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93" r:id="rId3"/>
    <p:sldId id="294" r:id="rId4"/>
    <p:sldId id="306" r:id="rId5"/>
    <p:sldId id="384" r:id="rId6"/>
    <p:sldId id="751" r:id="rId7"/>
    <p:sldId id="460" r:id="rId8"/>
    <p:sldId id="470" r:id="rId9"/>
    <p:sldId id="752" r:id="rId10"/>
    <p:sldId id="753" r:id="rId11"/>
    <p:sldId id="754" r:id="rId12"/>
    <p:sldId id="755" r:id="rId13"/>
    <p:sldId id="756" r:id="rId14"/>
    <p:sldId id="757" r:id="rId15"/>
    <p:sldId id="758" r:id="rId16"/>
    <p:sldId id="307" r:id="rId17"/>
    <p:sldId id="370" r:id="rId18"/>
    <p:sldId id="371" r:id="rId19"/>
    <p:sldId id="351" r:id="rId20"/>
    <p:sldId id="256" r:id="rId21"/>
    <p:sldId id="258" r:id="rId22"/>
    <p:sldId id="355" r:id="rId23"/>
    <p:sldId id="374" r:id="rId24"/>
    <p:sldId id="456" r:id="rId25"/>
    <p:sldId id="343" r:id="rId26"/>
    <p:sldId id="3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5F6E6-7FEA-4D6F-98F5-C305F91BC56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C67C1BE-E652-4914-BF9B-7EB186F98A7A}">
      <dgm:prSet phldrT="[Text]"/>
      <dgm:spPr>
        <a:solidFill>
          <a:schemeClr val="accent1">
            <a:lumMod val="50000"/>
          </a:schemeClr>
        </a:solidFill>
      </dgm:spPr>
      <dgm:t>
        <a:bodyPr/>
        <a:lstStyle/>
        <a:p>
          <a:endParaRPr lang="en-US" dirty="0"/>
        </a:p>
      </dgm:t>
    </dgm:pt>
    <dgm:pt modelId="{AE655668-423D-45EE-B265-AE359F6C1D67}" type="parTrans" cxnId="{0ABC6533-D935-41A1-97D5-EC6055BEA699}">
      <dgm:prSet/>
      <dgm:spPr/>
      <dgm:t>
        <a:bodyPr/>
        <a:lstStyle/>
        <a:p>
          <a:endParaRPr lang="en-US"/>
        </a:p>
      </dgm:t>
    </dgm:pt>
    <dgm:pt modelId="{3F151DD5-A7EF-46BB-AF9A-58E5400DFEA9}" type="sibTrans" cxnId="{0ABC6533-D935-41A1-97D5-EC6055BEA699}">
      <dgm:prSet/>
      <dgm:spPr>
        <a:solidFill>
          <a:schemeClr val="accent4">
            <a:lumMod val="20000"/>
            <a:lumOff val="80000"/>
            <a:alpha val="90000"/>
          </a:schemeClr>
        </a:solidFill>
      </dgm:spPr>
      <dgm:t>
        <a:bodyPr/>
        <a:lstStyle/>
        <a:p>
          <a:endParaRPr lang="en-US"/>
        </a:p>
      </dgm:t>
    </dgm:pt>
    <dgm:pt modelId="{117545C0-DA93-4A0C-A61E-111CBFFABECB}">
      <dgm:prSet phldrT="[Text]"/>
      <dgm:spPr>
        <a:solidFill>
          <a:schemeClr val="accent1">
            <a:lumMod val="50000"/>
          </a:schemeClr>
        </a:solidFill>
      </dgm:spPr>
      <dgm:t>
        <a:bodyPr/>
        <a:lstStyle/>
        <a:p>
          <a:endParaRPr lang="en-US" dirty="0"/>
        </a:p>
      </dgm:t>
    </dgm:pt>
    <dgm:pt modelId="{FF917925-A82B-459B-9072-FA96D4725927}" type="parTrans" cxnId="{0FA3770E-93D0-4D27-8BA1-031B9199A1A4}">
      <dgm:prSet/>
      <dgm:spPr/>
      <dgm:t>
        <a:bodyPr/>
        <a:lstStyle/>
        <a:p>
          <a:endParaRPr lang="en-US"/>
        </a:p>
      </dgm:t>
    </dgm:pt>
    <dgm:pt modelId="{63B47668-D021-4FD1-9D17-7E131C63C4A4}" type="sibTrans" cxnId="{0FA3770E-93D0-4D27-8BA1-031B9199A1A4}">
      <dgm:prSet/>
      <dgm:spPr>
        <a:solidFill>
          <a:schemeClr val="accent4">
            <a:lumMod val="20000"/>
            <a:lumOff val="80000"/>
            <a:alpha val="90000"/>
          </a:schemeClr>
        </a:solidFill>
      </dgm:spPr>
      <dgm:t>
        <a:bodyPr/>
        <a:lstStyle/>
        <a:p>
          <a:endParaRPr lang="en-US"/>
        </a:p>
      </dgm:t>
    </dgm:pt>
    <dgm:pt modelId="{EC21D1D6-E989-46AC-8C04-55E5C27C1EFE}">
      <dgm:prSet phldrT="[Text]"/>
      <dgm:spPr>
        <a:solidFill>
          <a:schemeClr val="accent1">
            <a:lumMod val="50000"/>
          </a:schemeClr>
        </a:solidFill>
      </dgm:spPr>
      <dgm:t>
        <a:bodyPr/>
        <a:lstStyle/>
        <a:p>
          <a:endParaRPr lang="en-US" dirty="0"/>
        </a:p>
      </dgm:t>
    </dgm:pt>
    <dgm:pt modelId="{E38B7DD0-CABA-4216-ACAF-69FC1E3F0090}" type="parTrans" cxnId="{20C66875-68FA-4818-A85C-79C7147DD449}">
      <dgm:prSet/>
      <dgm:spPr/>
      <dgm:t>
        <a:bodyPr/>
        <a:lstStyle/>
        <a:p>
          <a:endParaRPr lang="en-US"/>
        </a:p>
      </dgm:t>
    </dgm:pt>
    <dgm:pt modelId="{B905CBD2-7324-4C98-BF77-09E50CF7184E}" type="sibTrans" cxnId="{20C66875-68FA-4818-A85C-79C7147DD449}">
      <dgm:prSet/>
      <dgm:spPr/>
      <dgm:t>
        <a:bodyPr/>
        <a:lstStyle/>
        <a:p>
          <a:endParaRPr lang="en-US"/>
        </a:p>
      </dgm:t>
    </dgm:pt>
    <dgm:pt modelId="{B78EF143-BF2C-44F2-ACDC-796B6D9A40F2}" type="pres">
      <dgm:prSet presAssocID="{2665F6E6-7FEA-4D6F-98F5-C305F91BC565}" presName="outerComposite" presStyleCnt="0">
        <dgm:presLayoutVars>
          <dgm:chMax val="5"/>
          <dgm:dir/>
          <dgm:resizeHandles val="exact"/>
        </dgm:presLayoutVars>
      </dgm:prSet>
      <dgm:spPr/>
    </dgm:pt>
    <dgm:pt modelId="{727E408B-2872-4B2D-BB19-B418E5AB243E}" type="pres">
      <dgm:prSet presAssocID="{2665F6E6-7FEA-4D6F-98F5-C305F91BC565}" presName="dummyMaxCanvas" presStyleCnt="0">
        <dgm:presLayoutVars/>
      </dgm:prSet>
      <dgm:spPr/>
    </dgm:pt>
    <dgm:pt modelId="{76F70C44-B4DA-420D-9476-57251309B955}" type="pres">
      <dgm:prSet presAssocID="{2665F6E6-7FEA-4D6F-98F5-C305F91BC565}" presName="ThreeNodes_1" presStyleLbl="node1" presStyleIdx="0" presStyleCnt="3">
        <dgm:presLayoutVars>
          <dgm:bulletEnabled val="1"/>
        </dgm:presLayoutVars>
      </dgm:prSet>
      <dgm:spPr/>
    </dgm:pt>
    <dgm:pt modelId="{C06A33AA-2680-4024-872C-790A2F977362}" type="pres">
      <dgm:prSet presAssocID="{2665F6E6-7FEA-4D6F-98F5-C305F91BC565}" presName="ThreeNodes_2" presStyleLbl="node1" presStyleIdx="1" presStyleCnt="3" custLinFactNeighborX="-3424" custLinFactNeighborY="-3701">
        <dgm:presLayoutVars>
          <dgm:bulletEnabled val="1"/>
        </dgm:presLayoutVars>
      </dgm:prSet>
      <dgm:spPr/>
    </dgm:pt>
    <dgm:pt modelId="{D96BD293-878F-4897-8C8A-F1F915D466D4}" type="pres">
      <dgm:prSet presAssocID="{2665F6E6-7FEA-4D6F-98F5-C305F91BC565}" presName="ThreeNodes_3" presStyleLbl="node1" presStyleIdx="2" presStyleCnt="3" custScaleX="111555" custLinFactNeighborX="-4382" custLinFactNeighborY="0">
        <dgm:presLayoutVars>
          <dgm:bulletEnabled val="1"/>
        </dgm:presLayoutVars>
      </dgm:prSet>
      <dgm:spPr/>
    </dgm:pt>
    <dgm:pt modelId="{741286B4-61FF-46DD-9138-91FE7E7C4E8F}" type="pres">
      <dgm:prSet presAssocID="{2665F6E6-7FEA-4D6F-98F5-C305F91BC565}" presName="ThreeConn_1-2" presStyleLbl="fgAccFollowNode1" presStyleIdx="0" presStyleCnt="2">
        <dgm:presLayoutVars>
          <dgm:bulletEnabled val="1"/>
        </dgm:presLayoutVars>
      </dgm:prSet>
      <dgm:spPr/>
    </dgm:pt>
    <dgm:pt modelId="{E0428A88-3295-45A0-8AEA-34D2E24253AA}" type="pres">
      <dgm:prSet presAssocID="{2665F6E6-7FEA-4D6F-98F5-C305F91BC565}" presName="ThreeConn_2-3" presStyleLbl="fgAccFollowNode1" presStyleIdx="1" presStyleCnt="2">
        <dgm:presLayoutVars>
          <dgm:bulletEnabled val="1"/>
        </dgm:presLayoutVars>
      </dgm:prSet>
      <dgm:spPr/>
    </dgm:pt>
    <dgm:pt modelId="{E5859573-9567-471D-A0F2-C2525E0B937F}" type="pres">
      <dgm:prSet presAssocID="{2665F6E6-7FEA-4D6F-98F5-C305F91BC565}" presName="ThreeNodes_1_text" presStyleLbl="node1" presStyleIdx="2" presStyleCnt="3">
        <dgm:presLayoutVars>
          <dgm:bulletEnabled val="1"/>
        </dgm:presLayoutVars>
      </dgm:prSet>
      <dgm:spPr/>
    </dgm:pt>
    <dgm:pt modelId="{91834665-B7BC-40D5-9388-42A9C1437263}" type="pres">
      <dgm:prSet presAssocID="{2665F6E6-7FEA-4D6F-98F5-C305F91BC565}" presName="ThreeNodes_2_text" presStyleLbl="node1" presStyleIdx="2" presStyleCnt="3">
        <dgm:presLayoutVars>
          <dgm:bulletEnabled val="1"/>
        </dgm:presLayoutVars>
      </dgm:prSet>
      <dgm:spPr/>
    </dgm:pt>
    <dgm:pt modelId="{2FA369DE-169D-401A-9938-7E0BC9602437}" type="pres">
      <dgm:prSet presAssocID="{2665F6E6-7FEA-4D6F-98F5-C305F91BC565}" presName="ThreeNodes_3_text" presStyleLbl="node1" presStyleIdx="2" presStyleCnt="3">
        <dgm:presLayoutVars>
          <dgm:bulletEnabled val="1"/>
        </dgm:presLayoutVars>
      </dgm:prSet>
      <dgm:spPr/>
    </dgm:pt>
  </dgm:ptLst>
  <dgm:cxnLst>
    <dgm:cxn modelId="{0FA3770E-93D0-4D27-8BA1-031B9199A1A4}" srcId="{2665F6E6-7FEA-4D6F-98F5-C305F91BC565}" destId="{117545C0-DA93-4A0C-A61E-111CBFFABECB}" srcOrd="1" destOrd="0" parTransId="{FF917925-A82B-459B-9072-FA96D4725927}" sibTransId="{63B47668-D021-4FD1-9D17-7E131C63C4A4}"/>
    <dgm:cxn modelId="{D7237110-3F15-4146-A284-DFC11508FD7B}" type="presOf" srcId="{EC21D1D6-E989-46AC-8C04-55E5C27C1EFE}" destId="{D96BD293-878F-4897-8C8A-F1F915D466D4}" srcOrd="0" destOrd="0" presId="urn:microsoft.com/office/officeart/2005/8/layout/vProcess5"/>
    <dgm:cxn modelId="{76822C25-BCB8-401F-B376-9161F155C38D}" type="presOf" srcId="{2665F6E6-7FEA-4D6F-98F5-C305F91BC565}" destId="{B78EF143-BF2C-44F2-ACDC-796B6D9A40F2}" srcOrd="0" destOrd="0" presId="urn:microsoft.com/office/officeart/2005/8/layout/vProcess5"/>
    <dgm:cxn modelId="{0ABC6533-D935-41A1-97D5-EC6055BEA699}" srcId="{2665F6E6-7FEA-4D6F-98F5-C305F91BC565}" destId="{DC67C1BE-E652-4914-BF9B-7EB186F98A7A}" srcOrd="0" destOrd="0" parTransId="{AE655668-423D-45EE-B265-AE359F6C1D67}" sibTransId="{3F151DD5-A7EF-46BB-AF9A-58E5400DFEA9}"/>
    <dgm:cxn modelId="{F21F4546-BD37-47F5-AB3C-365FEFF6F646}" type="presOf" srcId="{DC67C1BE-E652-4914-BF9B-7EB186F98A7A}" destId="{E5859573-9567-471D-A0F2-C2525E0B937F}" srcOrd="1" destOrd="0" presId="urn:microsoft.com/office/officeart/2005/8/layout/vProcess5"/>
    <dgm:cxn modelId="{84224171-EE00-4554-AD0D-1CFEB746B2B9}" type="presOf" srcId="{117545C0-DA93-4A0C-A61E-111CBFFABECB}" destId="{C06A33AA-2680-4024-872C-790A2F977362}" srcOrd="0" destOrd="0" presId="urn:microsoft.com/office/officeart/2005/8/layout/vProcess5"/>
    <dgm:cxn modelId="{20C66875-68FA-4818-A85C-79C7147DD449}" srcId="{2665F6E6-7FEA-4D6F-98F5-C305F91BC565}" destId="{EC21D1D6-E989-46AC-8C04-55E5C27C1EFE}" srcOrd="2" destOrd="0" parTransId="{E38B7DD0-CABA-4216-ACAF-69FC1E3F0090}" sibTransId="{B905CBD2-7324-4C98-BF77-09E50CF7184E}"/>
    <dgm:cxn modelId="{14B2B25A-399C-42DE-9880-86C14D4B610D}" type="presOf" srcId="{117545C0-DA93-4A0C-A61E-111CBFFABECB}" destId="{91834665-B7BC-40D5-9388-42A9C1437263}" srcOrd="1" destOrd="0" presId="urn:microsoft.com/office/officeart/2005/8/layout/vProcess5"/>
    <dgm:cxn modelId="{D5F365CB-0DAF-4547-BFC5-4AFE55E7E049}" type="presOf" srcId="{63B47668-D021-4FD1-9D17-7E131C63C4A4}" destId="{E0428A88-3295-45A0-8AEA-34D2E24253AA}" srcOrd="0" destOrd="0" presId="urn:microsoft.com/office/officeart/2005/8/layout/vProcess5"/>
    <dgm:cxn modelId="{EA162FD3-BE9B-49E7-8421-474846D2348E}" type="presOf" srcId="{3F151DD5-A7EF-46BB-AF9A-58E5400DFEA9}" destId="{741286B4-61FF-46DD-9138-91FE7E7C4E8F}" srcOrd="0" destOrd="0" presId="urn:microsoft.com/office/officeart/2005/8/layout/vProcess5"/>
    <dgm:cxn modelId="{48035DE4-2417-4329-B620-B099ABB50D21}" type="presOf" srcId="{DC67C1BE-E652-4914-BF9B-7EB186F98A7A}" destId="{76F70C44-B4DA-420D-9476-57251309B955}" srcOrd="0" destOrd="0" presId="urn:microsoft.com/office/officeart/2005/8/layout/vProcess5"/>
    <dgm:cxn modelId="{AF4053EA-1AA7-49F4-8BBF-8E5630782E74}" type="presOf" srcId="{EC21D1D6-E989-46AC-8C04-55E5C27C1EFE}" destId="{2FA369DE-169D-401A-9938-7E0BC9602437}" srcOrd="1" destOrd="0" presId="urn:microsoft.com/office/officeart/2005/8/layout/vProcess5"/>
    <dgm:cxn modelId="{E3213126-1E15-4CA9-82E6-4AC65185882E}" type="presParOf" srcId="{B78EF143-BF2C-44F2-ACDC-796B6D9A40F2}" destId="{727E408B-2872-4B2D-BB19-B418E5AB243E}" srcOrd="0" destOrd="0" presId="urn:microsoft.com/office/officeart/2005/8/layout/vProcess5"/>
    <dgm:cxn modelId="{646D4CEE-2FB2-4C47-9819-72BA193A8BC9}" type="presParOf" srcId="{B78EF143-BF2C-44F2-ACDC-796B6D9A40F2}" destId="{76F70C44-B4DA-420D-9476-57251309B955}" srcOrd="1" destOrd="0" presId="urn:microsoft.com/office/officeart/2005/8/layout/vProcess5"/>
    <dgm:cxn modelId="{04D69F59-AA1D-48FD-86A2-0649FA192F5F}" type="presParOf" srcId="{B78EF143-BF2C-44F2-ACDC-796B6D9A40F2}" destId="{C06A33AA-2680-4024-872C-790A2F977362}" srcOrd="2" destOrd="0" presId="urn:microsoft.com/office/officeart/2005/8/layout/vProcess5"/>
    <dgm:cxn modelId="{A66BFAE4-A3C2-4C1F-9773-D313DD0456FF}" type="presParOf" srcId="{B78EF143-BF2C-44F2-ACDC-796B6D9A40F2}" destId="{D96BD293-878F-4897-8C8A-F1F915D466D4}" srcOrd="3" destOrd="0" presId="urn:microsoft.com/office/officeart/2005/8/layout/vProcess5"/>
    <dgm:cxn modelId="{912BC7CE-42E4-4540-B63E-C8EC469864E5}" type="presParOf" srcId="{B78EF143-BF2C-44F2-ACDC-796B6D9A40F2}" destId="{741286B4-61FF-46DD-9138-91FE7E7C4E8F}" srcOrd="4" destOrd="0" presId="urn:microsoft.com/office/officeart/2005/8/layout/vProcess5"/>
    <dgm:cxn modelId="{48C75BFE-51F2-4207-9133-7F48A278F63F}" type="presParOf" srcId="{B78EF143-BF2C-44F2-ACDC-796B6D9A40F2}" destId="{E0428A88-3295-45A0-8AEA-34D2E24253AA}" srcOrd="5" destOrd="0" presId="urn:microsoft.com/office/officeart/2005/8/layout/vProcess5"/>
    <dgm:cxn modelId="{E94AF4B8-2A2E-475F-A5C4-F97D09D68BCC}" type="presParOf" srcId="{B78EF143-BF2C-44F2-ACDC-796B6D9A40F2}" destId="{E5859573-9567-471D-A0F2-C2525E0B937F}" srcOrd="6" destOrd="0" presId="urn:microsoft.com/office/officeart/2005/8/layout/vProcess5"/>
    <dgm:cxn modelId="{A8F86D81-B485-48CB-AF49-9ED578FEE166}" type="presParOf" srcId="{B78EF143-BF2C-44F2-ACDC-796B6D9A40F2}" destId="{91834665-B7BC-40D5-9388-42A9C1437263}" srcOrd="7" destOrd="0" presId="urn:microsoft.com/office/officeart/2005/8/layout/vProcess5"/>
    <dgm:cxn modelId="{84222815-A15E-4222-B02E-2790E4379339}" type="presParOf" srcId="{B78EF143-BF2C-44F2-ACDC-796B6D9A40F2}" destId="{2FA369DE-169D-401A-9938-7E0BC9602437}"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60BA2B-EEFE-4F57-A668-B172662EE011}" type="doc">
      <dgm:prSet loTypeId="urn:microsoft.com/office/officeart/2005/8/layout/gear1" loCatId="process" qsTypeId="urn:microsoft.com/office/officeart/2005/8/quickstyle/simple1" qsCatId="simple" csTypeId="urn:microsoft.com/office/officeart/2005/8/colors/accent1_2" csCatId="accent1" phldr="1"/>
      <dgm:spPr/>
    </dgm:pt>
    <dgm:pt modelId="{090E8205-638D-4185-B427-5D3F86A0314D}">
      <dgm:prSet phldrT="[Text]" custT="1"/>
      <dgm:spPr>
        <a:solidFill>
          <a:schemeClr val="accent1">
            <a:lumMod val="50000"/>
          </a:schemeClr>
        </a:solidFill>
      </dgm:spPr>
      <dgm:t>
        <a:bodyPr/>
        <a:lstStyle/>
        <a:p>
          <a:r>
            <a:rPr lang="en-US" sz="2800" b="1" dirty="0" err="1">
              <a:latin typeface="Sitka Banner" pitchFamily="2" charset="0"/>
            </a:rPr>
            <a:t>Thực</a:t>
          </a:r>
          <a:r>
            <a:rPr lang="en-US" sz="2800" b="1" dirty="0">
              <a:latin typeface="Sitka Banner" pitchFamily="2" charset="0"/>
            </a:rPr>
            <a:t> </a:t>
          </a:r>
          <a:r>
            <a:rPr lang="en-US" sz="2800" b="1" dirty="0" err="1">
              <a:latin typeface="Sitka Banner" pitchFamily="2" charset="0"/>
            </a:rPr>
            <a:t>hiện</a:t>
          </a:r>
          <a:r>
            <a:rPr lang="en-US" sz="2800" b="1" dirty="0">
              <a:latin typeface="Sitka Banner" pitchFamily="2" charset="0"/>
            </a:rPr>
            <a:t> </a:t>
          </a:r>
          <a:r>
            <a:rPr lang="en-US" sz="2800" b="1" dirty="0" err="1">
              <a:latin typeface="Sitka Banner" pitchFamily="2" charset="0"/>
            </a:rPr>
            <a:t>có</a:t>
          </a:r>
          <a:r>
            <a:rPr lang="en-US" sz="2800" b="1" dirty="0">
              <a:latin typeface="Sitka Banner" pitchFamily="2" charset="0"/>
            </a:rPr>
            <a:t> </a:t>
          </a:r>
          <a:r>
            <a:rPr lang="en-US" sz="2800" b="1" dirty="0" err="1">
              <a:latin typeface="Sitka Banner" pitchFamily="2" charset="0"/>
            </a:rPr>
            <a:t>tổ</a:t>
          </a:r>
          <a:r>
            <a:rPr lang="en-US" sz="2800" b="1" dirty="0">
              <a:latin typeface="Sitka Banner" pitchFamily="2" charset="0"/>
            </a:rPr>
            <a:t> </a:t>
          </a:r>
          <a:r>
            <a:rPr lang="en-US" sz="2800" b="1" dirty="0" err="1">
              <a:latin typeface="Sitka Banner" pitchFamily="2" charset="0"/>
            </a:rPr>
            <a:t>chức</a:t>
          </a:r>
          <a:r>
            <a:rPr lang="en-US" sz="2800" b="1" dirty="0">
              <a:latin typeface="Sitka Banner" pitchFamily="2" charset="0"/>
            </a:rPr>
            <a:t>, </a:t>
          </a:r>
          <a:r>
            <a:rPr lang="en-US" sz="2800" b="1" dirty="0" err="1">
              <a:latin typeface="Sitka Banner" pitchFamily="2" charset="0"/>
            </a:rPr>
            <a:t>hệ</a:t>
          </a:r>
          <a:r>
            <a:rPr lang="en-US" sz="2800" b="1" dirty="0">
              <a:latin typeface="Sitka Banner" pitchFamily="2" charset="0"/>
            </a:rPr>
            <a:t> </a:t>
          </a:r>
          <a:r>
            <a:rPr lang="en-US" sz="2800" b="1" dirty="0" err="1">
              <a:latin typeface="Sitka Banner" pitchFamily="2" charset="0"/>
            </a:rPr>
            <a:t>thống</a:t>
          </a:r>
          <a:r>
            <a:rPr lang="en-US" sz="2800" b="1" dirty="0">
              <a:latin typeface="Sitka Banner" pitchFamily="2" charset="0"/>
            </a:rPr>
            <a:t> </a:t>
          </a:r>
          <a:r>
            <a:rPr lang="en-US" sz="2800" b="1" dirty="0" err="1">
              <a:latin typeface="Sitka Banner" pitchFamily="2" charset="0"/>
            </a:rPr>
            <a:t>và</a:t>
          </a:r>
          <a:r>
            <a:rPr lang="en-US" sz="2800" b="1" dirty="0">
              <a:latin typeface="Sitka Banner" pitchFamily="2" charset="0"/>
            </a:rPr>
            <a:t> </a:t>
          </a:r>
          <a:r>
            <a:rPr lang="en-US" sz="2800" b="1" dirty="0" err="1">
              <a:latin typeface="Sitka Banner" pitchFamily="2" charset="0"/>
            </a:rPr>
            <a:t>liên</a:t>
          </a:r>
          <a:r>
            <a:rPr lang="en-US" sz="2800" b="1" dirty="0">
              <a:latin typeface="Sitka Banner" pitchFamily="2" charset="0"/>
            </a:rPr>
            <a:t> </a:t>
          </a:r>
          <a:r>
            <a:rPr lang="en-US" sz="2800" b="1" dirty="0" err="1">
              <a:latin typeface="Sitka Banner" pitchFamily="2" charset="0"/>
            </a:rPr>
            <a:t>tục</a:t>
          </a:r>
          <a:endParaRPr lang="en-US" sz="2800" b="1" dirty="0">
            <a:latin typeface="Sitka Banner" pitchFamily="2" charset="0"/>
          </a:endParaRPr>
        </a:p>
      </dgm:t>
    </dgm:pt>
    <dgm:pt modelId="{5044A84D-794B-4ADC-881A-3E92E4CDCEB0}" type="parTrans" cxnId="{3FE4BBC5-CA46-4DB7-AB71-E90BCF1738DF}">
      <dgm:prSet/>
      <dgm:spPr/>
      <dgm:t>
        <a:bodyPr/>
        <a:lstStyle/>
        <a:p>
          <a:endParaRPr lang="en-US"/>
        </a:p>
      </dgm:t>
    </dgm:pt>
    <dgm:pt modelId="{AAA8EE01-0524-4004-A10F-4A3B22C446D7}" type="sibTrans" cxnId="{3FE4BBC5-CA46-4DB7-AB71-E90BCF1738DF}">
      <dgm:prSet/>
      <dgm:spPr>
        <a:solidFill>
          <a:schemeClr val="accent2">
            <a:lumMod val="75000"/>
          </a:schemeClr>
        </a:solidFill>
      </dgm:spPr>
      <dgm:t>
        <a:bodyPr/>
        <a:lstStyle/>
        <a:p>
          <a:endParaRPr lang="en-US"/>
        </a:p>
      </dgm:t>
    </dgm:pt>
    <dgm:pt modelId="{9975DF20-4905-4C17-AC3A-E3D9EE590ECA}">
      <dgm:prSet phldrT="[Text]" custT="1"/>
      <dgm:spPr>
        <a:solidFill>
          <a:schemeClr val="accent5">
            <a:lumMod val="50000"/>
          </a:schemeClr>
        </a:solidFill>
      </dgm:spPr>
      <dgm:t>
        <a:bodyPr/>
        <a:lstStyle/>
        <a:p>
          <a:r>
            <a:rPr lang="en-US" sz="2800" b="1" dirty="0" err="1">
              <a:latin typeface="Sitka Banner" pitchFamily="2" charset="0"/>
            </a:rPr>
            <a:t>Đội</a:t>
          </a:r>
          <a:r>
            <a:rPr lang="en-US" sz="2800" b="1" dirty="0">
              <a:latin typeface="Sitka Banner" pitchFamily="2" charset="0"/>
            </a:rPr>
            <a:t> Hoàng Sa</a:t>
          </a:r>
        </a:p>
      </dgm:t>
    </dgm:pt>
    <dgm:pt modelId="{2FF25A1D-F422-4FF4-9FE2-E2403D384AC3}" type="parTrans" cxnId="{F03FA8AF-1B76-4F69-8F98-B4A66BD7481E}">
      <dgm:prSet/>
      <dgm:spPr/>
      <dgm:t>
        <a:bodyPr/>
        <a:lstStyle/>
        <a:p>
          <a:endParaRPr lang="en-US"/>
        </a:p>
      </dgm:t>
    </dgm:pt>
    <dgm:pt modelId="{BF395485-9637-4672-9397-634FE2DC5E27}" type="sibTrans" cxnId="{F03FA8AF-1B76-4F69-8F98-B4A66BD7481E}">
      <dgm:prSet/>
      <dgm:spPr>
        <a:solidFill>
          <a:schemeClr val="accent2">
            <a:lumMod val="75000"/>
          </a:schemeClr>
        </a:solidFill>
      </dgm:spPr>
      <dgm:t>
        <a:bodyPr/>
        <a:lstStyle/>
        <a:p>
          <a:endParaRPr lang="en-US"/>
        </a:p>
      </dgm:t>
    </dgm:pt>
    <dgm:pt modelId="{1F1C8E04-5A14-4B79-AE47-2458642E147E}">
      <dgm:prSet phldrT="[Text]"/>
      <dgm:spPr>
        <a:solidFill>
          <a:schemeClr val="accent1">
            <a:lumMod val="50000"/>
          </a:schemeClr>
        </a:solidFill>
      </dgm:spPr>
      <dgm:t>
        <a:bodyPr/>
        <a:lstStyle/>
        <a:p>
          <a:r>
            <a:rPr lang="en-US" b="1" dirty="0" err="1">
              <a:latin typeface="Sitka Banner" pitchFamily="2" charset="0"/>
            </a:rPr>
            <a:t>Đội</a:t>
          </a:r>
          <a:r>
            <a:rPr lang="en-US" b="1" dirty="0">
              <a:latin typeface="Sitka Banner" pitchFamily="2" charset="0"/>
            </a:rPr>
            <a:t> </a:t>
          </a:r>
          <a:r>
            <a:rPr lang="en-US" b="1" dirty="0" err="1">
              <a:latin typeface="Sitka Banner" pitchFamily="2" charset="0"/>
            </a:rPr>
            <a:t>Bắc</a:t>
          </a:r>
          <a:r>
            <a:rPr lang="en-US" b="1" dirty="0">
              <a:latin typeface="Sitka Banner" pitchFamily="2" charset="0"/>
            </a:rPr>
            <a:t> </a:t>
          </a:r>
          <a:r>
            <a:rPr lang="en-US" b="1" dirty="0" err="1">
              <a:latin typeface="Sitka Banner" pitchFamily="2" charset="0"/>
            </a:rPr>
            <a:t>Hải</a:t>
          </a:r>
          <a:endParaRPr lang="en-US" b="1" dirty="0">
            <a:latin typeface="Sitka Banner" pitchFamily="2" charset="0"/>
          </a:endParaRPr>
        </a:p>
      </dgm:t>
    </dgm:pt>
    <dgm:pt modelId="{88952884-F27E-4D1B-AB08-D7A0CCA5FEBD}" type="parTrans" cxnId="{F4899DD8-FA0A-444D-8455-1BDC217853CC}">
      <dgm:prSet/>
      <dgm:spPr/>
      <dgm:t>
        <a:bodyPr/>
        <a:lstStyle/>
        <a:p>
          <a:endParaRPr lang="en-US"/>
        </a:p>
      </dgm:t>
    </dgm:pt>
    <dgm:pt modelId="{C6B64209-D479-4704-8366-D86EE8665AC3}" type="sibTrans" cxnId="{F4899DD8-FA0A-444D-8455-1BDC217853CC}">
      <dgm:prSet/>
      <dgm:spPr>
        <a:solidFill>
          <a:schemeClr val="accent2">
            <a:lumMod val="75000"/>
          </a:schemeClr>
        </a:solidFill>
      </dgm:spPr>
      <dgm:t>
        <a:bodyPr/>
        <a:lstStyle/>
        <a:p>
          <a:endParaRPr lang="en-US"/>
        </a:p>
      </dgm:t>
    </dgm:pt>
    <dgm:pt modelId="{E2AC901B-A23E-47BE-BF29-DDDC18EB4078}" type="pres">
      <dgm:prSet presAssocID="{0560BA2B-EEFE-4F57-A668-B172662EE011}" presName="composite" presStyleCnt="0">
        <dgm:presLayoutVars>
          <dgm:chMax val="3"/>
          <dgm:animLvl val="lvl"/>
          <dgm:resizeHandles val="exact"/>
        </dgm:presLayoutVars>
      </dgm:prSet>
      <dgm:spPr/>
    </dgm:pt>
    <dgm:pt modelId="{82A8A916-E74E-4D87-9F53-5EAF2AFBF07B}" type="pres">
      <dgm:prSet presAssocID="{090E8205-638D-4185-B427-5D3F86A0314D}" presName="gear1" presStyleLbl="node1" presStyleIdx="0" presStyleCnt="3">
        <dgm:presLayoutVars>
          <dgm:chMax val="1"/>
          <dgm:bulletEnabled val="1"/>
        </dgm:presLayoutVars>
      </dgm:prSet>
      <dgm:spPr/>
    </dgm:pt>
    <dgm:pt modelId="{F65D726C-77B8-4A44-BBC3-DCF04B3D3D5E}" type="pres">
      <dgm:prSet presAssocID="{090E8205-638D-4185-B427-5D3F86A0314D}" presName="gear1srcNode" presStyleLbl="node1" presStyleIdx="0" presStyleCnt="3"/>
      <dgm:spPr/>
    </dgm:pt>
    <dgm:pt modelId="{FEA6724B-FDA0-43C9-B1AD-4F260BACD21D}" type="pres">
      <dgm:prSet presAssocID="{090E8205-638D-4185-B427-5D3F86A0314D}" presName="gear1dstNode" presStyleLbl="node1" presStyleIdx="0" presStyleCnt="3"/>
      <dgm:spPr/>
    </dgm:pt>
    <dgm:pt modelId="{DD606BB0-8746-40AA-AA81-1F6B3A8B51AF}" type="pres">
      <dgm:prSet presAssocID="{9975DF20-4905-4C17-AC3A-E3D9EE590ECA}" presName="gear2" presStyleLbl="node1" presStyleIdx="1" presStyleCnt="3">
        <dgm:presLayoutVars>
          <dgm:chMax val="1"/>
          <dgm:bulletEnabled val="1"/>
        </dgm:presLayoutVars>
      </dgm:prSet>
      <dgm:spPr/>
    </dgm:pt>
    <dgm:pt modelId="{314F5D14-4B04-4F07-9077-58DEE200079D}" type="pres">
      <dgm:prSet presAssocID="{9975DF20-4905-4C17-AC3A-E3D9EE590ECA}" presName="gear2srcNode" presStyleLbl="node1" presStyleIdx="1" presStyleCnt="3"/>
      <dgm:spPr/>
    </dgm:pt>
    <dgm:pt modelId="{C8424737-C175-44C8-A779-4D89BD031253}" type="pres">
      <dgm:prSet presAssocID="{9975DF20-4905-4C17-AC3A-E3D9EE590ECA}" presName="gear2dstNode" presStyleLbl="node1" presStyleIdx="1" presStyleCnt="3"/>
      <dgm:spPr/>
    </dgm:pt>
    <dgm:pt modelId="{E8BA135A-DD0F-4C9D-A0B6-7DD39FBA8AF6}" type="pres">
      <dgm:prSet presAssocID="{1F1C8E04-5A14-4B79-AE47-2458642E147E}" presName="gear3" presStyleLbl="node1" presStyleIdx="2" presStyleCnt="3"/>
      <dgm:spPr/>
    </dgm:pt>
    <dgm:pt modelId="{D4358138-7D6A-436A-814E-807D0949066C}" type="pres">
      <dgm:prSet presAssocID="{1F1C8E04-5A14-4B79-AE47-2458642E147E}" presName="gear3tx" presStyleLbl="node1" presStyleIdx="2" presStyleCnt="3">
        <dgm:presLayoutVars>
          <dgm:chMax val="1"/>
          <dgm:bulletEnabled val="1"/>
        </dgm:presLayoutVars>
      </dgm:prSet>
      <dgm:spPr/>
    </dgm:pt>
    <dgm:pt modelId="{48E6FD89-3EF8-47E3-800E-868960408F89}" type="pres">
      <dgm:prSet presAssocID="{1F1C8E04-5A14-4B79-AE47-2458642E147E}" presName="gear3srcNode" presStyleLbl="node1" presStyleIdx="2" presStyleCnt="3"/>
      <dgm:spPr/>
    </dgm:pt>
    <dgm:pt modelId="{1DC7FB66-C535-4DCF-BCDF-7DD2734FEBDA}" type="pres">
      <dgm:prSet presAssocID="{1F1C8E04-5A14-4B79-AE47-2458642E147E}" presName="gear3dstNode" presStyleLbl="node1" presStyleIdx="2" presStyleCnt="3"/>
      <dgm:spPr/>
    </dgm:pt>
    <dgm:pt modelId="{E399B90D-7636-4CE6-921B-E3FDEC9E9736}" type="pres">
      <dgm:prSet presAssocID="{AAA8EE01-0524-4004-A10F-4A3B22C446D7}" presName="connector1" presStyleLbl="sibTrans2D1" presStyleIdx="0" presStyleCnt="3"/>
      <dgm:spPr/>
    </dgm:pt>
    <dgm:pt modelId="{847C970B-76A2-4B94-98BD-0E02CBDA703C}" type="pres">
      <dgm:prSet presAssocID="{BF395485-9637-4672-9397-634FE2DC5E27}" presName="connector2" presStyleLbl="sibTrans2D1" presStyleIdx="1" presStyleCnt="3"/>
      <dgm:spPr/>
    </dgm:pt>
    <dgm:pt modelId="{A3FB27C6-45A9-4F74-8CE0-26A71586EC43}" type="pres">
      <dgm:prSet presAssocID="{C6B64209-D479-4704-8366-D86EE8665AC3}" presName="connector3" presStyleLbl="sibTrans2D1" presStyleIdx="2" presStyleCnt="3"/>
      <dgm:spPr/>
    </dgm:pt>
  </dgm:ptLst>
  <dgm:cxnLst>
    <dgm:cxn modelId="{A4E46C10-473A-4EEE-9FE3-BCEDAAECD909}" type="presOf" srcId="{9975DF20-4905-4C17-AC3A-E3D9EE590ECA}" destId="{DD606BB0-8746-40AA-AA81-1F6B3A8B51AF}" srcOrd="0" destOrd="0" presId="urn:microsoft.com/office/officeart/2005/8/layout/gear1"/>
    <dgm:cxn modelId="{11986328-09B7-4C71-8D6B-575ECF1BC749}" type="presOf" srcId="{1F1C8E04-5A14-4B79-AE47-2458642E147E}" destId="{E8BA135A-DD0F-4C9D-A0B6-7DD39FBA8AF6}" srcOrd="0" destOrd="0" presId="urn:microsoft.com/office/officeart/2005/8/layout/gear1"/>
    <dgm:cxn modelId="{38E7D82B-949B-48B5-A10D-59E35ADC22AD}" type="presOf" srcId="{AAA8EE01-0524-4004-A10F-4A3B22C446D7}" destId="{E399B90D-7636-4CE6-921B-E3FDEC9E9736}" srcOrd="0" destOrd="0" presId="urn:microsoft.com/office/officeart/2005/8/layout/gear1"/>
    <dgm:cxn modelId="{16515F3E-CCD8-4B66-92BD-70888B9B1758}" type="presOf" srcId="{9975DF20-4905-4C17-AC3A-E3D9EE590ECA}" destId="{C8424737-C175-44C8-A779-4D89BD031253}" srcOrd="2" destOrd="0" presId="urn:microsoft.com/office/officeart/2005/8/layout/gear1"/>
    <dgm:cxn modelId="{3F705749-0F5A-4B6E-A4CB-3AE0BAA102D1}" type="presOf" srcId="{BF395485-9637-4672-9397-634FE2DC5E27}" destId="{847C970B-76A2-4B94-98BD-0E02CBDA703C}" srcOrd="0" destOrd="0" presId="urn:microsoft.com/office/officeart/2005/8/layout/gear1"/>
    <dgm:cxn modelId="{0A7D9A50-8DDF-42A8-B166-3D821F1A4309}" type="presOf" srcId="{1F1C8E04-5A14-4B79-AE47-2458642E147E}" destId="{D4358138-7D6A-436A-814E-807D0949066C}" srcOrd="1" destOrd="0" presId="urn:microsoft.com/office/officeart/2005/8/layout/gear1"/>
    <dgm:cxn modelId="{C246217A-91DC-4D34-8267-CBF759E87BA3}" type="presOf" srcId="{1F1C8E04-5A14-4B79-AE47-2458642E147E}" destId="{1DC7FB66-C535-4DCF-BCDF-7DD2734FEBDA}" srcOrd="3" destOrd="0" presId="urn:microsoft.com/office/officeart/2005/8/layout/gear1"/>
    <dgm:cxn modelId="{BBA6D493-6347-4424-AB3B-5FB8CA57535A}" type="presOf" srcId="{0560BA2B-EEFE-4F57-A668-B172662EE011}" destId="{E2AC901B-A23E-47BE-BF29-DDDC18EB4078}" srcOrd="0" destOrd="0" presId="urn:microsoft.com/office/officeart/2005/8/layout/gear1"/>
    <dgm:cxn modelId="{E73F65AA-24A9-418E-BEBB-0919D66BBD40}" type="presOf" srcId="{090E8205-638D-4185-B427-5D3F86A0314D}" destId="{82A8A916-E74E-4D87-9F53-5EAF2AFBF07B}" srcOrd="0" destOrd="0" presId="urn:microsoft.com/office/officeart/2005/8/layout/gear1"/>
    <dgm:cxn modelId="{F03FA8AF-1B76-4F69-8F98-B4A66BD7481E}" srcId="{0560BA2B-EEFE-4F57-A668-B172662EE011}" destId="{9975DF20-4905-4C17-AC3A-E3D9EE590ECA}" srcOrd="1" destOrd="0" parTransId="{2FF25A1D-F422-4FF4-9FE2-E2403D384AC3}" sibTransId="{BF395485-9637-4672-9397-634FE2DC5E27}"/>
    <dgm:cxn modelId="{5E5A46B2-939B-4FB1-A77A-27DDC21AFA17}" type="presOf" srcId="{1F1C8E04-5A14-4B79-AE47-2458642E147E}" destId="{48E6FD89-3EF8-47E3-800E-868960408F89}" srcOrd="2" destOrd="0" presId="urn:microsoft.com/office/officeart/2005/8/layout/gear1"/>
    <dgm:cxn modelId="{C68502C4-9E45-4FBF-9993-8A98F33612C0}" type="presOf" srcId="{9975DF20-4905-4C17-AC3A-E3D9EE590ECA}" destId="{314F5D14-4B04-4F07-9077-58DEE200079D}" srcOrd="1" destOrd="0" presId="urn:microsoft.com/office/officeart/2005/8/layout/gear1"/>
    <dgm:cxn modelId="{3FE4BBC5-CA46-4DB7-AB71-E90BCF1738DF}" srcId="{0560BA2B-EEFE-4F57-A668-B172662EE011}" destId="{090E8205-638D-4185-B427-5D3F86A0314D}" srcOrd="0" destOrd="0" parTransId="{5044A84D-794B-4ADC-881A-3E92E4CDCEB0}" sibTransId="{AAA8EE01-0524-4004-A10F-4A3B22C446D7}"/>
    <dgm:cxn modelId="{8C9B7BD4-580B-4F24-B44F-A6CC83BA384C}" type="presOf" srcId="{090E8205-638D-4185-B427-5D3F86A0314D}" destId="{F65D726C-77B8-4A44-BBC3-DCF04B3D3D5E}" srcOrd="1" destOrd="0" presId="urn:microsoft.com/office/officeart/2005/8/layout/gear1"/>
    <dgm:cxn modelId="{F4899DD8-FA0A-444D-8455-1BDC217853CC}" srcId="{0560BA2B-EEFE-4F57-A668-B172662EE011}" destId="{1F1C8E04-5A14-4B79-AE47-2458642E147E}" srcOrd="2" destOrd="0" parTransId="{88952884-F27E-4D1B-AB08-D7A0CCA5FEBD}" sibTransId="{C6B64209-D479-4704-8366-D86EE8665AC3}"/>
    <dgm:cxn modelId="{691D14EE-A5D2-46B2-B7B9-54EDA3A0D867}" type="presOf" srcId="{C6B64209-D479-4704-8366-D86EE8665AC3}" destId="{A3FB27C6-45A9-4F74-8CE0-26A71586EC43}" srcOrd="0" destOrd="0" presId="urn:microsoft.com/office/officeart/2005/8/layout/gear1"/>
    <dgm:cxn modelId="{C40D75FC-71BE-4269-B25D-E9EB850F0D57}" type="presOf" srcId="{090E8205-638D-4185-B427-5D3F86A0314D}" destId="{FEA6724B-FDA0-43C9-B1AD-4F260BACD21D}" srcOrd="2" destOrd="0" presId="urn:microsoft.com/office/officeart/2005/8/layout/gear1"/>
    <dgm:cxn modelId="{F1029F97-C277-4432-9426-CF58185C188A}" type="presParOf" srcId="{E2AC901B-A23E-47BE-BF29-DDDC18EB4078}" destId="{82A8A916-E74E-4D87-9F53-5EAF2AFBF07B}" srcOrd="0" destOrd="0" presId="urn:microsoft.com/office/officeart/2005/8/layout/gear1"/>
    <dgm:cxn modelId="{8F608F30-C410-4919-B302-D40CC1AC74CC}" type="presParOf" srcId="{E2AC901B-A23E-47BE-BF29-DDDC18EB4078}" destId="{F65D726C-77B8-4A44-BBC3-DCF04B3D3D5E}" srcOrd="1" destOrd="0" presId="urn:microsoft.com/office/officeart/2005/8/layout/gear1"/>
    <dgm:cxn modelId="{52435EE8-A2ED-480E-8EAB-9EEE3E10C248}" type="presParOf" srcId="{E2AC901B-A23E-47BE-BF29-DDDC18EB4078}" destId="{FEA6724B-FDA0-43C9-B1AD-4F260BACD21D}" srcOrd="2" destOrd="0" presId="urn:microsoft.com/office/officeart/2005/8/layout/gear1"/>
    <dgm:cxn modelId="{71298984-055D-455A-AE15-C1A9ACF86C58}" type="presParOf" srcId="{E2AC901B-A23E-47BE-BF29-DDDC18EB4078}" destId="{DD606BB0-8746-40AA-AA81-1F6B3A8B51AF}" srcOrd="3" destOrd="0" presId="urn:microsoft.com/office/officeart/2005/8/layout/gear1"/>
    <dgm:cxn modelId="{48C4D833-DE11-44BA-BFFD-AEF844074FE0}" type="presParOf" srcId="{E2AC901B-A23E-47BE-BF29-DDDC18EB4078}" destId="{314F5D14-4B04-4F07-9077-58DEE200079D}" srcOrd="4" destOrd="0" presId="urn:microsoft.com/office/officeart/2005/8/layout/gear1"/>
    <dgm:cxn modelId="{AECC1B61-91D5-493E-B1F4-07E61936866F}" type="presParOf" srcId="{E2AC901B-A23E-47BE-BF29-DDDC18EB4078}" destId="{C8424737-C175-44C8-A779-4D89BD031253}" srcOrd="5" destOrd="0" presId="urn:microsoft.com/office/officeart/2005/8/layout/gear1"/>
    <dgm:cxn modelId="{44FF025B-4F6C-421B-A31D-84ED13EE2B9D}" type="presParOf" srcId="{E2AC901B-A23E-47BE-BF29-DDDC18EB4078}" destId="{E8BA135A-DD0F-4C9D-A0B6-7DD39FBA8AF6}" srcOrd="6" destOrd="0" presId="urn:microsoft.com/office/officeart/2005/8/layout/gear1"/>
    <dgm:cxn modelId="{354D6AA4-95C3-400D-875F-8542D6081F3A}" type="presParOf" srcId="{E2AC901B-A23E-47BE-BF29-DDDC18EB4078}" destId="{D4358138-7D6A-436A-814E-807D0949066C}" srcOrd="7" destOrd="0" presId="urn:microsoft.com/office/officeart/2005/8/layout/gear1"/>
    <dgm:cxn modelId="{69434B3F-4E16-4729-AD28-1F66D969F148}" type="presParOf" srcId="{E2AC901B-A23E-47BE-BF29-DDDC18EB4078}" destId="{48E6FD89-3EF8-47E3-800E-868960408F89}" srcOrd="8" destOrd="0" presId="urn:microsoft.com/office/officeart/2005/8/layout/gear1"/>
    <dgm:cxn modelId="{F19F20CC-9AA0-4DE3-A0D5-0DCD35B0E6EE}" type="presParOf" srcId="{E2AC901B-A23E-47BE-BF29-DDDC18EB4078}" destId="{1DC7FB66-C535-4DCF-BCDF-7DD2734FEBDA}" srcOrd="9" destOrd="0" presId="urn:microsoft.com/office/officeart/2005/8/layout/gear1"/>
    <dgm:cxn modelId="{1E0D9A18-7FD0-4118-A2F9-86D5E32C8279}" type="presParOf" srcId="{E2AC901B-A23E-47BE-BF29-DDDC18EB4078}" destId="{E399B90D-7636-4CE6-921B-E3FDEC9E9736}" srcOrd="10" destOrd="0" presId="urn:microsoft.com/office/officeart/2005/8/layout/gear1"/>
    <dgm:cxn modelId="{8358EE48-740B-4FC5-A90F-8B7B1DB4F482}" type="presParOf" srcId="{E2AC901B-A23E-47BE-BF29-DDDC18EB4078}" destId="{847C970B-76A2-4B94-98BD-0E02CBDA703C}" srcOrd="11" destOrd="0" presId="urn:microsoft.com/office/officeart/2005/8/layout/gear1"/>
    <dgm:cxn modelId="{CDBAB443-2F34-4639-AC35-D246597213F1}" type="presParOf" srcId="{E2AC901B-A23E-47BE-BF29-DDDC18EB4078}" destId="{A3FB27C6-45A9-4F74-8CE0-26A71586EC43}"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70C44-B4DA-420D-9476-57251309B955}">
      <dsp:nvSpPr>
        <dsp:cNvPr id="0" name=""/>
        <dsp:cNvSpPr/>
      </dsp:nvSpPr>
      <dsp:spPr>
        <a:xfrm>
          <a:off x="-216720" y="0"/>
          <a:ext cx="7502222" cy="166712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67892" y="48828"/>
        <a:ext cx="5703262" cy="1569471"/>
      </dsp:txXfrm>
    </dsp:sp>
    <dsp:sp modelId="{C06A33AA-2680-4024-872C-790A2F977362}">
      <dsp:nvSpPr>
        <dsp:cNvPr id="0" name=""/>
        <dsp:cNvSpPr/>
      </dsp:nvSpPr>
      <dsp:spPr>
        <a:xfrm>
          <a:off x="188364" y="1883281"/>
          <a:ext cx="7502222" cy="166712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237192" y="1932109"/>
        <a:ext cx="5658972" cy="1569471"/>
      </dsp:txXfrm>
    </dsp:sp>
    <dsp:sp modelId="{D96BD293-878F-4897-8C8A-F1F915D466D4}">
      <dsp:nvSpPr>
        <dsp:cNvPr id="0" name=""/>
        <dsp:cNvSpPr/>
      </dsp:nvSpPr>
      <dsp:spPr>
        <a:xfrm>
          <a:off x="345012" y="3889963"/>
          <a:ext cx="8369104" cy="1667127"/>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393840" y="3938791"/>
        <a:ext cx="6324151" cy="1569471"/>
      </dsp:txXfrm>
    </dsp:sp>
    <dsp:sp modelId="{741286B4-61FF-46DD-9138-91FE7E7C4E8F}">
      <dsp:nvSpPr>
        <dsp:cNvPr id="0" name=""/>
        <dsp:cNvSpPr/>
      </dsp:nvSpPr>
      <dsp:spPr>
        <a:xfrm>
          <a:off x="6201869" y="1264238"/>
          <a:ext cx="1083632" cy="1083632"/>
        </a:xfrm>
        <a:prstGeom prst="downArrow">
          <a:avLst>
            <a:gd name="adj1" fmla="val 55000"/>
            <a:gd name="adj2" fmla="val 45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45686" y="1264238"/>
        <a:ext cx="595998" cy="815433"/>
      </dsp:txXfrm>
    </dsp:sp>
    <dsp:sp modelId="{E0428A88-3295-45A0-8AEA-34D2E24253AA}">
      <dsp:nvSpPr>
        <dsp:cNvPr id="0" name=""/>
        <dsp:cNvSpPr/>
      </dsp:nvSpPr>
      <dsp:spPr>
        <a:xfrm>
          <a:off x="6863830" y="3198105"/>
          <a:ext cx="1083632" cy="1083632"/>
        </a:xfrm>
        <a:prstGeom prst="downArrow">
          <a:avLst>
            <a:gd name="adj1" fmla="val 55000"/>
            <a:gd name="adj2" fmla="val 45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107647" y="3198105"/>
        <a:ext cx="595998" cy="815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8A916-E74E-4D87-9F53-5EAF2AFBF07B}">
      <dsp:nvSpPr>
        <dsp:cNvPr id="0" name=""/>
        <dsp:cNvSpPr/>
      </dsp:nvSpPr>
      <dsp:spPr>
        <a:xfrm>
          <a:off x="3718293" y="2438400"/>
          <a:ext cx="2980266" cy="2980266"/>
        </a:xfrm>
        <a:prstGeom prst="gear9">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Sitka Banner" pitchFamily="2" charset="0"/>
            </a:rPr>
            <a:t>Thực</a:t>
          </a:r>
          <a:r>
            <a:rPr lang="en-US" sz="2800" b="1" kern="1200" dirty="0">
              <a:latin typeface="Sitka Banner" pitchFamily="2" charset="0"/>
            </a:rPr>
            <a:t> </a:t>
          </a:r>
          <a:r>
            <a:rPr lang="en-US" sz="2800" b="1" kern="1200" dirty="0" err="1">
              <a:latin typeface="Sitka Banner" pitchFamily="2" charset="0"/>
            </a:rPr>
            <a:t>hiện</a:t>
          </a:r>
          <a:r>
            <a:rPr lang="en-US" sz="2800" b="1" kern="1200" dirty="0">
              <a:latin typeface="Sitka Banner" pitchFamily="2" charset="0"/>
            </a:rPr>
            <a:t> </a:t>
          </a:r>
          <a:r>
            <a:rPr lang="en-US" sz="2800" b="1" kern="1200" dirty="0" err="1">
              <a:latin typeface="Sitka Banner" pitchFamily="2" charset="0"/>
            </a:rPr>
            <a:t>có</a:t>
          </a:r>
          <a:r>
            <a:rPr lang="en-US" sz="2800" b="1" kern="1200" dirty="0">
              <a:latin typeface="Sitka Banner" pitchFamily="2" charset="0"/>
            </a:rPr>
            <a:t> </a:t>
          </a:r>
          <a:r>
            <a:rPr lang="en-US" sz="2800" b="1" kern="1200" dirty="0" err="1">
              <a:latin typeface="Sitka Banner" pitchFamily="2" charset="0"/>
            </a:rPr>
            <a:t>tổ</a:t>
          </a:r>
          <a:r>
            <a:rPr lang="en-US" sz="2800" b="1" kern="1200" dirty="0">
              <a:latin typeface="Sitka Banner" pitchFamily="2" charset="0"/>
            </a:rPr>
            <a:t> </a:t>
          </a:r>
          <a:r>
            <a:rPr lang="en-US" sz="2800" b="1" kern="1200" dirty="0" err="1">
              <a:latin typeface="Sitka Banner" pitchFamily="2" charset="0"/>
            </a:rPr>
            <a:t>chức</a:t>
          </a:r>
          <a:r>
            <a:rPr lang="en-US" sz="2800" b="1" kern="1200" dirty="0">
              <a:latin typeface="Sitka Banner" pitchFamily="2" charset="0"/>
            </a:rPr>
            <a:t>, </a:t>
          </a:r>
          <a:r>
            <a:rPr lang="en-US" sz="2800" b="1" kern="1200" dirty="0" err="1">
              <a:latin typeface="Sitka Banner" pitchFamily="2" charset="0"/>
            </a:rPr>
            <a:t>hệ</a:t>
          </a:r>
          <a:r>
            <a:rPr lang="en-US" sz="2800" b="1" kern="1200" dirty="0">
              <a:latin typeface="Sitka Banner" pitchFamily="2" charset="0"/>
            </a:rPr>
            <a:t> </a:t>
          </a:r>
          <a:r>
            <a:rPr lang="en-US" sz="2800" b="1" kern="1200" dirty="0" err="1">
              <a:latin typeface="Sitka Banner" pitchFamily="2" charset="0"/>
            </a:rPr>
            <a:t>thống</a:t>
          </a:r>
          <a:r>
            <a:rPr lang="en-US" sz="2800" b="1" kern="1200" dirty="0">
              <a:latin typeface="Sitka Banner" pitchFamily="2" charset="0"/>
            </a:rPr>
            <a:t> </a:t>
          </a:r>
          <a:r>
            <a:rPr lang="en-US" sz="2800" b="1" kern="1200" dirty="0" err="1">
              <a:latin typeface="Sitka Banner" pitchFamily="2" charset="0"/>
            </a:rPr>
            <a:t>và</a:t>
          </a:r>
          <a:r>
            <a:rPr lang="en-US" sz="2800" b="1" kern="1200" dirty="0">
              <a:latin typeface="Sitka Banner" pitchFamily="2" charset="0"/>
            </a:rPr>
            <a:t> </a:t>
          </a:r>
          <a:r>
            <a:rPr lang="en-US" sz="2800" b="1" kern="1200" dirty="0" err="1">
              <a:latin typeface="Sitka Banner" pitchFamily="2" charset="0"/>
            </a:rPr>
            <a:t>liên</a:t>
          </a:r>
          <a:r>
            <a:rPr lang="en-US" sz="2800" b="1" kern="1200" dirty="0">
              <a:latin typeface="Sitka Banner" pitchFamily="2" charset="0"/>
            </a:rPr>
            <a:t> </a:t>
          </a:r>
          <a:r>
            <a:rPr lang="en-US" sz="2800" b="1" kern="1200" dirty="0" err="1">
              <a:latin typeface="Sitka Banner" pitchFamily="2" charset="0"/>
            </a:rPr>
            <a:t>tục</a:t>
          </a:r>
          <a:endParaRPr lang="en-US" sz="2800" b="1" kern="1200" dirty="0">
            <a:latin typeface="Sitka Banner" pitchFamily="2" charset="0"/>
          </a:endParaRPr>
        </a:p>
      </dsp:txBody>
      <dsp:txXfrm>
        <a:off x="4317459" y="3136513"/>
        <a:ext cx="1781934" cy="1531918"/>
      </dsp:txXfrm>
    </dsp:sp>
    <dsp:sp modelId="{DD606BB0-8746-40AA-AA81-1F6B3A8B51AF}">
      <dsp:nvSpPr>
        <dsp:cNvPr id="0" name=""/>
        <dsp:cNvSpPr/>
      </dsp:nvSpPr>
      <dsp:spPr>
        <a:xfrm>
          <a:off x="1984320" y="1733973"/>
          <a:ext cx="2167466" cy="2167466"/>
        </a:xfrm>
        <a:prstGeom prst="gear6">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Sitka Banner" pitchFamily="2" charset="0"/>
            </a:rPr>
            <a:t>Đội</a:t>
          </a:r>
          <a:r>
            <a:rPr lang="en-US" sz="2800" b="1" kern="1200" dirty="0">
              <a:latin typeface="Sitka Banner" pitchFamily="2" charset="0"/>
            </a:rPr>
            <a:t> Hoàng Sa</a:t>
          </a:r>
        </a:p>
      </dsp:txBody>
      <dsp:txXfrm>
        <a:off x="2529986" y="2282937"/>
        <a:ext cx="1076134" cy="1069538"/>
      </dsp:txXfrm>
    </dsp:sp>
    <dsp:sp modelId="{E8BA135A-DD0F-4C9D-A0B6-7DD39FBA8AF6}">
      <dsp:nvSpPr>
        <dsp:cNvPr id="0" name=""/>
        <dsp:cNvSpPr/>
      </dsp:nvSpPr>
      <dsp:spPr>
        <a:xfrm rot="20700000">
          <a:off x="3198322" y="238642"/>
          <a:ext cx="2123675" cy="2123675"/>
        </a:xfrm>
        <a:prstGeom prst="gear6">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Sitka Banner" pitchFamily="2" charset="0"/>
            </a:rPr>
            <a:t>Đội</a:t>
          </a:r>
          <a:r>
            <a:rPr lang="en-US" sz="2800" b="1" kern="1200" dirty="0">
              <a:latin typeface="Sitka Banner" pitchFamily="2" charset="0"/>
            </a:rPr>
            <a:t> </a:t>
          </a:r>
          <a:r>
            <a:rPr lang="en-US" sz="2800" b="1" kern="1200" dirty="0" err="1">
              <a:latin typeface="Sitka Banner" pitchFamily="2" charset="0"/>
            </a:rPr>
            <a:t>Bắc</a:t>
          </a:r>
          <a:r>
            <a:rPr lang="en-US" sz="2800" b="1" kern="1200" dirty="0">
              <a:latin typeface="Sitka Banner" pitchFamily="2" charset="0"/>
            </a:rPr>
            <a:t> </a:t>
          </a:r>
          <a:r>
            <a:rPr lang="en-US" sz="2800" b="1" kern="1200" dirty="0" err="1">
              <a:latin typeface="Sitka Banner" pitchFamily="2" charset="0"/>
            </a:rPr>
            <a:t>Hải</a:t>
          </a:r>
          <a:endParaRPr lang="en-US" sz="2800" b="1" kern="1200" dirty="0">
            <a:latin typeface="Sitka Banner" pitchFamily="2" charset="0"/>
          </a:endParaRPr>
        </a:p>
      </dsp:txBody>
      <dsp:txXfrm rot="-20700000">
        <a:off x="3664106" y="704426"/>
        <a:ext cx="1192106" cy="1192106"/>
      </dsp:txXfrm>
    </dsp:sp>
    <dsp:sp modelId="{E399B90D-7636-4CE6-921B-E3FDEC9E9736}">
      <dsp:nvSpPr>
        <dsp:cNvPr id="0" name=""/>
        <dsp:cNvSpPr/>
      </dsp:nvSpPr>
      <dsp:spPr>
        <a:xfrm>
          <a:off x="3502804" y="1980864"/>
          <a:ext cx="3814741" cy="3814741"/>
        </a:xfrm>
        <a:prstGeom prst="circularArrow">
          <a:avLst>
            <a:gd name="adj1" fmla="val 4688"/>
            <a:gd name="adj2" fmla="val 299029"/>
            <a:gd name="adj3" fmla="val 2539295"/>
            <a:gd name="adj4" fmla="val 15812321"/>
            <a:gd name="adj5" fmla="val 5469"/>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47C970B-76A2-4B94-98BD-0E02CBDA703C}">
      <dsp:nvSpPr>
        <dsp:cNvPr id="0" name=""/>
        <dsp:cNvSpPr/>
      </dsp:nvSpPr>
      <dsp:spPr>
        <a:xfrm>
          <a:off x="1600465" y="1249140"/>
          <a:ext cx="2771648" cy="2771648"/>
        </a:xfrm>
        <a:prstGeom prst="leftCircularArrow">
          <a:avLst>
            <a:gd name="adj1" fmla="val 6452"/>
            <a:gd name="adj2" fmla="val 429999"/>
            <a:gd name="adj3" fmla="val 10489124"/>
            <a:gd name="adj4" fmla="val 14837806"/>
            <a:gd name="adj5" fmla="val 7527"/>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3FB27C6-45A9-4F74-8CE0-26A71586EC43}">
      <dsp:nvSpPr>
        <dsp:cNvPr id="0" name=""/>
        <dsp:cNvSpPr/>
      </dsp:nvSpPr>
      <dsp:spPr>
        <a:xfrm>
          <a:off x="2707094" y="-231776"/>
          <a:ext cx="2988394" cy="2988394"/>
        </a:xfrm>
        <a:prstGeom prst="circularArrow">
          <a:avLst>
            <a:gd name="adj1" fmla="val 5984"/>
            <a:gd name="adj2" fmla="val 394124"/>
            <a:gd name="adj3" fmla="val 13313824"/>
            <a:gd name="adj4" fmla="val 10508221"/>
            <a:gd name="adj5" fmla="val 6981"/>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11/9/2023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11/9/2023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11/9/2023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pn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5.jpeg"/><Relationship Id="rId7" Type="http://schemas.openxmlformats.org/officeDocument/2006/relationships/diagramQuickStyle" Target="../diagrams/quickStyle2.xm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6.jpe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svg"/><Relationship Id="rId21" Type="http://schemas.openxmlformats.org/officeDocument/2006/relationships/image" Target="../media/image16.pn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19.sv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18.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463059" y="359022"/>
            <a:ext cx="8786819" cy="1231106"/>
          </a:xfrm>
          <a:prstGeom prst="rect">
            <a:avLst/>
          </a:prstGeom>
          <a:noFill/>
        </p:spPr>
        <p:txBody>
          <a:bodyPr wrap="square" lIns="0" tIns="0" rIns="0" bIns="0" rtlCol="0">
            <a:spAutoFit/>
          </a:bodyPr>
          <a:lstStyle/>
          <a:p>
            <a:pPr algn="ctr"/>
            <a:r>
              <a:rPr lang="en-US" sz="4000" b="1" dirty="0">
                <a:solidFill>
                  <a:schemeClr val="accent6">
                    <a:lumMod val="50000"/>
                  </a:schemeClr>
                </a:solidFill>
                <a:latin typeface="Sitka Banner" pitchFamily="2" charset="0"/>
                <a:cs typeface="Times New Roman" panose="02020603050405020304" pitchFamily="18" charset="0"/>
              </a:rPr>
              <a:t>CHƯƠNG 3: VIỆT NAM TỪ ĐẦU THẾ KỈ XVI ĐẾN THẾ KỈ XVIII</a:t>
            </a:r>
          </a:p>
        </p:txBody>
      </p:sp>
      <p:sp>
        <p:nvSpPr>
          <p:cNvPr id="3" name="TextBox 2">
            <a:extLst>
              <a:ext uri="{FF2B5EF4-FFF2-40B4-BE49-F238E27FC236}">
                <a16:creationId xmlns:a16="http://schemas.microsoft.com/office/drawing/2014/main" id="{F75319AF-711F-40DC-9EA2-CC0585E1202B}"/>
              </a:ext>
            </a:extLst>
          </p:cNvPr>
          <p:cNvSpPr txBox="1"/>
          <p:nvPr/>
        </p:nvSpPr>
        <p:spPr>
          <a:xfrm>
            <a:off x="383857" y="1691308"/>
            <a:ext cx="8786818" cy="1661993"/>
          </a:xfrm>
          <a:prstGeom prst="rect">
            <a:avLst/>
          </a:prstGeom>
          <a:noFill/>
        </p:spPr>
        <p:txBody>
          <a:bodyPr wrap="square" lIns="0" tIns="0" rIns="0" bIns="0" rtlCol="0">
            <a:spAutoFit/>
          </a:bodyPr>
          <a:lstStyle/>
          <a:p>
            <a:pPr algn="ctr"/>
            <a:r>
              <a:rPr lang="en-US" sz="3600" b="1" dirty="0">
                <a:solidFill>
                  <a:srgbClr val="C00000"/>
                </a:solidFill>
                <a:latin typeface="Sitka Banner" pitchFamily="2" charset="0"/>
                <a:cs typeface="Times New Roman" panose="02020603050405020304" pitchFamily="18" charset="0"/>
              </a:rPr>
              <a:t>BÀI 6</a:t>
            </a:r>
          </a:p>
          <a:p>
            <a:pPr algn="ctr"/>
            <a:r>
              <a:rPr lang="en-US" sz="3600" b="1" dirty="0">
                <a:solidFill>
                  <a:srgbClr val="C00000"/>
                </a:solidFill>
                <a:latin typeface="Sitka Banner" pitchFamily="2" charset="0"/>
                <a:cs typeface="Times New Roman" panose="02020603050405020304" pitchFamily="18" charset="0"/>
              </a:rPr>
              <a:t>CÔNG CUỘC KHAI PHÁ VÙNG ĐẤT PHÍA NAM TỪ THẾ KỈ XVI ĐẾN THẾ KỈ XVIII</a:t>
            </a:r>
          </a:p>
        </p:txBody>
      </p:sp>
      <p:pic>
        <p:nvPicPr>
          <p:cNvPr id="12" name="Picture 11">
            <a:extLst>
              <a:ext uri="{FF2B5EF4-FFF2-40B4-BE49-F238E27FC236}">
                <a16:creationId xmlns:a16="http://schemas.microsoft.com/office/drawing/2014/main" id="{79591355-17DB-4ED4-9117-E8427EA29EA1}"/>
              </a:ext>
            </a:extLst>
          </p:cNvPr>
          <p:cNvPicPr>
            <a:picLocks noChangeAspect="1"/>
          </p:cNvPicPr>
          <p:nvPr/>
        </p:nvPicPr>
        <p:blipFill>
          <a:blip r:embed="rId2"/>
          <a:stretch>
            <a:fillRect/>
          </a:stretch>
        </p:blipFill>
        <p:spPr>
          <a:xfrm>
            <a:off x="9249878" y="1068512"/>
            <a:ext cx="2772076" cy="2907587"/>
          </a:xfrm>
          <a:prstGeom prst="rect">
            <a:avLst/>
          </a:prstGeom>
        </p:spPr>
      </p:pic>
      <p:pic>
        <p:nvPicPr>
          <p:cNvPr id="5" name="Picture 4">
            <a:extLst>
              <a:ext uri="{FF2B5EF4-FFF2-40B4-BE49-F238E27FC236}">
                <a16:creationId xmlns:a16="http://schemas.microsoft.com/office/drawing/2014/main" id="{AB07A961-CBFA-BA61-C6E1-06C4EB7DA589}"/>
              </a:ext>
            </a:extLst>
          </p:cNvPr>
          <p:cNvPicPr>
            <a:picLocks noChangeAspect="1"/>
          </p:cNvPicPr>
          <p:nvPr/>
        </p:nvPicPr>
        <p:blipFill>
          <a:blip r:embed="rId3"/>
          <a:stretch>
            <a:fillRect/>
          </a:stretch>
        </p:blipFill>
        <p:spPr>
          <a:xfrm>
            <a:off x="8219326" y="3821987"/>
            <a:ext cx="3723426" cy="290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9163AC9-7B77-6F10-FFDE-BFD6BD030857}"/>
              </a:ext>
            </a:extLst>
          </p:cNvPr>
          <p:cNvPicPr>
            <a:picLocks noChangeAspect="1"/>
          </p:cNvPicPr>
          <p:nvPr/>
        </p:nvPicPr>
        <p:blipFill>
          <a:blip r:embed="rId4"/>
          <a:stretch>
            <a:fillRect/>
          </a:stretch>
        </p:blipFill>
        <p:spPr>
          <a:xfrm>
            <a:off x="383857" y="3821986"/>
            <a:ext cx="3921015" cy="290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04154857-2BD0-A300-428F-A05C4CB2FB75}"/>
              </a:ext>
            </a:extLst>
          </p:cNvPr>
          <p:cNvPicPr>
            <a:picLocks noChangeAspect="1"/>
          </p:cNvPicPr>
          <p:nvPr/>
        </p:nvPicPr>
        <p:blipFill>
          <a:blip r:embed="rId5"/>
          <a:stretch>
            <a:fillRect/>
          </a:stretch>
        </p:blipFill>
        <p:spPr>
          <a:xfrm>
            <a:off x="4470410" y="3821986"/>
            <a:ext cx="3583377" cy="290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2000CD-E355-D22D-55D6-9C9186174916}"/>
              </a:ext>
            </a:extLst>
          </p:cNvPr>
          <p:cNvPicPr>
            <a:picLocks noChangeAspect="1"/>
          </p:cNvPicPr>
          <p:nvPr/>
        </p:nvPicPr>
        <p:blipFill>
          <a:blip r:embed="rId2"/>
          <a:stretch>
            <a:fillRect/>
          </a:stretch>
        </p:blipFill>
        <p:spPr>
          <a:xfrm>
            <a:off x="386773" y="198120"/>
            <a:ext cx="11712202" cy="6461760"/>
          </a:xfrm>
          <a:prstGeom prst="rect">
            <a:avLst/>
          </a:prstGeom>
        </p:spPr>
      </p:pic>
      <p:sp>
        <p:nvSpPr>
          <p:cNvPr id="2" name="TextBox 1">
            <a:extLst>
              <a:ext uri="{FF2B5EF4-FFF2-40B4-BE49-F238E27FC236}">
                <a16:creationId xmlns:a16="http://schemas.microsoft.com/office/drawing/2014/main" id="{62AAEE0C-FD70-F90C-B29B-4EC2815873AB}"/>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lang="en-US" sz="3600" b="1" dirty="0">
                <a:solidFill>
                  <a:srgbClr val="FF0000"/>
                </a:solidFill>
                <a:latin typeface="Sitka Banner" pitchFamily="2" charset="0"/>
                <a:cs typeface="Arial" panose="020B0604020202020204" pitchFamily="34" charset="0"/>
              </a:rPr>
              <a:t>3</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p>
        </p:txBody>
      </p:sp>
      <p:sp>
        <p:nvSpPr>
          <p:cNvPr id="4" name="TextBox 7">
            <a:extLst>
              <a:ext uri="{FF2B5EF4-FFF2-40B4-BE49-F238E27FC236}">
                <a16:creationId xmlns:a16="http://schemas.microsoft.com/office/drawing/2014/main" id="{38DF445C-5143-8216-4187-1EB95E34BB4D}"/>
              </a:ext>
            </a:extLst>
          </p:cNvPr>
          <p:cNvSpPr txBox="1"/>
          <p:nvPr/>
        </p:nvSpPr>
        <p:spPr>
          <a:xfrm>
            <a:off x="214395" y="1402723"/>
            <a:ext cx="5271436" cy="3560337"/>
          </a:xfrm>
          <a:prstGeom prst="wedgeRoundRectCallout">
            <a:avLst>
              <a:gd name="adj1" fmla="val 3261"/>
              <a:gd name="adj2" fmla="val 5915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vị</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chúa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kế</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Hoàng,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đầu</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xây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dựng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chính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quyền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phong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kiến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Đàng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Trong,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từng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khai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khỏi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chính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quyền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Lê –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Trịnh</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EE3FE13-ED5B-67F1-F3C2-AB8F623CEC3C}"/>
              </a:ext>
            </a:extLst>
          </p:cNvPr>
          <p:cNvSpPr txBox="1"/>
          <p:nvPr/>
        </p:nvSpPr>
        <p:spPr>
          <a:xfrm>
            <a:off x="5900305" y="6022841"/>
            <a:ext cx="619867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Nguyễn</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Phúc</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Nguyên</a:t>
            </a:r>
            <a:endParaRPr kumimoji="0" lang="en-US" sz="28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BF48EED-FDF3-1DAA-4F83-3C1938275467}"/>
              </a:ext>
            </a:extLst>
          </p:cNvPr>
          <p:cNvPicPr>
            <a:picLocks noChangeAspect="1"/>
          </p:cNvPicPr>
          <p:nvPr/>
        </p:nvPicPr>
        <p:blipFill>
          <a:blip r:embed="rId3"/>
          <a:stretch>
            <a:fillRect/>
          </a:stretch>
        </p:blipFill>
        <p:spPr>
          <a:xfrm>
            <a:off x="5830597" y="1015033"/>
            <a:ext cx="6096000" cy="4509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5211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ietnam Da Nang original engraving rare antique print 18th-century China">
            <a:extLst>
              <a:ext uri="{FF2B5EF4-FFF2-40B4-BE49-F238E27FC236}">
                <a16:creationId xmlns:a16="http://schemas.microsoft.com/office/drawing/2014/main" id="{B6D79A5D-8FC6-4409-811F-6F987A574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7" b="10861"/>
          <a:stretch/>
        </p:blipFill>
        <p:spPr bwMode="auto">
          <a:xfrm>
            <a:off x="5763802" y="657545"/>
            <a:ext cx="6204485" cy="4798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682772-B678-457C-93E2-0C16C66A945F}"/>
              </a:ext>
            </a:extLst>
          </p:cNvPr>
          <p:cNvSpPr txBox="1"/>
          <p:nvPr/>
        </p:nvSpPr>
        <p:spPr>
          <a:xfrm>
            <a:off x="4972692" y="5660081"/>
            <a:ext cx="7119990" cy="954107"/>
          </a:xfrm>
          <a:prstGeom prst="rect">
            <a:avLst/>
          </a:prstGeom>
          <a:noFill/>
        </p:spPr>
        <p:txBody>
          <a:bodyPr wrap="square">
            <a:spAutoFit/>
          </a:bodyPr>
          <a:lstStyle/>
          <a:p>
            <a:pPr algn="ctr"/>
            <a:r>
              <a:rPr lang="vi-VN" sz="2800" b="1" i="0" dirty="0">
                <a:solidFill>
                  <a:srgbClr val="002060"/>
                </a:solidFill>
                <a:effectLst/>
                <a:latin typeface="Sitka Banner" pitchFamily="2" charset="0"/>
                <a:cs typeface="Times New Roman" panose="02020603050405020304" pitchFamily="18" charset="0"/>
              </a:rPr>
              <a:t>Vịnh Đà Nẵng thuộc xứ Quảng Nam </a:t>
            </a:r>
          </a:p>
          <a:p>
            <a:pPr algn="ctr"/>
            <a:r>
              <a:rPr lang="vi-VN" sz="2800" b="1" i="0" dirty="0">
                <a:solidFill>
                  <a:srgbClr val="002060"/>
                </a:solidFill>
                <a:effectLst/>
                <a:latin typeface="Sitka Banner" pitchFamily="2" charset="0"/>
                <a:cs typeface="Times New Roman" panose="02020603050405020304" pitchFamily="18" charset="0"/>
              </a:rPr>
              <a:t>(tranh vẽ, Uy-li-am A-lếch-xan-đơ, th</a:t>
            </a:r>
            <a:r>
              <a:rPr lang="en-US" sz="2800" b="1" i="0" dirty="0">
                <a:solidFill>
                  <a:srgbClr val="002060"/>
                </a:solidFill>
                <a:effectLst/>
                <a:latin typeface="Sitka Banner" pitchFamily="2" charset="0"/>
                <a:cs typeface="Times New Roman" panose="02020603050405020304" pitchFamily="18" charset="0"/>
              </a:rPr>
              <a:t>ế</a:t>
            </a:r>
            <a:r>
              <a:rPr lang="vi-VN" sz="2800" b="1" i="0" dirty="0">
                <a:solidFill>
                  <a:srgbClr val="002060"/>
                </a:solidFill>
                <a:effectLst/>
                <a:latin typeface="Sitka Banner" pitchFamily="2" charset="0"/>
                <a:cs typeface="Times New Roman" panose="02020603050405020304" pitchFamily="18" charset="0"/>
              </a:rPr>
              <a:t> kỉ XVIII)</a:t>
            </a:r>
          </a:p>
        </p:txBody>
      </p:sp>
      <p:sp>
        <p:nvSpPr>
          <p:cNvPr id="2" name="TextBox 1">
            <a:extLst>
              <a:ext uri="{FF2B5EF4-FFF2-40B4-BE49-F238E27FC236}">
                <a16:creationId xmlns:a16="http://schemas.microsoft.com/office/drawing/2014/main" id="{2198C838-4194-648F-CEE8-7914FE5A29C9}"/>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4: </a:t>
            </a:r>
          </a:p>
        </p:txBody>
      </p:sp>
      <p:sp>
        <p:nvSpPr>
          <p:cNvPr id="3" name="TextBox 7">
            <a:extLst>
              <a:ext uri="{FF2B5EF4-FFF2-40B4-BE49-F238E27FC236}">
                <a16:creationId xmlns:a16="http://schemas.microsoft.com/office/drawing/2014/main" id="{CE19F692-3F62-2CFD-5143-C86A6500A9B1}"/>
              </a:ext>
            </a:extLst>
          </p:cNvPr>
          <p:cNvSpPr txBox="1"/>
          <p:nvPr/>
        </p:nvSpPr>
        <p:spPr>
          <a:xfrm>
            <a:off x="223713" y="1348703"/>
            <a:ext cx="5271436" cy="3560337"/>
          </a:xfrm>
          <a:prstGeom prst="wedgeRoundRectCallout">
            <a:avLst>
              <a:gd name="adj1" fmla="val 3261"/>
              <a:gd name="adj2" fmla="val 5915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đất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cuối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kỉ</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XV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phía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rộng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lớn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là</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nơi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an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cư</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tạo</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tiềm</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lực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cho</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người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Việt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Nam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tiến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khá</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phá</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những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vùng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đất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mới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1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82772-B678-457C-93E2-0C16C66A945F}"/>
              </a:ext>
            </a:extLst>
          </p:cNvPr>
          <p:cNvSpPr txBox="1"/>
          <p:nvPr/>
        </p:nvSpPr>
        <p:spPr>
          <a:xfrm>
            <a:off x="5989833" y="6172048"/>
            <a:ext cx="6565186" cy="584775"/>
          </a:xfrm>
          <a:prstGeom prst="rect">
            <a:avLst/>
          </a:prstGeom>
          <a:noFill/>
        </p:spPr>
        <p:txBody>
          <a:bodyPr wrap="square">
            <a:spAutoFit/>
          </a:bodyPr>
          <a:lstStyle/>
          <a:p>
            <a:pPr algn="ctr"/>
            <a:r>
              <a:rPr lang="en-US" sz="3200" b="1" i="0" dirty="0" err="1">
                <a:solidFill>
                  <a:srgbClr val="002060"/>
                </a:solidFill>
                <a:effectLst/>
                <a:latin typeface="Sitka Banner" pitchFamily="2" charset="0"/>
                <a:cs typeface="Times New Roman" panose="02020603050405020304" pitchFamily="18" charset="0"/>
              </a:rPr>
              <a:t>Nguyễn</a:t>
            </a:r>
            <a:r>
              <a:rPr lang="en-US" sz="3200" b="1" i="0" dirty="0">
                <a:solidFill>
                  <a:srgbClr val="002060"/>
                </a:solidFill>
                <a:effectLst/>
                <a:latin typeface="Sitka Banner" pitchFamily="2" charset="0"/>
                <a:cs typeface="Times New Roman" panose="02020603050405020304" pitchFamily="18" charset="0"/>
              </a:rPr>
              <a:t> </a:t>
            </a:r>
            <a:r>
              <a:rPr lang="en-US" sz="3200" b="1" i="0" dirty="0" err="1">
                <a:solidFill>
                  <a:srgbClr val="002060"/>
                </a:solidFill>
                <a:effectLst/>
                <a:latin typeface="Sitka Banner" pitchFamily="2" charset="0"/>
                <a:cs typeface="Times New Roman" panose="02020603050405020304" pitchFamily="18" charset="0"/>
              </a:rPr>
              <a:t>Hữu</a:t>
            </a:r>
            <a:r>
              <a:rPr lang="en-US" sz="3200" b="1" i="0" dirty="0">
                <a:solidFill>
                  <a:srgbClr val="002060"/>
                </a:solidFill>
                <a:effectLst/>
                <a:latin typeface="Sitka Banner" pitchFamily="2" charset="0"/>
                <a:cs typeface="Times New Roman" panose="02020603050405020304" pitchFamily="18" charset="0"/>
              </a:rPr>
              <a:t> </a:t>
            </a:r>
            <a:r>
              <a:rPr lang="en-US" sz="3200" b="1" i="0" dirty="0" err="1">
                <a:solidFill>
                  <a:srgbClr val="002060"/>
                </a:solidFill>
                <a:effectLst/>
                <a:latin typeface="Sitka Banner" pitchFamily="2" charset="0"/>
                <a:cs typeface="Times New Roman" panose="02020603050405020304" pitchFamily="18" charset="0"/>
              </a:rPr>
              <a:t>Cảnh</a:t>
            </a:r>
            <a:endParaRPr lang="vi-VN" sz="3200" b="1" i="0" dirty="0">
              <a:solidFill>
                <a:srgbClr val="002060"/>
              </a:solidFill>
              <a:effectLst/>
              <a:latin typeface="Sitka Banner"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2198C838-4194-648F-CEE8-7914FE5A29C9}"/>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lang="en-US" sz="3600" b="1" dirty="0">
                <a:solidFill>
                  <a:srgbClr val="FF0000"/>
                </a:solidFill>
                <a:latin typeface="Sitka Banner" pitchFamily="2" charset="0"/>
                <a:cs typeface="Arial" panose="020B0604020202020204" pitchFamily="34" charset="0"/>
              </a:rPr>
              <a:t>5</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p>
        </p:txBody>
      </p:sp>
      <p:sp>
        <p:nvSpPr>
          <p:cNvPr id="3" name="TextBox 7">
            <a:extLst>
              <a:ext uri="{FF2B5EF4-FFF2-40B4-BE49-F238E27FC236}">
                <a16:creationId xmlns:a16="http://schemas.microsoft.com/office/drawing/2014/main" id="{CE19F692-3F62-2CFD-5143-C86A6500A9B1}"/>
              </a:ext>
            </a:extLst>
          </p:cNvPr>
          <p:cNvSpPr txBox="1"/>
          <p:nvPr/>
        </p:nvSpPr>
        <p:spPr>
          <a:xfrm>
            <a:off x="223713" y="1348703"/>
            <a:ext cx="5271436" cy="2977340"/>
          </a:xfrm>
          <a:prstGeom prst="wedgeRoundRectCallout">
            <a:avLst>
              <a:gd name="adj1" fmla="val 3261"/>
              <a:gd name="adj2" fmla="val 5915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Ai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xem</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vị</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lang="en-US" sz="3200">
                <a:solidFill>
                  <a:prstClr val="black"/>
                </a:solidFill>
                <a:latin typeface="Sitka Banner" pitchFamily="2"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cõi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Bộ</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chủ</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quyền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Việt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tại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đất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Đồng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Nai, Gia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Định</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vào</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năm</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1896?</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A6B80C9-CD5B-A983-379D-A6174A61BCE0}"/>
              </a:ext>
            </a:extLst>
          </p:cNvPr>
          <p:cNvPicPr>
            <a:picLocks noChangeAspect="1"/>
          </p:cNvPicPr>
          <p:nvPr/>
        </p:nvPicPr>
        <p:blipFill>
          <a:blip r:embed="rId2"/>
          <a:stretch>
            <a:fillRect/>
          </a:stretch>
        </p:blipFill>
        <p:spPr>
          <a:xfrm>
            <a:off x="6308332" y="203919"/>
            <a:ext cx="5424755" cy="5713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66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8C838-4194-648F-CEE8-7914FE5A29C9}"/>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6: </a:t>
            </a:r>
          </a:p>
        </p:txBody>
      </p:sp>
      <p:sp>
        <p:nvSpPr>
          <p:cNvPr id="3" name="TextBox 7">
            <a:extLst>
              <a:ext uri="{FF2B5EF4-FFF2-40B4-BE49-F238E27FC236}">
                <a16:creationId xmlns:a16="http://schemas.microsoft.com/office/drawing/2014/main" id="{CE19F692-3F62-2CFD-5143-C86A6500A9B1}"/>
              </a:ext>
            </a:extLst>
          </p:cNvPr>
          <p:cNvSpPr txBox="1"/>
          <p:nvPr/>
        </p:nvSpPr>
        <p:spPr>
          <a:xfrm>
            <a:off x="223713" y="1348703"/>
            <a:ext cx="5271436" cy="2394344"/>
          </a:xfrm>
          <a:prstGeom prst="wedgeRoundRectCallout">
            <a:avLst>
              <a:gd name="adj1" fmla="val -637"/>
              <a:gd name="adj2" fmla="val 7589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1611,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Lương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Văn Chánh –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võ</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chúa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khai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khẩn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triển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đất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5E0BCE82-5B0B-FC25-A48A-E0686ABFFDE2}"/>
              </a:ext>
            </a:extLst>
          </p:cNvPr>
          <p:cNvPicPr>
            <a:picLocks noChangeAspect="1"/>
          </p:cNvPicPr>
          <p:nvPr/>
        </p:nvPicPr>
        <p:blipFill>
          <a:blip r:embed="rId2"/>
          <a:stretch>
            <a:fillRect/>
          </a:stretch>
        </p:blipFill>
        <p:spPr>
          <a:xfrm>
            <a:off x="6010381" y="368702"/>
            <a:ext cx="5957905" cy="623758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667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8C838-4194-648F-CEE8-7914FE5A29C9}"/>
              </a:ext>
            </a:extLst>
          </p:cNvPr>
          <p:cNvSpPr txBox="1"/>
          <p:nvPr/>
        </p:nvSpPr>
        <p:spPr>
          <a:xfrm>
            <a:off x="-380852" y="144813"/>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lang="en-US" sz="3600" b="1" dirty="0">
                <a:solidFill>
                  <a:srgbClr val="FF0000"/>
                </a:solidFill>
                <a:latin typeface="Sitka Banner" pitchFamily="2" charset="0"/>
                <a:cs typeface="Arial" panose="020B0604020202020204" pitchFamily="34" charset="0"/>
              </a:rPr>
              <a:t>7</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p>
        </p:txBody>
      </p:sp>
      <p:sp>
        <p:nvSpPr>
          <p:cNvPr id="3" name="TextBox 7">
            <a:extLst>
              <a:ext uri="{FF2B5EF4-FFF2-40B4-BE49-F238E27FC236}">
                <a16:creationId xmlns:a16="http://schemas.microsoft.com/office/drawing/2014/main" id="{CE19F692-3F62-2CFD-5143-C86A6500A9B1}"/>
              </a:ext>
            </a:extLst>
          </p:cNvPr>
          <p:cNvSpPr txBox="1"/>
          <p:nvPr/>
        </p:nvSpPr>
        <p:spPr>
          <a:xfrm>
            <a:off x="295631" y="937737"/>
            <a:ext cx="6400005" cy="1228351"/>
          </a:xfrm>
          <a:prstGeom prst="wedgeRoundRectCallout">
            <a:avLst>
              <a:gd name="adj1" fmla="val -637"/>
              <a:gd name="adj2" fmla="val 7589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đồ</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trống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tỉnh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Việt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Nam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6B58DFDC-623F-1D36-2CC0-6633F3EA85A9}"/>
              </a:ext>
            </a:extLst>
          </p:cNvPr>
          <p:cNvPicPr>
            <a:picLocks noChangeAspect="1"/>
          </p:cNvPicPr>
          <p:nvPr/>
        </p:nvPicPr>
        <p:blipFill>
          <a:blip r:embed="rId2"/>
          <a:stretch>
            <a:fillRect/>
          </a:stretch>
        </p:blipFill>
        <p:spPr>
          <a:xfrm>
            <a:off x="7034683" y="85936"/>
            <a:ext cx="4933606" cy="6686128"/>
          </a:xfrm>
          <a:prstGeom prst="rect">
            <a:avLst/>
          </a:prstGeom>
        </p:spPr>
      </p:pic>
      <p:sp>
        <p:nvSpPr>
          <p:cNvPr id="10" name="TextBox 9">
            <a:extLst>
              <a:ext uri="{FF2B5EF4-FFF2-40B4-BE49-F238E27FC236}">
                <a16:creationId xmlns:a16="http://schemas.microsoft.com/office/drawing/2014/main" id="{577439EA-A9AA-6AD5-78D2-F3ACDDA2C3EC}"/>
              </a:ext>
            </a:extLst>
          </p:cNvPr>
          <p:cNvSpPr txBox="1"/>
          <p:nvPr/>
        </p:nvSpPr>
        <p:spPr>
          <a:xfrm>
            <a:off x="9637233" y="5348241"/>
            <a:ext cx="863030" cy="400110"/>
          </a:xfrm>
          <a:prstGeom prst="rect">
            <a:avLst/>
          </a:prstGeom>
          <a:noFill/>
        </p:spPr>
        <p:txBody>
          <a:bodyPr wrap="square" rtlCol="0">
            <a:spAutoFit/>
          </a:bodyPr>
          <a:lstStyle/>
          <a:p>
            <a:r>
              <a:rPr lang="en-US" sz="2000" b="1" dirty="0"/>
              <a:t>8</a:t>
            </a:r>
          </a:p>
        </p:txBody>
      </p:sp>
      <p:sp>
        <p:nvSpPr>
          <p:cNvPr id="11" name="TextBox 10">
            <a:extLst>
              <a:ext uri="{FF2B5EF4-FFF2-40B4-BE49-F238E27FC236}">
                <a16:creationId xmlns:a16="http://schemas.microsoft.com/office/drawing/2014/main" id="{24D0B67A-C417-F8E0-266D-6292BFE278F2}"/>
              </a:ext>
            </a:extLst>
          </p:cNvPr>
          <p:cNvSpPr txBox="1"/>
          <p:nvPr/>
        </p:nvSpPr>
        <p:spPr>
          <a:xfrm>
            <a:off x="11012184" y="4423881"/>
            <a:ext cx="863030" cy="400110"/>
          </a:xfrm>
          <a:prstGeom prst="rect">
            <a:avLst/>
          </a:prstGeom>
          <a:noFill/>
        </p:spPr>
        <p:txBody>
          <a:bodyPr wrap="square" rtlCol="0">
            <a:spAutoFit/>
          </a:bodyPr>
          <a:lstStyle/>
          <a:p>
            <a:r>
              <a:rPr lang="en-US" sz="2000" b="1" dirty="0"/>
              <a:t>4</a:t>
            </a:r>
          </a:p>
        </p:txBody>
      </p:sp>
      <p:sp>
        <p:nvSpPr>
          <p:cNvPr id="12" name="TextBox 11">
            <a:extLst>
              <a:ext uri="{FF2B5EF4-FFF2-40B4-BE49-F238E27FC236}">
                <a16:creationId xmlns:a16="http://schemas.microsoft.com/office/drawing/2014/main" id="{F82476D9-91F2-99FF-8BF4-821983D3DC3D}"/>
              </a:ext>
            </a:extLst>
          </p:cNvPr>
          <p:cNvSpPr txBox="1"/>
          <p:nvPr/>
        </p:nvSpPr>
        <p:spPr>
          <a:xfrm>
            <a:off x="11012184" y="4023771"/>
            <a:ext cx="863030" cy="400110"/>
          </a:xfrm>
          <a:prstGeom prst="rect">
            <a:avLst/>
          </a:prstGeom>
          <a:noFill/>
        </p:spPr>
        <p:txBody>
          <a:bodyPr wrap="square" rtlCol="0">
            <a:spAutoFit/>
          </a:bodyPr>
          <a:lstStyle/>
          <a:p>
            <a:r>
              <a:rPr lang="en-US" sz="2000" b="1" dirty="0"/>
              <a:t>3</a:t>
            </a:r>
          </a:p>
        </p:txBody>
      </p:sp>
      <p:sp>
        <p:nvSpPr>
          <p:cNvPr id="13" name="TextBox 12">
            <a:extLst>
              <a:ext uri="{FF2B5EF4-FFF2-40B4-BE49-F238E27FC236}">
                <a16:creationId xmlns:a16="http://schemas.microsoft.com/office/drawing/2014/main" id="{8B592359-F3AE-CF83-B2FF-F61455F09559}"/>
              </a:ext>
            </a:extLst>
          </p:cNvPr>
          <p:cNvSpPr txBox="1"/>
          <p:nvPr/>
        </p:nvSpPr>
        <p:spPr>
          <a:xfrm>
            <a:off x="9955658" y="5257612"/>
            <a:ext cx="863030" cy="400110"/>
          </a:xfrm>
          <a:prstGeom prst="rect">
            <a:avLst/>
          </a:prstGeom>
          <a:noFill/>
        </p:spPr>
        <p:txBody>
          <a:bodyPr wrap="square" rtlCol="0">
            <a:spAutoFit/>
          </a:bodyPr>
          <a:lstStyle/>
          <a:p>
            <a:r>
              <a:rPr lang="en-US" sz="2000" b="1" dirty="0"/>
              <a:t>7</a:t>
            </a:r>
          </a:p>
        </p:txBody>
      </p:sp>
      <p:sp>
        <p:nvSpPr>
          <p:cNvPr id="14" name="TextBox 13">
            <a:extLst>
              <a:ext uri="{FF2B5EF4-FFF2-40B4-BE49-F238E27FC236}">
                <a16:creationId xmlns:a16="http://schemas.microsoft.com/office/drawing/2014/main" id="{D1C1F3CF-A0B9-78DC-0675-FB9E054C1272}"/>
              </a:ext>
            </a:extLst>
          </p:cNvPr>
          <p:cNvSpPr txBox="1"/>
          <p:nvPr/>
        </p:nvSpPr>
        <p:spPr>
          <a:xfrm>
            <a:off x="8568720" y="5639515"/>
            <a:ext cx="863030" cy="400110"/>
          </a:xfrm>
          <a:prstGeom prst="rect">
            <a:avLst/>
          </a:prstGeom>
          <a:noFill/>
        </p:spPr>
        <p:txBody>
          <a:bodyPr wrap="square" rtlCol="0">
            <a:spAutoFit/>
          </a:bodyPr>
          <a:lstStyle/>
          <a:p>
            <a:r>
              <a:rPr lang="en-US" sz="2000" b="1" dirty="0"/>
              <a:t>9</a:t>
            </a:r>
          </a:p>
        </p:txBody>
      </p:sp>
      <p:sp>
        <p:nvSpPr>
          <p:cNvPr id="15" name="TextBox 14">
            <a:extLst>
              <a:ext uri="{FF2B5EF4-FFF2-40B4-BE49-F238E27FC236}">
                <a16:creationId xmlns:a16="http://schemas.microsoft.com/office/drawing/2014/main" id="{2021DAD9-2B06-62EB-4FD0-9F4041C85D0F}"/>
              </a:ext>
            </a:extLst>
          </p:cNvPr>
          <p:cNvSpPr txBox="1"/>
          <p:nvPr/>
        </p:nvSpPr>
        <p:spPr>
          <a:xfrm>
            <a:off x="10808414" y="3625939"/>
            <a:ext cx="863030" cy="400110"/>
          </a:xfrm>
          <a:prstGeom prst="rect">
            <a:avLst/>
          </a:prstGeom>
          <a:noFill/>
        </p:spPr>
        <p:txBody>
          <a:bodyPr wrap="square" rtlCol="0">
            <a:spAutoFit/>
          </a:bodyPr>
          <a:lstStyle/>
          <a:p>
            <a:r>
              <a:rPr lang="en-US" sz="2000" b="1" dirty="0"/>
              <a:t>2</a:t>
            </a:r>
          </a:p>
        </p:txBody>
      </p:sp>
      <p:sp>
        <p:nvSpPr>
          <p:cNvPr id="16" name="TextBox 15">
            <a:extLst>
              <a:ext uri="{FF2B5EF4-FFF2-40B4-BE49-F238E27FC236}">
                <a16:creationId xmlns:a16="http://schemas.microsoft.com/office/drawing/2014/main" id="{73F6093D-327C-A405-BB4B-714DDF180A27}"/>
              </a:ext>
            </a:extLst>
          </p:cNvPr>
          <p:cNvSpPr txBox="1"/>
          <p:nvPr/>
        </p:nvSpPr>
        <p:spPr>
          <a:xfrm>
            <a:off x="10580669" y="4571130"/>
            <a:ext cx="863030" cy="400110"/>
          </a:xfrm>
          <a:prstGeom prst="rect">
            <a:avLst/>
          </a:prstGeom>
          <a:noFill/>
        </p:spPr>
        <p:txBody>
          <a:bodyPr wrap="square" rtlCol="0">
            <a:spAutoFit/>
          </a:bodyPr>
          <a:lstStyle/>
          <a:p>
            <a:r>
              <a:rPr lang="en-US" sz="2000" b="1" dirty="0"/>
              <a:t>5</a:t>
            </a:r>
          </a:p>
        </p:txBody>
      </p:sp>
      <p:sp>
        <p:nvSpPr>
          <p:cNvPr id="17" name="TextBox 16">
            <a:extLst>
              <a:ext uri="{FF2B5EF4-FFF2-40B4-BE49-F238E27FC236}">
                <a16:creationId xmlns:a16="http://schemas.microsoft.com/office/drawing/2014/main" id="{C240A818-1B2B-136F-6889-9910784E5F5C}"/>
              </a:ext>
            </a:extLst>
          </p:cNvPr>
          <p:cNvSpPr txBox="1"/>
          <p:nvPr/>
        </p:nvSpPr>
        <p:spPr>
          <a:xfrm>
            <a:off x="10309564" y="5340290"/>
            <a:ext cx="863030" cy="400110"/>
          </a:xfrm>
          <a:prstGeom prst="rect">
            <a:avLst/>
          </a:prstGeom>
          <a:noFill/>
        </p:spPr>
        <p:txBody>
          <a:bodyPr wrap="square" rtlCol="0">
            <a:spAutoFit/>
          </a:bodyPr>
          <a:lstStyle/>
          <a:p>
            <a:r>
              <a:rPr lang="en-US" sz="2000" b="1" dirty="0"/>
              <a:t>6</a:t>
            </a:r>
          </a:p>
        </p:txBody>
      </p:sp>
      <p:sp>
        <p:nvSpPr>
          <p:cNvPr id="18" name="TextBox 17">
            <a:extLst>
              <a:ext uri="{FF2B5EF4-FFF2-40B4-BE49-F238E27FC236}">
                <a16:creationId xmlns:a16="http://schemas.microsoft.com/office/drawing/2014/main" id="{4ECA51FF-9F34-9577-63C9-977A70A5C3B3}"/>
              </a:ext>
            </a:extLst>
          </p:cNvPr>
          <p:cNvSpPr txBox="1"/>
          <p:nvPr/>
        </p:nvSpPr>
        <p:spPr>
          <a:xfrm>
            <a:off x="10397448" y="3413449"/>
            <a:ext cx="863030" cy="400110"/>
          </a:xfrm>
          <a:prstGeom prst="rect">
            <a:avLst/>
          </a:prstGeom>
          <a:noFill/>
        </p:spPr>
        <p:txBody>
          <a:bodyPr wrap="square" rtlCol="0">
            <a:spAutoFit/>
          </a:bodyPr>
          <a:lstStyle/>
          <a:p>
            <a:r>
              <a:rPr lang="en-US" sz="2000" b="1" dirty="0"/>
              <a:t>1</a:t>
            </a:r>
          </a:p>
        </p:txBody>
      </p:sp>
      <p:sp>
        <p:nvSpPr>
          <p:cNvPr id="19" name="TextBox 18">
            <a:extLst>
              <a:ext uri="{FF2B5EF4-FFF2-40B4-BE49-F238E27FC236}">
                <a16:creationId xmlns:a16="http://schemas.microsoft.com/office/drawing/2014/main" id="{C4F55B27-3056-E79D-8AC7-426E97D05E46}"/>
              </a:ext>
            </a:extLst>
          </p:cNvPr>
          <p:cNvSpPr txBox="1"/>
          <p:nvPr/>
        </p:nvSpPr>
        <p:spPr>
          <a:xfrm>
            <a:off x="8469541" y="6128164"/>
            <a:ext cx="863030" cy="400110"/>
          </a:xfrm>
          <a:prstGeom prst="rect">
            <a:avLst/>
          </a:prstGeom>
          <a:noFill/>
        </p:spPr>
        <p:txBody>
          <a:bodyPr wrap="square" rtlCol="0">
            <a:spAutoFit/>
          </a:bodyPr>
          <a:lstStyle/>
          <a:p>
            <a:r>
              <a:rPr lang="en-US" sz="2000" b="1" dirty="0"/>
              <a:t>10</a:t>
            </a:r>
          </a:p>
        </p:txBody>
      </p:sp>
      <p:sp>
        <p:nvSpPr>
          <p:cNvPr id="22" name="Rectangle 21">
            <a:extLst>
              <a:ext uri="{FF2B5EF4-FFF2-40B4-BE49-F238E27FC236}">
                <a16:creationId xmlns:a16="http://schemas.microsoft.com/office/drawing/2014/main" id="{984D235C-1F02-7257-8017-9AEA9D74FA45}"/>
              </a:ext>
            </a:extLst>
          </p:cNvPr>
          <p:cNvSpPr/>
          <p:nvPr/>
        </p:nvSpPr>
        <p:spPr>
          <a:xfrm>
            <a:off x="307770" y="2639008"/>
            <a:ext cx="2436337" cy="646331"/>
          </a:xfrm>
          <a:prstGeom prst="rect">
            <a:avLst/>
          </a:prstGeom>
          <a:solidFill>
            <a:srgbClr val="E6E2F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99F7A577-DC96-BD77-8A8E-31E5F6BFF569}"/>
              </a:ext>
            </a:extLst>
          </p:cNvPr>
          <p:cNvSpPr txBox="1"/>
          <p:nvPr/>
        </p:nvSpPr>
        <p:spPr>
          <a:xfrm>
            <a:off x="295632" y="2669785"/>
            <a:ext cx="24484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cs typeface="Times New Roman" panose="02020603050405020304" pitchFamily="18" charset="0"/>
              </a:rPr>
              <a:t>Quảng</a:t>
            </a:r>
            <a:r>
              <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 Nam</a:t>
            </a:r>
          </a:p>
        </p:txBody>
      </p:sp>
      <p:sp>
        <p:nvSpPr>
          <p:cNvPr id="25" name="Rectangle 24">
            <a:extLst>
              <a:ext uri="{FF2B5EF4-FFF2-40B4-BE49-F238E27FC236}">
                <a16:creationId xmlns:a16="http://schemas.microsoft.com/office/drawing/2014/main" id="{3E58461F-8902-84E9-AFF0-B0D8D0DF3837}"/>
              </a:ext>
            </a:extLst>
          </p:cNvPr>
          <p:cNvSpPr/>
          <p:nvPr/>
        </p:nvSpPr>
        <p:spPr>
          <a:xfrm>
            <a:off x="316786" y="3700605"/>
            <a:ext cx="2427321" cy="646331"/>
          </a:xfrm>
          <a:prstGeom prst="rect">
            <a:avLst/>
          </a:prstGeom>
          <a:solidFill>
            <a:srgbClr val="E6E2F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E9FFB52-FB01-06BE-1F06-8FA8143A8E49}"/>
              </a:ext>
            </a:extLst>
          </p:cNvPr>
          <p:cNvSpPr txBox="1"/>
          <p:nvPr/>
        </p:nvSpPr>
        <p:spPr>
          <a:xfrm>
            <a:off x="199849" y="3669826"/>
            <a:ext cx="2661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cs typeface="Times New Roman" panose="02020603050405020304" pitchFamily="18" charset="0"/>
              </a:rPr>
              <a:t>Phú</a:t>
            </a:r>
            <a:r>
              <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cs typeface="Times New Roman" panose="02020603050405020304" pitchFamily="18" charset="0"/>
              </a:rPr>
              <a:t>Yên</a:t>
            </a:r>
            <a:endPar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sp>
        <p:nvSpPr>
          <p:cNvPr id="27" name="Rectangle 26">
            <a:extLst>
              <a:ext uri="{FF2B5EF4-FFF2-40B4-BE49-F238E27FC236}">
                <a16:creationId xmlns:a16="http://schemas.microsoft.com/office/drawing/2014/main" id="{3A8FE22C-078B-2885-8F04-4B50C674542B}"/>
              </a:ext>
            </a:extLst>
          </p:cNvPr>
          <p:cNvSpPr/>
          <p:nvPr/>
        </p:nvSpPr>
        <p:spPr>
          <a:xfrm>
            <a:off x="316786" y="4767486"/>
            <a:ext cx="2427321" cy="646331"/>
          </a:xfrm>
          <a:prstGeom prst="rect">
            <a:avLst/>
          </a:prstGeom>
          <a:solidFill>
            <a:srgbClr val="E6E2F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ABBA536D-6FCF-CEBB-B639-6FBF74AE6218}"/>
              </a:ext>
            </a:extLst>
          </p:cNvPr>
          <p:cNvSpPr/>
          <p:nvPr/>
        </p:nvSpPr>
        <p:spPr>
          <a:xfrm>
            <a:off x="316784" y="5840855"/>
            <a:ext cx="2427321" cy="646331"/>
          </a:xfrm>
          <a:prstGeom prst="rect">
            <a:avLst/>
          </a:prstGeom>
          <a:solidFill>
            <a:srgbClr val="E6E2F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22BF43E3-BE47-BCE2-9DC3-579B0B3DAD14}"/>
              </a:ext>
            </a:extLst>
          </p:cNvPr>
          <p:cNvSpPr txBox="1"/>
          <p:nvPr/>
        </p:nvSpPr>
        <p:spPr>
          <a:xfrm>
            <a:off x="82912" y="4789077"/>
            <a:ext cx="2661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Gia </a:t>
            </a:r>
            <a:r>
              <a:rPr kumimoji="0" lang="en-US" sz="3200" b="0" i="0" u="none" strike="noStrike" kern="1200" cap="none" spc="0" normalizeH="0" baseline="0" noProof="0" dirty="0" err="1">
                <a:ln>
                  <a:noFill/>
                </a:ln>
                <a:solidFill>
                  <a:prstClr val="black"/>
                </a:solidFill>
                <a:effectLst/>
                <a:uLnTx/>
                <a:uFillTx/>
                <a:latin typeface="Sitka Banner" pitchFamily="2" charset="0"/>
                <a:cs typeface="Times New Roman" panose="02020603050405020304" pitchFamily="18" charset="0"/>
              </a:rPr>
              <a:t>Định</a:t>
            </a:r>
            <a:endPar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id="{7706F932-DADA-CB08-79C9-73E855D557C0}"/>
              </a:ext>
            </a:extLst>
          </p:cNvPr>
          <p:cNvSpPr txBox="1"/>
          <p:nvPr/>
        </p:nvSpPr>
        <p:spPr>
          <a:xfrm>
            <a:off x="198236" y="5855958"/>
            <a:ext cx="2661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Hà Tiên</a:t>
            </a:r>
          </a:p>
        </p:txBody>
      </p:sp>
      <p:pic>
        <p:nvPicPr>
          <p:cNvPr id="31" name="Picture 30">
            <a:extLst>
              <a:ext uri="{FF2B5EF4-FFF2-40B4-BE49-F238E27FC236}">
                <a16:creationId xmlns:a16="http://schemas.microsoft.com/office/drawing/2014/main" id="{8DD84BF6-EC19-9DA8-AE69-B37384B8370D}"/>
              </a:ext>
            </a:extLst>
          </p:cNvPr>
          <p:cNvPicPr>
            <a:picLocks noChangeAspect="1"/>
          </p:cNvPicPr>
          <p:nvPr/>
        </p:nvPicPr>
        <p:blipFill>
          <a:blip r:embed="rId3"/>
          <a:stretch>
            <a:fillRect/>
          </a:stretch>
        </p:blipFill>
        <p:spPr>
          <a:xfrm>
            <a:off x="4511992" y="2523598"/>
            <a:ext cx="951708" cy="951708"/>
          </a:xfrm>
          <a:prstGeom prst="rect">
            <a:avLst/>
          </a:prstGeom>
        </p:spPr>
      </p:pic>
      <p:pic>
        <p:nvPicPr>
          <p:cNvPr id="32" name="Picture 31">
            <a:extLst>
              <a:ext uri="{FF2B5EF4-FFF2-40B4-BE49-F238E27FC236}">
                <a16:creationId xmlns:a16="http://schemas.microsoft.com/office/drawing/2014/main" id="{A427F4A4-FD09-3073-8189-F222F77D2422}"/>
              </a:ext>
            </a:extLst>
          </p:cNvPr>
          <p:cNvPicPr>
            <a:picLocks noChangeAspect="1"/>
          </p:cNvPicPr>
          <p:nvPr/>
        </p:nvPicPr>
        <p:blipFill>
          <a:blip r:embed="rId4"/>
          <a:stretch>
            <a:fillRect/>
          </a:stretch>
        </p:blipFill>
        <p:spPr>
          <a:xfrm>
            <a:off x="4571919" y="3700484"/>
            <a:ext cx="951708" cy="921286"/>
          </a:xfrm>
          <a:prstGeom prst="rect">
            <a:avLst/>
          </a:prstGeom>
        </p:spPr>
      </p:pic>
      <p:pic>
        <p:nvPicPr>
          <p:cNvPr id="33" name="Picture 32">
            <a:extLst>
              <a:ext uri="{FF2B5EF4-FFF2-40B4-BE49-F238E27FC236}">
                <a16:creationId xmlns:a16="http://schemas.microsoft.com/office/drawing/2014/main" id="{97981715-5EE4-A063-6100-E700D62DFE56}"/>
              </a:ext>
            </a:extLst>
          </p:cNvPr>
          <p:cNvPicPr>
            <a:picLocks noChangeAspect="1"/>
          </p:cNvPicPr>
          <p:nvPr/>
        </p:nvPicPr>
        <p:blipFill>
          <a:blip r:embed="rId5"/>
          <a:stretch>
            <a:fillRect/>
          </a:stretch>
        </p:blipFill>
        <p:spPr>
          <a:xfrm>
            <a:off x="4511992" y="4668837"/>
            <a:ext cx="1071563" cy="1071563"/>
          </a:xfrm>
          <a:prstGeom prst="rect">
            <a:avLst/>
          </a:prstGeom>
        </p:spPr>
      </p:pic>
      <p:pic>
        <p:nvPicPr>
          <p:cNvPr id="34" name="Picture 33">
            <a:extLst>
              <a:ext uri="{FF2B5EF4-FFF2-40B4-BE49-F238E27FC236}">
                <a16:creationId xmlns:a16="http://schemas.microsoft.com/office/drawing/2014/main" id="{9378062C-6F61-0FF6-0E02-EF6B7DC21542}"/>
              </a:ext>
            </a:extLst>
          </p:cNvPr>
          <p:cNvPicPr>
            <a:picLocks noChangeAspect="1"/>
          </p:cNvPicPr>
          <p:nvPr/>
        </p:nvPicPr>
        <p:blipFill>
          <a:blip r:embed="rId6"/>
          <a:stretch>
            <a:fillRect/>
          </a:stretch>
        </p:blipFill>
        <p:spPr>
          <a:xfrm>
            <a:off x="4551858" y="5684258"/>
            <a:ext cx="1031697" cy="1031697"/>
          </a:xfrm>
          <a:prstGeom prst="rect">
            <a:avLst/>
          </a:prstGeom>
        </p:spPr>
      </p:pic>
    </p:spTree>
    <p:extLst>
      <p:ext uri="{BB962C8B-B14F-4D97-AF65-F5344CB8AC3E}">
        <p14:creationId xmlns:p14="http://schemas.microsoft.com/office/powerpoint/2010/main" val="464924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82772-B678-457C-93E2-0C16C66A945F}"/>
              </a:ext>
            </a:extLst>
          </p:cNvPr>
          <p:cNvSpPr txBox="1"/>
          <p:nvPr/>
        </p:nvSpPr>
        <p:spPr>
          <a:xfrm>
            <a:off x="5835721" y="5976839"/>
            <a:ext cx="6565186" cy="584775"/>
          </a:xfrm>
          <a:prstGeom prst="rect">
            <a:avLst/>
          </a:prstGeom>
          <a:noFill/>
        </p:spPr>
        <p:txBody>
          <a:bodyPr wrap="square">
            <a:spAutoFit/>
          </a:bodyPr>
          <a:lstStyle/>
          <a:p>
            <a:pPr algn="ctr"/>
            <a:r>
              <a:rPr lang="en-US" sz="3200" b="1" dirty="0" err="1">
                <a:solidFill>
                  <a:srgbClr val="002060"/>
                </a:solidFill>
                <a:latin typeface="Sitka Banner" pitchFamily="2" charset="0"/>
                <a:cs typeface="Times New Roman" panose="02020603050405020304" pitchFamily="18" charset="0"/>
              </a:rPr>
              <a:t>Đất</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rừng</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Phương</a:t>
            </a:r>
            <a:r>
              <a:rPr lang="en-US" sz="3200" b="1" dirty="0">
                <a:solidFill>
                  <a:srgbClr val="002060"/>
                </a:solidFill>
                <a:latin typeface="Sitka Banner" pitchFamily="2" charset="0"/>
                <a:cs typeface="Times New Roman" panose="02020603050405020304" pitchFamily="18" charset="0"/>
              </a:rPr>
              <a:t> Nam</a:t>
            </a:r>
            <a:endParaRPr lang="vi-VN" sz="3200" b="1" i="0" dirty="0">
              <a:solidFill>
                <a:srgbClr val="002060"/>
              </a:solidFill>
              <a:effectLst/>
              <a:latin typeface="Sitka Banner"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2198C838-4194-648F-CEE8-7914FE5A29C9}"/>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8: </a:t>
            </a:r>
          </a:p>
        </p:txBody>
      </p:sp>
      <p:sp>
        <p:nvSpPr>
          <p:cNvPr id="3" name="TextBox 7">
            <a:extLst>
              <a:ext uri="{FF2B5EF4-FFF2-40B4-BE49-F238E27FC236}">
                <a16:creationId xmlns:a16="http://schemas.microsoft.com/office/drawing/2014/main" id="{CE19F692-3F62-2CFD-5143-C86A6500A9B1}"/>
              </a:ext>
            </a:extLst>
          </p:cNvPr>
          <p:cNvSpPr txBox="1"/>
          <p:nvPr/>
        </p:nvSpPr>
        <p:spPr>
          <a:xfrm>
            <a:off x="223713" y="1348703"/>
            <a:ext cx="5271436" cy="1811347"/>
          </a:xfrm>
          <a:prstGeom prst="wedgeRoundRectCallout">
            <a:avLst>
              <a:gd name="adj1" fmla="val 3456"/>
              <a:gd name="adj2" fmla="val 8752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Hãy</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cho</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biết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tên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bài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hát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và</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bộ</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phim</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truyền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hình</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được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nhắc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đến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trong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đoạn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video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sau</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đây</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pic>
        <p:nvPicPr>
          <p:cNvPr id="4" name="y2mate.com - Tô Thanh Phương  Đất Phương Nam_360p">
            <a:hlinkClick r:id="" action="ppaction://media"/>
            <a:extLst>
              <a:ext uri="{FF2B5EF4-FFF2-40B4-BE49-F238E27FC236}">
                <a16:creationId xmlns:a16="http://schemas.microsoft.com/office/drawing/2014/main" id="{F13060FC-AB9D-4AE6-F9DC-1FF8EF3DE936}"/>
              </a:ext>
            </a:extLst>
          </p:cNvPr>
          <p:cNvPicPr>
            <a:picLocks noChangeAspect="1"/>
          </p:cNvPicPr>
          <p:nvPr>
            <a:videoFile r:link="rId1"/>
            <p:extLst>
              <p:ext uri="{DAA4B4D4-6D71-4841-9C94-3DE7FCFB9230}">
                <p14:media xmlns:p14="http://schemas.microsoft.com/office/powerpoint/2010/main" r:embed="rId2">
                  <p14:trim st="78105" end="313550.1171"/>
                </p14:media>
              </p:ext>
            </p:extLst>
          </p:nvPr>
        </p:nvPicPr>
        <p:blipFill>
          <a:blip r:embed="rId4"/>
          <a:stretch>
            <a:fillRect/>
          </a:stretch>
        </p:blipFill>
        <p:spPr>
          <a:xfrm>
            <a:off x="5907640" y="368702"/>
            <a:ext cx="5979560" cy="5076602"/>
          </a:xfrm>
          <a:prstGeom prst="rect">
            <a:avLst/>
          </a:prstGeom>
        </p:spPr>
      </p:pic>
      <p:pic>
        <p:nvPicPr>
          <p:cNvPr id="7" name="Picture 6">
            <a:extLst>
              <a:ext uri="{FF2B5EF4-FFF2-40B4-BE49-F238E27FC236}">
                <a16:creationId xmlns:a16="http://schemas.microsoft.com/office/drawing/2014/main" id="{6DF65435-AB3D-7E47-C3CA-2A58F93ACC30}"/>
              </a:ext>
            </a:extLst>
          </p:cNvPr>
          <p:cNvPicPr>
            <a:picLocks noChangeAspect="1"/>
          </p:cNvPicPr>
          <p:nvPr/>
        </p:nvPicPr>
        <p:blipFill>
          <a:blip r:embed="rId5"/>
          <a:stretch>
            <a:fillRect/>
          </a:stretch>
        </p:blipFill>
        <p:spPr>
          <a:xfrm>
            <a:off x="1206652" y="4227916"/>
            <a:ext cx="3663299" cy="2131865"/>
          </a:xfrm>
          <a:prstGeom prst="rect">
            <a:avLst/>
          </a:prstGeom>
        </p:spPr>
      </p:pic>
    </p:spTree>
    <p:extLst>
      <p:ext uri="{BB962C8B-B14F-4D97-AF65-F5344CB8AC3E}">
        <p14:creationId xmlns:p14="http://schemas.microsoft.com/office/powerpoint/2010/main" val="202252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C1416-CF4F-D4B4-38D3-3AF2938F33A6}"/>
              </a:ext>
            </a:extLst>
          </p:cNvPr>
          <p:cNvPicPr>
            <a:picLocks noChangeAspect="1"/>
          </p:cNvPicPr>
          <p:nvPr/>
        </p:nvPicPr>
        <p:blipFill>
          <a:blip r:embed="rId2"/>
          <a:stretch>
            <a:fillRect/>
          </a:stretch>
        </p:blipFill>
        <p:spPr>
          <a:xfrm>
            <a:off x="0" y="1"/>
            <a:ext cx="12192000" cy="772299"/>
          </a:xfrm>
          <a:prstGeom prst="rect">
            <a:avLst/>
          </a:prstGeom>
          <a:solidFill>
            <a:schemeClr val="accent6">
              <a:lumMod val="50000"/>
            </a:schemeClr>
          </a:solidFill>
        </p:spPr>
      </p:pic>
      <p:sp>
        <p:nvSpPr>
          <p:cNvPr id="3" name="TextBox 2">
            <a:extLst>
              <a:ext uri="{FF2B5EF4-FFF2-40B4-BE49-F238E27FC236}">
                <a16:creationId xmlns:a16="http://schemas.microsoft.com/office/drawing/2014/main" id="{E61AEEA6-E55C-EB09-15A9-31B666B86E83}"/>
              </a:ext>
            </a:extLst>
          </p:cNvPr>
          <p:cNvSpPr txBox="1"/>
          <p:nvPr/>
        </p:nvSpPr>
        <p:spPr>
          <a:xfrm>
            <a:off x="703402" y="139928"/>
            <a:ext cx="1124544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phía</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kỉ</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XVI - XVIII </a:t>
            </a:r>
          </a:p>
        </p:txBody>
      </p:sp>
      <p:pic>
        <p:nvPicPr>
          <p:cNvPr id="5" name="Picture 4">
            <a:extLst>
              <a:ext uri="{FF2B5EF4-FFF2-40B4-BE49-F238E27FC236}">
                <a16:creationId xmlns:a16="http://schemas.microsoft.com/office/drawing/2014/main" id="{4A508C13-5C46-8AAC-98D9-BD7231B955DE}"/>
              </a:ext>
            </a:extLst>
          </p:cNvPr>
          <p:cNvPicPr>
            <a:picLocks noChangeAspect="1"/>
          </p:cNvPicPr>
          <p:nvPr/>
        </p:nvPicPr>
        <p:blipFill>
          <a:blip r:embed="rId3"/>
          <a:stretch>
            <a:fillRect/>
          </a:stretch>
        </p:blipFill>
        <p:spPr>
          <a:xfrm>
            <a:off x="8640567" y="932326"/>
            <a:ext cx="3500704" cy="5785745"/>
          </a:xfrm>
          <a:prstGeom prst="rect">
            <a:avLst/>
          </a:prstGeom>
        </p:spPr>
      </p:pic>
      <p:graphicFrame>
        <p:nvGraphicFramePr>
          <p:cNvPr id="9" name="Diagram 8">
            <a:extLst>
              <a:ext uri="{FF2B5EF4-FFF2-40B4-BE49-F238E27FC236}">
                <a16:creationId xmlns:a16="http://schemas.microsoft.com/office/drawing/2014/main" id="{71E228AF-3ED2-BC73-8AFB-76C84F9EBB15}"/>
              </a:ext>
            </a:extLst>
          </p:cNvPr>
          <p:cNvGraphicFramePr/>
          <p:nvPr>
            <p:extLst>
              <p:ext uri="{D42A27DB-BD31-4B8C-83A1-F6EECF244321}">
                <p14:modId xmlns:p14="http://schemas.microsoft.com/office/powerpoint/2010/main" val="3523945261"/>
              </p:ext>
            </p:extLst>
          </p:nvPr>
        </p:nvGraphicFramePr>
        <p:xfrm>
          <a:off x="258816" y="1381389"/>
          <a:ext cx="8826144" cy="555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43ABF8BB-259A-B9D9-8B0F-8301BD6BEDF6}"/>
              </a:ext>
            </a:extLst>
          </p:cNvPr>
          <p:cNvSpPr txBox="1"/>
          <p:nvPr/>
        </p:nvSpPr>
        <p:spPr>
          <a:xfrm>
            <a:off x="93663" y="1596214"/>
            <a:ext cx="7358580"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- 1558,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Nguyễn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Hoàng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vào</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trấn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thủ</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Thuận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Hóa</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mở</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đầu</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quá</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phá</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phía</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Nam</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22E882E-D418-9D39-AF77-ECB8EF9775A7}"/>
              </a:ext>
            </a:extLst>
          </p:cNvPr>
          <p:cNvSpPr txBox="1"/>
          <p:nvPr/>
        </p:nvSpPr>
        <p:spPr>
          <a:xfrm>
            <a:off x="527656" y="3629952"/>
            <a:ext cx="7358580"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chúa</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Nguyễn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đẩy</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mạnh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phá</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xây</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dựng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bộ</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máy</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quyền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Đàng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Trong</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CB22778-ED3F-F25D-EBA3-E06ED1780060}"/>
              </a:ext>
            </a:extLst>
          </p:cNvPr>
          <p:cNvSpPr txBox="1"/>
          <p:nvPr/>
        </p:nvSpPr>
        <p:spPr>
          <a:xfrm>
            <a:off x="918074" y="5663690"/>
            <a:ext cx="7915989" cy="923330"/>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Cuối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XVIII,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chúa</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Nguyễn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làm</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chủ</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rộng</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lớn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phía</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tổ</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chức</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đơn</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vị</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hành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bộ</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máy</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cai</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30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692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úa Tiên Nguyễn Hoàng">
            <a:extLst>
              <a:ext uri="{FF2B5EF4-FFF2-40B4-BE49-F238E27FC236}">
                <a16:creationId xmlns:a16="http://schemas.microsoft.com/office/drawing/2014/main" id="{2C5E1EF7-2321-4236-B5F8-0877F9EAA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1" y="267076"/>
            <a:ext cx="5448300" cy="4545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678B6607-6C10-4D43-BEDD-1FD0F338204D}"/>
              </a:ext>
            </a:extLst>
          </p:cNvPr>
          <p:cNvSpPr txBox="1"/>
          <p:nvPr/>
        </p:nvSpPr>
        <p:spPr>
          <a:xfrm>
            <a:off x="331484" y="4947517"/>
            <a:ext cx="5448301" cy="1815882"/>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Năm 1558</a:t>
            </a:r>
            <a:r>
              <a:rPr kumimoji="0" lang="en-US"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t>
            </a:r>
            <a:r>
              <a:rPr kumimoji="0" lang="vi-VN"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 Nguyễn Hoàng đã đưa gia đình cùng những người thân tín nhất của mình vượt núi Hoành Sơn để đi về phương Nam trấn nhậm.</a:t>
            </a:r>
          </a:p>
        </p:txBody>
      </p:sp>
      <p:pic>
        <p:nvPicPr>
          <p:cNvPr id="2054" name="Picture 6" descr="Tượng chúa Tiên Nguyễn Hoàng đặt phía trước đền thờ và Nhà truyền thống dòng họ Nguyễn ở thôn Uất Lũy, xã Điện Minh, thị xã Điện Bàn, tỉnh Quảng Nam.  Ảnh: V.T.L">
            <a:extLst>
              <a:ext uri="{FF2B5EF4-FFF2-40B4-BE49-F238E27FC236}">
                <a16:creationId xmlns:a16="http://schemas.microsoft.com/office/drawing/2014/main" id="{1497E629-E1D9-40E2-93A5-3F367F8B4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265" y="267074"/>
            <a:ext cx="5007234" cy="454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A6EB476-E950-4C39-A35F-023D5E0714F3}"/>
              </a:ext>
            </a:extLst>
          </p:cNvPr>
          <p:cNvSpPr txBox="1"/>
          <p:nvPr/>
        </p:nvSpPr>
        <p:spPr>
          <a:xfrm>
            <a:off x="6412217" y="4994081"/>
            <a:ext cx="5651500" cy="1815882"/>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Tượng chúa Tiên Nguyễn Hoàng trước đền thờ và Nhà truyền thống dòng họ Nguyễn ở thôn Uất Lũy, xã Điện Minh, thị xã Điện Bàn, tỉnh Quảng Nam</a:t>
            </a:r>
          </a:p>
        </p:txBody>
      </p:sp>
    </p:spTree>
    <p:extLst>
      <p:ext uri="{BB962C8B-B14F-4D97-AF65-F5344CB8AC3E}">
        <p14:creationId xmlns:p14="http://schemas.microsoft.com/office/powerpoint/2010/main" val="345233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25F635-5623-49F3-9C69-ACDF5631C822}"/>
              </a:ext>
            </a:extLst>
          </p:cNvPr>
          <p:cNvPicPr>
            <a:picLocks noChangeAspect="1"/>
          </p:cNvPicPr>
          <p:nvPr/>
        </p:nvPicPr>
        <p:blipFill>
          <a:blip r:embed="rId2"/>
          <a:stretch>
            <a:fillRect/>
          </a:stretch>
        </p:blipFill>
        <p:spPr>
          <a:xfrm>
            <a:off x="6373217" y="367690"/>
            <a:ext cx="5426908" cy="4243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667FD84D-B002-4881-B3E3-874A013F9E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9" b="97337" l="610" r="96341">
                        <a14:foregroundMark x1="85772" y1="25033" x2="610" y2="11052"/>
                        <a14:foregroundMark x1="85976" y1="11718" x2="20528" y2="97470"/>
                        <a14:foregroundMark x1="76423" y1="15313" x2="4675" y2="8921"/>
                        <a14:foregroundMark x1="4675" y1="8921" x2="4675" y2="8921"/>
                        <a14:foregroundMark x1="85976" y1="7190" x2="18496" y2="932"/>
                        <a14:foregroundMark x1="88618" y1="3728" x2="91260" y2="49001"/>
                        <a14:foregroundMark x1="91260" y1="49001" x2="90854" y2="49134"/>
                        <a14:foregroundMark x1="91667" y1="48469" x2="56707" y2="53129"/>
                        <a14:foregroundMark x1="96341" y1="7190" x2="95732" y2="52597"/>
                      </a14:backgroundRemoval>
                    </a14:imgEffect>
                  </a14:imgLayer>
                </a14:imgProps>
              </a:ext>
            </a:extLst>
          </a:blip>
          <a:stretch>
            <a:fillRect/>
          </a:stretch>
        </p:blipFill>
        <p:spPr>
          <a:xfrm>
            <a:off x="391876" y="367690"/>
            <a:ext cx="5621932" cy="44589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9" name="TextBox 58">
            <a:extLst>
              <a:ext uri="{FF2B5EF4-FFF2-40B4-BE49-F238E27FC236}">
                <a16:creationId xmlns:a16="http://schemas.microsoft.com/office/drawing/2014/main" id="{678B6607-6C10-4D43-BEDD-1FD0F338204D}"/>
              </a:ext>
            </a:extLst>
          </p:cNvPr>
          <p:cNvSpPr txBox="1"/>
          <p:nvPr/>
        </p:nvSpPr>
        <p:spPr>
          <a:xfrm>
            <a:off x="299409" y="5211952"/>
            <a:ext cx="5621933" cy="1384995"/>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Năm 1611, Chúa Nguyễn Hoàng ban chiếu thành lập phủ Phú Yên trực thuộc Thừa tuyên Quảng Nam</a:t>
            </a:r>
            <a:r>
              <a:rPr lang="en-US" sz="2800" b="1" dirty="0">
                <a:solidFill>
                  <a:srgbClr val="002060"/>
                </a:solidFill>
                <a:latin typeface="Sitka Banner" pitchFamily="2"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5A1BE7E9-2646-4834-A671-A9077BC7C50A}"/>
              </a:ext>
            </a:extLst>
          </p:cNvPr>
          <p:cNvSpPr txBox="1"/>
          <p:nvPr/>
        </p:nvSpPr>
        <p:spPr>
          <a:xfrm>
            <a:off x="6270660" y="4826673"/>
            <a:ext cx="5621933" cy="1815882"/>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Năm 1620, Ngọc Vạn (con của chúa Nguyễn Phúc Nguyên) kết hôn với vua Cam-pu-chia, tạo điều kiện khai phá Đông Nam Bộ</a:t>
            </a:r>
            <a:r>
              <a:rPr kumimoji="0" lang="en-US"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26013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1196DF-05F0-4A07-A1A7-255F876B79AB}"/>
              </a:ext>
            </a:extLst>
          </p:cNvPr>
          <p:cNvPicPr>
            <a:picLocks noChangeAspect="1"/>
          </p:cNvPicPr>
          <p:nvPr/>
        </p:nvPicPr>
        <p:blipFill>
          <a:blip r:embed="rId2"/>
          <a:stretch>
            <a:fillRect/>
          </a:stretch>
        </p:blipFill>
        <p:spPr>
          <a:xfrm>
            <a:off x="6095999" y="172132"/>
            <a:ext cx="5495689" cy="2872818"/>
          </a:xfrm>
          <a:prstGeom prst="rect">
            <a:avLst/>
          </a:prstGeom>
        </p:spPr>
      </p:pic>
      <p:pic>
        <p:nvPicPr>
          <p:cNvPr id="24" name="Picture 2">
            <a:extLst>
              <a:ext uri="{FF2B5EF4-FFF2-40B4-BE49-F238E27FC236}">
                <a16:creationId xmlns:a16="http://schemas.microsoft.com/office/drawing/2014/main" id="{610D6DB9-D3F5-49AB-8EF6-312BA4BE8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29" y="275379"/>
            <a:ext cx="5322014" cy="563226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Đàng trong qua khảo cứu nước ngoài: Trái cây độc đáo của xứ Đàng Trong">
            <a:extLst>
              <a:ext uri="{FF2B5EF4-FFF2-40B4-BE49-F238E27FC236}">
                <a16:creationId xmlns:a16="http://schemas.microsoft.com/office/drawing/2014/main" id="{F2F25672-6FB2-4B7C-B551-E083101AD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064" y="3206876"/>
            <a:ext cx="5566625" cy="2700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6A2121-39BA-4D59-A674-519E96957E84}"/>
              </a:ext>
            </a:extLst>
          </p:cNvPr>
          <p:cNvSpPr txBox="1"/>
          <p:nvPr/>
        </p:nvSpPr>
        <p:spPr>
          <a:xfrm>
            <a:off x="835720" y="6059401"/>
            <a:ext cx="10378688" cy="523220"/>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Đàng Trong thế kỉ XVII- XVIII dưới con mắt của người phương Tây</a:t>
            </a:r>
          </a:p>
        </p:txBody>
      </p:sp>
    </p:spTree>
    <p:extLst>
      <p:ext uri="{BB962C8B-B14F-4D97-AF65-F5344CB8AC3E}">
        <p14:creationId xmlns:p14="http://schemas.microsoft.com/office/powerpoint/2010/main" val="235298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287831" y="701245"/>
            <a:ext cx="7543802" cy="6141309"/>
            <a:chOff x="0" y="-9525"/>
            <a:chExt cx="5654003" cy="822325"/>
          </a:xfrm>
          <a:solidFill>
            <a:srgbClr val="D9C559"/>
          </a:solidFill>
        </p:grpSpPr>
        <p:sp>
          <p:nvSpPr>
            <p:cNvPr id="3" name="Freeform 3"/>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sp>
        <p:sp>
          <p:nvSpPr>
            <p:cNvPr id="4" name="TextBox 4"/>
            <p:cNvSpPr txBox="1"/>
            <p:nvPr/>
          </p:nvSpPr>
          <p:spPr>
            <a:xfrm>
              <a:off x="1" y="-9525"/>
              <a:ext cx="456889" cy="822325"/>
            </a:xfrm>
            <a:prstGeom prst="rect">
              <a:avLst/>
            </a:prstGeom>
            <a:grpFill/>
          </p:spPr>
          <p:txBody>
            <a:bodyPr lIns="194553" tIns="194553" rIns="194553" bIns="194553" rtlCol="0" anchor="ctr"/>
            <a:lstStyle/>
            <a:p>
              <a:pPr algn="ctr">
                <a:lnSpc>
                  <a:spcPts val="1605"/>
                </a:lnSpc>
                <a:spcBef>
                  <a:spcPct val="0"/>
                </a:spcBef>
              </a:pPr>
              <a:endParaRPr sz="6894"/>
            </a:p>
          </p:txBody>
        </p:sp>
      </p:grpSp>
      <p:grpSp>
        <p:nvGrpSpPr>
          <p:cNvPr id="5" name="Group 5"/>
          <p:cNvGrpSpPr/>
          <p:nvPr/>
        </p:nvGrpSpPr>
        <p:grpSpPr>
          <a:xfrm rot="-5400000">
            <a:off x="-1575352" y="1575351"/>
            <a:ext cx="6858002" cy="3707295"/>
            <a:chOff x="0" y="0"/>
            <a:chExt cx="5654003" cy="2976916"/>
          </a:xfrm>
          <a:solidFill>
            <a:srgbClr val="A3D1F1"/>
          </a:solidFill>
        </p:grpSpPr>
        <p:sp>
          <p:nvSpPr>
            <p:cNvPr id="6" name="Freeform 6"/>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solidFill>
                <a:srgbClr val="A3D1F1"/>
              </a:solidFill>
            </a:ln>
          </p:spPr>
          <p:txBody>
            <a:bodyPr/>
            <a:lstStyle/>
            <a:p>
              <a:r>
                <a:rPr lang="en-US" dirty="0"/>
                <a:t>    </a:t>
              </a:r>
            </a:p>
          </p:txBody>
        </p:sp>
        <p:sp>
          <p:nvSpPr>
            <p:cNvPr id="7" name="TextBox 7"/>
            <p:cNvSpPr txBox="1"/>
            <p:nvPr/>
          </p:nvSpPr>
          <p:spPr>
            <a:xfrm>
              <a:off x="0" y="-9525"/>
              <a:ext cx="812800" cy="822325"/>
            </a:xfrm>
            <a:prstGeom prst="rect">
              <a:avLst/>
            </a:prstGeom>
            <a:grpFill/>
            <a:ln>
              <a:solidFill>
                <a:srgbClr val="A3D1F1"/>
              </a:solidFill>
            </a:ln>
          </p:spPr>
          <p:txBody>
            <a:bodyPr lIns="194553" tIns="194553" rIns="194553" bIns="194553" rtlCol="0" anchor="ctr"/>
            <a:lstStyle/>
            <a:p>
              <a:pPr algn="ctr">
                <a:lnSpc>
                  <a:spcPts val="1605"/>
                </a:lnSpc>
                <a:spcBef>
                  <a:spcPct val="0"/>
                </a:spcBef>
              </a:pPr>
              <a:endParaRPr sz="6894"/>
            </a:p>
          </p:txBody>
        </p:sp>
      </p:grpSp>
      <p:sp>
        <p:nvSpPr>
          <p:cNvPr id="9" name="Freeform 9"/>
          <p:cNvSpPr/>
          <p:nvPr/>
        </p:nvSpPr>
        <p:spPr>
          <a:xfrm rot="16200000">
            <a:off x="304368" y="3066380"/>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CF4BA3"/>
          </a:solidFill>
        </p:spPr>
        <p:txBody>
          <a:bodyPr/>
          <a:lstStyle/>
          <a:p>
            <a:endParaRPr lang="en-US" sz="6894"/>
          </a:p>
        </p:txBody>
      </p:sp>
      <p:sp>
        <p:nvSpPr>
          <p:cNvPr id="10" name="TextBox 10"/>
          <p:cNvSpPr txBox="1"/>
          <p:nvPr/>
        </p:nvSpPr>
        <p:spPr>
          <a:xfrm rot="16200000">
            <a:off x="4125708" y="3922687"/>
            <a:ext cx="2268276" cy="2294854"/>
          </a:xfrm>
          <a:prstGeom prst="rect">
            <a:avLst/>
          </a:prstGeom>
        </p:spPr>
        <p:txBody>
          <a:bodyPr lIns="194553" tIns="194553" rIns="194553" bIns="194553" rtlCol="0" anchor="ctr"/>
          <a:lstStyle/>
          <a:p>
            <a:pPr algn="ctr">
              <a:lnSpc>
                <a:spcPts val="1605"/>
              </a:lnSpc>
              <a:spcBef>
                <a:spcPct val="0"/>
              </a:spcBef>
            </a:pPr>
            <a:endParaRPr sz="6894"/>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91541" y="1584950"/>
            <a:ext cx="519109" cy="67496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89757" y="4903038"/>
            <a:ext cx="606845" cy="606845"/>
          </a:xfrm>
          <a:prstGeom prst="rect">
            <a:avLst/>
          </a:prstGeom>
        </p:spPr>
      </p:pic>
      <p:sp>
        <p:nvSpPr>
          <p:cNvPr id="16" name="TextBox 16"/>
          <p:cNvSpPr txBox="1"/>
          <p:nvPr/>
        </p:nvSpPr>
        <p:spPr>
          <a:xfrm>
            <a:off x="4061165" y="600065"/>
            <a:ext cx="7925426" cy="984885"/>
          </a:xfrm>
          <a:prstGeom prst="rect">
            <a:avLst/>
          </a:prstGeom>
        </p:spPr>
        <p:txBody>
          <a:bodyPr wrap="square" lIns="0" tIns="0" rIns="0" bIns="0" rtlCol="0" anchor="t">
            <a:spAutoFit/>
          </a:bodyPr>
          <a:lstStyle/>
          <a:p>
            <a:pPr algn="just"/>
            <a:r>
              <a:rPr lang="en-US" sz="3200" dirty="0">
                <a:solidFill>
                  <a:srgbClr val="002060"/>
                </a:solidFill>
                <a:latin typeface="Sitka Banner" pitchFamily="2" charset="0"/>
                <a:cs typeface="Times New Roman" panose="02020603050405020304" pitchFamily="18" charset="0"/>
              </a:rPr>
              <a:t>1.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bày</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được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khái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quát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công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cuộc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khai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vùng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đất</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phía</a:t>
            </a:r>
            <a:r>
              <a:rPr lang="en-US" sz="3200" dirty="0">
                <a:solidFill>
                  <a:srgbClr val="002060"/>
                </a:solidFill>
                <a:latin typeface="Sitka Banner" pitchFamily="2" charset="0"/>
                <a:cs typeface="Times New Roman" panose="02020603050405020304" pitchFamily="18" charset="0"/>
              </a:rPr>
              <a:t> Nam </a:t>
            </a:r>
            <a:r>
              <a:rPr lang="en-US" sz="3200" dirty="0" err="1">
                <a:solidFill>
                  <a:srgbClr val="002060"/>
                </a:solidFill>
                <a:latin typeface="Sitka Banner" pitchFamily="2" charset="0"/>
                <a:cs typeface="Times New Roman" panose="02020603050405020304" pitchFamily="18" charset="0"/>
              </a:rPr>
              <a:t>trong</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thế</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kỉ</a:t>
            </a:r>
            <a:r>
              <a:rPr lang="en-US" sz="3200" dirty="0">
                <a:solidFill>
                  <a:srgbClr val="002060"/>
                </a:solidFill>
                <a:latin typeface="Sitka Banner" pitchFamily="2" charset="0"/>
                <a:cs typeface="Times New Roman" panose="02020603050405020304" pitchFamily="18" charset="0"/>
              </a:rPr>
              <a:t> XVI - XVIII</a:t>
            </a:r>
          </a:p>
        </p:txBody>
      </p:sp>
      <p:sp>
        <p:nvSpPr>
          <p:cNvPr id="22" name="TextBox 21">
            <a:extLst>
              <a:ext uri="{FF2B5EF4-FFF2-40B4-BE49-F238E27FC236}">
                <a16:creationId xmlns:a16="http://schemas.microsoft.com/office/drawing/2014/main" id="{344612EC-6D3A-4F10-ABF0-15EC2D68FCBB}"/>
              </a:ext>
            </a:extLst>
          </p:cNvPr>
          <p:cNvSpPr txBox="1"/>
          <p:nvPr/>
        </p:nvSpPr>
        <p:spPr>
          <a:xfrm>
            <a:off x="246376" y="2737472"/>
            <a:ext cx="2199908" cy="1446550"/>
          </a:xfrm>
          <a:prstGeom prst="rect">
            <a:avLst/>
          </a:prstGeom>
          <a:noFill/>
        </p:spPr>
        <p:txBody>
          <a:bodyPr wrap="square" rtlCol="0">
            <a:spAutoFit/>
          </a:bodyPr>
          <a:lstStyle/>
          <a:p>
            <a:pPr algn="ctr"/>
            <a:r>
              <a:rPr lang="en-US" sz="4400" dirty="0" err="1">
                <a:solidFill>
                  <a:srgbClr val="C00000"/>
                </a:solidFill>
                <a:latin typeface="Sitka Banner" pitchFamily="2" charset="0"/>
                <a:cs typeface="Times New Roman" panose="02020603050405020304" pitchFamily="18" charset="0"/>
              </a:rPr>
              <a:t>Mục</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tiêu</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bài</a:t>
            </a:r>
            <a:r>
              <a:rPr lang="en-US" sz="4400" dirty="0">
                <a:solidFill>
                  <a:srgbClr val="C00000"/>
                </a:solidFill>
                <a:latin typeface="Sitka Banner" pitchFamily="2" charset="0"/>
                <a:cs typeface="Times New Roman" panose="02020603050405020304" pitchFamily="18" charset="0"/>
              </a:rPr>
              <a:t> </a:t>
            </a:r>
            <a:r>
              <a:rPr lang="en-US" sz="4400" dirty="0" err="1">
                <a:solidFill>
                  <a:srgbClr val="C00000"/>
                </a:solidFill>
                <a:latin typeface="Sitka Banner" pitchFamily="2" charset="0"/>
                <a:cs typeface="Times New Roman" panose="02020603050405020304" pitchFamily="18" charset="0"/>
              </a:rPr>
              <a:t>học</a:t>
            </a:r>
            <a:endParaRPr lang="en-US" sz="4400" dirty="0">
              <a:solidFill>
                <a:srgbClr val="C00000"/>
              </a:solidFill>
              <a:latin typeface="Sitka Banner"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6B7146F7-9E98-4D86-B9AC-1442E0945464}"/>
              </a:ext>
            </a:extLst>
          </p:cNvPr>
          <p:cNvSpPr txBox="1"/>
          <p:nvPr/>
        </p:nvSpPr>
        <p:spPr>
          <a:xfrm rot="18966759">
            <a:off x="31527887" y="18038962"/>
            <a:ext cx="13132340" cy="2828916"/>
          </a:xfrm>
          <a:prstGeom prst="rect">
            <a:avLst/>
          </a:prstGeom>
          <a:noFill/>
        </p:spPr>
        <p:txBody>
          <a:bodyPr wrap="square" lIns="0" tIns="0" rIns="0" bIns="0" rtlCol="0">
            <a:spAutoFit/>
          </a:bodyPr>
          <a:lstStyle/>
          <a:p>
            <a:pPr algn="l"/>
            <a:r>
              <a:rPr lang="en-US" sz="18383">
                <a:solidFill>
                  <a:srgbClr val="00B050"/>
                </a:solidFill>
              </a:rPr>
              <a:t>nganpham</a:t>
            </a:r>
          </a:p>
        </p:txBody>
      </p:sp>
      <p:pic>
        <p:nvPicPr>
          <p:cNvPr id="8" name="Picture 7"/>
          <p:cNvPicPr>
            <a:picLocks noChangeAspect="1"/>
          </p:cNvPicPr>
          <p:nvPr/>
        </p:nvPicPr>
        <p:blipFill>
          <a:blip r:embed="rId6"/>
          <a:stretch>
            <a:fillRect/>
          </a:stretch>
        </p:blipFill>
        <p:spPr>
          <a:xfrm>
            <a:off x="116295" y="300693"/>
            <a:ext cx="2458292" cy="2436779"/>
          </a:xfrm>
          <a:prstGeom prst="rect">
            <a:avLst/>
          </a:prstGeom>
        </p:spPr>
      </p:pic>
      <p:sp>
        <p:nvSpPr>
          <p:cNvPr id="11" name="TextBox 16">
            <a:extLst>
              <a:ext uri="{FF2B5EF4-FFF2-40B4-BE49-F238E27FC236}">
                <a16:creationId xmlns:a16="http://schemas.microsoft.com/office/drawing/2014/main" id="{5D4578CC-BC53-5EE0-D302-9A60EAF2C3EC}"/>
              </a:ext>
            </a:extLst>
          </p:cNvPr>
          <p:cNvSpPr txBox="1"/>
          <p:nvPr/>
        </p:nvSpPr>
        <p:spPr>
          <a:xfrm>
            <a:off x="4020197" y="2053027"/>
            <a:ext cx="7925426" cy="1477328"/>
          </a:xfrm>
          <a:prstGeom prst="rect">
            <a:avLst/>
          </a:prstGeom>
        </p:spPr>
        <p:txBody>
          <a:bodyPr wrap="square" lIns="0" tIns="0" rIns="0" bIns="0" rtlCol="0" anchor="t">
            <a:spAutoFit/>
          </a:bodyPr>
          <a:lstStyle/>
          <a:p>
            <a:pPr algn="just"/>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Mô</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tả</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và</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nêu</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được</a:t>
            </a:r>
            <a:r>
              <a:rPr lang="en-US" sz="3200" dirty="0">
                <a:solidFill>
                  <a:srgbClr val="002060"/>
                </a:solidFill>
                <a:latin typeface="Sitka Banner" pitchFamily="2" charset="0"/>
                <a:cs typeface="Times New Roman" panose="02020603050405020304" pitchFamily="18" charset="0"/>
              </a:rPr>
              <a:t> ý </a:t>
            </a:r>
            <a:r>
              <a:rPr lang="en-US" sz="3200" dirty="0" err="1">
                <a:solidFill>
                  <a:srgbClr val="002060"/>
                </a:solidFill>
                <a:latin typeface="Sitka Banner" pitchFamily="2" charset="0"/>
                <a:cs typeface="Times New Roman" panose="02020603050405020304" pitchFamily="18" charset="0"/>
              </a:rPr>
              <a:t>nghĩa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chủ</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quyền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đối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Hoàng Sa </a:t>
            </a:r>
            <a:r>
              <a:rPr lang="en-US" sz="3200" dirty="0" err="1">
                <a:solidFill>
                  <a:srgbClr val="002060"/>
                </a:solidFill>
                <a:latin typeface="Sitka Banner" pitchFamily="2" charset="0"/>
                <a:cs typeface="Times New Roman" panose="02020603050405020304" pitchFamily="18" charset="0"/>
              </a:rPr>
              <a:t>và</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Trường</a:t>
            </a:r>
            <a:r>
              <a:rPr lang="en-US" sz="3200" dirty="0">
                <a:solidFill>
                  <a:srgbClr val="002060"/>
                </a:solidFill>
                <a:latin typeface="Sitka Banner" pitchFamily="2" charset="0"/>
                <a:cs typeface="Times New Roman" panose="02020603050405020304" pitchFamily="18" charset="0"/>
              </a:rPr>
              <a:t> Sa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chúa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Nguyễn</a:t>
            </a:r>
            <a:endParaRPr lang="en-US" sz="3200" dirty="0">
              <a:solidFill>
                <a:srgbClr val="002060"/>
              </a:solidFill>
              <a:latin typeface="Sitka Banner"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id="{4612788F-146F-DD25-061B-CE567DFF28A8}"/>
              </a:ext>
            </a:extLst>
          </p:cNvPr>
          <p:cNvPicPr>
            <a:picLocks noChangeAspect="1"/>
          </p:cNvPicPr>
          <p:nvPr/>
        </p:nvPicPr>
        <p:blipFill>
          <a:blip r:embed="rId7"/>
          <a:stretch>
            <a:fillRect/>
          </a:stretch>
        </p:blipFill>
        <p:spPr>
          <a:xfrm>
            <a:off x="4020197" y="3935975"/>
            <a:ext cx="7771309" cy="2783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14897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DB897D2C-D7B7-4427-87D3-2127B3C07019}"/>
              </a:ext>
            </a:extLst>
          </p:cNvPr>
          <p:cNvPicPr>
            <a:picLocks noChangeAspect="1"/>
          </p:cNvPicPr>
          <p:nvPr/>
        </p:nvPicPr>
        <p:blipFill rotWithShape="1">
          <a:blip r:embed="rId2">
            <a:extLst>
              <a:ext uri="{28A0092B-C50C-407E-A947-70E740481C1C}">
                <a14:useLocalDpi xmlns:a14="http://schemas.microsoft.com/office/drawing/2010/main" val="0"/>
              </a:ext>
            </a:extLst>
          </a:blip>
          <a:srcRect l="31023" t="5927" r="8538" b="39175"/>
          <a:stretch/>
        </p:blipFill>
        <p:spPr>
          <a:xfrm>
            <a:off x="7266794" y="214094"/>
            <a:ext cx="4780250" cy="6095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DBAE4BAC-7634-4498-B24B-20371E34038A}"/>
              </a:ext>
            </a:extLst>
          </p:cNvPr>
          <p:cNvSpPr txBox="1"/>
          <p:nvPr/>
        </p:nvSpPr>
        <p:spPr>
          <a:xfrm>
            <a:off x="294108" y="920621"/>
            <a:ext cx="6743689" cy="5016758"/>
          </a:xfrm>
          <a:prstGeom prst="rect">
            <a:avLst/>
          </a:prstGeom>
          <a:solidFill>
            <a:schemeClr val="accent4">
              <a:lumMod val="20000"/>
              <a:lumOff val="80000"/>
            </a:schemeClr>
          </a:solidFill>
          <a:ln>
            <a:solidFill>
              <a:schemeClr val="accent1"/>
            </a:solidFill>
          </a:ln>
        </p:spPr>
        <p:txBody>
          <a:bodyPr wrap="square">
            <a:spAutoFit/>
          </a:bodyPr>
          <a:lstStyle/>
          <a:p>
            <a:pPr algn="just"/>
            <a:r>
              <a:rPr lang="vi-VN" sz="3200" i="0" dirty="0">
                <a:solidFill>
                  <a:srgbClr val="FF0000"/>
                </a:solidFill>
                <a:effectLst/>
                <a:latin typeface="Sitka Banner" pitchFamily="2" charset="0"/>
                <a:cs typeface="Times New Roman" panose="02020603050405020304" pitchFamily="18" charset="0"/>
              </a:rPr>
              <a:t>Mô tả tình hình của xứ Thuận - Quảng, Lê Quý Đôn viết: "</a:t>
            </a:r>
            <a:r>
              <a:rPr lang="vi-VN" sz="3200" b="1" i="1" dirty="0">
                <a:solidFill>
                  <a:srgbClr val="FF0000"/>
                </a:solidFill>
                <a:effectLst/>
                <a:latin typeface="Sitka Banner" pitchFamily="2" charset="0"/>
                <a:cs typeface="Times New Roman" panose="02020603050405020304" pitchFamily="18" charset="0"/>
              </a:rPr>
              <a:t>Quân dân hai xứ thân yên tín phục..., chợ không bán hai giá, người không ai trộm cướp, cửa ngoài không phải đóng, thuyền buôn ngoại quốc đều đến mua bán, đổi chác phải giá, quán lệnh nghiêm trang, ai cũng cố gắng, trong cõi đếu an cư lạc nghiệp</a:t>
            </a:r>
            <a:r>
              <a:rPr lang="vi-VN" sz="3200" b="1" i="0" dirty="0">
                <a:solidFill>
                  <a:srgbClr val="FF0000"/>
                </a:solidFill>
                <a:effectLst/>
                <a:latin typeface="Sitka Banner" pitchFamily="2" charset="0"/>
                <a:cs typeface="Times New Roman" panose="02020603050405020304" pitchFamily="18" charset="0"/>
              </a:rPr>
              <a:t>".</a:t>
            </a:r>
          </a:p>
          <a:p>
            <a:pPr algn="just"/>
            <a:r>
              <a:rPr lang="vi-VN" sz="3200" i="0" dirty="0">
                <a:solidFill>
                  <a:srgbClr val="002060"/>
                </a:solidFill>
                <a:effectLst/>
                <a:latin typeface="Sitka Banner" pitchFamily="2" charset="0"/>
                <a:cs typeface="Times New Roman" panose="02020603050405020304" pitchFamily="18" charset="0"/>
              </a:rPr>
              <a:t>(Lê Quý Đôn toàn tập, Tập 1 - Phủ biên tạp lục, trang 50)</a:t>
            </a:r>
          </a:p>
        </p:txBody>
      </p:sp>
    </p:spTree>
    <p:extLst>
      <p:ext uri="{BB962C8B-B14F-4D97-AF65-F5344CB8AC3E}">
        <p14:creationId xmlns:p14="http://schemas.microsoft.com/office/powerpoint/2010/main" val="86957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4724400" y="6477001"/>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vi-VN" altLang="en-US" sz="1800">
              <a:latin typeface="Arial" panose="020B0604020202020204" pitchFamily="34" charset="0"/>
            </a:endParaRPr>
          </a:p>
        </p:txBody>
      </p:sp>
      <p:pic>
        <p:nvPicPr>
          <p:cNvPr id="3" name="Picture 2">
            <a:extLst>
              <a:ext uri="{FF2B5EF4-FFF2-40B4-BE49-F238E27FC236}">
                <a16:creationId xmlns:a16="http://schemas.microsoft.com/office/drawing/2014/main" id="{D843F730-1A22-897D-F98A-011835368022}"/>
              </a:ext>
            </a:extLst>
          </p:cNvPr>
          <p:cNvPicPr>
            <a:picLocks noChangeAspect="1"/>
          </p:cNvPicPr>
          <p:nvPr/>
        </p:nvPicPr>
        <p:blipFill>
          <a:blip r:embed="rId2"/>
          <a:stretch>
            <a:fillRect/>
          </a:stretch>
        </p:blipFill>
        <p:spPr>
          <a:xfrm>
            <a:off x="0" y="0"/>
            <a:ext cx="12192000" cy="1273995"/>
          </a:xfrm>
          <a:prstGeom prst="rect">
            <a:avLst/>
          </a:prstGeom>
          <a:solidFill>
            <a:schemeClr val="accent6">
              <a:lumMod val="50000"/>
            </a:schemeClr>
          </a:solidFill>
        </p:spPr>
      </p:pic>
      <p:sp>
        <p:nvSpPr>
          <p:cNvPr id="4" name="TextBox 3">
            <a:extLst>
              <a:ext uri="{FF2B5EF4-FFF2-40B4-BE49-F238E27FC236}">
                <a16:creationId xmlns:a16="http://schemas.microsoft.com/office/drawing/2014/main" id="{BABF36EC-A34C-601B-2ECE-B7732AB047BC}"/>
              </a:ext>
            </a:extLst>
          </p:cNvPr>
          <p:cNvSpPr txBox="1"/>
          <p:nvPr/>
        </p:nvSpPr>
        <p:spPr>
          <a:xfrm>
            <a:off x="972620" y="110623"/>
            <a:ext cx="11017322" cy="984885"/>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Quá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chủ</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quyền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đối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Hoàng Sa  </a:t>
            </a:r>
            <a:r>
              <a:rPr lang="en-US" sz="3200" dirty="0" err="1">
                <a:solidFill>
                  <a:srgbClr val="002060"/>
                </a:solidFill>
                <a:latin typeface="Sitka Banner" pitchFamily="2" charset="0"/>
                <a:cs typeface="Times New Roman" panose="02020603050405020304" pitchFamily="18" charset="0"/>
              </a:rPr>
              <a:t>và</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Hoàng Sa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chúa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Nguyễn</a:t>
            </a:r>
            <a:endParaRPr lang="en-US" sz="3200" dirty="0">
              <a:solidFill>
                <a:srgbClr val="002060"/>
              </a:solidFill>
              <a:latin typeface="Sitka Banner" pitchFamily="2" charset="0"/>
              <a:cs typeface="Times New Roman" panose="02020603050405020304" pitchFamily="18" charset="0"/>
            </a:endParaRPr>
          </a:p>
        </p:txBody>
      </p:sp>
      <p:sp>
        <p:nvSpPr>
          <p:cNvPr id="2" name="TextBox 7">
            <a:extLst>
              <a:ext uri="{FF2B5EF4-FFF2-40B4-BE49-F238E27FC236}">
                <a16:creationId xmlns:a16="http://schemas.microsoft.com/office/drawing/2014/main" id="{26F8F470-EBED-EB0A-9C2D-2EE050106859}"/>
              </a:ext>
            </a:extLst>
          </p:cNvPr>
          <p:cNvSpPr txBox="1"/>
          <p:nvPr/>
        </p:nvSpPr>
        <p:spPr>
          <a:xfrm>
            <a:off x="162068" y="1357333"/>
            <a:ext cx="5077753" cy="4143333"/>
          </a:xfrm>
          <a:prstGeom prst="wedgeRoundRectCallout">
            <a:avLst>
              <a:gd name="adj1" fmla="val -7875"/>
              <a:gd name="adj2" fmla="val 65451"/>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Khai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thác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tư</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liệu</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1,2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và</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thông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tin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trong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mục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sgk</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tr. 29,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hãy</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mô</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tả</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quá</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trình</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thực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thi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chủ</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quyền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đối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với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quần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đảo</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Hoàng Sa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và</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Trường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Sa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của</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người</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Việt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Nam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trong</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các</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thế</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kỉ</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XVII - XVIII?</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D6E759E-59C2-5080-C6B2-8F67022FBCF5}"/>
              </a:ext>
            </a:extLst>
          </p:cNvPr>
          <p:cNvPicPr>
            <a:picLocks noChangeAspect="1"/>
          </p:cNvPicPr>
          <p:nvPr/>
        </p:nvPicPr>
        <p:blipFill>
          <a:blip r:embed="rId3"/>
          <a:stretch>
            <a:fillRect/>
          </a:stretch>
        </p:blipFill>
        <p:spPr>
          <a:xfrm>
            <a:off x="5465852" y="1404907"/>
            <a:ext cx="6441897" cy="3971710"/>
          </a:xfrm>
          <a:prstGeom prst="rect">
            <a:avLst/>
          </a:prstGeom>
        </p:spPr>
      </p:pic>
      <p:sp>
        <p:nvSpPr>
          <p:cNvPr id="10" name="TextBox 9">
            <a:extLst>
              <a:ext uri="{FF2B5EF4-FFF2-40B4-BE49-F238E27FC236}">
                <a16:creationId xmlns:a16="http://schemas.microsoft.com/office/drawing/2014/main" id="{E08668B1-0833-59BA-E78C-F0216971096D}"/>
              </a:ext>
            </a:extLst>
          </p:cNvPr>
          <p:cNvSpPr txBox="1"/>
          <p:nvPr/>
        </p:nvSpPr>
        <p:spPr>
          <a:xfrm>
            <a:off x="5804899" y="5507530"/>
            <a:ext cx="6185043" cy="1292662"/>
          </a:xfrm>
          <a:prstGeom prst="rect">
            <a:avLst/>
          </a:prstGeom>
          <a:no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Bản đồ </a:t>
            </a:r>
            <a:r>
              <a:rPr kumimoji="0" lang="vi-VN" sz="2600" b="1" i="1"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Thiên Nam tứ chí lộ đồ thư</a:t>
            </a:r>
            <a:r>
              <a:rPr kumimoji="0" lang="vi-VN" sz="26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 phủ Quảng Ngãi, quyển 1, trong tập Hồng Đức bản đồ, do Đỗ Bá biên soạn vào thế kỉ XVII </a:t>
            </a:r>
          </a:p>
        </p:txBody>
      </p:sp>
    </p:spTree>
    <p:extLst>
      <p:ext uri="{BB962C8B-B14F-4D97-AF65-F5344CB8AC3E}">
        <p14:creationId xmlns:p14="http://schemas.microsoft.com/office/powerpoint/2010/main" val="2121433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C3584-6296-A467-99F7-DDF416EB5BC7}"/>
              </a:ext>
            </a:extLst>
          </p:cNvPr>
          <p:cNvPicPr>
            <a:picLocks noChangeAspect="1"/>
          </p:cNvPicPr>
          <p:nvPr/>
        </p:nvPicPr>
        <p:blipFill>
          <a:blip r:embed="rId2"/>
          <a:stretch>
            <a:fillRect/>
          </a:stretch>
        </p:blipFill>
        <p:spPr>
          <a:xfrm>
            <a:off x="0" y="0"/>
            <a:ext cx="12192000" cy="1273995"/>
          </a:xfrm>
          <a:prstGeom prst="rect">
            <a:avLst/>
          </a:prstGeom>
          <a:solidFill>
            <a:schemeClr val="accent6">
              <a:lumMod val="50000"/>
            </a:schemeClr>
          </a:solidFill>
        </p:spPr>
      </p:pic>
      <p:sp>
        <p:nvSpPr>
          <p:cNvPr id="4" name="TextBox 3">
            <a:extLst>
              <a:ext uri="{FF2B5EF4-FFF2-40B4-BE49-F238E27FC236}">
                <a16:creationId xmlns:a16="http://schemas.microsoft.com/office/drawing/2014/main" id="{3D0C21AE-AED8-F453-ACA9-3A7234DB80E2}"/>
              </a:ext>
            </a:extLst>
          </p:cNvPr>
          <p:cNvSpPr txBox="1"/>
          <p:nvPr/>
        </p:nvSpPr>
        <p:spPr>
          <a:xfrm>
            <a:off x="972620" y="110623"/>
            <a:ext cx="11017322" cy="984885"/>
          </a:xfrm>
          <a:prstGeom prst="rect">
            <a:avLst/>
          </a:prstGeom>
          <a:noFill/>
        </p:spPr>
        <p:txBody>
          <a:bodyPr wrap="square" lIns="0" tIns="0" rIns="0" bIns="0" rtlCol="0">
            <a:spAutoFit/>
          </a:bodyPr>
          <a:lstStyle/>
          <a:p>
            <a:pPr algn="ctr"/>
            <a:r>
              <a:rPr lang="en-US" sz="3200" dirty="0">
                <a:solidFill>
                  <a:srgbClr val="002060"/>
                </a:solidFill>
                <a:latin typeface="Sitka Banner" pitchFamily="2" charset="0"/>
                <a:cs typeface="Times New Roman" panose="02020603050405020304" pitchFamily="18" charset="0"/>
              </a:rPr>
              <a:t>2. </a:t>
            </a:r>
            <a:r>
              <a:rPr lang="en-US" sz="3200" dirty="0" err="1">
                <a:solidFill>
                  <a:srgbClr val="002060"/>
                </a:solidFill>
                <a:latin typeface="Sitka Banner" pitchFamily="2" charset="0"/>
                <a:cs typeface="Times New Roman" panose="02020603050405020304" pitchFamily="18" charset="0"/>
              </a:rPr>
              <a:t>Quá</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trình</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thực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thi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chủ</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quyền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đối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với</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Hoàng Sa  </a:t>
            </a:r>
            <a:r>
              <a:rPr lang="en-US" sz="3200" dirty="0" err="1">
                <a:solidFill>
                  <a:srgbClr val="002060"/>
                </a:solidFill>
                <a:latin typeface="Sitka Banner" pitchFamily="2" charset="0"/>
                <a:cs typeface="Times New Roman" panose="02020603050405020304" pitchFamily="18" charset="0"/>
              </a:rPr>
              <a:t>và</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quần</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đảo</a:t>
            </a:r>
            <a:r>
              <a:rPr lang="en-US" sz="3200" dirty="0">
                <a:solidFill>
                  <a:srgbClr val="002060"/>
                </a:solidFill>
                <a:latin typeface="Sitka Banner" pitchFamily="2" charset="0"/>
                <a:cs typeface="Times New Roman" panose="02020603050405020304" pitchFamily="18" charset="0"/>
              </a:rPr>
              <a:t> Hoàng Sa </a:t>
            </a:r>
            <a:r>
              <a:rPr lang="en-US" sz="3200" dirty="0" err="1">
                <a:solidFill>
                  <a:srgbClr val="002060"/>
                </a:solidFill>
                <a:latin typeface="Sitka Banner" pitchFamily="2" charset="0"/>
                <a:cs typeface="Times New Roman" panose="02020603050405020304" pitchFamily="18" charset="0"/>
              </a:rPr>
              <a:t>của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các</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chúa</a:t>
            </a:r>
            <a:r>
              <a:rPr lang="en-US" sz="3200" dirty="0">
                <a:solidFill>
                  <a:srgbClr val="002060"/>
                </a:solidFill>
                <a:latin typeface="Sitka Banner" pitchFamily="2" charset="0"/>
                <a:cs typeface="Times New Roman" panose="02020603050405020304" pitchFamily="18" charset="0"/>
              </a:rPr>
              <a:t> </a:t>
            </a:r>
            <a:r>
              <a:rPr lang="en-US" sz="3200" dirty="0" err="1">
                <a:solidFill>
                  <a:srgbClr val="002060"/>
                </a:solidFill>
                <a:latin typeface="Sitka Banner" pitchFamily="2" charset="0"/>
                <a:cs typeface="Times New Roman" panose="02020603050405020304" pitchFamily="18" charset="0"/>
              </a:rPr>
              <a:t>Nguyễn</a:t>
            </a:r>
            <a:endParaRPr lang="en-US" sz="3200" dirty="0">
              <a:solidFill>
                <a:srgbClr val="002060"/>
              </a:solidFill>
              <a:latin typeface="Sitka Banner" pitchFamily="2" charset="0"/>
              <a:cs typeface="Times New Roman" panose="02020603050405020304" pitchFamily="18" charset="0"/>
            </a:endParaRPr>
          </a:p>
        </p:txBody>
      </p:sp>
      <p:pic>
        <p:nvPicPr>
          <p:cNvPr id="5" name="Picture 2" descr="Quá trình thiết lập, khai thác và quản lý liên tục của Việt Nam đối với chủ  quyền hai quần đảo Hoàng Sa và Trường Sa thông qua “Đội Hoàng Sa kiêm">
            <a:extLst>
              <a:ext uri="{FF2B5EF4-FFF2-40B4-BE49-F238E27FC236}">
                <a16:creationId xmlns:a16="http://schemas.microsoft.com/office/drawing/2014/main" id="{34095FF7-35F0-F609-92C2-ED98B3426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8" r="4892" b="13840"/>
          <a:stretch/>
        </p:blipFill>
        <p:spPr bwMode="auto">
          <a:xfrm>
            <a:off x="5312519" y="1361615"/>
            <a:ext cx="3219532" cy="39990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5A3410-D3D8-8FA6-FAF5-B7453E8F38CB}"/>
              </a:ext>
            </a:extLst>
          </p:cNvPr>
          <p:cNvSpPr txBox="1"/>
          <p:nvPr/>
        </p:nvSpPr>
        <p:spPr>
          <a:xfrm>
            <a:off x="5415526" y="5480389"/>
            <a:ext cx="3219532" cy="1200329"/>
          </a:xfrm>
          <a:prstGeom prst="rect">
            <a:avLst/>
          </a:prstGeom>
          <a:solidFill>
            <a:schemeClr val="bg1"/>
          </a:solidFill>
          <a:ln w="28575">
            <a:solidFill>
              <a:srgbClr val="00B0F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Tượng đài đội Hoàng Sa kiêm quản Bắc Hải ở huyện đảo Lý Sơn</a:t>
            </a:r>
          </a:p>
        </p:txBody>
      </p:sp>
      <p:pic>
        <p:nvPicPr>
          <p:cNvPr id="8" name="Picture 2" descr="Giới thiệu Nhà trưng bày Đội Hoàng Sa Bắc Hải - Ảnh 2">
            <a:extLst>
              <a:ext uri="{FF2B5EF4-FFF2-40B4-BE49-F238E27FC236}">
                <a16:creationId xmlns:a16="http://schemas.microsoft.com/office/drawing/2014/main" id="{2BA54C6B-0ED9-2826-4D02-54D32A68B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059" y="1384618"/>
            <a:ext cx="3434469" cy="4276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1A6EE3-6FCF-4D80-28FE-E4F378215E44}"/>
              </a:ext>
            </a:extLst>
          </p:cNvPr>
          <p:cNvSpPr txBox="1"/>
          <p:nvPr/>
        </p:nvSpPr>
        <p:spPr>
          <a:xfrm>
            <a:off x="8749473" y="5480389"/>
            <a:ext cx="3320056" cy="1200329"/>
          </a:xfrm>
          <a:prstGeom prst="rect">
            <a:avLst/>
          </a:prstGeom>
          <a:solidFill>
            <a:schemeClr val="bg1"/>
          </a:solidFill>
          <a:ln w="28575">
            <a:solidFill>
              <a:srgbClr val="00B0F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Nhà trưng bày Hải đội Hoàng Sa kiêm quản Bắc Hải, ở đảo Lý Sơn</a:t>
            </a:r>
          </a:p>
        </p:txBody>
      </p:sp>
      <p:graphicFrame>
        <p:nvGraphicFramePr>
          <p:cNvPr id="11" name="Diagram 10">
            <a:extLst>
              <a:ext uri="{FF2B5EF4-FFF2-40B4-BE49-F238E27FC236}">
                <a16:creationId xmlns:a16="http://schemas.microsoft.com/office/drawing/2014/main" id="{91319447-0A67-C984-1BF3-8EF50A944F33}"/>
              </a:ext>
            </a:extLst>
          </p:cNvPr>
          <p:cNvGraphicFramePr/>
          <p:nvPr>
            <p:extLst>
              <p:ext uri="{D42A27DB-BD31-4B8C-83A1-F6EECF244321}">
                <p14:modId xmlns:p14="http://schemas.microsoft.com/office/powerpoint/2010/main" val="4289664406"/>
              </p:ext>
            </p:extLst>
          </p:nvPr>
        </p:nvGraphicFramePr>
        <p:xfrm>
          <a:off x="-1882454" y="1326906"/>
          <a:ext cx="797845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1608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42DC3E4-6D11-4CB2-B2A9-31A13CB834AF}"/>
              </a:ext>
            </a:extLst>
          </p:cNvPr>
          <p:cNvSpPr txBox="1"/>
          <p:nvPr/>
        </p:nvSpPr>
        <p:spPr>
          <a:xfrm>
            <a:off x="4849403" y="366623"/>
            <a:ext cx="7131587" cy="6124754"/>
          </a:xfrm>
          <a:prstGeom prst="rect">
            <a:avLst/>
          </a:prstGeom>
          <a:solidFill>
            <a:schemeClr val="accent4">
              <a:lumMod val="20000"/>
              <a:lumOff val="80000"/>
            </a:schemeClr>
          </a:solidFill>
          <a:ln w="28575">
            <a:solidFill>
              <a:srgbClr val="00B0F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t>
            </a:r>
            <a:r>
              <a:rPr kumimoji="0" lang="vi-VN" sz="2800" b="1" i="1"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Họ Nguyễn đặt đội Hoàng Sa 70 suất, lấy người xã An Vĩnh sung vào, cắt phiên mỗi năm cứ tháng 2 nhận giấy sai đi, mang lương đủ ăn sáu tháng, đi bằng năm chiếc thuyền nhỏ, ra biển ba ngày ba đêm thì đến đảo ấy. Lấy được hoá vật của tàu như là gươm ngựa, hoa bạc, hòn bạc, đổ đổng, khối chì, súng, ngà voi, đổ sứ, đổ chiêm, cùng là vỏ đồi mồi, hải sâm, hạt ốc vân rất nhiều... Đến kì tháng 8 thì về. Họ Nguyễn lại đặt đội Bắc Hải. Lệnh cho đi chiếc thuyền câu nhỏ ra các xứ Bắc Hải, cù lao Côn Lôn và các đảo ở Hà Tiên</a:t>
            </a:r>
            <a:r>
              <a:rPr kumimoji="0" lang="en-US" sz="2800" b="1" i="1"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t>
            </a:r>
            <a:r>
              <a:rPr kumimoji="0" lang="vi-VN" sz="2800" b="1" i="1"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(Theo Lê Quý Đôn, Phủ biên tạp lục,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NXB Văn hoá - Thông tin, 2007, tr. 155)</a:t>
            </a:r>
          </a:p>
        </p:txBody>
      </p:sp>
      <p:pic>
        <p:nvPicPr>
          <p:cNvPr id="9220" name="Picture 4" descr="Phủ Biên Tạp Lục (NXB Văn Hóa Thông Tin 2007) - Lê Quý Đôn, 445 Trang |  Sách Việt Nam">
            <a:extLst>
              <a:ext uri="{FF2B5EF4-FFF2-40B4-BE49-F238E27FC236}">
                <a16:creationId xmlns:a16="http://schemas.microsoft.com/office/drawing/2014/main" id="{2FCBA305-2BCD-4BC5-9D66-17C994809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46" y="753613"/>
            <a:ext cx="36576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0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128341A-14FD-47F5-ACF5-F14B71E1CEBC}"/>
              </a:ext>
            </a:extLst>
          </p:cNvPr>
          <p:cNvSpPr txBox="1"/>
          <p:nvPr/>
        </p:nvSpPr>
        <p:spPr>
          <a:xfrm>
            <a:off x="506859" y="5876886"/>
            <a:ext cx="11439096" cy="830997"/>
          </a:xfrm>
          <a:prstGeom prst="rect">
            <a:avLst/>
          </a:prstGeom>
          <a:noFill/>
          <a:ln w="28575">
            <a:solidFill>
              <a:srgbClr val="00B0F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Lễ Khao lề thế lính là một tập tục cổ truyền có từ thời Hải đội Hoàng Sa (thế kỉ XVII) nhằm tri ân những người đi làm nhiệm vụ và cầu cho họ được bình an trở v</a:t>
            </a:r>
            <a:r>
              <a:rPr kumimoji="0" lang="en-US" sz="24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ề</a:t>
            </a:r>
            <a:r>
              <a:rPr kumimoji="0" lang="vi-VN" sz="2400" b="1" i="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 </a:t>
            </a:r>
          </a:p>
        </p:txBody>
      </p:sp>
      <p:grpSp>
        <p:nvGrpSpPr>
          <p:cNvPr id="2" name="Group 1">
            <a:extLst>
              <a:ext uri="{FF2B5EF4-FFF2-40B4-BE49-F238E27FC236}">
                <a16:creationId xmlns:a16="http://schemas.microsoft.com/office/drawing/2014/main" id="{9715C59D-A136-4039-909B-225EE3D4C674}"/>
              </a:ext>
            </a:extLst>
          </p:cNvPr>
          <p:cNvGrpSpPr/>
          <p:nvPr/>
        </p:nvGrpSpPr>
        <p:grpSpPr>
          <a:xfrm>
            <a:off x="506859" y="150117"/>
            <a:ext cx="11178282" cy="5528715"/>
            <a:chOff x="385103" y="853076"/>
            <a:chExt cx="9627504" cy="6411668"/>
          </a:xfrm>
          <a:noFill/>
        </p:grpSpPr>
        <p:pic>
          <p:nvPicPr>
            <p:cNvPr id="8194" name="Picture 2" descr="Đảo Lý Sơn tổ chức Lễ Khao lề thế lính Hoàng Sa ​">
              <a:extLst>
                <a:ext uri="{FF2B5EF4-FFF2-40B4-BE49-F238E27FC236}">
                  <a16:creationId xmlns:a16="http://schemas.microsoft.com/office/drawing/2014/main" id="{F115AAE2-66E1-42A9-A286-21BF0EED8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05" y="853076"/>
              <a:ext cx="4657296" cy="3170054"/>
            </a:xfrm>
            <a:prstGeom prst="rect">
              <a:avLst/>
            </a:prstGeom>
            <a:grpFill/>
          </p:spPr>
        </p:pic>
        <p:pic>
          <p:nvPicPr>
            <p:cNvPr id="14338" name="Picture 2" descr="Tái hiện lễ khao lề thế lính Hoàng Sa của ngư dân Lý Sơn | Tạp chí Tuyên  giáo">
              <a:extLst>
                <a:ext uri="{FF2B5EF4-FFF2-40B4-BE49-F238E27FC236}">
                  <a16:creationId xmlns:a16="http://schemas.microsoft.com/office/drawing/2014/main" id="{5A38E8CA-8868-4736-A402-1C82A4FAD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107" y="853076"/>
              <a:ext cx="4762500" cy="3171825"/>
            </a:xfrm>
            <a:prstGeom prst="rect">
              <a:avLst/>
            </a:prstGeom>
            <a:grpFill/>
          </p:spPr>
        </p:pic>
        <p:pic>
          <p:nvPicPr>
            <p:cNvPr id="14340" name="Picture 4" descr="Lễ khao lề thế lính Hoàng Sa trở thành di sản quốc gia | VTV.VN">
              <a:extLst>
                <a:ext uri="{FF2B5EF4-FFF2-40B4-BE49-F238E27FC236}">
                  <a16:creationId xmlns:a16="http://schemas.microsoft.com/office/drawing/2014/main" id="{487EB329-EBA4-44C1-81A5-9F8CB64D0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704" y="4092919"/>
              <a:ext cx="4633003" cy="3171825"/>
            </a:xfrm>
            <a:prstGeom prst="rect">
              <a:avLst/>
            </a:prstGeom>
            <a:grpFill/>
          </p:spPr>
        </p:pic>
        <p:pic>
          <p:nvPicPr>
            <p:cNvPr id="14342" name="Picture 6" descr="Lễ Khao lề thế lính Hoàng Sa: Nghi lễ tri ân và giáo dục truyền thống yêu  nước cho thế hệ trẻ | Văn hóa | Báo ảnh Dân tộc và Miền núi">
              <a:extLst>
                <a:ext uri="{FF2B5EF4-FFF2-40B4-BE49-F238E27FC236}">
                  <a16:creationId xmlns:a16="http://schemas.microsoft.com/office/drawing/2014/main" id="{5936B735-E581-4924-B06C-04389D1EB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03" y="4092919"/>
              <a:ext cx="4762500" cy="3133725"/>
            </a:xfrm>
            <a:prstGeom prst="rect">
              <a:avLst/>
            </a:prstGeom>
            <a:grpFill/>
          </p:spPr>
        </p:pic>
      </p:grpSp>
    </p:spTree>
    <p:extLst>
      <p:ext uri="{BB962C8B-B14F-4D97-AF65-F5344CB8AC3E}">
        <p14:creationId xmlns:p14="http://schemas.microsoft.com/office/powerpoint/2010/main" val="7961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20654-3477-4626-896E-73DF2FE342F5}"/>
              </a:ext>
            </a:extLst>
          </p:cNvPr>
          <p:cNvPicPr>
            <a:picLocks noChangeAspect="1"/>
          </p:cNvPicPr>
          <p:nvPr/>
        </p:nvPicPr>
        <p:blipFill>
          <a:blip r:embed="rId2"/>
          <a:stretch>
            <a:fillRect/>
          </a:stretch>
        </p:blipFill>
        <p:spPr>
          <a:xfrm>
            <a:off x="0" y="109206"/>
            <a:ext cx="12039600" cy="768177"/>
          </a:xfrm>
          <a:prstGeom prst="rect">
            <a:avLst/>
          </a:prstGeom>
        </p:spPr>
      </p:pic>
      <p:sp>
        <p:nvSpPr>
          <p:cNvPr id="3" name="TextBox 8">
            <a:extLst>
              <a:ext uri="{FF2B5EF4-FFF2-40B4-BE49-F238E27FC236}">
                <a16:creationId xmlns:a16="http://schemas.microsoft.com/office/drawing/2014/main" id="{1B671505-9484-43F9-974B-F682B2CBCEDD}"/>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
        <p:nvSpPr>
          <p:cNvPr id="4" name="TextBox 3">
            <a:extLst>
              <a:ext uri="{FF2B5EF4-FFF2-40B4-BE49-F238E27FC236}">
                <a16:creationId xmlns:a16="http://schemas.microsoft.com/office/drawing/2014/main" id="{8A6F9636-C8B1-5B55-1A7E-F38F3D171EC1}"/>
              </a:ext>
            </a:extLst>
          </p:cNvPr>
          <p:cNvSpPr txBox="1"/>
          <p:nvPr/>
        </p:nvSpPr>
        <p:spPr>
          <a:xfrm>
            <a:off x="362921" y="1506407"/>
            <a:ext cx="4178257" cy="2656046"/>
          </a:xfrm>
          <a:prstGeom prst="wedgeRoundRectCallout">
            <a:avLst>
              <a:gd name="adj1" fmla="val 3093"/>
              <a:gd name="adj2" fmla="val 7703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dirty="0" err="1">
                <a:solidFill>
                  <a:srgbClr val="002060"/>
                </a:solidFill>
                <a:latin typeface="Sitka Banner" pitchFamily="2" charset="0"/>
                <a:cs typeface="Times New Roman" panose="02020603050405020304" pitchFamily="18" charset="0"/>
              </a:rPr>
              <a:t>Hãy</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lập</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bảng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tóm</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tắt</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về</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công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cuộc</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khai</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phá</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vùng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đất</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phía</a:t>
            </a:r>
            <a:r>
              <a:rPr lang="en-US" sz="3000" b="1" dirty="0">
                <a:solidFill>
                  <a:srgbClr val="002060"/>
                </a:solidFill>
                <a:latin typeface="Sitka Banner" pitchFamily="2" charset="0"/>
                <a:cs typeface="Times New Roman" panose="02020603050405020304" pitchFamily="18" charset="0"/>
              </a:rPr>
              <a:t> Nam </a:t>
            </a:r>
            <a:r>
              <a:rPr lang="en-US" sz="3000" b="1" dirty="0" err="1">
                <a:solidFill>
                  <a:srgbClr val="002060"/>
                </a:solidFill>
                <a:latin typeface="Sitka Banner" pitchFamily="2" charset="0"/>
                <a:cs typeface="Times New Roman" panose="02020603050405020304" pitchFamily="18" charset="0"/>
              </a:rPr>
              <a:t>trong</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các</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thế</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kỉ</a:t>
            </a:r>
            <a:r>
              <a:rPr lang="en-US" sz="3000" b="1" dirty="0">
                <a:solidFill>
                  <a:srgbClr val="002060"/>
                </a:solidFill>
                <a:latin typeface="Sitka Banner" pitchFamily="2" charset="0"/>
                <a:cs typeface="Times New Roman" panose="02020603050405020304" pitchFamily="18" charset="0"/>
              </a:rPr>
              <a:t> XVI – XVIII </a:t>
            </a:r>
            <a:r>
              <a:rPr lang="en-US" sz="3000" b="1" dirty="0" err="1">
                <a:solidFill>
                  <a:srgbClr val="002060"/>
                </a:solidFill>
                <a:latin typeface="Sitka Banner" pitchFamily="2" charset="0"/>
                <a:cs typeface="Times New Roman" panose="02020603050405020304" pitchFamily="18" charset="0"/>
              </a:rPr>
              <a:t>theo</a:t>
            </a:r>
            <a:r>
              <a:rPr lang="en-US" sz="3000" b="1" dirty="0">
                <a:solidFill>
                  <a:srgbClr val="002060"/>
                </a:solidFill>
                <a:latin typeface="Sitka Banner" pitchFamily="2" charset="0"/>
                <a:cs typeface="Times New Roman" panose="02020603050405020304" pitchFamily="18" charset="0"/>
              </a:rPr>
              <a:t> </a:t>
            </a:r>
            <a:r>
              <a:rPr lang="en-US" sz="3000" b="1" dirty="0" err="1">
                <a:solidFill>
                  <a:srgbClr val="002060"/>
                </a:solidFill>
                <a:latin typeface="Sitka Banner" pitchFamily="2" charset="0"/>
                <a:cs typeface="Times New Roman" panose="02020603050405020304" pitchFamily="18" charset="0"/>
              </a:rPr>
              <a:t>mẫu</a:t>
            </a:r>
            <a:r>
              <a:rPr lang="en-US" sz="3000" b="1" dirty="0">
                <a:solidFill>
                  <a:srgbClr val="002060"/>
                </a:solidFill>
                <a:latin typeface="Sitka Banner" pitchFamily="2" charset="0"/>
                <a:cs typeface="Times New Roman" panose="02020603050405020304" pitchFamily="18" charset="0"/>
              </a:rPr>
              <a:t>:</a:t>
            </a:r>
            <a:endParaRPr lang="vi-VN" sz="3000" dirty="0">
              <a:solidFill>
                <a:schemeClr val="tx2">
                  <a:lumMod val="75000"/>
                </a:schemeClr>
              </a:solidFill>
              <a:latin typeface="Sitka Banner" pitchFamily="2" charset="0"/>
              <a:cs typeface="Times New Roman" panose="02020603050405020304" pitchFamily="18" charset="0"/>
            </a:endParaRPr>
          </a:p>
        </p:txBody>
      </p:sp>
      <p:graphicFrame>
        <p:nvGraphicFramePr>
          <p:cNvPr id="5" name="Table 6">
            <a:extLst>
              <a:ext uri="{FF2B5EF4-FFF2-40B4-BE49-F238E27FC236}">
                <a16:creationId xmlns:a16="http://schemas.microsoft.com/office/drawing/2014/main" id="{79E3EC7C-68D2-8DC6-8AD5-6C852AFC2C08}"/>
              </a:ext>
            </a:extLst>
          </p:cNvPr>
          <p:cNvGraphicFramePr>
            <a:graphicFrameLocks noGrp="1"/>
          </p:cNvGraphicFramePr>
          <p:nvPr>
            <p:extLst>
              <p:ext uri="{D42A27DB-BD31-4B8C-83A1-F6EECF244321}">
                <p14:modId xmlns:p14="http://schemas.microsoft.com/office/powerpoint/2010/main" val="553379594"/>
              </p:ext>
            </p:extLst>
          </p:nvPr>
        </p:nvGraphicFramePr>
        <p:xfrm>
          <a:off x="4859675" y="963907"/>
          <a:ext cx="6969404" cy="5670861"/>
        </p:xfrm>
        <a:graphic>
          <a:graphicData uri="http://schemas.openxmlformats.org/drawingml/2006/table">
            <a:tbl>
              <a:tblPr firstRow="1" bandRow="1">
                <a:tableStyleId>{5C22544A-7EE6-4342-B048-85BDC9FD1C3A}</a:tableStyleId>
              </a:tblPr>
              <a:tblGrid>
                <a:gridCol w="2126752">
                  <a:extLst>
                    <a:ext uri="{9D8B030D-6E8A-4147-A177-3AD203B41FA5}">
                      <a16:colId xmlns:a16="http://schemas.microsoft.com/office/drawing/2014/main" val="2420030803"/>
                    </a:ext>
                  </a:extLst>
                </a:gridCol>
                <a:gridCol w="4842652">
                  <a:extLst>
                    <a:ext uri="{9D8B030D-6E8A-4147-A177-3AD203B41FA5}">
                      <a16:colId xmlns:a16="http://schemas.microsoft.com/office/drawing/2014/main" val="352088511"/>
                    </a:ext>
                  </a:extLst>
                </a:gridCol>
              </a:tblGrid>
              <a:tr h="830569">
                <a:tc>
                  <a:txBody>
                    <a:bodyPr/>
                    <a:lstStyle/>
                    <a:p>
                      <a:endParaRPr lang="en-US" dirty="0"/>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790627050"/>
                  </a:ext>
                </a:extLst>
              </a:tr>
              <a:tr h="4840292">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1479801652"/>
                  </a:ext>
                </a:extLst>
              </a:tr>
            </a:tbl>
          </a:graphicData>
        </a:graphic>
      </p:graphicFrame>
      <p:sp>
        <p:nvSpPr>
          <p:cNvPr id="7" name="TextBox 6">
            <a:extLst>
              <a:ext uri="{FF2B5EF4-FFF2-40B4-BE49-F238E27FC236}">
                <a16:creationId xmlns:a16="http://schemas.microsoft.com/office/drawing/2014/main" id="{54EEEAB1-2C95-6A8C-CC96-D9879B298827}"/>
              </a:ext>
            </a:extLst>
          </p:cNvPr>
          <p:cNvSpPr txBox="1"/>
          <p:nvPr/>
        </p:nvSpPr>
        <p:spPr>
          <a:xfrm>
            <a:off x="8001283" y="1107216"/>
            <a:ext cx="2642744" cy="492443"/>
          </a:xfrm>
          <a:prstGeom prst="rect">
            <a:avLst/>
          </a:prstGeom>
          <a:noFill/>
        </p:spPr>
        <p:txBody>
          <a:bodyPr wrap="square" lIns="0" tIns="0" rIns="0" bIns="0" rtlCol="0">
            <a:spAutoFit/>
          </a:bodyPr>
          <a:lstStyle/>
          <a:p>
            <a:pPr algn="ctr"/>
            <a:r>
              <a:rPr lang="en-US" sz="3200" dirty="0" err="1">
                <a:solidFill>
                  <a:schemeClr val="bg1"/>
                </a:solidFill>
                <a:latin typeface="Sitka Banner" pitchFamily="2" charset="0"/>
                <a:cs typeface="Times New Roman" panose="02020603050405020304" pitchFamily="18" charset="0"/>
              </a:rPr>
              <a:t>Sự</a:t>
            </a:r>
            <a:r>
              <a:rPr lang="en-US" sz="3200" dirty="0">
                <a:solidFill>
                  <a:schemeClr val="bg1"/>
                </a:solidFill>
                <a:latin typeface="Sitka Banner" pitchFamily="2" charset="0"/>
                <a:cs typeface="Times New Roman" panose="02020603050405020304" pitchFamily="18" charset="0"/>
              </a:rPr>
              <a:t> </a:t>
            </a:r>
            <a:r>
              <a:rPr lang="en-US" sz="3200" dirty="0" err="1">
                <a:solidFill>
                  <a:schemeClr val="bg1"/>
                </a:solidFill>
                <a:latin typeface="Sitka Banner" pitchFamily="2" charset="0"/>
                <a:cs typeface="Times New Roman" panose="02020603050405020304" pitchFamily="18" charset="0"/>
              </a:rPr>
              <a:t>kiện</a:t>
            </a:r>
            <a:r>
              <a:rPr lang="en-US" sz="3200" dirty="0">
                <a:solidFill>
                  <a:schemeClr val="bg1"/>
                </a:solidFill>
                <a:latin typeface="Sitka Banner" pitchFamily="2" charset="0"/>
                <a:cs typeface="Times New Roman" panose="02020603050405020304" pitchFamily="18" charset="0"/>
              </a:rPr>
              <a:t> </a:t>
            </a:r>
            <a:r>
              <a:rPr lang="en-US" sz="3200" dirty="0" err="1">
                <a:solidFill>
                  <a:schemeClr val="bg1"/>
                </a:solidFill>
                <a:latin typeface="Sitka Banner" pitchFamily="2" charset="0"/>
                <a:cs typeface="Times New Roman" panose="02020603050405020304" pitchFamily="18" charset="0"/>
              </a:rPr>
              <a:t>chính</a:t>
            </a:r>
            <a:endParaRPr lang="en-US" sz="3200" dirty="0">
              <a:solidFill>
                <a:schemeClr val="bg1"/>
              </a:solidFill>
              <a:latin typeface="Sitka Banner"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F18C7EA3-674D-E6B0-DE9A-A48A089FBEB0}"/>
              </a:ext>
            </a:extLst>
          </p:cNvPr>
          <p:cNvSpPr txBox="1"/>
          <p:nvPr/>
        </p:nvSpPr>
        <p:spPr>
          <a:xfrm>
            <a:off x="5056597" y="1107216"/>
            <a:ext cx="2078805" cy="492443"/>
          </a:xfrm>
          <a:prstGeom prst="rect">
            <a:avLst/>
          </a:prstGeom>
          <a:noFill/>
        </p:spPr>
        <p:txBody>
          <a:bodyPr wrap="square" lIns="0" tIns="0" rIns="0" bIns="0" rtlCol="0">
            <a:spAutoFit/>
          </a:bodyPr>
          <a:lstStyle/>
          <a:p>
            <a:pPr algn="ctr"/>
            <a:r>
              <a:rPr lang="en-US" sz="3200" dirty="0" err="1">
                <a:solidFill>
                  <a:schemeClr val="bg1"/>
                </a:solidFill>
                <a:latin typeface="Sitka Banner" pitchFamily="2" charset="0"/>
                <a:cs typeface="Times New Roman" panose="02020603050405020304" pitchFamily="18" charset="0"/>
              </a:rPr>
              <a:t>Thời</a:t>
            </a:r>
            <a:r>
              <a:rPr lang="en-US" sz="3200" dirty="0">
                <a:solidFill>
                  <a:schemeClr val="bg1"/>
                </a:solidFill>
                <a:latin typeface="Sitka Banner" pitchFamily="2" charset="0"/>
                <a:cs typeface="Times New Roman" panose="02020603050405020304" pitchFamily="18" charset="0"/>
              </a:rPr>
              <a:t> </a:t>
            </a:r>
            <a:r>
              <a:rPr lang="en-US" sz="3200" dirty="0" err="1">
                <a:solidFill>
                  <a:schemeClr val="bg1"/>
                </a:solidFill>
                <a:latin typeface="Sitka Banner" pitchFamily="2" charset="0"/>
                <a:cs typeface="Times New Roman" panose="02020603050405020304" pitchFamily="18" charset="0"/>
              </a:rPr>
              <a:t>gian</a:t>
            </a:r>
            <a:endParaRPr lang="en-US" sz="3200" dirty="0">
              <a:solidFill>
                <a:schemeClr val="bg1"/>
              </a:solidFill>
              <a:latin typeface="Sitka Banner" pitchFamily="2" charset="0"/>
              <a:cs typeface="Times New Roman" panose="02020603050405020304" pitchFamily="18" charset="0"/>
            </a:endParaRPr>
          </a:p>
        </p:txBody>
      </p:sp>
      <p:pic>
        <p:nvPicPr>
          <p:cNvPr id="9" name="Picture 8">
            <a:extLst>
              <a:ext uri="{FF2B5EF4-FFF2-40B4-BE49-F238E27FC236}">
                <a16:creationId xmlns:a16="http://schemas.microsoft.com/office/drawing/2014/main" id="{3D24FC50-BE8D-11AF-FE7A-FB9140953AB8}"/>
              </a:ext>
            </a:extLst>
          </p:cNvPr>
          <p:cNvPicPr>
            <a:picLocks noChangeAspect="1"/>
          </p:cNvPicPr>
          <p:nvPr/>
        </p:nvPicPr>
        <p:blipFill>
          <a:blip r:embed="rId3"/>
          <a:stretch>
            <a:fillRect/>
          </a:stretch>
        </p:blipFill>
        <p:spPr>
          <a:xfrm>
            <a:off x="225709" y="4460954"/>
            <a:ext cx="2543175" cy="2173814"/>
          </a:xfrm>
          <a:prstGeom prst="ellipse">
            <a:avLst/>
          </a:prstGeom>
          <a:ln>
            <a:noFill/>
          </a:ln>
          <a:effectLst>
            <a:softEdge rad="112500"/>
          </a:effectLst>
        </p:spPr>
      </p:pic>
    </p:spTree>
    <p:extLst>
      <p:ext uri="{BB962C8B-B14F-4D97-AF65-F5344CB8AC3E}">
        <p14:creationId xmlns:p14="http://schemas.microsoft.com/office/powerpoint/2010/main" val="370590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sp>
        <p:nvSpPr>
          <p:cNvPr id="4" name="TextBox 13">
            <a:extLst>
              <a:ext uri="{FF2B5EF4-FFF2-40B4-BE49-F238E27FC236}">
                <a16:creationId xmlns:a16="http://schemas.microsoft.com/office/drawing/2014/main" id="{1BD69076-E2A7-4070-A8A2-5CEFECA82EA2}"/>
              </a:ext>
            </a:extLst>
          </p:cNvPr>
          <p:cNvSpPr txBox="1"/>
          <p:nvPr/>
        </p:nvSpPr>
        <p:spPr>
          <a:xfrm>
            <a:off x="3192216" y="1459230"/>
            <a:ext cx="8188059" cy="196977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501969">
              <a:defRPr/>
            </a:pPr>
            <a:r>
              <a:rPr lang="en-US" sz="3200" dirty="0" err="1">
                <a:solidFill>
                  <a:srgbClr val="003300"/>
                </a:solidFill>
                <a:latin typeface="Sitka Banner" pitchFamily="2" charset="0"/>
                <a:cs typeface="Times New Roman" panose="02020603050405020304" pitchFamily="18" charset="0"/>
              </a:rPr>
              <a:t>Tìm</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hiểu</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thông</a:t>
            </a:r>
            <a:r>
              <a:rPr lang="en-US" sz="3200" dirty="0">
                <a:solidFill>
                  <a:srgbClr val="003300"/>
                </a:solidFill>
                <a:latin typeface="Sitka Banner" pitchFamily="2" charset="0"/>
                <a:cs typeface="Times New Roman" panose="02020603050405020304" pitchFamily="18" charset="0"/>
              </a:rPr>
              <a:t> tin </a:t>
            </a:r>
            <a:r>
              <a:rPr lang="en-US" sz="3200" dirty="0" err="1">
                <a:solidFill>
                  <a:srgbClr val="003300"/>
                </a:solidFill>
                <a:latin typeface="Sitka Banner" pitchFamily="2" charset="0"/>
                <a:cs typeface="Times New Roman" panose="02020603050405020304" pitchFamily="18" charset="0"/>
              </a:rPr>
              <a:t>trên</a:t>
            </a:r>
            <a:r>
              <a:rPr lang="en-US" sz="3200" dirty="0">
                <a:solidFill>
                  <a:srgbClr val="003300"/>
                </a:solidFill>
                <a:latin typeface="Sitka Banner" pitchFamily="2" charset="0"/>
                <a:cs typeface="Times New Roman" panose="02020603050405020304" pitchFamily="18" charset="0"/>
              </a:rPr>
              <a:t> internet, </a:t>
            </a:r>
            <a:r>
              <a:rPr lang="en-US" sz="3200" dirty="0" err="1">
                <a:solidFill>
                  <a:srgbClr val="003300"/>
                </a:solidFill>
                <a:latin typeface="Sitka Banner" pitchFamily="2" charset="0"/>
                <a:cs typeface="Times New Roman" panose="02020603050405020304" pitchFamily="18" charset="0"/>
              </a:rPr>
              <a:t>hãy</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giới</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thiệu</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về</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nguồn</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gốc</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của</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Lễ</a:t>
            </a:r>
            <a:r>
              <a:rPr lang="en-US" sz="3200" dirty="0">
                <a:solidFill>
                  <a:srgbClr val="003300"/>
                </a:solidFill>
                <a:latin typeface="Sitka Banner" pitchFamily="2" charset="0"/>
                <a:cs typeface="Times New Roman" panose="02020603050405020304" pitchFamily="18" charset="0"/>
              </a:rPr>
              <a:t> Khao </a:t>
            </a:r>
            <a:r>
              <a:rPr lang="en-US" sz="3200" dirty="0" err="1">
                <a:solidFill>
                  <a:srgbClr val="003300"/>
                </a:solidFill>
                <a:latin typeface="Sitka Banner" pitchFamily="2" charset="0"/>
                <a:cs typeface="Times New Roman" panose="02020603050405020304" pitchFamily="18" charset="0"/>
              </a:rPr>
              <a:t>lề</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thế</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lính</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trên</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đảo</a:t>
            </a:r>
            <a:r>
              <a:rPr lang="en-US" sz="3200" dirty="0">
                <a:solidFill>
                  <a:srgbClr val="003300"/>
                </a:solidFill>
                <a:latin typeface="Sitka Banner" pitchFamily="2" charset="0"/>
                <a:cs typeface="Times New Roman" panose="02020603050405020304" pitchFamily="18" charset="0"/>
              </a:rPr>
              <a:t> Lý </a:t>
            </a:r>
            <a:r>
              <a:rPr lang="en-US" sz="3200" dirty="0" err="1">
                <a:solidFill>
                  <a:srgbClr val="003300"/>
                </a:solidFill>
                <a:latin typeface="Sitka Banner" pitchFamily="2" charset="0"/>
                <a:cs typeface="Times New Roman" panose="02020603050405020304" pitchFamily="18" charset="0"/>
              </a:rPr>
              <a:t>Sơn</a:t>
            </a:r>
            <a:r>
              <a:rPr lang="en-US" sz="3200" dirty="0">
                <a:solidFill>
                  <a:srgbClr val="003300"/>
                </a:solidFill>
                <a:latin typeface="Sitka Banner" pitchFamily="2" charset="0"/>
                <a:cs typeface="Times New Roman" panose="02020603050405020304" pitchFamily="18" charset="0"/>
              </a:rPr>
              <a:t>. Theo </a:t>
            </a:r>
            <a:r>
              <a:rPr lang="en-US" sz="3200" dirty="0" err="1">
                <a:solidFill>
                  <a:srgbClr val="003300"/>
                </a:solidFill>
                <a:latin typeface="Sitka Banner" pitchFamily="2" charset="0"/>
                <a:cs typeface="Times New Roman" panose="02020603050405020304" pitchFamily="18" charset="0"/>
              </a:rPr>
              <a:t>em</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việc</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duy</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trì</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tổ</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chức</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Lễ</a:t>
            </a:r>
            <a:r>
              <a:rPr lang="en-US" sz="3200" dirty="0">
                <a:solidFill>
                  <a:srgbClr val="003300"/>
                </a:solidFill>
                <a:latin typeface="Sitka Banner" pitchFamily="2" charset="0"/>
                <a:cs typeface="Times New Roman" panose="02020603050405020304" pitchFamily="18" charset="0"/>
              </a:rPr>
              <a:t> Khao </a:t>
            </a:r>
            <a:r>
              <a:rPr lang="en-US" sz="3200" dirty="0" err="1">
                <a:solidFill>
                  <a:srgbClr val="003300"/>
                </a:solidFill>
                <a:latin typeface="Sitka Banner" pitchFamily="2" charset="0"/>
                <a:cs typeface="Times New Roman" panose="02020603050405020304" pitchFamily="18" charset="0"/>
              </a:rPr>
              <a:t>lề</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thế</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lính</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trên</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đảo</a:t>
            </a:r>
            <a:r>
              <a:rPr lang="en-US" sz="3200" dirty="0">
                <a:solidFill>
                  <a:srgbClr val="003300"/>
                </a:solidFill>
                <a:latin typeface="Sitka Banner" pitchFamily="2" charset="0"/>
                <a:cs typeface="Times New Roman" panose="02020603050405020304" pitchFamily="18" charset="0"/>
              </a:rPr>
              <a:t> Lý </a:t>
            </a:r>
            <a:r>
              <a:rPr lang="en-US" sz="3200" dirty="0" err="1">
                <a:solidFill>
                  <a:srgbClr val="003300"/>
                </a:solidFill>
                <a:latin typeface="Sitka Banner" pitchFamily="2" charset="0"/>
                <a:cs typeface="Times New Roman" panose="02020603050405020304" pitchFamily="18" charset="0"/>
              </a:rPr>
              <a:t>Sơn</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ngày</a:t>
            </a:r>
            <a:r>
              <a:rPr lang="en-US" sz="3200" dirty="0">
                <a:solidFill>
                  <a:srgbClr val="003300"/>
                </a:solidFill>
                <a:latin typeface="Sitka Banner" pitchFamily="2" charset="0"/>
                <a:cs typeface="Times New Roman" panose="02020603050405020304" pitchFamily="18" charset="0"/>
              </a:rPr>
              <a:t> nay </a:t>
            </a:r>
            <a:r>
              <a:rPr lang="en-US" sz="3200" dirty="0" err="1">
                <a:solidFill>
                  <a:srgbClr val="003300"/>
                </a:solidFill>
                <a:latin typeface="Sitka Banner" pitchFamily="2" charset="0"/>
                <a:cs typeface="Times New Roman" panose="02020603050405020304" pitchFamily="18" charset="0"/>
              </a:rPr>
              <a:t>có</a:t>
            </a:r>
            <a:r>
              <a:rPr lang="en-US" sz="3200" dirty="0">
                <a:solidFill>
                  <a:srgbClr val="003300"/>
                </a:solidFill>
                <a:latin typeface="Sitka Banner" pitchFamily="2" charset="0"/>
                <a:cs typeface="Times New Roman" panose="02020603050405020304" pitchFamily="18" charset="0"/>
              </a:rPr>
              <a:t> ý </a:t>
            </a:r>
            <a:r>
              <a:rPr lang="en-US" sz="3200" dirty="0" err="1">
                <a:solidFill>
                  <a:srgbClr val="003300"/>
                </a:solidFill>
                <a:latin typeface="Sitka Banner" pitchFamily="2" charset="0"/>
                <a:cs typeface="Times New Roman" panose="02020603050405020304" pitchFamily="18" charset="0"/>
              </a:rPr>
              <a:t>nghĩa</a:t>
            </a:r>
            <a:r>
              <a:rPr lang="en-US" sz="3200" dirty="0">
                <a:solidFill>
                  <a:srgbClr val="003300"/>
                </a:solidFill>
                <a:latin typeface="Sitka Banner" pitchFamily="2" charset="0"/>
                <a:cs typeface="Times New Roman" panose="02020603050405020304" pitchFamily="18" charset="0"/>
              </a:rPr>
              <a:t> </a:t>
            </a:r>
            <a:r>
              <a:rPr lang="en-US" sz="3200" dirty="0" err="1">
                <a:solidFill>
                  <a:srgbClr val="003300"/>
                </a:solidFill>
                <a:latin typeface="Sitka Banner" pitchFamily="2" charset="0"/>
                <a:cs typeface="Times New Roman" panose="02020603050405020304" pitchFamily="18" charset="0"/>
              </a:rPr>
              <a:t>gì</a:t>
            </a:r>
            <a:r>
              <a:rPr lang="en-US" sz="3200" dirty="0">
                <a:solidFill>
                  <a:srgbClr val="003300"/>
                </a:solidFill>
                <a:latin typeface="Sitka Banner" pitchFamily="2" charset="0"/>
                <a:cs typeface="Times New Roman" panose="02020603050405020304" pitchFamily="18" charset="0"/>
              </a:rPr>
              <a:t>?</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7072"/>
            <a:ext cx="2991255" cy="235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A3DB4E0-C43F-EBFD-C4F9-D55EE8762FDD}"/>
              </a:ext>
            </a:extLst>
          </p:cNvPr>
          <p:cNvPicPr>
            <a:picLocks noChangeAspect="1"/>
          </p:cNvPicPr>
          <p:nvPr/>
        </p:nvPicPr>
        <p:blipFill>
          <a:blip r:embed="rId4"/>
          <a:stretch>
            <a:fillRect/>
          </a:stretch>
        </p:blipFill>
        <p:spPr>
          <a:xfrm>
            <a:off x="4477330" y="3630186"/>
            <a:ext cx="4639088" cy="2955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68">
            <a:extLst>
              <a:ext uri="{FF2B5EF4-FFF2-40B4-BE49-F238E27FC236}">
                <a16:creationId xmlns:a16="http://schemas.microsoft.com/office/drawing/2014/main" id="{66B7DB14-9CDA-4A96-BCE0-30857F5EEE25}"/>
              </a:ext>
            </a:extLst>
          </p:cNvPr>
          <p:cNvGrpSpPr/>
          <p:nvPr/>
        </p:nvGrpSpPr>
        <p:grpSpPr>
          <a:xfrm>
            <a:off x="784774" y="1749890"/>
            <a:ext cx="9359175" cy="1472286"/>
            <a:chOff x="342462" y="1706005"/>
            <a:chExt cx="5580446" cy="1124305"/>
          </a:xfrm>
        </p:grpSpPr>
        <p:grpSp>
          <p:nvGrpSpPr>
            <p:cNvPr id="13" name="A">
              <a:extLst>
                <a:ext uri="{FF2B5EF4-FFF2-40B4-BE49-F238E27FC236}">
                  <a16:creationId xmlns:a16="http://schemas.microsoft.com/office/drawing/2014/main" id="{850E1879-9052-4EE5-A9EB-481CCC91E5F5}"/>
                </a:ext>
              </a:extLst>
            </p:cNvPr>
            <p:cNvGrpSpPr/>
            <p:nvPr/>
          </p:nvGrpSpPr>
          <p:grpSpPr>
            <a:xfrm>
              <a:off x="342462" y="1706005"/>
              <a:ext cx="5580446" cy="1124305"/>
              <a:chOff x="305391" y="3233082"/>
              <a:chExt cx="5580446" cy="1124305"/>
            </a:xfrm>
          </p:grpSpPr>
          <p:sp>
            <p:nvSpPr>
              <p:cNvPr id="15" name="Freeform: Shape 14">
                <a:extLst>
                  <a:ext uri="{FF2B5EF4-FFF2-40B4-BE49-F238E27FC236}">
                    <a16:creationId xmlns:a16="http://schemas.microsoft.com/office/drawing/2014/main" id="{52C7C01B-CF47-4E2D-A526-61BDA02889A9}"/>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E6528EB5-0B5F-426E-BEE0-34937F95F3D8}"/>
                  </a:ext>
                </a:extLst>
              </p:cNvPr>
              <p:cNvSpPr/>
              <p:nvPr/>
            </p:nvSpPr>
            <p:spPr>
              <a:xfrm>
                <a:off x="475951" y="334805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7" name="Freeform: Shape 16">
                <a:extLst>
                  <a:ext uri="{FF2B5EF4-FFF2-40B4-BE49-F238E27FC236}">
                    <a16:creationId xmlns:a16="http://schemas.microsoft.com/office/drawing/2014/main" id="{7D5D0A9D-AFC6-46E0-9086-D1AA9F672978}"/>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D23EEA78-B921-4788-BC31-BB34D4141284}"/>
                  </a:ext>
                </a:extLst>
              </p:cNvPr>
              <p:cNvSpPr txBox="1"/>
              <p:nvPr/>
            </p:nvSpPr>
            <p:spPr>
              <a:xfrm>
                <a:off x="1205649" y="3396458"/>
                <a:ext cx="4494188" cy="82261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phá</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phía</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kỉ</a:t>
                </a:r>
                <a:r>
                  <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XVI - XVIII </a:t>
                </a:r>
              </a:p>
            </p:txBody>
          </p:sp>
        </p:grpSp>
        <p:sp>
          <p:nvSpPr>
            <p:cNvPr id="14" name="TextBox 13">
              <a:extLst>
                <a:ext uri="{FF2B5EF4-FFF2-40B4-BE49-F238E27FC236}">
                  <a16:creationId xmlns:a16="http://schemas.microsoft.com/office/drawing/2014/main" id="{2B2A874C-B96A-481C-97FC-F0AEB35D75FA}"/>
                </a:ext>
              </a:extLst>
            </p:cNvPr>
            <p:cNvSpPr txBox="1"/>
            <p:nvPr/>
          </p:nvSpPr>
          <p:spPr>
            <a:xfrm>
              <a:off x="501989" y="1707453"/>
              <a:ext cx="598241" cy="523220"/>
            </a:xfrm>
            <a:prstGeom prst="rect">
              <a:avLst/>
            </a:prstGeom>
            <a:noFill/>
          </p:spPr>
          <p:txBody>
            <a:bodyPr wrap="none" rtlCol="0">
              <a:spAutoFit/>
            </a:bodyPr>
            <a:lstStyle/>
            <a:p>
              <a:pPr algn="l"/>
              <a:r>
                <a:rPr lang="en-US" sz="2800" b="1" dirty="0">
                  <a:solidFill>
                    <a:schemeClr val="bg1"/>
                  </a:solidFill>
                </a:rPr>
                <a:t>01</a:t>
              </a:r>
              <a:endParaRPr lang="vi-VN" sz="2800" b="1" dirty="0">
                <a:solidFill>
                  <a:schemeClr val="bg1"/>
                </a:solidFill>
              </a:endParaRPr>
            </a:p>
          </p:txBody>
        </p:sp>
      </p:grpSp>
      <p:grpSp>
        <p:nvGrpSpPr>
          <p:cNvPr id="19" name="Group 18">
            <a:extLst>
              <a:ext uri="{FF2B5EF4-FFF2-40B4-BE49-F238E27FC236}">
                <a16:creationId xmlns:a16="http://schemas.microsoft.com/office/drawing/2014/main" id="{CE41BBBF-40CE-48C3-9E12-4F8035C3B995}"/>
              </a:ext>
            </a:extLst>
          </p:cNvPr>
          <p:cNvGrpSpPr/>
          <p:nvPr/>
        </p:nvGrpSpPr>
        <p:grpSpPr>
          <a:xfrm>
            <a:off x="1325366" y="4039224"/>
            <a:ext cx="10719474" cy="1458965"/>
            <a:chOff x="2841475" y="3431397"/>
            <a:chExt cx="5832933" cy="1124305"/>
          </a:xfrm>
        </p:grpSpPr>
        <p:grpSp>
          <p:nvGrpSpPr>
            <p:cNvPr id="20" name="A">
              <a:extLst>
                <a:ext uri="{FF2B5EF4-FFF2-40B4-BE49-F238E27FC236}">
                  <a16:creationId xmlns:a16="http://schemas.microsoft.com/office/drawing/2014/main" id="{3836DCD6-20F0-4F16-A5A0-EC6E83BAD942}"/>
                </a:ext>
              </a:extLst>
            </p:cNvPr>
            <p:cNvGrpSpPr/>
            <p:nvPr/>
          </p:nvGrpSpPr>
          <p:grpSpPr>
            <a:xfrm>
              <a:off x="2841475" y="3431397"/>
              <a:ext cx="5832933" cy="1124305"/>
              <a:chOff x="305391" y="3233082"/>
              <a:chExt cx="5832933" cy="1124305"/>
            </a:xfrm>
          </p:grpSpPr>
          <p:sp>
            <p:nvSpPr>
              <p:cNvPr id="22" name="Freeform: Shape 21">
                <a:extLst>
                  <a:ext uri="{FF2B5EF4-FFF2-40B4-BE49-F238E27FC236}">
                    <a16:creationId xmlns:a16="http://schemas.microsoft.com/office/drawing/2014/main" id="{24AF1154-975D-49C1-925F-45584DDCAE0A}"/>
                  </a:ext>
                </a:extLst>
              </p:cNvPr>
              <p:cNvSpPr/>
              <p:nvPr/>
            </p:nvSpPr>
            <p:spPr>
              <a:xfrm>
                <a:off x="305391" y="3437957"/>
                <a:ext cx="574043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5EB7B780-DDD1-4B0A-A366-C4AC7CE366D2}"/>
                  </a:ext>
                </a:extLst>
              </p:cNvPr>
              <p:cNvSpPr/>
              <p:nvPr/>
            </p:nvSpPr>
            <p:spPr>
              <a:xfrm>
                <a:off x="553238" y="3316670"/>
                <a:ext cx="5440485" cy="960782"/>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4" name="Freeform: Shape 23">
                <a:extLst>
                  <a:ext uri="{FF2B5EF4-FFF2-40B4-BE49-F238E27FC236}">
                    <a16:creationId xmlns:a16="http://schemas.microsoft.com/office/drawing/2014/main" id="{DF582041-4322-41C2-AC16-D1EB98064194}"/>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7EF16691-7F68-4D4C-A857-4A122EEE7055}"/>
                  </a:ext>
                </a:extLst>
              </p:cNvPr>
              <p:cNvSpPr txBox="1"/>
              <p:nvPr/>
            </p:nvSpPr>
            <p:spPr>
              <a:xfrm>
                <a:off x="1084126" y="3411735"/>
                <a:ext cx="5054198" cy="830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660066"/>
                    </a:solidFill>
                    <a:latin typeface="Sitka Banner" pitchFamily="2" charset="0"/>
                    <a:cs typeface="Times New Roman" panose="02020603050405020304" pitchFamily="18" charset="0"/>
                  </a:rPr>
                  <a:t>2. </a:t>
                </a:r>
                <a:r>
                  <a:rPr lang="en-US" sz="3200" dirty="0" err="1">
                    <a:solidFill>
                      <a:srgbClr val="660066"/>
                    </a:solidFill>
                    <a:latin typeface="Sitka Banner" pitchFamily="2" charset="0"/>
                    <a:cs typeface="Times New Roman" panose="02020603050405020304" pitchFamily="18" charset="0"/>
                  </a:rPr>
                  <a:t>Quá</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trình</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thực</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thi</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chủ</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quyền</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đối</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với</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quần</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đảo</a:t>
                </a:r>
                <a:r>
                  <a:rPr lang="en-US" sz="3200" dirty="0">
                    <a:solidFill>
                      <a:srgbClr val="660066"/>
                    </a:solidFill>
                    <a:latin typeface="Sitka Banner" pitchFamily="2" charset="0"/>
                    <a:cs typeface="Times New Roman" panose="02020603050405020304" pitchFamily="18" charset="0"/>
                  </a:rPr>
                  <a:t> Hoàng Sa </a:t>
                </a:r>
                <a:r>
                  <a:rPr lang="en-US" sz="3200" dirty="0" err="1">
                    <a:solidFill>
                      <a:srgbClr val="660066"/>
                    </a:solidFill>
                    <a:latin typeface="Sitka Banner" pitchFamily="2" charset="0"/>
                    <a:cs typeface="Times New Roman" panose="02020603050405020304" pitchFamily="18" charset="0"/>
                  </a:rPr>
                  <a:t>và</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quần</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đảo</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Trường</a:t>
                </a:r>
                <a:r>
                  <a:rPr lang="en-US" sz="3200" dirty="0">
                    <a:solidFill>
                      <a:srgbClr val="660066"/>
                    </a:solidFill>
                    <a:latin typeface="Sitka Banner" pitchFamily="2" charset="0"/>
                    <a:cs typeface="Times New Roman" panose="02020603050405020304" pitchFamily="18" charset="0"/>
                  </a:rPr>
                  <a:t> Sa </a:t>
                </a:r>
                <a:r>
                  <a:rPr lang="en-US" sz="3200" dirty="0" err="1">
                    <a:solidFill>
                      <a:srgbClr val="660066"/>
                    </a:solidFill>
                    <a:latin typeface="Sitka Banner" pitchFamily="2" charset="0"/>
                    <a:cs typeface="Times New Roman" panose="02020603050405020304" pitchFamily="18" charset="0"/>
                  </a:rPr>
                  <a:t>của</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các</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chúa</a:t>
                </a:r>
                <a:r>
                  <a:rPr lang="en-US" sz="3200" dirty="0">
                    <a:solidFill>
                      <a:srgbClr val="660066"/>
                    </a:solidFill>
                    <a:latin typeface="Sitka Banner" pitchFamily="2" charset="0"/>
                    <a:cs typeface="Times New Roman" panose="02020603050405020304" pitchFamily="18" charset="0"/>
                  </a:rPr>
                  <a:t> </a:t>
                </a:r>
                <a:r>
                  <a:rPr lang="en-US" sz="3200" dirty="0" err="1">
                    <a:solidFill>
                      <a:srgbClr val="660066"/>
                    </a:solidFill>
                    <a:latin typeface="Sitka Banner" pitchFamily="2" charset="0"/>
                    <a:cs typeface="Times New Roman" panose="02020603050405020304" pitchFamily="18" charset="0"/>
                  </a:rPr>
                  <a:t>Nguyễn</a:t>
                </a:r>
                <a:endParaRPr kumimoji="0" lang="vi-VN" sz="32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6CFF824-17F5-41D4-865C-39E09DC8E88C}"/>
                </a:ext>
              </a:extLst>
            </p:cNvPr>
            <p:cNvSpPr txBox="1"/>
            <p:nvPr/>
          </p:nvSpPr>
          <p:spPr>
            <a:xfrm>
              <a:off x="2996614" y="3435870"/>
              <a:ext cx="702436" cy="523220"/>
            </a:xfrm>
            <a:prstGeom prst="rect">
              <a:avLst/>
            </a:prstGeom>
            <a:noFill/>
          </p:spPr>
          <p:txBody>
            <a:bodyPr wrap="square" rtlCol="0">
              <a:spAutoFit/>
            </a:bodyPr>
            <a:lstStyle/>
            <a:p>
              <a:pPr algn="l"/>
              <a:r>
                <a:rPr lang="en-US" sz="2800" b="1" dirty="0">
                  <a:solidFill>
                    <a:schemeClr val="bg1"/>
                  </a:solidFill>
                </a:rPr>
                <a:t>02</a:t>
              </a:r>
              <a:endParaRPr lang="vi-VN" sz="2800" b="1" dirty="0">
                <a:solidFill>
                  <a:schemeClr val="bg1"/>
                </a:solidFill>
              </a:endParaRPr>
            </a:p>
          </p:txBody>
        </p:sp>
      </p:grpSp>
      <p:pic>
        <p:nvPicPr>
          <p:cNvPr id="34" name="Picture 33">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0" y="64477"/>
            <a:ext cx="12192000" cy="1078523"/>
          </a:xfrm>
          <a:prstGeom prst="rect">
            <a:avLst/>
          </a:prstGeom>
        </p:spPr>
      </p:pic>
      <p:sp>
        <p:nvSpPr>
          <p:cNvPr id="35" name="TextBox 33"/>
          <p:cNvSpPr txBox="1"/>
          <p:nvPr/>
        </p:nvSpPr>
        <p:spPr>
          <a:xfrm>
            <a:off x="1689418" y="291531"/>
            <a:ext cx="9054755" cy="540982"/>
          </a:xfrm>
          <a:prstGeom prst="rect">
            <a:avLst/>
          </a:prstGeom>
        </p:spPr>
        <p:txBody>
          <a:bodyPr lIns="0" tIns="0" rIns="0" bIns="0" rtlCol="0" anchor="t">
            <a:spAutoFit/>
          </a:bodyPr>
          <a:lstStyle/>
          <a:p>
            <a:pPr algn="ctr" defTabSz="609630">
              <a:lnSpc>
                <a:spcPts val="4480"/>
              </a:lnSpc>
              <a:spcBef>
                <a:spcPct val="0"/>
              </a:spcBef>
            </a:pPr>
            <a:r>
              <a:rPr lang="en-US" sz="3600" dirty="0">
                <a:solidFill>
                  <a:schemeClr val="bg1"/>
                </a:solidFill>
                <a:latin typeface="Times New Roman" panose="02020603050405020304" pitchFamily="18" charset="0"/>
                <a:cs typeface="Times New Roman" panose="02020603050405020304" pitchFamily="18" charset="0"/>
              </a:rPr>
              <a:t>TIẾN TRÌNH BÀI HỌC</a:t>
            </a:r>
          </a:p>
        </p:txBody>
      </p:sp>
    </p:spTree>
    <p:extLst>
      <p:ext uri="{BB962C8B-B14F-4D97-AF65-F5344CB8AC3E}">
        <p14:creationId xmlns:p14="http://schemas.microsoft.com/office/powerpoint/2010/main" val="414848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4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44000">
                                          <p:cBhvr additive="base">
                                            <p:cTn id="13" dur="125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0-#ppt_w/2"/>
                                              </p:val>
                                            </p:tav>
                                            <p:tav tm="100000">
                                              <p:val>
                                                <p:strVal val="#ppt_x"/>
                                              </p:val>
                                            </p:tav>
                                          </p:tavLst>
                                        </p:anim>
                                        <p:anim calcmode="lin" valueType="num">
                                          <p:cBhvr additive="base">
                                            <p:cTn id="2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1250" fill="hold"/>
                                            <p:tgtEl>
                                              <p:spTgt spid="19"/>
                                            </p:tgtEl>
                                            <p:attrNameLst>
                                              <p:attrName>ppt_x</p:attrName>
                                            </p:attrNameLst>
                                          </p:cBhvr>
                                          <p:tavLst>
                                            <p:tav tm="0">
                                              <p:val>
                                                <p:strVal val="0-#ppt_w/2"/>
                                              </p:val>
                                            </p:tav>
                                            <p:tav tm="100000">
                                              <p:val>
                                                <p:strVal val="#ppt_x"/>
                                              </p:val>
                                            </p:tav>
                                          </p:tavLst>
                                        </p:anim>
                                        <p:anim calcmode="lin" valueType="num">
                                          <p:cBhvr additive="base">
                                            <p:cTn id="29"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250" fill="hold"/>
                                            <p:tgtEl>
                                              <p:spTgt spid="26"/>
                                            </p:tgtEl>
                                            <p:attrNameLst>
                                              <p:attrName>ppt_x</p:attrName>
                                            </p:attrNameLst>
                                          </p:cBhvr>
                                          <p:tavLst>
                                            <p:tav tm="0">
                                              <p:val>
                                                <p:strVal val="0-#ppt_w/2"/>
                                              </p:val>
                                            </p:tav>
                                            <p:tav tm="100000">
                                              <p:val>
                                                <p:strVal val="#ppt_x"/>
                                              </p:val>
                                            </p:tav>
                                          </p:tavLst>
                                        </p:anim>
                                        <p:anim calcmode="lin" valueType="num">
                                          <p:cBhvr additive="base">
                                            <p:cTn id="35" dur="1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F41DF-FC71-4711-A753-4E3C17AFDB0F}"/>
              </a:ext>
            </a:extLst>
          </p:cNvPr>
          <p:cNvPicPr>
            <a:picLocks noChangeAspect="1"/>
          </p:cNvPicPr>
          <p:nvPr/>
        </p:nvPicPr>
        <p:blipFill>
          <a:blip r:embed="rId2"/>
          <a:stretch>
            <a:fillRect/>
          </a:stretch>
        </p:blipFill>
        <p:spPr>
          <a:xfrm>
            <a:off x="0" y="64477"/>
            <a:ext cx="12192000" cy="707803"/>
          </a:xfrm>
          <a:prstGeom prst="rect">
            <a:avLst/>
          </a:prstGeom>
        </p:spPr>
      </p:pic>
      <p:sp>
        <p:nvSpPr>
          <p:cNvPr id="4" name="TextBox 3">
            <a:extLst>
              <a:ext uri="{FF2B5EF4-FFF2-40B4-BE49-F238E27FC236}">
                <a16:creationId xmlns:a16="http://schemas.microsoft.com/office/drawing/2014/main" id="{C5260EBB-D8EF-34F9-CC12-7A8222AE5190}"/>
              </a:ext>
            </a:extLst>
          </p:cNvPr>
          <p:cNvSpPr txBox="1"/>
          <p:nvPr/>
        </p:nvSpPr>
        <p:spPr>
          <a:xfrm>
            <a:off x="3124200" y="117115"/>
            <a:ext cx="5943600" cy="615553"/>
          </a:xfrm>
          <a:prstGeom prst="rect">
            <a:avLst/>
          </a:prstGeom>
          <a:noFill/>
        </p:spPr>
        <p:txBody>
          <a:bodyPr wrap="square" lIns="0" tIns="0" rIns="0" bIns="0"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id="{29397BEC-B186-7C78-FA6E-8CE35F1D350B}"/>
              </a:ext>
            </a:extLst>
          </p:cNvPr>
          <p:cNvSpPr txBox="1"/>
          <p:nvPr/>
        </p:nvSpPr>
        <p:spPr>
          <a:xfrm>
            <a:off x="482764" y="1264919"/>
            <a:ext cx="4191978" cy="2009061"/>
          </a:xfrm>
          <a:prstGeom prst="wedgeRoundRectCallout">
            <a:avLst>
              <a:gd name="adj1" fmla="val -2079"/>
              <a:gd name="adj2" fmla="val 10485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rgbClr val="002060"/>
                </a:solidFill>
                <a:latin typeface="Sitka Banner" pitchFamily="2" charset="0"/>
                <a:cs typeface="Times New Roman" panose="02020603050405020304" pitchFamily="18" charset="0"/>
              </a:rPr>
              <a:t>HOẠT ĐỘNG CÁ NHÂN</a:t>
            </a:r>
          </a:p>
          <a:p>
            <a:pPr algn="just"/>
            <a:r>
              <a:rPr lang="en-US" sz="2800" dirty="0" err="1">
                <a:latin typeface="Sitka Banner" pitchFamily="2" charset="0"/>
              </a:rPr>
              <a:t>Em</a:t>
            </a:r>
            <a:r>
              <a:rPr lang="en-US" sz="2800" dirty="0">
                <a:latin typeface="Sitka Banner" pitchFamily="2" charset="0"/>
              </a:rPr>
              <a:t> </a:t>
            </a:r>
            <a:r>
              <a:rPr lang="en-US" sz="2800" dirty="0" err="1">
                <a:latin typeface="Sitka Banner" pitchFamily="2" charset="0"/>
              </a:rPr>
              <a:t>hãy</a:t>
            </a:r>
            <a:r>
              <a:rPr lang="en-US" sz="2800" dirty="0">
                <a:latin typeface="Sitka Banner" pitchFamily="2" charset="0"/>
              </a:rPr>
              <a:t> </a:t>
            </a:r>
            <a:r>
              <a:rPr lang="en-US" sz="2800" dirty="0" err="1">
                <a:latin typeface="Sitka Banner" pitchFamily="2" charset="0"/>
              </a:rPr>
              <a:t>đặt</a:t>
            </a:r>
            <a:r>
              <a:rPr lang="en-US" sz="2800" dirty="0">
                <a:latin typeface="Sitka Banner" pitchFamily="2" charset="0"/>
              </a:rPr>
              <a:t> </a:t>
            </a:r>
            <a:r>
              <a:rPr lang="en-US" sz="2800" dirty="0" err="1">
                <a:latin typeface="Sitka Banner" pitchFamily="2" charset="0"/>
              </a:rPr>
              <a:t>tên</a:t>
            </a:r>
            <a:r>
              <a:rPr lang="en-US" sz="2800" dirty="0">
                <a:latin typeface="Sitka Banner" pitchFamily="2" charset="0"/>
              </a:rPr>
              <a:t> </a:t>
            </a:r>
            <a:r>
              <a:rPr lang="en-US" sz="2800" dirty="0" err="1">
                <a:latin typeface="Sitka Banner" pitchFamily="2" charset="0"/>
              </a:rPr>
              <a:t>cho</a:t>
            </a:r>
            <a:r>
              <a:rPr lang="en-US" sz="2800" dirty="0">
                <a:latin typeface="Sitka Banner" pitchFamily="2" charset="0"/>
              </a:rPr>
              <a:t> </a:t>
            </a:r>
            <a:r>
              <a:rPr lang="en-US" sz="2800" dirty="0" err="1">
                <a:latin typeface="Sitka Banner" pitchFamily="2" charset="0"/>
              </a:rPr>
              <a:t>lược</a:t>
            </a:r>
            <a:r>
              <a:rPr lang="en-US" sz="2800" dirty="0">
                <a:latin typeface="Sitka Banner" pitchFamily="2" charset="0"/>
              </a:rPr>
              <a:t> </a:t>
            </a:r>
            <a:r>
              <a:rPr lang="en-US" sz="2800" dirty="0" err="1">
                <a:latin typeface="Sitka Banner" pitchFamily="2" charset="0"/>
              </a:rPr>
              <a:t>đồ</a:t>
            </a:r>
            <a:r>
              <a:rPr lang="en-US" sz="2800" dirty="0">
                <a:latin typeface="Sitka Banner" pitchFamily="2" charset="0"/>
              </a:rPr>
              <a:t> </a:t>
            </a:r>
            <a:r>
              <a:rPr lang="en-US" sz="2800" dirty="0" err="1">
                <a:latin typeface="Sitka Banner" pitchFamily="2" charset="0"/>
              </a:rPr>
              <a:t>sau</a:t>
            </a:r>
            <a:r>
              <a:rPr lang="en-US" sz="2800" dirty="0">
                <a:latin typeface="Sitka Banner" pitchFamily="2" charset="0"/>
              </a:rPr>
              <a:t> </a:t>
            </a:r>
            <a:r>
              <a:rPr lang="en-US" sz="2800" dirty="0" err="1">
                <a:latin typeface="Sitka Banner" pitchFamily="2" charset="0"/>
              </a:rPr>
              <a:t>đây</a:t>
            </a:r>
            <a:r>
              <a:rPr lang="en-US" sz="2800" dirty="0">
                <a:latin typeface="Sitka Banner" pitchFamily="2" charset="0"/>
              </a:rPr>
              <a:t> </a:t>
            </a:r>
            <a:r>
              <a:rPr lang="en-US" sz="2800" dirty="0" err="1">
                <a:latin typeface="Sitka Banner" pitchFamily="2" charset="0"/>
              </a:rPr>
              <a:t>và</a:t>
            </a:r>
            <a:r>
              <a:rPr lang="en-US" sz="2800" dirty="0">
                <a:latin typeface="Sitka Banner" pitchFamily="2" charset="0"/>
              </a:rPr>
              <a:t> </a:t>
            </a:r>
            <a:r>
              <a:rPr lang="en-US" sz="2800" dirty="0" err="1">
                <a:latin typeface="Sitka Banner" pitchFamily="2" charset="0"/>
              </a:rPr>
              <a:t>nêu</a:t>
            </a:r>
            <a:r>
              <a:rPr lang="en-US" sz="2800" dirty="0">
                <a:latin typeface="Sitka Banner" pitchFamily="2" charset="0"/>
              </a:rPr>
              <a:t> ý </a:t>
            </a:r>
            <a:r>
              <a:rPr lang="en-US" sz="2800" dirty="0" err="1">
                <a:latin typeface="Sitka Banner" pitchFamily="2" charset="0"/>
              </a:rPr>
              <a:t>nghĩa</a:t>
            </a:r>
            <a:r>
              <a:rPr lang="en-US" sz="2800" dirty="0">
                <a:latin typeface="Sitka Banner" pitchFamily="2" charset="0"/>
              </a:rPr>
              <a:t> </a:t>
            </a:r>
            <a:r>
              <a:rPr lang="en-US" sz="2800" dirty="0" err="1">
                <a:latin typeface="Sitka Banner" pitchFamily="2" charset="0"/>
              </a:rPr>
              <a:t>của</a:t>
            </a:r>
            <a:r>
              <a:rPr lang="en-US" sz="2800" dirty="0">
                <a:latin typeface="Sitka Banner" pitchFamily="2" charset="0"/>
              </a:rPr>
              <a:t> </a:t>
            </a:r>
            <a:r>
              <a:rPr lang="en-US" sz="2800" dirty="0" err="1">
                <a:latin typeface="Sitka Banner" pitchFamily="2" charset="0"/>
              </a:rPr>
              <a:t>quá</a:t>
            </a:r>
            <a:r>
              <a:rPr lang="en-US" sz="2800" dirty="0">
                <a:latin typeface="Sitka Banner" pitchFamily="2" charset="0"/>
              </a:rPr>
              <a:t> </a:t>
            </a:r>
            <a:r>
              <a:rPr lang="en-US" sz="2800" dirty="0" err="1">
                <a:latin typeface="Sitka Banner" pitchFamily="2" charset="0"/>
              </a:rPr>
              <a:t>trình</a:t>
            </a:r>
            <a:r>
              <a:rPr lang="en-US" sz="2800" dirty="0">
                <a:latin typeface="Sitka Banner" pitchFamily="2" charset="0"/>
              </a:rPr>
              <a:t> </a:t>
            </a:r>
            <a:r>
              <a:rPr lang="en-US" sz="2800" dirty="0" err="1">
                <a:latin typeface="Sitka Banner" pitchFamily="2" charset="0"/>
              </a:rPr>
              <a:t>lịch</a:t>
            </a:r>
            <a:r>
              <a:rPr lang="en-US" sz="2800" dirty="0">
                <a:latin typeface="Sitka Banner" pitchFamily="2" charset="0"/>
              </a:rPr>
              <a:t> </a:t>
            </a:r>
            <a:r>
              <a:rPr lang="en-US" sz="2800" dirty="0" err="1">
                <a:latin typeface="Sitka Banner" pitchFamily="2" charset="0"/>
              </a:rPr>
              <a:t>sử</a:t>
            </a:r>
            <a:r>
              <a:rPr lang="en-US" sz="2800" dirty="0">
                <a:latin typeface="Sitka Banner" pitchFamily="2" charset="0"/>
              </a:rPr>
              <a:t> </a:t>
            </a:r>
            <a:r>
              <a:rPr lang="en-US" sz="2800" dirty="0" err="1">
                <a:latin typeface="Sitka Banner" pitchFamily="2" charset="0"/>
              </a:rPr>
              <a:t>đó</a:t>
            </a:r>
            <a:r>
              <a:rPr lang="en-US" sz="2800" dirty="0">
                <a:latin typeface="Sitka Banner" pitchFamily="2" charset="0"/>
              </a:rPr>
              <a:t>. </a:t>
            </a:r>
            <a:endParaRPr lang="vi-VN" sz="2800" dirty="0">
              <a:latin typeface="Sitka Banner" pitchFamily="2" charset="0"/>
            </a:endParaRPr>
          </a:p>
        </p:txBody>
      </p:sp>
      <p:pic>
        <p:nvPicPr>
          <p:cNvPr id="15" name="Picture 14">
            <a:extLst>
              <a:ext uri="{FF2B5EF4-FFF2-40B4-BE49-F238E27FC236}">
                <a16:creationId xmlns:a16="http://schemas.microsoft.com/office/drawing/2014/main" id="{75CC6652-38E4-99BD-F98A-445BE7F4C3CB}"/>
              </a:ext>
            </a:extLst>
          </p:cNvPr>
          <p:cNvPicPr>
            <a:picLocks noChangeAspect="1"/>
          </p:cNvPicPr>
          <p:nvPr/>
        </p:nvPicPr>
        <p:blipFill>
          <a:blip r:embed="rId3"/>
          <a:stretch>
            <a:fillRect/>
          </a:stretch>
        </p:blipFill>
        <p:spPr>
          <a:xfrm>
            <a:off x="963393" y="4874722"/>
            <a:ext cx="2283241" cy="1918801"/>
          </a:xfrm>
          <a:prstGeom prst="ellipse">
            <a:avLst/>
          </a:prstGeom>
          <a:ln>
            <a:noFill/>
          </a:ln>
          <a:effectLst>
            <a:softEdge rad="112500"/>
          </a:effectLst>
        </p:spPr>
      </p:pic>
      <p:pic>
        <p:nvPicPr>
          <p:cNvPr id="6" name="Picture 5">
            <a:extLst>
              <a:ext uri="{FF2B5EF4-FFF2-40B4-BE49-F238E27FC236}">
                <a16:creationId xmlns:a16="http://schemas.microsoft.com/office/drawing/2014/main" id="{75374F66-6794-7389-189C-1C42ED15D073}"/>
              </a:ext>
            </a:extLst>
          </p:cNvPr>
          <p:cNvPicPr>
            <a:picLocks noChangeAspect="1"/>
          </p:cNvPicPr>
          <p:nvPr/>
        </p:nvPicPr>
        <p:blipFill>
          <a:blip r:embed="rId4"/>
          <a:stretch>
            <a:fillRect/>
          </a:stretch>
        </p:blipFill>
        <p:spPr>
          <a:xfrm>
            <a:off x="5044611" y="824918"/>
            <a:ext cx="6801493" cy="6033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266AC55-FF7A-5002-3ACF-AA7E1E7E2F0B}"/>
              </a:ext>
            </a:extLst>
          </p:cNvPr>
          <p:cNvSpPr txBox="1"/>
          <p:nvPr/>
        </p:nvSpPr>
        <p:spPr>
          <a:xfrm>
            <a:off x="8609744" y="2512265"/>
            <a:ext cx="585627" cy="400110"/>
          </a:xfrm>
          <a:prstGeom prst="rect">
            <a:avLst/>
          </a:prstGeom>
          <a:solidFill>
            <a:schemeClr val="bg2"/>
          </a:solidFill>
        </p:spPr>
        <p:txBody>
          <a:bodyPr wrap="square" rtlCol="0">
            <a:spAutoFit/>
          </a:bodyPr>
          <a:lstStyle/>
          <a:p>
            <a:r>
              <a:rPr lang="en-US" sz="2000" b="1" dirty="0"/>
              <a:t>939</a:t>
            </a:r>
          </a:p>
        </p:txBody>
      </p:sp>
      <p:sp>
        <p:nvSpPr>
          <p:cNvPr id="8" name="TextBox 7">
            <a:extLst>
              <a:ext uri="{FF2B5EF4-FFF2-40B4-BE49-F238E27FC236}">
                <a16:creationId xmlns:a16="http://schemas.microsoft.com/office/drawing/2014/main" id="{F76DB091-97B0-EF2F-0370-79BE1BC120B2}"/>
              </a:ext>
            </a:extLst>
          </p:cNvPr>
          <p:cNvSpPr txBox="1"/>
          <p:nvPr/>
        </p:nvSpPr>
        <p:spPr>
          <a:xfrm>
            <a:off x="9117458" y="2882738"/>
            <a:ext cx="720903" cy="400110"/>
          </a:xfrm>
          <a:prstGeom prst="rect">
            <a:avLst/>
          </a:prstGeom>
          <a:solidFill>
            <a:schemeClr val="bg2"/>
          </a:solidFill>
        </p:spPr>
        <p:txBody>
          <a:bodyPr wrap="square" rtlCol="0">
            <a:spAutoFit/>
          </a:bodyPr>
          <a:lstStyle/>
          <a:p>
            <a:r>
              <a:rPr lang="en-US" sz="2000" b="1" dirty="0"/>
              <a:t>1069</a:t>
            </a:r>
          </a:p>
        </p:txBody>
      </p:sp>
      <p:sp>
        <p:nvSpPr>
          <p:cNvPr id="11" name="TextBox 10">
            <a:extLst>
              <a:ext uri="{FF2B5EF4-FFF2-40B4-BE49-F238E27FC236}">
                <a16:creationId xmlns:a16="http://schemas.microsoft.com/office/drawing/2014/main" id="{EF778406-892A-E2BC-3111-73C4F8602367}"/>
              </a:ext>
            </a:extLst>
          </p:cNvPr>
          <p:cNvSpPr txBox="1"/>
          <p:nvPr/>
        </p:nvSpPr>
        <p:spPr>
          <a:xfrm>
            <a:off x="9789560" y="3228945"/>
            <a:ext cx="720903" cy="400110"/>
          </a:xfrm>
          <a:prstGeom prst="rect">
            <a:avLst/>
          </a:prstGeom>
          <a:solidFill>
            <a:schemeClr val="bg2"/>
          </a:solidFill>
        </p:spPr>
        <p:txBody>
          <a:bodyPr wrap="square" rtlCol="0">
            <a:spAutoFit/>
          </a:bodyPr>
          <a:lstStyle/>
          <a:p>
            <a:r>
              <a:rPr lang="en-US" sz="2000" b="1" dirty="0"/>
              <a:t>1307</a:t>
            </a:r>
          </a:p>
        </p:txBody>
      </p:sp>
      <p:sp>
        <p:nvSpPr>
          <p:cNvPr id="13" name="TextBox 12">
            <a:extLst>
              <a:ext uri="{FF2B5EF4-FFF2-40B4-BE49-F238E27FC236}">
                <a16:creationId xmlns:a16="http://schemas.microsoft.com/office/drawing/2014/main" id="{274BB25E-69E3-A63F-F89E-C33DB35A4A78}"/>
              </a:ext>
            </a:extLst>
          </p:cNvPr>
          <p:cNvSpPr txBox="1"/>
          <p:nvPr/>
        </p:nvSpPr>
        <p:spPr>
          <a:xfrm>
            <a:off x="10464230" y="4365693"/>
            <a:ext cx="720903" cy="400110"/>
          </a:xfrm>
          <a:prstGeom prst="rect">
            <a:avLst/>
          </a:prstGeom>
          <a:solidFill>
            <a:schemeClr val="bg2"/>
          </a:solidFill>
        </p:spPr>
        <p:txBody>
          <a:bodyPr wrap="square" rtlCol="0">
            <a:spAutoFit/>
          </a:bodyPr>
          <a:lstStyle/>
          <a:p>
            <a:r>
              <a:rPr lang="en-US" sz="2000" b="1" dirty="0"/>
              <a:t>1471</a:t>
            </a:r>
          </a:p>
        </p:txBody>
      </p:sp>
      <p:sp>
        <p:nvSpPr>
          <p:cNvPr id="16" name="TextBox 15">
            <a:extLst>
              <a:ext uri="{FF2B5EF4-FFF2-40B4-BE49-F238E27FC236}">
                <a16:creationId xmlns:a16="http://schemas.microsoft.com/office/drawing/2014/main" id="{6A24F170-BAD3-5E59-E33C-023CF65411D6}"/>
              </a:ext>
            </a:extLst>
          </p:cNvPr>
          <p:cNvSpPr txBox="1"/>
          <p:nvPr/>
        </p:nvSpPr>
        <p:spPr>
          <a:xfrm>
            <a:off x="9410272" y="5557650"/>
            <a:ext cx="720903" cy="400110"/>
          </a:xfrm>
          <a:prstGeom prst="rect">
            <a:avLst/>
          </a:prstGeom>
          <a:solidFill>
            <a:schemeClr val="bg2"/>
          </a:solidFill>
        </p:spPr>
        <p:txBody>
          <a:bodyPr wrap="square" rtlCol="0">
            <a:spAutoFit/>
          </a:bodyPr>
          <a:lstStyle/>
          <a:p>
            <a:r>
              <a:rPr lang="en-US" sz="2000" b="1" dirty="0"/>
              <a:t>1698</a:t>
            </a:r>
          </a:p>
        </p:txBody>
      </p:sp>
      <p:sp>
        <p:nvSpPr>
          <p:cNvPr id="18" name="Rectangle: Rounded Corners 17">
            <a:extLst>
              <a:ext uri="{FF2B5EF4-FFF2-40B4-BE49-F238E27FC236}">
                <a16:creationId xmlns:a16="http://schemas.microsoft.com/office/drawing/2014/main" id="{6B51F005-E9A8-5816-FE12-F0C074E58D04}"/>
              </a:ext>
            </a:extLst>
          </p:cNvPr>
          <p:cNvSpPr/>
          <p:nvPr/>
        </p:nvSpPr>
        <p:spPr>
          <a:xfrm>
            <a:off x="6096000" y="6433191"/>
            <a:ext cx="4844265" cy="47744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6DA1FA1-6AD2-CDF5-F85C-6548E9AEF2A1}"/>
              </a:ext>
            </a:extLst>
          </p:cNvPr>
          <p:cNvSpPr txBox="1"/>
          <p:nvPr/>
        </p:nvSpPr>
        <p:spPr>
          <a:xfrm>
            <a:off x="8084905" y="6068968"/>
            <a:ext cx="720903" cy="400110"/>
          </a:xfrm>
          <a:prstGeom prst="rect">
            <a:avLst/>
          </a:prstGeom>
          <a:solidFill>
            <a:schemeClr val="bg2"/>
          </a:solidFill>
        </p:spPr>
        <p:txBody>
          <a:bodyPr wrap="square" rtlCol="0">
            <a:spAutoFit/>
          </a:bodyPr>
          <a:lstStyle/>
          <a:p>
            <a:r>
              <a:rPr lang="en-US" sz="2000" b="1" dirty="0"/>
              <a:t>1757</a:t>
            </a:r>
          </a:p>
        </p:txBody>
      </p:sp>
    </p:spTree>
    <p:extLst>
      <p:ext uri="{BB962C8B-B14F-4D97-AF65-F5344CB8AC3E}">
        <p14:creationId xmlns:p14="http://schemas.microsoft.com/office/powerpoint/2010/main" val="366662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488CE5C-2FB3-4BBD-946F-EE5C3707F427}"/>
              </a:ext>
            </a:extLst>
          </p:cNvPr>
          <p:cNvSpPr>
            <a:spLocks noChangeArrowheads="1"/>
          </p:cNvSpPr>
          <p:nvPr/>
        </p:nvSpPr>
        <p:spPr bwMode="auto">
          <a:xfrm>
            <a:off x="5643563" y="-2468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AutoShape 5" descr="Hồ Chí Minh Toàn Tập - Tập 15 - Thư Viện PDF">
            <a:extLst>
              <a:ext uri="{FF2B5EF4-FFF2-40B4-BE49-F238E27FC236}">
                <a16:creationId xmlns:a16="http://schemas.microsoft.com/office/drawing/2014/main" id="{C1C6CF5F-E15F-4550-8F64-6F14BA9A0A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07523E4-E6DC-4C0C-A593-58079528FF83}"/>
              </a:ext>
            </a:extLst>
          </p:cNvPr>
          <p:cNvSpPr txBox="1"/>
          <p:nvPr/>
        </p:nvSpPr>
        <p:spPr>
          <a:xfrm>
            <a:off x="527406" y="5461313"/>
            <a:ext cx="11137187" cy="1077218"/>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Chúa</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Nguyễn</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Hoàng,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người</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mở</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đầu</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công</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cuộc</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khai</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phá</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vùng</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đất</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Đàng</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Trong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từ</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nửa</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cuối</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thế</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r>
              <a:rPr kumimoji="0" lang="en-US" sz="3200" i="0" u="none" strike="noStrike" kern="1200" cap="none" spc="0" normalizeH="0" baseline="0" noProof="0" dirty="0" err="1">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kỉ</a:t>
            </a:r>
            <a:r>
              <a:rPr kumimoji="0" lang="en-US"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XVI</a:t>
            </a:r>
            <a:r>
              <a:rPr kumimoji="0" lang="vi-VN" sz="3200" i="0" u="none" strike="noStrike" kern="1200" cap="none" spc="0" normalizeH="0" baseline="0" noProof="0" dirty="0">
                <a:ln>
                  <a:noFill/>
                </a:ln>
                <a:solidFill>
                  <a:srgbClr val="C00000"/>
                </a:solidFill>
                <a:effectLst/>
                <a:uLnTx/>
                <a:uFillTx/>
                <a:latin typeface="Sitka Banner" pitchFamily="2" charset="0"/>
                <a:ea typeface="Microsoft Sans Serif" panose="020B060402020202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5D741FCE-1B38-3180-3EF8-3C395796315B}"/>
              </a:ext>
            </a:extLst>
          </p:cNvPr>
          <p:cNvPicPr>
            <a:picLocks noChangeAspect="1"/>
          </p:cNvPicPr>
          <p:nvPr/>
        </p:nvPicPr>
        <p:blipFill>
          <a:blip r:embed="rId2"/>
          <a:stretch>
            <a:fillRect/>
          </a:stretch>
        </p:blipFill>
        <p:spPr>
          <a:xfrm>
            <a:off x="986318" y="1232898"/>
            <a:ext cx="3780891" cy="3647327"/>
          </a:xfrm>
          <a:prstGeom prst="ellipse">
            <a:avLst/>
          </a:prstGeom>
          <a:ln>
            <a:noFill/>
          </a:ln>
          <a:effectLst>
            <a:softEdge rad="112500"/>
          </a:effectLst>
        </p:spPr>
      </p:pic>
      <p:pic>
        <p:nvPicPr>
          <p:cNvPr id="4" name="Picture 3">
            <a:extLst>
              <a:ext uri="{FF2B5EF4-FFF2-40B4-BE49-F238E27FC236}">
                <a16:creationId xmlns:a16="http://schemas.microsoft.com/office/drawing/2014/main" id="{4FD6086A-15B0-0FB6-E613-3AF93CAA6C10}"/>
              </a:ext>
            </a:extLst>
          </p:cNvPr>
          <p:cNvPicPr>
            <a:picLocks noChangeAspect="1"/>
          </p:cNvPicPr>
          <p:nvPr/>
        </p:nvPicPr>
        <p:blipFill>
          <a:blip r:embed="rId3"/>
          <a:stretch>
            <a:fillRect/>
          </a:stretch>
        </p:blipFill>
        <p:spPr>
          <a:xfrm>
            <a:off x="5743254" y="183758"/>
            <a:ext cx="5772364" cy="48505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8889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191138" y="1222408"/>
            <a:ext cx="5494633" cy="3439239"/>
          </a:xfrm>
          <a:prstGeom prst="wedgeRoundRectCallout">
            <a:avLst>
              <a:gd name="adj1" fmla="val 68"/>
              <a:gd name="adj2" fmla="val 498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atin typeface="Sitka Banner" pitchFamily="2" charset="0"/>
                <a:cs typeface="Times New Roman" panose="02020603050405020304" pitchFamily="18" charset="0"/>
              </a:rPr>
              <a:t>Hoạt</a:t>
            </a:r>
            <a:r>
              <a:rPr lang="en-US" sz="3600" b="1" dirty="0">
                <a:latin typeface="Sitka Banner" pitchFamily="2" charset="0"/>
                <a:cs typeface="Times New Roman" panose="02020603050405020304" pitchFamily="18" charset="0"/>
              </a:rPr>
              <a:t> </a:t>
            </a:r>
            <a:r>
              <a:rPr lang="en-US" sz="3600" b="1" dirty="0" err="1">
                <a:latin typeface="Sitka Banner" pitchFamily="2" charset="0"/>
                <a:cs typeface="Times New Roman" panose="02020603050405020304" pitchFamily="18" charset="0"/>
              </a:rPr>
              <a:t>động</a:t>
            </a:r>
            <a:r>
              <a:rPr lang="en-US" sz="3600" b="1" dirty="0">
                <a:latin typeface="Sitka Banner" pitchFamily="2" charset="0"/>
                <a:cs typeface="Times New Roman" panose="02020603050405020304" pitchFamily="18" charset="0"/>
              </a:rPr>
              <a:t> </a:t>
            </a:r>
            <a:r>
              <a:rPr lang="en-US" sz="3600" b="1" dirty="0" err="1">
                <a:latin typeface="Sitka Banner" pitchFamily="2" charset="0"/>
                <a:cs typeface="Times New Roman" panose="02020603050405020304" pitchFamily="18" charset="0"/>
              </a:rPr>
              <a:t>nhóm</a:t>
            </a:r>
            <a:endParaRPr lang="en-US" sz="3600" b="1" dirty="0">
              <a:latin typeface="Sitka Banner" pitchFamily="2" charset="0"/>
              <a:cs typeface="Times New Roman" panose="02020603050405020304" pitchFamily="18" charset="0"/>
            </a:endParaRPr>
          </a:p>
          <a:p>
            <a:pPr algn="ctr"/>
            <a:r>
              <a:rPr lang="en-US" sz="3200" dirty="0" err="1">
                <a:latin typeface="Sitka Banner" pitchFamily="2" charset="0"/>
                <a:cs typeface="Times New Roman" panose="02020603050405020304" pitchFamily="18" charset="0"/>
              </a:rPr>
              <a:t>Lớp</a:t>
            </a:r>
            <a:r>
              <a:rPr lang="en-US" sz="3200" dirty="0">
                <a:latin typeface="Sitka Banner" pitchFamily="2" charset="0"/>
                <a:cs typeface="Times New Roman" panose="02020603050405020304" pitchFamily="18" charset="0"/>
              </a:rPr>
              <a:t> chia </a:t>
            </a:r>
            <a:r>
              <a:rPr lang="en-US" sz="3200" dirty="0" err="1">
                <a:latin typeface="Sitka Banner" pitchFamily="2" charset="0"/>
                <a:cs typeface="Times New Roman" panose="02020603050405020304" pitchFamily="18" charset="0"/>
              </a:rPr>
              <a:t>thành</a:t>
            </a:r>
            <a:r>
              <a:rPr lang="en-US" sz="3200" dirty="0">
                <a:latin typeface="Sitka Banner" pitchFamily="2" charset="0"/>
                <a:cs typeface="Times New Roman" panose="02020603050405020304" pitchFamily="18" charset="0"/>
              </a:rPr>
              <a:t> 4 </a:t>
            </a:r>
            <a:r>
              <a:rPr lang="en-US" sz="3200" dirty="0" err="1">
                <a:latin typeface="Sitka Banner" pitchFamily="2" charset="0"/>
                <a:cs typeface="Times New Roman" panose="02020603050405020304" pitchFamily="18" charset="0"/>
              </a:rPr>
              <a:t>nhóm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tham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gia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trò</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chơi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Cuộc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đua</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kì</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thú</a:t>
            </a:r>
            <a:r>
              <a:rPr lang="en-US" sz="3200" dirty="0">
                <a:latin typeface="Sitka Banner" pitchFamily="2" charset="0"/>
                <a:cs typeface="Times New Roman" panose="02020603050405020304" pitchFamily="18" charset="0"/>
              </a:rPr>
              <a:t>”,</a:t>
            </a:r>
          </a:p>
          <a:p>
            <a:pPr algn="ctr"/>
            <a:r>
              <a:rPr lang="en-US" sz="3200" dirty="0" err="1">
                <a:latin typeface="Sitka Banner" pitchFamily="2" charset="0"/>
                <a:cs typeface="Times New Roman" panose="02020603050405020304" pitchFamily="18" charset="0"/>
              </a:rPr>
              <a:t>các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nhóm</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thảo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luận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và</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viết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câu</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trả</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lời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lên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bảng</a:t>
            </a:r>
            <a:endParaRPr lang="en-US" sz="3200" dirty="0">
              <a:latin typeface="Sitka Banner" pitchFamily="2" charset="0"/>
              <a:cs typeface="Times New Roman" panose="02020603050405020304" pitchFamily="18" charset="0"/>
            </a:endParaRPr>
          </a:p>
          <a:p>
            <a:pPr algn="ctr"/>
            <a:r>
              <a:rPr lang="en-US" sz="3200" dirty="0" err="1">
                <a:latin typeface="Sitka Banner" pitchFamily="2" charset="0"/>
                <a:cs typeface="Times New Roman" panose="02020603050405020304" pitchFamily="18" charset="0"/>
              </a:rPr>
              <a:t>Thời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gian</a:t>
            </a:r>
            <a:r>
              <a:rPr lang="en-US" sz="3200" dirty="0">
                <a:latin typeface="Sitka Banner" pitchFamily="2" charset="0"/>
                <a:cs typeface="Times New Roman" panose="02020603050405020304" pitchFamily="18" charset="0"/>
              </a:rPr>
              <a:t>: 30s</a:t>
            </a:r>
          </a:p>
        </p:txBody>
      </p:sp>
      <p:grpSp>
        <p:nvGrpSpPr>
          <p:cNvPr id="3" name="Group 2">
            <a:extLst>
              <a:ext uri="{FF2B5EF4-FFF2-40B4-BE49-F238E27FC236}">
                <a16:creationId xmlns:a16="http://schemas.microsoft.com/office/drawing/2014/main" id="{D86AB5B7-CC0F-08B1-0103-EE0F5059600F}"/>
              </a:ext>
            </a:extLst>
          </p:cNvPr>
          <p:cNvGrpSpPr/>
          <p:nvPr/>
        </p:nvGrpSpPr>
        <p:grpSpPr>
          <a:xfrm>
            <a:off x="2132233" y="4883455"/>
            <a:ext cx="2145212" cy="1968195"/>
            <a:chOff x="4856937" y="2830784"/>
            <a:chExt cx="1277163" cy="1277163"/>
          </a:xfrm>
        </p:grpSpPr>
        <p:pic>
          <p:nvPicPr>
            <p:cNvPr id="5" name="Picture 7">
              <a:extLst>
                <a:ext uri="{FF2B5EF4-FFF2-40B4-BE49-F238E27FC236}">
                  <a16:creationId xmlns:a16="http://schemas.microsoft.com/office/drawing/2014/main" id="{82EBB1E0-7F89-D93B-22D9-3CB3A93A84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6937" y="2830784"/>
              <a:ext cx="1277163" cy="1277163"/>
            </a:xfrm>
            <a:prstGeom prst="rect">
              <a:avLst/>
            </a:prstGeom>
          </p:spPr>
        </p:pic>
        <p:pic>
          <p:nvPicPr>
            <p:cNvPr id="6" name="Picture 10">
              <a:extLst>
                <a:ext uri="{FF2B5EF4-FFF2-40B4-BE49-F238E27FC236}">
                  <a16:creationId xmlns:a16="http://schemas.microsoft.com/office/drawing/2014/main" id="{A82514B9-4D00-010D-5B80-5DDC668A25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59643" y="2968032"/>
              <a:ext cx="669599" cy="856465"/>
            </a:xfrm>
            <a:prstGeom prst="rect">
              <a:avLst/>
            </a:prstGeom>
          </p:spPr>
        </p:pic>
      </p:grpSp>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CE423E-1C41-33F1-33C8-1FA7954843B2}"/>
              </a:ext>
            </a:extLst>
          </p:cNvPr>
          <p:cNvPicPr>
            <a:picLocks noChangeAspect="1"/>
          </p:cNvPicPr>
          <p:nvPr/>
        </p:nvPicPr>
        <p:blipFill>
          <a:blip r:embed="rId7"/>
          <a:stretch>
            <a:fillRect/>
          </a:stretch>
        </p:blipFill>
        <p:spPr>
          <a:xfrm>
            <a:off x="6067136" y="1222408"/>
            <a:ext cx="5933726" cy="4958055"/>
          </a:xfrm>
          <a:prstGeom prst="rect">
            <a:avLst/>
          </a:prstGeom>
        </p:spPr>
      </p:pic>
      <p:sp>
        <p:nvSpPr>
          <p:cNvPr id="2" name="TextBox 1">
            <a:extLst>
              <a:ext uri="{FF2B5EF4-FFF2-40B4-BE49-F238E27FC236}">
                <a16:creationId xmlns:a16="http://schemas.microsoft.com/office/drawing/2014/main" id="{8A2B2E1D-1F65-71DE-2B02-9E243587D065}"/>
              </a:ext>
            </a:extLst>
          </p:cNvPr>
          <p:cNvSpPr txBox="1"/>
          <p:nvPr/>
        </p:nvSpPr>
        <p:spPr>
          <a:xfrm>
            <a:off x="703402" y="188053"/>
            <a:ext cx="1124544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vùng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đất</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phía</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Nam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kỉ</a:t>
            </a:r>
            <a:r>
              <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XVI - XVIII </a:t>
            </a:r>
          </a:p>
        </p:txBody>
      </p:sp>
    </p:spTree>
    <p:extLst>
      <p:ext uri="{BB962C8B-B14F-4D97-AF65-F5344CB8AC3E}">
        <p14:creationId xmlns:p14="http://schemas.microsoft.com/office/powerpoint/2010/main" val="20643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674" y="-1928253"/>
            <a:ext cx="5231332" cy="523133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10834" y="-1207627"/>
            <a:ext cx="3781301" cy="382327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23897" y="4383885"/>
            <a:ext cx="4393658" cy="439365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9102" y="702271"/>
            <a:ext cx="803112" cy="78120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7430" y="2139480"/>
            <a:ext cx="2644461" cy="15276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5796" y="-108164"/>
            <a:ext cx="2682223" cy="186780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42702" y="3915329"/>
            <a:ext cx="1205022" cy="819415"/>
          </a:xfrm>
          <a:prstGeom prst="rect">
            <a:avLst/>
          </a:prstGeom>
        </p:spPr>
      </p:pic>
      <p:grpSp>
        <p:nvGrpSpPr>
          <p:cNvPr id="22" name="Group 22"/>
          <p:cNvGrpSpPr/>
          <p:nvPr/>
        </p:nvGrpSpPr>
        <p:grpSpPr>
          <a:xfrm>
            <a:off x="2932308" y="2194752"/>
            <a:ext cx="735534" cy="783982"/>
            <a:chOff x="14895" y="-125872"/>
            <a:chExt cx="809173" cy="862472"/>
          </a:xfrm>
        </p:grpSpPr>
        <p:sp>
          <p:nvSpPr>
            <p:cNvPr id="23" name="Freeform 23"/>
            <p:cNvSpPr/>
            <p:nvPr/>
          </p:nvSpPr>
          <p:spPr>
            <a:xfrm>
              <a:off x="14895" y="-125872"/>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6E68"/>
            </a:solidFill>
            <a:ln w="38100">
              <a:solidFill>
                <a:srgbClr val="B63232"/>
              </a:solidFill>
            </a:ln>
          </p:spPr>
          <p:txBody>
            <a:bodyPr/>
            <a:lstStyle/>
            <a:p>
              <a:endParaRPr lang="en-US" dirty="0"/>
            </a:p>
          </p:txBody>
        </p:sp>
        <p:sp>
          <p:nvSpPr>
            <p:cNvPr id="24" name="TextBox 24"/>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alley"/>
                  <a:ea typeface="+mn-ea"/>
                  <a:cs typeface="+mn-cs"/>
                </a:rPr>
                <a:t>01</a:t>
              </a:r>
            </a:p>
          </p:txBody>
        </p:sp>
      </p:grpSp>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57400" y="748560"/>
            <a:ext cx="1463902" cy="1461240"/>
          </a:xfrm>
          <a:prstGeom prst="rect">
            <a:avLst/>
          </a:prstGeom>
        </p:spPr>
      </p:pic>
      <p:grpSp>
        <p:nvGrpSpPr>
          <p:cNvPr id="32" name="Group 32"/>
          <p:cNvGrpSpPr/>
          <p:nvPr/>
        </p:nvGrpSpPr>
        <p:grpSpPr>
          <a:xfrm>
            <a:off x="4092137" y="3006259"/>
            <a:ext cx="735534" cy="768811"/>
            <a:chOff x="11779" y="-109181"/>
            <a:chExt cx="809173" cy="845781"/>
          </a:xfrm>
        </p:grpSpPr>
        <p:sp>
          <p:nvSpPr>
            <p:cNvPr id="33" name="Freeform 33"/>
            <p:cNvSpPr/>
            <p:nvPr/>
          </p:nvSpPr>
          <p:spPr>
            <a:xfrm>
              <a:off x="11779" y="-109181"/>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699C1"/>
            </a:solidFill>
            <a:ln w="38100">
              <a:solidFill>
                <a:srgbClr val="616C8A"/>
              </a:solidFill>
            </a:ln>
          </p:spPr>
        </p:sp>
        <p:sp>
          <p:nvSpPr>
            <p:cNvPr id="34" name="TextBox 34"/>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alley"/>
                  <a:ea typeface="+mn-ea"/>
                  <a:cs typeface="+mn-cs"/>
                </a:rPr>
                <a:t>02</a:t>
              </a:r>
            </a:p>
          </p:txBody>
        </p:sp>
      </p:grpSp>
      <p:grpSp>
        <p:nvGrpSpPr>
          <p:cNvPr id="41" name="Group 41"/>
          <p:cNvGrpSpPr/>
          <p:nvPr/>
        </p:nvGrpSpPr>
        <p:grpSpPr>
          <a:xfrm>
            <a:off x="5374555" y="2332040"/>
            <a:ext cx="735534" cy="738831"/>
            <a:chOff x="1813" y="0"/>
            <a:chExt cx="809173"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8292B3"/>
              </a:solidFill>
            </a:ln>
          </p:spPr>
        </p:sp>
        <p:sp>
          <p:nvSpPr>
            <p:cNvPr id="43" name="TextBox 43"/>
            <p:cNvSpPr txBox="1"/>
            <p:nvPr/>
          </p:nvSpPr>
          <p:spPr>
            <a:xfrm>
              <a:off x="64501" y="1905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A4C6D"/>
                  </a:solidFill>
                  <a:effectLst/>
                  <a:uLnTx/>
                  <a:uFillTx/>
                  <a:latin typeface="Halley"/>
                  <a:ea typeface="+mn-ea"/>
                  <a:cs typeface="+mn-cs"/>
                </a:rPr>
                <a:t>03</a:t>
              </a:r>
            </a:p>
          </p:txBody>
        </p:sp>
      </p:grpSp>
      <p:grpSp>
        <p:nvGrpSpPr>
          <p:cNvPr id="44" name="Group 44"/>
          <p:cNvGrpSpPr/>
          <p:nvPr/>
        </p:nvGrpSpPr>
        <p:grpSpPr>
          <a:xfrm>
            <a:off x="6893040" y="894992"/>
            <a:ext cx="735534" cy="742027"/>
            <a:chOff x="1813" y="-79716"/>
            <a:chExt cx="809173" cy="816316"/>
          </a:xfrm>
        </p:grpSpPr>
        <p:sp>
          <p:nvSpPr>
            <p:cNvPr id="45" name="Freeform 45"/>
            <p:cNvSpPr/>
            <p:nvPr/>
          </p:nvSpPr>
          <p:spPr>
            <a:xfrm>
              <a:off x="1813" y="-7971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699C1"/>
            </a:solidFill>
            <a:ln w="38100">
              <a:solidFill>
                <a:srgbClr val="616C8A"/>
              </a:solidFill>
            </a:ln>
          </p:spPr>
        </p:sp>
        <p:sp>
          <p:nvSpPr>
            <p:cNvPr id="46" name="TextBox 46"/>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alley"/>
                  <a:ea typeface="+mn-ea"/>
                  <a:cs typeface="+mn-cs"/>
                </a:rPr>
                <a:t>04</a:t>
              </a:r>
            </a:p>
          </p:txBody>
        </p:sp>
      </p:grpSp>
      <p:grpSp>
        <p:nvGrpSpPr>
          <p:cNvPr id="50" name="Group 50"/>
          <p:cNvGrpSpPr/>
          <p:nvPr/>
        </p:nvGrpSpPr>
        <p:grpSpPr>
          <a:xfrm>
            <a:off x="8520861" y="1675533"/>
            <a:ext cx="738831" cy="738831"/>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a:ln w="38100">
              <a:solidFill>
                <a:srgbClr val="E5C450"/>
              </a:solidFill>
            </a:ln>
          </p:spPr>
        </p:sp>
        <p:sp>
          <p:nvSpPr>
            <p:cNvPr id="52" name="TextBox 52"/>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Halley"/>
                  <a:ea typeface="+mn-ea"/>
                  <a:cs typeface="+mn-cs"/>
                </a:rPr>
                <a:t>05</a:t>
              </a:r>
            </a:p>
          </p:txBody>
        </p:sp>
      </p:grpSp>
      <p:grpSp>
        <p:nvGrpSpPr>
          <p:cNvPr id="59" name="Group 59"/>
          <p:cNvGrpSpPr/>
          <p:nvPr/>
        </p:nvGrpSpPr>
        <p:grpSpPr>
          <a:xfrm>
            <a:off x="8890276" y="3164358"/>
            <a:ext cx="735534" cy="747255"/>
            <a:chOff x="1813" y="0"/>
            <a:chExt cx="809173" cy="822067"/>
          </a:xfrm>
        </p:grpSpPr>
        <p:sp>
          <p:nvSpPr>
            <p:cNvPr id="60" name="Freeform 6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8292B3"/>
              </a:solidFill>
            </a:ln>
          </p:spPr>
        </p:sp>
        <p:sp>
          <p:nvSpPr>
            <p:cNvPr id="61" name="TextBox 61"/>
            <p:cNvSpPr txBox="1"/>
            <p:nvPr/>
          </p:nvSpPr>
          <p:spPr>
            <a:xfrm>
              <a:off x="83066" y="47367"/>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A4C6D"/>
                  </a:solidFill>
                  <a:effectLst/>
                  <a:uLnTx/>
                  <a:uFillTx/>
                  <a:latin typeface="Halley"/>
                  <a:ea typeface="+mn-ea"/>
                  <a:cs typeface="+mn-cs"/>
                </a:rPr>
                <a:t>06</a:t>
              </a:r>
            </a:p>
          </p:txBody>
        </p:sp>
      </p:grpSp>
      <p:grpSp>
        <p:nvGrpSpPr>
          <p:cNvPr id="65" name="Group 65"/>
          <p:cNvGrpSpPr/>
          <p:nvPr/>
        </p:nvGrpSpPr>
        <p:grpSpPr>
          <a:xfrm>
            <a:off x="7193190" y="3949661"/>
            <a:ext cx="735534" cy="750750"/>
            <a:chOff x="32968" y="-89312"/>
            <a:chExt cx="809173" cy="825912"/>
          </a:xfrm>
        </p:grpSpPr>
        <p:sp>
          <p:nvSpPr>
            <p:cNvPr id="66" name="Freeform 66"/>
            <p:cNvSpPr/>
            <p:nvPr/>
          </p:nvSpPr>
          <p:spPr>
            <a:xfrm>
              <a:off x="32968" y="-89312"/>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699C1"/>
            </a:solidFill>
            <a:ln w="38100">
              <a:solidFill>
                <a:srgbClr val="616C8A"/>
              </a:solidFill>
            </a:ln>
          </p:spPr>
        </p:sp>
        <p:sp>
          <p:nvSpPr>
            <p:cNvPr id="67" name="TextBox 67"/>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ct val="0"/>
                </a:spcBef>
                <a:spcAft>
                  <a:spcPts val="0"/>
                </a:spcAft>
                <a:buClrTx/>
                <a:buSzTx/>
                <a:buFontTx/>
                <a:buNone/>
                <a:tabLst/>
                <a:defRPr/>
              </a:pPr>
              <a:r>
                <a:rPr lang="en-US" sz="2400" b="1" dirty="0">
                  <a:solidFill>
                    <a:srgbClr val="FFFFFF"/>
                  </a:solidFill>
                  <a:latin typeface="Halley"/>
                </a:rPr>
                <a:t>07</a:t>
              </a:r>
              <a:endParaRPr kumimoji="0" lang="en-US" sz="2400" b="1" i="0" u="none" strike="noStrike" kern="1200" cap="none" spc="0" normalizeH="0" baseline="0" noProof="0" dirty="0">
                <a:ln>
                  <a:noFill/>
                </a:ln>
                <a:solidFill>
                  <a:srgbClr val="FFFFFF"/>
                </a:solidFill>
                <a:effectLst/>
                <a:uLnTx/>
                <a:uFillTx/>
                <a:latin typeface="Halley"/>
                <a:ea typeface="+mn-ea"/>
                <a:cs typeface="+mn-cs"/>
              </a:endParaRPr>
            </a:p>
          </p:txBody>
        </p:sp>
      </p:grpSp>
      <p:grpSp>
        <p:nvGrpSpPr>
          <p:cNvPr id="86" name="Group 86"/>
          <p:cNvGrpSpPr/>
          <p:nvPr/>
        </p:nvGrpSpPr>
        <p:grpSpPr>
          <a:xfrm>
            <a:off x="8166706" y="5285084"/>
            <a:ext cx="735534" cy="738831"/>
            <a:chOff x="1813" y="-38100"/>
            <a:chExt cx="809173" cy="812800"/>
          </a:xfrm>
        </p:grpSpPr>
        <p:sp>
          <p:nvSpPr>
            <p:cNvPr id="87" name="Freeform 87"/>
            <p:cNvSpPr/>
            <p:nvPr/>
          </p:nvSpPr>
          <p:spPr>
            <a:xfrm>
              <a:off x="1813" y="-3810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a:ln w="38100">
              <a:solidFill>
                <a:srgbClr val="E5C450"/>
              </a:solidFill>
            </a:ln>
          </p:spPr>
        </p:sp>
        <p:sp>
          <p:nvSpPr>
            <p:cNvPr id="88" name="TextBox 88"/>
            <p:cNvSpPr txBox="1"/>
            <p:nvPr/>
          </p:nvSpPr>
          <p:spPr>
            <a:xfrm>
              <a:off x="76200" y="-38100"/>
              <a:ext cx="660400" cy="774700"/>
            </a:xfrm>
            <a:prstGeom prst="rect">
              <a:avLst/>
            </a:prstGeom>
          </p:spPr>
          <p:txBody>
            <a:bodyPr lIns="46083" tIns="46083" rIns="46083" bIns="46083" rtlCol="0" anchor="ctr"/>
            <a:lstStyle/>
            <a:p>
              <a:pPr marL="0" marR="0" lvl="0" indent="0" algn="ctr" defTabSz="609630" rtl="0" eaLnBrk="1" fontAlgn="auto" latinLnBrk="0" hangingPunct="1">
                <a:lnSpc>
                  <a:spcPts val="2539"/>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Halley"/>
                  <a:ea typeface="+mn-ea"/>
                  <a:cs typeface="+mn-cs"/>
                </a:rPr>
                <a:t>08</a:t>
              </a:r>
            </a:p>
          </p:txBody>
        </p:sp>
      </p:grpSp>
      <p:pic>
        <p:nvPicPr>
          <p:cNvPr id="89" name="Picture 8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13157" y="4815841"/>
            <a:ext cx="1460269" cy="1457613"/>
          </a:xfrm>
          <a:prstGeom prst="rect">
            <a:avLst/>
          </a:prstGeom>
        </p:spPr>
      </p:pic>
      <p:pic>
        <p:nvPicPr>
          <p:cNvPr id="90" name="Picture 9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71358" y="5076938"/>
            <a:ext cx="1261130" cy="1077693"/>
          </a:xfrm>
          <a:prstGeom prst="rect">
            <a:avLst/>
          </a:prstGeom>
        </p:spPr>
      </p:pic>
      <p:pic>
        <p:nvPicPr>
          <p:cNvPr id="94" name="Picture 94"/>
          <p:cNvPicPr>
            <a:picLocks noChangeAspect="1"/>
          </p:cNvPicPr>
          <p:nvPr/>
        </p:nvPicPr>
        <p:blipFill>
          <a:blip r:embed="rId18"/>
          <a:srcRect/>
          <a:stretch>
            <a:fillRect/>
          </a:stretch>
        </p:blipFill>
        <p:spPr>
          <a:xfrm>
            <a:off x="3405977" y="906523"/>
            <a:ext cx="1478471" cy="1071891"/>
          </a:xfrm>
          <a:prstGeom prst="rect">
            <a:avLst/>
          </a:prstGeom>
        </p:spPr>
      </p:pic>
      <p:pic>
        <p:nvPicPr>
          <p:cNvPr id="95" name="Picture 9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94293" y="20152"/>
            <a:ext cx="1008164" cy="1364238"/>
          </a:xfrm>
          <a:prstGeom prst="rect">
            <a:avLst/>
          </a:prstGeom>
        </p:spPr>
      </p:pic>
      <p:sp>
        <p:nvSpPr>
          <p:cNvPr id="100" name="TextBox 100"/>
          <p:cNvSpPr txBox="1"/>
          <p:nvPr/>
        </p:nvSpPr>
        <p:spPr>
          <a:xfrm>
            <a:off x="2312607" y="980808"/>
            <a:ext cx="956930" cy="1051763"/>
          </a:xfrm>
          <a:prstGeom prst="rect">
            <a:avLst/>
          </a:prstGeom>
        </p:spPr>
        <p:txBody>
          <a:bodyPr lIns="0" tIns="0" rIns="0" bIns="0" rtlCol="0" anchor="t">
            <a:spAutoFit/>
          </a:bodyPr>
          <a:lstStyle/>
          <a:p>
            <a:pPr marL="0" marR="0" lvl="0" indent="0" algn="ctr" defTabSz="609630" rtl="0" eaLnBrk="1" fontAlgn="auto" latinLnBrk="0" hangingPunct="1">
              <a:lnSpc>
                <a:spcPts val="412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5A4C6D"/>
                </a:solidFill>
                <a:effectLst/>
                <a:uLnTx/>
                <a:uFillTx/>
                <a:latin typeface="Sitka Banner" pitchFamily="2" charset="0"/>
              </a:rPr>
              <a:t>Bắt</a:t>
            </a:r>
            <a:r>
              <a:rPr kumimoji="0" lang="en-US" sz="3600" b="1" i="0" u="none" strike="noStrike" kern="1200" cap="none" spc="0" normalizeH="0" baseline="0" noProof="0" dirty="0">
                <a:ln>
                  <a:noFill/>
                </a:ln>
                <a:solidFill>
                  <a:srgbClr val="5A4C6D"/>
                </a:solidFill>
                <a:effectLst/>
                <a:uLnTx/>
                <a:uFillTx/>
                <a:latin typeface="Sitka Banner" pitchFamily="2" charset="0"/>
              </a:rPr>
              <a:t> </a:t>
            </a:r>
            <a:r>
              <a:rPr kumimoji="0" lang="en-US" sz="3600" b="1" i="0" u="none" strike="noStrike" kern="1200" cap="none" spc="0" normalizeH="0" baseline="0" noProof="0" dirty="0" err="1">
                <a:ln>
                  <a:noFill/>
                </a:ln>
                <a:solidFill>
                  <a:srgbClr val="5A4C6D"/>
                </a:solidFill>
                <a:effectLst/>
                <a:uLnTx/>
                <a:uFillTx/>
                <a:latin typeface="Sitka Banner" pitchFamily="2" charset="0"/>
              </a:rPr>
              <a:t>đầu</a:t>
            </a:r>
            <a:endParaRPr kumimoji="0" lang="en-US" sz="3600" b="1" i="0" u="none" strike="noStrike" kern="1200" cap="none" spc="0" normalizeH="0" baseline="0" noProof="0" dirty="0">
              <a:ln>
                <a:noFill/>
              </a:ln>
              <a:solidFill>
                <a:srgbClr val="5A4C6D"/>
              </a:solidFill>
              <a:effectLst/>
              <a:uLnTx/>
              <a:uFillTx/>
              <a:latin typeface="Sitka Banner" pitchFamily="2" charset="0"/>
            </a:endParaRPr>
          </a:p>
        </p:txBody>
      </p:sp>
      <p:grpSp>
        <p:nvGrpSpPr>
          <p:cNvPr id="105" name="Group 104">
            <a:extLst>
              <a:ext uri="{FF2B5EF4-FFF2-40B4-BE49-F238E27FC236}">
                <a16:creationId xmlns:a16="http://schemas.microsoft.com/office/drawing/2014/main" id="{F31581D5-F226-4147-9F8C-AFBBB52DEB0D}"/>
              </a:ext>
            </a:extLst>
          </p:cNvPr>
          <p:cNvGrpSpPr/>
          <p:nvPr/>
        </p:nvGrpSpPr>
        <p:grpSpPr>
          <a:xfrm>
            <a:off x="4290166" y="33585"/>
            <a:ext cx="1277163" cy="1277163"/>
            <a:chOff x="4856937" y="2830784"/>
            <a:chExt cx="1277163" cy="1277163"/>
          </a:xfrm>
        </p:grpSpPr>
        <p:pic>
          <p:nvPicPr>
            <p:cNvPr id="107" name="Picture 7">
              <a:extLst>
                <a:ext uri="{FF2B5EF4-FFF2-40B4-BE49-F238E27FC236}">
                  <a16:creationId xmlns:a16="http://schemas.microsoft.com/office/drawing/2014/main" id="{2514E450-A010-4B41-BFA1-7C1C30C100E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56937" y="2830784"/>
              <a:ext cx="1277163" cy="1277163"/>
            </a:xfrm>
            <a:prstGeom prst="rect">
              <a:avLst/>
            </a:prstGeom>
          </p:spPr>
        </p:pic>
        <p:pic>
          <p:nvPicPr>
            <p:cNvPr id="108" name="Picture 10">
              <a:extLst>
                <a:ext uri="{FF2B5EF4-FFF2-40B4-BE49-F238E27FC236}">
                  <a16:creationId xmlns:a16="http://schemas.microsoft.com/office/drawing/2014/main" id="{43A9938C-3731-4C0F-9D48-FC450ED8B96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5059643" y="2968032"/>
              <a:ext cx="669599" cy="856465"/>
            </a:xfrm>
            <a:prstGeom prst="rect">
              <a:avLst/>
            </a:prstGeom>
          </p:spPr>
        </p:pic>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2000CD-E355-D22D-55D6-9C9186174916}"/>
              </a:ext>
            </a:extLst>
          </p:cNvPr>
          <p:cNvPicPr>
            <a:picLocks noChangeAspect="1"/>
          </p:cNvPicPr>
          <p:nvPr/>
        </p:nvPicPr>
        <p:blipFill>
          <a:blip r:embed="rId2"/>
          <a:stretch>
            <a:fillRect/>
          </a:stretch>
        </p:blipFill>
        <p:spPr>
          <a:xfrm>
            <a:off x="214395" y="198120"/>
            <a:ext cx="11712202" cy="6461760"/>
          </a:xfrm>
          <a:prstGeom prst="rect">
            <a:avLst/>
          </a:prstGeom>
        </p:spPr>
      </p:pic>
      <p:sp>
        <p:nvSpPr>
          <p:cNvPr id="2" name="TextBox 1">
            <a:extLst>
              <a:ext uri="{FF2B5EF4-FFF2-40B4-BE49-F238E27FC236}">
                <a16:creationId xmlns:a16="http://schemas.microsoft.com/office/drawing/2014/main" id="{62AAEE0C-FD70-F90C-B29B-4EC2815873AB}"/>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a:ln>
                  <a:noFill/>
                </a:ln>
                <a:solidFill>
                  <a:srgbClr val="FF0000"/>
                </a:solidFill>
                <a:effectLst/>
                <a:uLnTx/>
                <a:uFillTx/>
                <a:latin typeface="Sitka Banner" pitchFamily="2" charset="0"/>
                <a:cs typeface="Arial" panose="020B0604020202020204" pitchFamily="34" charset="0"/>
              </a:rPr>
              <a:t> 1: </a:t>
            </a:r>
            <a:endPar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endParaRPr>
          </a:p>
        </p:txBody>
      </p:sp>
      <p:sp>
        <p:nvSpPr>
          <p:cNvPr id="4" name="TextBox 7">
            <a:extLst>
              <a:ext uri="{FF2B5EF4-FFF2-40B4-BE49-F238E27FC236}">
                <a16:creationId xmlns:a16="http://schemas.microsoft.com/office/drawing/2014/main" id="{38DF445C-5143-8216-4187-1EB95E34BB4D}"/>
              </a:ext>
            </a:extLst>
          </p:cNvPr>
          <p:cNvSpPr txBox="1"/>
          <p:nvPr/>
        </p:nvSpPr>
        <p:spPr>
          <a:xfrm>
            <a:off x="214395" y="1583802"/>
            <a:ext cx="4752241" cy="2977340"/>
          </a:xfrm>
          <a:prstGeom prst="wedgeRoundRectCallout">
            <a:avLst>
              <a:gd name="adj1" fmla="val -4644"/>
              <a:gd name="adj2" fmla="val 72648"/>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Lời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tiên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tri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Bỉnh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Khiêm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dành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Hoàng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đầu</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di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khai</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phá</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g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đất</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phía</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Nam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là</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 </a:t>
            </a:r>
            <a:r>
              <a:rPr lang="en-US" sz="3200" dirty="0" err="1">
                <a:solidFill>
                  <a:prstClr val="black"/>
                </a:solidFill>
                <a:latin typeface="Sitka Banner" pitchFamily="2" charset="0"/>
                <a:ea typeface="Calibri" panose="020F0502020204030204" pitchFamily="34" charset="0"/>
                <a:cs typeface="Times New Roman" panose="02020603050405020304" pitchFamily="18" charset="0"/>
              </a:rPr>
              <a:t>gì</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EE3FE13-ED5B-67F1-F3C2-AB8F623CEC3C}"/>
              </a:ext>
            </a:extLst>
          </p:cNvPr>
          <p:cNvSpPr txBox="1"/>
          <p:nvPr/>
        </p:nvSpPr>
        <p:spPr>
          <a:xfrm>
            <a:off x="5606557" y="5827632"/>
            <a:ext cx="619867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a:t>
            </a:r>
            <a:r>
              <a:rPr kumimoji="0" lang="en-US" sz="28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Hoành</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Sơn</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nhất</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đái</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vạn</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đại</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dung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thân</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8BDA0C-44B6-9E1B-C9D7-E8DE4DC55E84}"/>
              </a:ext>
            </a:extLst>
          </p:cNvPr>
          <p:cNvPicPr>
            <a:picLocks noChangeAspect="1"/>
          </p:cNvPicPr>
          <p:nvPr/>
        </p:nvPicPr>
        <p:blipFill>
          <a:blip r:embed="rId3"/>
          <a:stretch>
            <a:fillRect/>
          </a:stretch>
        </p:blipFill>
        <p:spPr>
          <a:xfrm>
            <a:off x="5411276" y="599481"/>
            <a:ext cx="6393951" cy="4586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452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2000CD-E355-D22D-55D6-9C9186174916}"/>
              </a:ext>
            </a:extLst>
          </p:cNvPr>
          <p:cNvPicPr>
            <a:picLocks noChangeAspect="1"/>
          </p:cNvPicPr>
          <p:nvPr/>
        </p:nvPicPr>
        <p:blipFill>
          <a:blip r:embed="rId2"/>
          <a:stretch>
            <a:fillRect/>
          </a:stretch>
        </p:blipFill>
        <p:spPr>
          <a:xfrm>
            <a:off x="214395" y="198120"/>
            <a:ext cx="11712202" cy="6461760"/>
          </a:xfrm>
          <a:prstGeom prst="rect">
            <a:avLst/>
          </a:prstGeom>
        </p:spPr>
      </p:pic>
      <p:sp>
        <p:nvSpPr>
          <p:cNvPr id="2" name="TextBox 1">
            <a:extLst>
              <a:ext uri="{FF2B5EF4-FFF2-40B4-BE49-F238E27FC236}">
                <a16:creationId xmlns:a16="http://schemas.microsoft.com/office/drawing/2014/main" id="{62AAEE0C-FD70-F90C-B29B-4EC2815873AB}"/>
              </a:ext>
            </a:extLst>
          </p:cNvPr>
          <p:cNvSpPr txBox="1"/>
          <p:nvPr/>
        </p:nvSpPr>
        <p:spPr>
          <a:xfrm>
            <a:off x="-304800" y="368702"/>
            <a:ext cx="3804566" cy="646331"/>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Thử</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Sitka Banner" pitchFamily="2" charset="0"/>
                <a:cs typeface="Arial" panose="020B0604020202020204" pitchFamily="34" charset="0"/>
              </a:rPr>
              <a:t>thách</a:t>
            </a:r>
            <a:r>
              <a:rPr kumimoji="0" lang="en-US" sz="3600" b="1" i="0" u="none" strike="noStrike" kern="1200" cap="none" spc="0" normalizeH="0" baseline="0" noProof="0" dirty="0">
                <a:ln>
                  <a:noFill/>
                </a:ln>
                <a:solidFill>
                  <a:srgbClr val="FF0000"/>
                </a:solidFill>
                <a:effectLst/>
                <a:uLnTx/>
                <a:uFillTx/>
                <a:latin typeface="Sitka Banner" pitchFamily="2" charset="0"/>
                <a:cs typeface="Arial" panose="020B0604020202020204" pitchFamily="34" charset="0"/>
              </a:rPr>
              <a:t> 2: </a:t>
            </a:r>
          </a:p>
        </p:txBody>
      </p:sp>
      <p:sp>
        <p:nvSpPr>
          <p:cNvPr id="4" name="TextBox 7">
            <a:extLst>
              <a:ext uri="{FF2B5EF4-FFF2-40B4-BE49-F238E27FC236}">
                <a16:creationId xmlns:a16="http://schemas.microsoft.com/office/drawing/2014/main" id="{38DF445C-5143-8216-4187-1EB95E34BB4D}"/>
              </a:ext>
            </a:extLst>
          </p:cNvPr>
          <p:cNvSpPr txBox="1"/>
          <p:nvPr/>
        </p:nvSpPr>
        <p:spPr>
          <a:xfrm>
            <a:off x="214395" y="1583802"/>
            <a:ext cx="4752241" cy="1811347"/>
          </a:xfrm>
          <a:prstGeom prst="wedgeRoundRectCallout">
            <a:avLst>
              <a:gd name="adj1" fmla="val -391"/>
              <a:gd name="adj2" fmla="val 1018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Thuận</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vùng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đất</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tỉnh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ngày</a:t>
            </a:r>
            <a:r>
              <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nay</a:t>
            </a:r>
            <a:r>
              <a:rPr lang="en-US" sz="3200" dirty="0">
                <a:solidFill>
                  <a:prstClr val="black"/>
                </a:solidFill>
                <a:latin typeface="Sitka Banner" pitchFamily="2"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EE3FE13-ED5B-67F1-F3C2-AB8F623CEC3C}"/>
              </a:ext>
            </a:extLst>
          </p:cNvPr>
          <p:cNvSpPr txBox="1"/>
          <p:nvPr/>
        </p:nvSpPr>
        <p:spPr>
          <a:xfrm>
            <a:off x="5606557" y="5827632"/>
            <a:ext cx="619867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Quảng</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Bình,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Quảng</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Trị</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Thừa</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Thiên</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Huế</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Đà</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Nẵng</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và</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bắc</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a:t>
            </a:r>
            <a:r>
              <a:rPr kumimoji="0" lang="en-US" sz="2800" b="0" i="0" u="none" strike="noStrike" kern="1200" cap="none" spc="0" normalizeH="0" noProof="0" dirty="0" err="1">
                <a:ln>
                  <a:noFill/>
                </a:ln>
                <a:solidFill>
                  <a:srgbClr val="1F497D">
                    <a:lumMod val="75000"/>
                  </a:srgbClr>
                </a:solidFill>
                <a:effectLst/>
                <a:uLnTx/>
                <a:uFillTx/>
                <a:latin typeface="Sitka Heading" pitchFamily="2" charset="0"/>
                <a:ea typeface="+mn-ea"/>
                <a:cs typeface="Times New Roman" panose="02020603050405020304" pitchFamily="18" charset="0"/>
              </a:rPr>
              <a:t>Quảng</a:t>
            </a:r>
            <a:r>
              <a:rPr kumimoji="0" lang="en-US" sz="2800" b="0" i="0" u="none" strike="noStrike" kern="1200" cap="none" spc="0" normalizeH="0" noProof="0" dirty="0">
                <a:ln>
                  <a:noFill/>
                </a:ln>
                <a:solidFill>
                  <a:srgbClr val="1F497D">
                    <a:lumMod val="75000"/>
                  </a:srgbClr>
                </a:solidFill>
                <a:effectLst/>
                <a:uLnTx/>
                <a:uFillTx/>
                <a:latin typeface="Sitka Heading" pitchFamily="2" charset="0"/>
                <a:ea typeface="+mn-ea"/>
                <a:cs typeface="Times New Roman" panose="02020603050405020304" pitchFamily="18" charset="0"/>
              </a:rPr>
              <a:t> Nam”</a:t>
            </a:r>
            <a:endParaRPr kumimoji="0" lang="en-US" sz="2800" b="0" i="0" u="none" strike="noStrike" kern="1200" cap="none" spc="0" normalizeH="0" baseline="0" noProof="0" dirty="0">
              <a:ln>
                <a:noFill/>
              </a:ln>
              <a:solidFill>
                <a:srgbClr val="1F497D">
                  <a:lumMod val="75000"/>
                </a:srgbClr>
              </a:solidFill>
              <a:effectLst/>
              <a:uLnTx/>
              <a:uFillTx/>
              <a:latin typeface="Sitka Heading" pitchFamily="2"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B34737F-E04B-F3FD-B07F-9BBFF4B89342}"/>
              </a:ext>
            </a:extLst>
          </p:cNvPr>
          <p:cNvPicPr>
            <a:picLocks noChangeAspect="1"/>
          </p:cNvPicPr>
          <p:nvPr/>
        </p:nvPicPr>
        <p:blipFill>
          <a:blip r:embed="rId3"/>
          <a:stretch>
            <a:fillRect/>
          </a:stretch>
        </p:blipFill>
        <p:spPr>
          <a:xfrm>
            <a:off x="5485831" y="354298"/>
            <a:ext cx="6093361" cy="5317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6457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TotalTime>
  <Words>1328</Words>
  <Application>Microsoft Office PowerPoint</Application>
  <PresentationFormat>Widescreen</PresentationFormat>
  <Paragraphs>105</Paragraphs>
  <Slides>26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Halley</vt:lpstr>
      <vt:lpstr>Roboto</vt:lpstr>
      <vt:lpstr>Sitka Banner</vt:lpstr>
      <vt:lpstr>Sitka Heading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SingPC</cp:lastModifiedBy>
  <cp:revision>49</cp:revision>
  <dcterms:created xsi:type="dcterms:W3CDTF">2023-04-06T06:08:28Z</dcterms:created>
  <dcterms:modified xsi:type="dcterms:W3CDTF">2023-11-09T02:38:22Z</dcterms:modified>
</cp:coreProperties>
</file>