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84" r:id="rId3"/>
    <p:sldId id="285" r:id="rId4"/>
    <p:sldId id="286" r:id="rId5"/>
    <p:sldId id="272" r:id="rId6"/>
    <p:sldId id="259" r:id="rId7"/>
    <p:sldId id="260" r:id="rId8"/>
    <p:sldId id="287" r:id="rId9"/>
    <p:sldId id="289" r:id="rId10"/>
    <p:sldId id="288" r:id="rId11"/>
    <p:sldId id="291" r:id="rId12"/>
    <p:sldId id="292" r:id="rId13"/>
    <p:sldId id="293" r:id="rId14"/>
    <p:sldId id="294" r:id="rId15"/>
    <p:sldId id="265" r:id="rId16"/>
    <p:sldId id="297" r:id="rId17"/>
    <p:sldId id="488" r:id="rId18"/>
    <p:sldId id="264" r:id="rId19"/>
    <p:sldId id="299" r:id="rId20"/>
    <p:sldId id="276" r:id="rId21"/>
    <p:sldId id="281" r:id="rId22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24"/>
    </p:embeddedFont>
    <p:embeddedFont>
      <p:font typeface="#9Slide07 IcielBaliho Script" panose="020B0604020202020204" charset="0"/>
      <p:regular r:id="rId25"/>
    </p:embeddedFont>
    <p:embeddedFont>
      <p:font typeface="#9Slide07 SVNDessert Menu Scrip" panose="020B0604020202020204" charset="0"/>
      <p:regular r:id="rId26"/>
    </p:embeddedFont>
    <p:embeddedFont>
      <p:font typeface="Cambria Math" panose="02040503050406030204" pitchFamily="18" charset="0"/>
      <p:regular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Hind Vadodara Light" panose="02000000000000000000" pitchFamily="2" charset="0"/>
      <p:regular r:id="rId32"/>
      <p:bold r:id="rId33"/>
    </p:embeddedFont>
    <p:embeddedFont>
      <p:font typeface="Hind Vadodara Medium" panose="02000000000000000000" pitchFamily="2" charset="0"/>
      <p:regular r:id="rId34"/>
      <p:bold r:id="rId35"/>
    </p:embeddedFont>
    <p:embeddedFont>
      <p:font typeface="Nunito Light" pitchFamily="2" charset="0"/>
      <p:regular r:id="rId36"/>
      <p:italic r:id="rId37"/>
    </p:embeddedFont>
    <p:embeddedFont>
      <p:font typeface="Raleway" pitchFamily="2" charset="0"/>
      <p:regular r:id="rId38"/>
      <p:bold r:id="rId39"/>
      <p:italic r:id="rId40"/>
      <p:boldItalic r:id="rId41"/>
    </p:embeddedFont>
    <p:embeddedFont>
      <p:font typeface="Roboto Condensed Light" panose="02000000000000000000" pitchFamily="2" charset="0"/>
      <p:regular r:id="rId42"/>
      <p:italic r:id="rId43"/>
    </p:embeddedFont>
    <p:embeddedFont>
      <p:font typeface="Teko Light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9AA0A6"/>
          </p15:clr>
        </p15:guide>
        <p15:guide id="2" orient="horz" pos="162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3EB"/>
    <a:srgbClr val="E6E6E6"/>
    <a:srgbClr val="BEF0E7"/>
    <a:srgbClr val="00C8A4"/>
    <a:srgbClr val="00938C"/>
    <a:srgbClr val="E4C500"/>
    <a:srgbClr val="7AB012"/>
    <a:srgbClr val="00967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14DDEE-7F2B-46BC-9DB4-661E91E557E2}">
  <a:tblStyle styleId="{2414DDEE-7F2B-46BC-9DB4-661E91E557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52" y="10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20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6320de4b7d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6320de4b7d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6320de4b7d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6320de4b7d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21c206cc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21c206cc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85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00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320de4b7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320de4b7d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621618" y="3589129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Hind Vadodara Medium"/>
              <a:ea typeface="Hind Vadodara Medium"/>
              <a:cs typeface="Hind Vadodara Medium"/>
              <a:sym typeface="Hind Vadodara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2480" y="1297750"/>
            <a:ext cx="3128100" cy="29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2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3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 idx="4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9" r:id="rId8"/>
    <p:sldLayoutId id="2147483663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ctrTitle"/>
          </p:nvPr>
        </p:nvSpPr>
        <p:spPr>
          <a:xfrm>
            <a:off x="1453324" y="886691"/>
            <a:ext cx="6237352" cy="24207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5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PHÁT SINH GIAO TỬ VÀ THỤ TINH</a:t>
            </a:r>
            <a:endParaRPr sz="4800" dirty="0">
              <a:solidFill>
                <a:schemeClr val="accent5">
                  <a:lumMod val="75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5F9FC1-E3E0-4605-96D4-D2E19758555C}"/>
              </a:ext>
            </a:extLst>
          </p:cNvPr>
          <p:cNvGrpSpPr/>
          <p:nvPr/>
        </p:nvGrpSpPr>
        <p:grpSpPr>
          <a:xfrm>
            <a:off x="668025" y="3244111"/>
            <a:ext cx="737190" cy="737190"/>
            <a:chOff x="1757916" y="3345712"/>
            <a:chExt cx="737190" cy="737190"/>
          </a:xfrm>
        </p:grpSpPr>
        <p:sp>
          <p:nvSpPr>
            <p:cNvPr id="2" name="Circle: Hollow 1">
              <a:extLst>
                <a:ext uri="{FF2B5EF4-FFF2-40B4-BE49-F238E27FC236}">
                  <a16:creationId xmlns:a16="http://schemas.microsoft.com/office/drawing/2014/main" id="{B0CCE66A-6F31-45F5-BF40-4134C028D848}"/>
                </a:ext>
              </a:extLst>
            </p:cNvPr>
            <p:cNvSpPr/>
            <p:nvPr/>
          </p:nvSpPr>
          <p:spPr>
            <a:xfrm>
              <a:off x="1757916" y="3345712"/>
              <a:ext cx="737190" cy="737190"/>
            </a:xfrm>
            <a:prstGeom prst="donut">
              <a:avLst>
                <a:gd name="adj" fmla="val 4725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08A9953-84B1-4649-B77C-190B28350943}"/>
                </a:ext>
              </a:extLst>
            </p:cNvPr>
            <p:cNvSpPr/>
            <p:nvPr/>
          </p:nvSpPr>
          <p:spPr>
            <a:xfrm>
              <a:off x="1977655" y="3565451"/>
              <a:ext cx="297713" cy="29771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D6837D-572E-4A75-9CDA-40461B4AA520}"/>
                </a:ext>
              </a:extLst>
            </p:cNvPr>
            <p:cNvGrpSpPr/>
            <p:nvPr/>
          </p:nvGrpSpPr>
          <p:grpSpPr>
            <a:xfrm>
              <a:off x="1829918" y="3418666"/>
              <a:ext cx="258318" cy="283083"/>
              <a:chOff x="1829918" y="3418666"/>
              <a:chExt cx="258318" cy="28308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0573747-D979-47AC-8A23-064DD6E2BB02}"/>
                  </a:ext>
                </a:extLst>
              </p:cNvPr>
              <p:cNvSpPr/>
              <p:nvPr/>
            </p:nvSpPr>
            <p:spPr>
              <a:xfrm>
                <a:off x="1970888" y="351201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BDB954F-D136-4E24-8C13-9B1C1BDE2727}"/>
                  </a:ext>
                </a:extLst>
              </p:cNvPr>
              <p:cNvSpPr/>
              <p:nvPr/>
            </p:nvSpPr>
            <p:spPr>
              <a:xfrm>
                <a:off x="2026133" y="34853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909AA72-55F1-455E-95A7-B4FE57675D44}"/>
                  </a:ext>
                </a:extLst>
              </p:cNvPr>
              <p:cNvSpPr/>
              <p:nvPr/>
            </p:nvSpPr>
            <p:spPr>
              <a:xfrm>
                <a:off x="1917548" y="355963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0C89D50-BF62-403C-B2B8-F985EC79C2E5}"/>
                  </a:ext>
                </a:extLst>
              </p:cNvPr>
              <p:cNvSpPr/>
              <p:nvPr/>
            </p:nvSpPr>
            <p:spPr>
              <a:xfrm>
                <a:off x="2024228" y="34472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67D3007-EE74-4729-87EF-5CB193B31766}"/>
                  </a:ext>
                </a:extLst>
              </p:cNvPr>
              <p:cNvSpPr/>
              <p:nvPr/>
            </p:nvSpPr>
            <p:spPr>
              <a:xfrm>
                <a:off x="1953743" y="347962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3396A01-D95D-497D-8712-20F2A97230ED}"/>
                  </a:ext>
                </a:extLst>
              </p:cNvPr>
              <p:cNvSpPr/>
              <p:nvPr/>
            </p:nvSpPr>
            <p:spPr>
              <a:xfrm>
                <a:off x="1911833" y="351963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19E6BDE-4282-4277-9947-0621909241D2}"/>
                  </a:ext>
                </a:extLst>
              </p:cNvPr>
              <p:cNvSpPr/>
              <p:nvPr/>
            </p:nvSpPr>
            <p:spPr>
              <a:xfrm>
                <a:off x="1862303" y="356725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6282D50-B0F1-49BD-BAA1-B55557C27A4A}"/>
                  </a:ext>
                </a:extLst>
              </p:cNvPr>
              <p:cNvSpPr/>
              <p:nvPr/>
            </p:nvSpPr>
            <p:spPr>
              <a:xfrm>
                <a:off x="1847063" y="361488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FF7A4F-00B0-4A6F-BBE7-C753028EADAC}"/>
                  </a:ext>
                </a:extLst>
              </p:cNvPr>
              <p:cNvSpPr/>
              <p:nvPr/>
            </p:nvSpPr>
            <p:spPr>
              <a:xfrm>
                <a:off x="1829918" y="366631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288C17F-FA84-4135-9553-07E4DD316A79}"/>
                  </a:ext>
                </a:extLst>
              </p:cNvPr>
              <p:cNvSpPr/>
              <p:nvPr/>
            </p:nvSpPr>
            <p:spPr>
              <a:xfrm>
                <a:off x="1896593" y="36015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2115581-A583-4E3C-A8A6-C6CA7BE9840B}"/>
                  </a:ext>
                </a:extLst>
              </p:cNvPr>
              <p:cNvSpPr/>
              <p:nvPr/>
            </p:nvSpPr>
            <p:spPr>
              <a:xfrm>
                <a:off x="1879448" y="364726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086369C-8932-43EF-A5AE-CD8103652281}"/>
                  </a:ext>
                </a:extLst>
              </p:cNvPr>
              <p:cNvSpPr/>
              <p:nvPr/>
            </p:nvSpPr>
            <p:spPr>
              <a:xfrm>
                <a:off x="1967078" y="35615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746FB37-E1B0-455C-8F2D-B3FA0E11A79F}"/>
                  </a:ext>
                </a:extLst>
              </p:cNvPr>
              <p:cNvSpPr/>
              <p:nvPr/>
            </p:nvSpPr>
            <p:spPr>
              <a:xfrm>
                <a:off x="1993748" y="34586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1B92A56-0223-4824-A297-6000D610FF59}"/>
                  </a:ext>
                </a:extLst>
              </p:cNvPr>
              <p:cNvSpPr/>
              <p:nvPr/>
            </p:nvSpPr>
            <p:spPr>
              <a:xfrm>
                <a:off x="2008988" y="35348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52EDAB9-FCEA-4D31-8C78-B068C1006191}"/>
                  </a:ext>
                </a:extLst>
              </p:cNvPr>
              <p:cNvSpPr/>
              <p:nvPr/>
            </p:nvSpPr>
            <p:spPr>
              <a:xfrm>
                <a:off x="2045183" y="341866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CE084AA-F66F-48B8-88AC-1BF70077B7C1}"/>
                  </a:ext>
                </a:extLst>
              </p:cNvPr>
              <p:cNvSpPr/>
              <p:nvPr/>
            </p:nvSpPr>
            <p:spPr>
              <a:xfrm>
                <a:off x="1967078" y="344343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CE30E24-A29D-4E12-ACB6-3228D4A2416F}"/>
                  </a:ext>
                </a:extLst>
              </p:cNvPr>
              <p:cNvSpPr/>
              <p:nvPr/>
            </p:nvSpPr>
            <p:spPr>
              <a:xfrm>
                <a:off x="1921358" y="34872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9BE495F-3197-40BF-9972-1B1903F9E8B9}"/>
                  </a:ext>
                </a:extLst>
              </p:cNvPr>
              <p:cNvSpPr/>
              <p:nvPr/>
            </p:nvSpPr>
            <p:spPr>
              <a:xfrm>
                <a:off x="1932788" y="36015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B700D6C-DC64-48CF-A974-ECDF137A0CCE}"/>
                  </a:ext>
                </a:extLst>
              </p:cNvPr>
              <p:cNvSpPr/>
              <p:nvPr/>
            </p:nvSpPr>
            <p:spPr>
              <a:xfrm>
                <a:off x="1919453" y="36453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FE261BD-E2DB-4014-BDEC-1C6034F96A87}"/>
                  </a:ext>
                </a:extLst>
              </p:cNvPr>
              <p:cNvSpPr/>
              <p:nvPr/>
            </p:nvSpPr>
            <p:spPr>
              <a:xfrm>
                <a:off x="1976603" y="362059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5638B0F-80F3-4490-9BB5-2285964C0C26}"/>
                  </a:ext>
                </a:extLst>
              </p:cNvPr>
              <p:cNvSpPr/>
              <p:nvPr/>
            </p:nvSpPr>
            <p:spPr>
              <a:xfrm>
                <a:off x="1999463" y="35691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DDDB353-C27D-4696-AFF0-E1C00816F265}"/>
                  </a:ext>
                </a:extLst>
              </p:cNvPr>
              <p:cNvSpPr/>
              <p:nvPr/>
            </p:nvSpPr>
            <p:spPr>
              <a:xfrm>
                <a:off x="2047088" y="354439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E0173AF-AE9E-4971-A0B9-EFB43C91843C}"/>
                  </a:ext>
                </a:extLst>
              </p:cNvPr>
              <p:cNvSpPr/>
              <p:nvPr/>
            </p:nvSpPr>
            <p:spPr>
              <a:xfrm>
                <a:off x="2062328" y="351391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52C32D0-D1FE-4C8F-9FA1-D760DAE548D9}"/>
                  </a:ext>
                </a:extLst>
              </p:cNvPr>
              <p:cNvSpPr/>
              <p:nvPr/>
            </p:nvSpPr>
            <p:spPr>
              <a:xfrm>
                <a:off x="1955648" y="366822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2588C91-0E79-4003-B344-FEFE15F8ADEC}"/>
                  </a:ext>
                </a:extLst>
              </p:cNvPr>
              <p:cNvSpPr/>
              <p:nvPr/>
            </p:nvSpPr>
            <p:spPr>
              <a:xfrm>
                <a:off x="1890878" y="36834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1604E9-27DC-410D-B318-3CCC31D5668D}"/>
                  </a:ext>
                </a:extLst>
              </p:cNvPr>
              <p:cNvSpPr/>
              <p:nvPr/>
            </p:nvSpPr>
            <p:spPr>
              <a:xfrm>
                <a:off x="2069948" y="346629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7936C1F-B193-419E-B84D-B59C6D19070E}"/>
                  </a:ext>
                </a:extLst>
              </p:cNvPr>
              <p:cNvSpPr/>
              <p:nvPr/>
            </p:nvSpPr>
            <p:spPr>
              <a:xfrm>
                <a:off x="1885163" y="35348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236F85D-415F-417E-AD03-A74A926275AF}"/>
                  </a:ext>
                </a:extLst>
              </p:cNvPr>
              <p:cNvSpPr/>
              <p:nvPr/>
            </p:nvSpPr>
            <p:spPr>
              <a:xfrm>
                <a:off x="1948028" y="354249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BB0C026-BCCA-4838-A476-730D93056C39}"/>
                </a:ext>
              </a:extLst>
            </p:cNvPr>
            <p:cNvGrpSpPr/>
            <p:nvPr/>
          </p:nvGrpSpPr>
          <p:grpSpPr>
            <a:xfrm rot="17314826">
              <a:off x="1814679" y="3694891"/>
              <a:ext cx="258318" cy="283083"/>
              <a:chOff x="1829918" y="3418666"/>
              <a:chExt cx="258318" cy="28308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34FAB2C-6F06-4237-9D53-F0800BD21F68}"/>
                  </a:ext>
                </a:extLst>
              </p:cNvPr>
              <p:cNvSpPr/>
              <p:nvPr/>
            </p:nvSpPr>
            <p:spPr>
              <a:xfrm>
                <a:off x="1970888" y="351201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D395ADC-1436-4574-8DE5-5BBD18D1591C}"/>
                  </a:ext>
                </a:extLst>
              </p:cNvPr>
              <p:cNvSpPr/>
              <p:nvPr/>
            </p:nvSpPr>
            <p:spPr>
              <a:xfrm>
                <a:off x="2026133" y="34853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B41F4D-2C8C-4AC1-87DC-A982329D5D37}"/>
                  </a:ext>
                </a:extLst>
              </p:cNvPr>
              <p:cNvSpPr/>
              <p:nvPr/>
            </p:nvSpPr>
            <p:spPr>
              <a:xfrm>
                <a:off x="1917548" y="355963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C385E63-D663-4CC6-9848-A79F5371944F}"/>
                  </a:ext>
                </a:extLst>
              </p:cNvPr>
              <p:cNvSpPr/>
              <p:nvPr/>
            </p:nvSpPr>
            <p:spPr>
              <a:xfrm>
                <a:off x="2024228" y="34472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AE523B1-A5DC-4A3E-A505-93D325E09B1C}"/>
                  </a:ext>
                </a:extLst>
              </p:cNvPr>
              <p:cNvSpPr/>
              <p:nvPr/>
            </p:nvSpPr>
            <p:spPr>
              <a:xfrm>
                <a:off x="1953743" y="347962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D217CC7-721E-4744-A8EC-76565B80C692}"/>
                  </a:ext>
                </a:extLst>
              </p:cNvPr>
              <p:cNvSpPr/>
              <p:nvPr/>
            </p:nvSpPr>
            <p:spPr>
              <a:xfrm>
                <a:off x="1911833" y="351963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C728E1C-D762-40B5-8BF3-8CABB6A41070}"/>
                  </a:ext>
                </a:extLst>
              </p:cNvPr>
              <p:cNvSpPr/>
              <p:nvPr/>
            </p:nvSpPr>
            <p:spPr>
              <a:xfrm>
                <a:off x="1862303" y="356725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3514E63-DDF2-42EE-8BC1-A2E98F9B7F20}"/>
                  </a:ext>
                </a:extLst>
              </p:cNvPr>
              <p:cNvSpPr/>
              <p:nvPr/>
            </p:nvSpPr>
            <p:spPr>
              <a:xfrm>
                <a:off x="1847063" y="361488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DFE0B10-DC56-4303-8295-4F72324FD22C}"/>
                  </a:ext>
                </a:extLst>
              </p:cNvPr>
              <p:cNvSpPr/>
              <p:nvPr/>
            </p:nvSpPr>
            <p:spPr>
              <a:xfrm>
                <a:off x="1829918" y="366631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9337FFE-DDFD-4BC1-A9F5-ED988B83D98C}"/>
                  </a:ext>
                </a:extLst>
              </p:cNvPr>
              <p:cNvSpPr/>
              <p:nvPr/>
            </p:nvSpPr>
            <p:spPr>
              <a:xfrm>
                <a:off x="1896593" y="36015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A716B65-EA53-47C1-AA06-98E576481A36}"/>
                  </a:ext>
                </a:extLst>
              </p:cNvPr>
              <p:cNvSpPr/>
              <p:nvPr/>
            </p:nvSpPr>
            <p:spPr>
              <a:xfrm>
                <a:off x="1879448" y="364726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F0BDC80-52FB-43F2-B816-016C854C0C37}"/>
                  </a:ext>
                </a:extLst>
              </p:cNvPr>
              <p:cNvSpPr/>
              <p:nvPr/>
            </p:nvSpPr>
            <p:spPr>
              <a:xfrm>
                <a:off x="1967078" y="35615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6FCA05C-BFC2-4E3F-B7A1-793BBC3ADEA1}"/>
                  </a:ext>
                </a:extLst>
              </p:cNvPr>
              <p:cNvSpPr/>
              <p:nvPr/>
            </p:nvSpPr>
            <p:spPr>
              <a:xfrm>
                <a:off x="1993748" y="34586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E76DCDB-508D-41AA-BB15-E45EADF50F85}"/>
                  </a:ext>
                </a:extLst>
              </p:cNvPr>
              <p:cNvSpPr/>
              <p:nvPr/>
            </p:nvSpPr>
            <p:spPr>
              <a:xfrm>
                <a:off x="2008988" y="35348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4E35D27-CE1D-46FC-B7D1-989A92AAB8EF}"/>
                  </a:ext>
                </a:extLst>
              </p:cNvPr>
              <p:cNvSpPr/>
              <p:nvPr/>
            </p:nvSpPr>
            <p:spPr>
              <a:xfrm>
                <a:off x="2045183" y="341866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6CB5FFE-FADD-491E-B17E-6DC083F7A9FB}"/>
                  </a:ext>
                </a:extLst>
              </p:cNvPr>
              <p:cNvSpPr/>
              <p:nvPr/>
            </p:nvSpPr>
            <p:spPr>
              <a:xfrm>
                <a:off x="1967078" y="344343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966A760-F390-40D6-A16C-02E6ACC4E7F0}"/>
                  </a:ext>
                </a:extLst>
              </p:cNvPr>
              <p:cNvSpPr/>
              <p:nvPr/>
            </p:nvSpPr>
            <p:spPr>
              <a:xfrm>
                <a:off x="1921358" y="34872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C0521E1-52BB-4835-8123-CA88B8CF5D7A}"/>
                  </a:ext>
                </a:extLst>
              </p:cNvPr>
              <p:cNvSpPr/>
              <p:nvPr/>
            </p:nvSpPr>
            <p:spPr>
              <a:xfrm>
                <a:off x="1932788" y="36015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1DF93E8-9655-4774-B3AA-A1661B91E7D8}"/>
                  </a:ext>
                </a:extLst>
              </p:cNvPr>
              <p:cNvSpPr/>
              <p:nvPr/>
            </p:nvSpPr>
            <p:spPr>
              <a:xfrm>
                <a:off x="1919453" y="36453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D0BFD25-EFE0-47F8-BF3F-91BD2CEE0B17}"/>
                  </a:ext>
                </a:extLst>
              </p:cNvPr>
              <p:cNvSpPr/>
              <p:nvPr/>
            </p:nvSpPr>
            <p:spPr>
              <a:xfrm>
                <a:off x="1976603" y="362059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DA42D85-313F-4CA0-B6EA-BA91C40E8DF1}"/>
                  </a:ext>
                </a:extLst>
              </p:cNvPr>
              <p:cNvSpPr/>
              <p:nvPr/>
            </p:nvSpPr>
            <p:spPr>
              <a:xfrm>
                <a:off x="1999463" y="35691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F35FC7D-206F-4522-A992-3F02AA3CEA2B}"/>
                  </a:ext>
                </a:extLst>
              </p:cNvPr>
              <p:cNvSpPr/>
              <p:nvPr/>
            </p:nvSpPr>
            <p:spPr>
              <a:xfrm>
                <a:off x="2047088" y="354439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3A86321-E19F-4A30-B722-538BBF7CAC25}"/>
                  </a:ext>
                </a:extLst>
              </p:cNvPr>
              <p:cNvSpPr/>
              <p:nvPr/>
            </p:nvSpPr>
            <p:spPr>
              <a:xfrm>
                <a:off x="2062328" y="351391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4A3250D-F383-4B1D-B7C2-CAFF12751092}"/>
                  </a:ext>
                </a:extLst>
              </p:cNvPr>
              <p:cNvSpPr/>
              <p:nvPr/>
            </p:nvSpPr>
            <p:spPr>
              <a:xfrm>
                <a:off x="1955648" y="366822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11B6003-ABCE-4A63-BC4B-DF7A0261AA69}"/>
                  </a:ext>
                </a:extLst>
              </p:cNvPr>
              <p:cNvSpPr/>
              <p:nvPr/>
            </p:nvSpPr>
            <p:spPr>
              <a:xfrm>
                <a:off x="1890878" y="36834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9D254BA-8BB8-4283-9772-1C1C42007023}"/>
                  </a:ext>
                </a:extLst>
              </p:cNvPr>
              <p:cNvSpPr/>
              <p:nvPr/>
            </p:nvSpPr>
            <p:spPr>
              <a:xfrm>
                <a:off x="2069948" y="346629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0893105-44BB-4124-B09B-488CB4124BFF}"/>
                  </a:ext>
                </a:extLst>
              </p:cNvPr>
              <p:cNvSpPr/>
              <p:nvPr/>
            </p:nvSpPr>
            <p:spPr>
              <a:xfrm>
                <a:off x="1885163" y="35348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65585C9-A4D2-475F-89B6-93300CC0B0EF}"/>
                  </a:ext>
                </a:extLst>
              </p:cNvPr>
              <p:cNvSpPr/>
              <p:nvPr/>
            </p:nvSpPr>
            <p:spPr>
              <a:xfrm>
                <a:off x="1948028" y="354249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56D17A8-FAEF-4531-AB8E-E63269D9A5D9}"/>
                </a:ext>
              </a:extLst>
            </p:cNvPr>
            <p:cNvGrpSpPr/>
            <p:nvPr/>
          </p:nvGrpSpPr>
          <p:grpSpPr>
            <a:xfrm rot="5022446">
              <a:off x="2115668" y="3380565"/>
              <a:ext cx="258318" cy="283083"/>
              <a:chOff x="1829918" y="3418666"/>
              <a:chExt cx="258318" cy="28308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938ECFF-D581-40E1-BB81-6688299C30BD}"/>
                  </a:ext>
                </a:extLst>
              </p:cNvPr>
              <p:cNvSpPr/>
              <p:nvPr/>
            </p:nvSpPr>
            <p:spPr>
              <a:xfrm>
                <a:off x="1970888" y="351201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98DE44E-8E0F-455D-8756-6B9B0514F585}"/>
                  </a:ext>
                </a:extLst>
              </p:cNvPr>
              <p:cNvSpPr/>
              <p:nvPr/>
            </p:nvSpPr>
            <p:spPr>
              <a:xfrm>
                <a:off x="2026133" y="34853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34146BC-EA66-4F32-8A9C-0719A7427BF9}"/>
                  </a:ext>
                </a:extLst>
              </p:cNvPr>
              <p:cNvSpPr/>
              <p:nvPr/>
            </p:nvSpPr>
            <p:spPr>
              <a:xfrm>
                <a:off x="1917548" y="355963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6A268A2-0802-4E25-9C96-E154462C20FC}"/>
                  </a:ext>
                </a:extLst>
              </p:cNvPr>
              <p:cNvSpPr/>
              <p:nvPr/>
            </p:nvSpPr>
            <p:spPr>
              <a:xfrm>
                <a:off x="2024228" y="34472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E20CAAA-37F1-4760-BD47-15913D7A2FF1}"/>
                  </a:ext>
                </a:extLst>
              </p:cNvPr>
              <p:cNvSpPr/>
              <p:nvPr/>
            </p:nvSpPr>
            <p:spPr>
              <a:xfrm>
                <a:off x="1953743" y="347962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93ED1DC-9905-4856-AB5E-9E6E40042176}"/>
                  </a:ext>
                </a:extLst>
              </p:cNvPr>
              <p:cNvSpPr/>
              <p:nvPr/>
            </p:nvSpPr>
            <p:spPr>
              <a:xfrm>
                <a:off x="1911833" y="351963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633E4E6-9332-4A61-902E-7C9BDE679F75}"/>
                  </a:ext>
                </a:extLst>
              </p:cNvPr>
              <p:cNvSpPr/>
              <p:nvPr/>
            </p:nvSpPr>
            <p:spPr>
              <a:xfrm>
                <a:off x="1862303" y="356725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50E1B1A-F2C7-4B24-AE04-4E6221D8A8EE}"/>
                  </a:ext>
                </a:extLst>
              </p:cNvPr>
              <p:cNvSpPr/>
              <p:nvPr/>
            </p:nvSpPr>
            <p:spPr>
              <a:xfrm>
                <a:off x="1847063" y="361488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528C132-832F-443D-9C95-0E02E1E4732A}"/>
                  </a:ext>
                </a:extLst>
              </p:cNvPr>
              <p:cNvSpPr/>
              <p:nvPr/>
            </p:nvSpPr>
            <p:spPr>
              <a:xfrm>
                <a:off x="1829918" y="366631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BB37FCC8-ADA3-402E-BBFE-50569DBFF8EC}"/>
                  </a:ext>
                </a:extLst>
              </p:cNvPr>
              <p:cNvSpPr/>
              <p:nvPr/>
            </p:nvSpPr>
            <p:spPr>
              <a:xfrm>
                <a:off x="1896593" y="36015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DC7CEEE-C2BA-4087-A56A-7E4E7F27D677}"/>
                  </a:ext>
                </a:extLst>
              </p:cNvPr>
              <p:cNvSpPr/>
              <p:nvPr/>
            </p:nvSpPr>
            <p:spPr>
              <a:xfrm>
                <a:off x="1879448" y="364726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16EBF33-F023-4A91-84E7-EAF3A6E1B40E}"/>
                  </a:ext>
                </a:extLst>
              </p:cNvPr>
              <p:cNvSpPr/>
              <p:nvPr/>
            </p:nvSpPr>
            <p:spPr>
              <a:xfrm>
                <a:off x="1967078" y="35615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2D1416C-2957-4C47-BD75-AB63ABB1358F}"/>
                  </a:ext>
                </a:extLst>
              </p:cNvPr>
              <p:cNvSpPr/>
              <p:nvPr/>
            </p:nvSpPr>
            <p:spPr>
              <a:xfrm>
                <a:off x="1993748" y="34586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AC34A84-7DD3-4DD5-9194-F6C2FEE306F4}"/>
                  </a:ext>
                </a:extLst>
              </p:cNvPr>
              <p:cNvSpPr/>
              <p:nvPr/>
            </p:nvSpPr>
            <p:spPr>
              <a:xfrm>
                <a:off x="2008988" y="35348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2489F0E-A928-4735-A45B-D4B5B8DA0C3D}"/>
                  </a:ext>
                </a:extLst>
              </p:cNvPr>
              <p:cNvSpPr/>
              <p:nvPr/>
            </p:nvSpPr>
            <p:spPr>
              <a:xfrm>
                <a:off x="2045183" y="341866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3EF6895-8E3C-424C-AB23-A6CAFDB99DC1}"/>
                  </a:ext>
                </a:extLst>
              </p:cNvPr>
              <p:cNvSpPr/>
              <p:nvPr/>
            </p:nvSpPr>
            <p:spPr>
              <a:xfrm>
                <a:off x="1967078" y="344343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F584BF1-EE31-4E12-B4B3-3E0009BC01A0}"/>
                  </a:ext>
                </a:extLst>
              </p:cNvPr>
              <p:cNvSpPr/>
              <p:nvPr/>
            </p:nvSpPr>
            <p:spPr>
              <a:xfrm>
                <a:off x="1921358" y="34872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5EE7172-BDD0-4355-98ED-AD103C650138}"/>
                  </a:ext>
                </a:extLst>
              </p:cNvPr>
              <p:cNvSpPr/>
              <p:nvPr/>
            </p:nvSpPr>
            <p:spPr>
              <a:xfrm>
                <a:off x="1932788" y="36015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6275B2E-4CC2-45D7-8F55-494A19F7A5E7}"/>
                  </a:ext>
                </a:extLst>
              </p:cNvPr>
              <p:cNvSpPr/>
              <p:nvPr/>
            </p:nvSpPr>
            <p:spPr>
              <a:xfrm>
                <a:off x="1919453" y="36453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2C9FCBD-D84B-4348-A541-9E480D8EADE9}"/>
                  </a:ext>
                </a:extLst>
              </p:cNvPr>
              <p:cNvSpPr/>
              <p:nvPr/>
            </p:nvSpPr>
            <p:spPr>
              <a:xfrm>
                <a:off x="1976603" y="362059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6D91BEE-99AC-487F-8D20-FC8EF3CD5D90}"/>
                  </a:ext>
                </a:extLst>
              </p:cNvPr>
              <p:cNvSpPr/>
              <p:nvPr/>
            </p:nvSpPr>
            <p:spPr>
              <a:xfrm>
                <a:off x="1999463" y="35691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70B25F4-CE74-431E-8C56-CCE4B1118DA2}"/>
                  </a:ext>
                </a:extLst>
              </p:cNvPr>
              <p:cNvSpPr/>
              <p:nvPr/>
            </p:nvSpPr>
            <p:spPr>
              <a:xfrm>
                <a:off x="2047088" y="354439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E2E0337-87AF-4543-98FB-21CA2B808CCA}"/>
                  </a:ext>
                </a:extLst>
              </p:cNvPr>
              <p:cNvSpPr/>
              <p:nvPr/>
            </p:nvSpPr>
            <p:spPr>
              <a:xfrm>
                <a:off x="2062328" y="351391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19E7D7A-A35A-4A24-9455-2806A35996D3}"/>
                  </a:ext>
                </a:extLst>
              </p:cNvPr>
              <p:cNvSpPr/>
              <p:nvPr/>
            </p:nvSpPr>
            <p:spPr>
              <a:xfrm>
                <a:off x="1955648" y="366822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DC92CCF-DAA1-412D-B04E-EEB41B37B62D}"/>
                  </a:ext>
                </a:extLst>
              </p:cNvPr>
              <p:cNvSpPr/>
              <p:nvPr/>
            </p:nvSpPr>
            <p:spPr>
              <a:xfrm>
                <a:off x="1890878" y="36834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FCDB2A-4B30-4ABE-B818-E6A2D921AD5D}"/>
                  </a:ext>
                </a:extLst>
              </p:cNvPr>
              <p:cNvSpPr/>
              <p:nvPr/>
            </p:nvSpPr>
            <p:spPr>
              <a:xfrm>
                <a:off x="2069948" y="346629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E4FB7D5-C37C-4487-9CDE-8334BA9B53E1}"/>
                  </a:ext>
                </a:extLst>
              </p:cNvPr>
              <p:cNvSpPr/>
              <p:nvPr/>
            </p:nvSpPr>
            <p:spPr>
              <a:xfrm>
                <a:off x="1885163" y="35348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2927E78-5B1D-4A10-9D71-9A62A98E2544}"/>
                  </a:ext>
                </a:extLst>
              </p:cNvPr>
              <p:cNvSpPr/>
              <p:nvPr/>
            </p:nvSpPr>
            <p:spPr>
              <a:xfrm>
                <a:off x="1948028" y="354249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BF86A2A-94FE-498A-BB83-299B2418D536}"/>
                </a:ext>
              </a:extLst>
            </p:cNvPr>
            <p:cNvGrpSpPr/>
            <p:nvPr/>
          </p:nvGrpSpPr>
          <p:grpSpPr>
            <a:xfrm rot="8997725">
              <a:off x="2229968" y="3611069"/>
              <a:ext cx="258318" cy="283083"/>
              <a:chOff x="1829918" y="3418666"/>
              <a:chExt cx="258318" cy="283083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F17E68A-1F48-4F59-AD80-5BAAED222DD0}"/>
                  </a:ext>
                </a:extLst>
              </p:cNvPr>
              <p:cNvSpPr/>
              <p:nvPr/>
            </p:nvSpPr>
            <p:spPr>
              <a:xfrm>
                <a:off x="1970888" y="351201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A81DF40-582D-458B-99FC-DB97F2E124CC}"/>
                  </a:ext>
                </a:extLst>
              </p:cNvPr>
              <p:cNvSpPr/>
              <p:nvPr/>
            </p:nvSpPr>
            <p:spPr>
              <a:xfrm>
                <a:off x="2026133" y="34853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249E0E7-31B5-446D-9967-B9F261AB059D}"/>
                  </a:ext>
                </a:extLst>
              </p:cNvPr>
              <p:cNvSpPr/>
              <p:nvPr/>
            </p:nvSpPr>
            <p:spPr>
              <a:xfrm>
                <a:off x="1917548" y="355963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D90D41C-6EBE-4E97-95FA-141975CB8028}"/>
                  </a:ext>
                </a:extLst>
              </p:cNvPr>
              <p:cNvSpPr/>
              <p:nvPr/>
            </p:nvSpPr>
            <p:spPr>
              <a:xfrm>
                <a:off x="2024228" y="34472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BB53971-3846-4726-93EC-9FEB5F13FE2B}"/>
                  </a:ext>
                </a:extLst>
              </p:cNvPr>
              <p:cNvSpPr/>
              <p:nvPr/>
            </p:nvSpPr>
            <p:spPr>
              <a:xfrm>
                <a:off x="1953743" y="347962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3697D799-5C0E-43C7-9FED-47463C0B6967}"/>
                  </a:ext>
                </a:extLst>
              </p:cNvPr>
              <p:cNvSpPr/>
              <p:nvPr/>
            </p:nvSpPr>
            <p:spPr>
              <a:xfrm>
                <a:off x="1911833" y="351963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D4EC6F0-1E11-4C8A-9C83-C183A6F363EB}"/>
                  </a:ext>
                </a:extLst>
              </p:cNvPr>
              <p:cNvSpPr/>
              <p:nvPr/>
            </p:nvSpPr>
            <p:spPr>
              <a:xfrm>
                <a:off x="1862303" y="356725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E943EC19-3BD6-4AFD-A9E1-A17428840AE3}"/>
                  </a:ext>
                </a:extLst>
              </p:cNvPr>
              <p:cNvSpPr/>
              <p:nvPr/>
            </p:nvSpPr>
            <p:spPr>
              <a:xfrm>
                <a:off x="1847063" y="361488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63069BA8-1DBD-4DC1-A9A1-DA20E402EBF4}"/>
                  </a:ext>
                </a:extLst>
              </p:cNvPr>
              <p:cNvSpPr/>
              <p:nvPr/>
            </p:nvSpPr>
            <p:spPr>
              <a:xfrm>
                <a:off x="1829918" y="366631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5900BCA-1CC5-436E-984D-45A0600C0BD0}"/>
                  </a:ext>
                </a:extLst>
              </p:cNvPr>
              <p:cNvSpPr/>
              <p:nvPr/>
            </p:nvSpPr>
            <p:spPr>
              <a:xfrm>
                <a:off x="1896593" y="36015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7A97CB2-C33A-43C1-BBEE-3846E88640CF}"/>
                  </a:ext>
                </a:extLst>
              </p:cNvPr>
              <p:cNvSpPr/>
              <p:nvPr/>
            </p:nvSpPr>
            <p:spPr>
              <a:xfrm>
                <a:off x="1879448" y="364726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7905447-652F-43C3-A357-1B0CE00B31ED}"/>
                  </a:ext>
                </a:extLst>
              </p:cNvPr>
              <p:cNvSpPr/>
              <p:nvPr/>
            </p:nvSpPr>
            <p:spPr>
              <a:xfrm>
                <a:off x="1967078" y="35615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053F904-3099-42E2-8803-121F042D84C7}"/>
                  </a:ext>
                </a:extLst>
              </p:cNvPr>
              <p:cNvSpPr/>
              <p:nvPr/>
            </p:nvSpPr>
            <p:spPr>
              <a:xfrm>
                <a:off x="1993748" y="34586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8C4A097-C4D1-4B61-BB9A-249E4F3DC609}"/>
                  </a:ext>
                </a:extLst>
              </p:cNvPr>
              <p:cNvSpPr/>
              <p:nvPr/>
            </p:nvSpPr>
            <p:spPr>
              <a:xfrm>
                <a:off x="2008988" y="35348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D3E04B2-398A-4C4A-8B96-204296B4FF70}"/>
                  </a:ext>
                </a:extLst>
              </p:cNvPr>
              <p:cNvSpPr/>
              <p:nvPr/>
            </p:nvSpPr>
            <p:spPr>
              <a:xfrm>
                <a:off x="2045183" y="341866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9C7C1A8-7DF1-40B8-92C6-4B672775E1E0}"/>
                  </a:ext>
                </a:extLst>
              </p:cNvPr>
              <p:cNvSpPr/>
              <p:nvPr/>
            </p:nvSpPr>
            <p:spPr>
              <a:xfrm>
                <a:off x="1967078" y="344343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9911BE6-04B3-472A-8A6D-10B17B55E1DD}"/>
                  </a:ext>
                </a:extLst>
              </p:cNvPr>
              <p:cNvSpPr/>
              <p:nvPr/>
            </p:nvSpPr>
            <p:spPr>
              <a:xfrm>
                <a:off x="1921358" y="34872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497D44C0-79FD-4FA4-B9E3-8FC31436DD84}"/>
                  </a:ext>
                </a:extLst>
              </p:cNvPr>
              <p:cNvSpPr/>
              <p:nvPr/>
            </p:nvSpPr>
            <p:spPr>
              <a:xfrm>
                <a:off x="1932788" y="36015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1E43743-EB0B-4F1A-83C6-2355C4CC04D3}"/>
                  </a:ext>
                </a:extLst>
              </p:cNvPr>
              <p:cNvSpPr/>
              <p:nvPr/>
            </p:nvSpPr>
            <p:spPr>
              <a:xfrm>
                <a:off x="1919453" y="36453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26F72F9-9C2E-4A24-A909-319C2708C341}"/>
                  </a:ext>
                </a:extLst>
              </p:cNvPr>
              <p:cNvSpPr/>
              <p:nvPr/>
            </p:nvSpPr>
            <p:spPr>
              <a:xfrm>
                <a:off x="1976603" y="362059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D34571C-BF61-478A-A50C-111FA79D7A40}"/>
                  </a:ext>
                </a:extLst>
              </p:cNvPr>
              <p:cNvSpPr/>
              <p:nvPr/>
            </p:nvSpPr>
            <p:spPr>
              <a:xfrm>
                <a:off x="1999463" y="35691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760B861-9790-4D89-877F-B9FB07F1460B}"/>
                  </a:ext>
                </a:extLst>
              </p:cNvPr>
              <p:cNvSpPr/>
              <p:nvPr/>
            </p:nvSpPr>
            <p:spPr>
              <a:xfrm>
                <a:off x="2047088" y="354439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BCD7970-B0A3-4C74-924C-072C57D67B77}"/>
                  </a:ext>
                </a:extLst>
              </p:cNvPr>
              <p:cNvSpPr/>
              <p:nvPr/>
            </p:nvSpPr>
            <p:spPr>
              <a:xfrm>
                <a:off x="2062328" y="351391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8B007F0-F948-42A9-85DE-48C46DC4A015}"/>
                  </a:ext>
                </a:extLst>
              </p:cNvPr>
              <p:cNvSpPr/>
              <p:nvPr/>
            </p:nvSpPr>
            <p:spPr>
              <a:xfrm>
                <a:off x="1955648" y="366822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DFEF417-F3E6-48A9-8EB3-71D91AC66CF6}"/>
                  </a:ext>
                </a:extLst>
              </p:cNvPr>
              <p:cNvSpPr/>
              <p:nvPr/>
            </p:nvSpPr>
            <p:spPr>
              <a:xfrm>
                <a:off x="1890878" y="36834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F6319FA-BBAC-4628-AA09-A64C6C19C0FC}"/>
                  </a:ext>
                </a:extLst>
              </p:cNvPr>
              <p:cNvSpPr/>
              <p:nvPr/>
            </p:nvSpPr>
            <p:spPr>
              <a:xfrm>
                <a:off x="2069948" y="346629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B0549032-F6AF-4427-938F-A2479153A6B4}"/>
                  </a:ext>
                </a:extLst>
              </p:cNvPr>
              <p:cNvSpPr/>
              <p:nvPr/>
            </p:nvSpPr>
            <p:spPr>
              <a:xfrm>
                <a:off x="1885163" y="35348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3434CDE-A9CA-4EE9-9C32-283258054389}"/>
                  </a:ext>
                </a:extLst>
              </p:cNvPr>
              <p:cNvSpPr/>
              <p:nvPr/>
            </p:nvSpPr>
            <p:spPr>
              <a:xfrm>
                <a:off x="1948028" y="354249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CD3CEB9-5203-4A22-B690-5970D263A208}"/>
                </a:ext>
              </a:extLst>
            </p:cNvPr>
            <p:cNvGrpSpPr/>
            <p:nvPr/>
          </p:nvGrpSpPr>
          <p:grpSpPr>
            <a:xfrm rot="12917197">
              <a:off x="2054707" y="3792047"/>
              <a:ext cx="258318" cy="283083"/>
              <a:chOff x="1829918" y="3418666"/>
              <a:chExt cx="258318" cy="283083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B0D9A0A8-BA76-4C1B-BACE-025893DCF68B}"/>
                  </a:ext>
                </a:extLst>
              </p:cNvPr>
              <p:cNvSpPr/>
              <p:nvPr/>
            </p:nvSpPr>
            <p:spPr>
              <a:xfrm>
                <a:off x="1970888" y="351201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B902C7F-B223-4226-9444-C998982EC89A}"/>
                  </a:ext>
                </a:extLst>
              </p:cNvPr>
              <p:cNvSpPr/>
              <p:nvPr/>
            </p:nvSpPr>
            <p:spPr>
              <a:xfrm>
                <a:off x="2026133" y="34853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D992D56D-9A16-46DA-BFBE-B4DB2DFBC40F}"/>
                  </a:ext>
                </a:extLst>
              </p:cNvPr>
              <p:cNvSpPr/>
              <p:nvPr/>
            </p:nvSpPr>
            <p:spPr>
              <a:xfrm>
                <a:off x="1917548" y="355963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2A81DD1-0CDA-4F8D-9623-B5D36786E187}"/>
                  </a:ext>
                </a:extLst>
              </p:cNvPr>
              <p:cNvSpPr/>
              <p:nvPr/>
            </p:nvSpPr>
            <p:spPr>
              <a:xfrm>
                <a:off x="2024228" y="34472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0E2D0C2-1309-43CF-91FF-3D663CDB6573}"/>
                  </a:ext>
                </a:extLst>
              </p:cNvPr>
              <p:cNvSpPr/>
              <p:nvPr/>
            </p:nvSpPr>
            <p:spPr>
              <a:xfrm>
                <a:off x="1953743" y="347962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E7E8181-DAE6-46C3-9327-D52C7EE34D76}"/>
                  </a:ext>
                </a:extLst>
              </p:cNvPr>
              <p:cNvSpPr/>
              <p:nvPr/>
            </p:nvSpPr>
            <p:spPr>
              <a:xfrm>
                <a:off x="1911833" y="351963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65ED5C98-3502-4497-A29C-12FABFF9AD54}"/>
                  </a:ext>
                </a:extLst>
              </p:cNvPr>
              <p:cNvSpPr/>
              <p:nvPr/>
            </p:nvSpPr>
            <p:spPr>
              <a:xfrm>
                <a:off x="1862303" y="356725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02BFF2C-5A2D-445C-B358-F25D1B6DE298}"/>
                  </a:ext>
                </a:extLst>
              </p:cNvPr>
              <p:cNvSpPr/>
              <p:nvPr/>
            </p:nvSpPr>
            <p:spPr>
              <a:xfrm>
                <a:off x="1847063" y="361488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1D6ACF99-A1E9-4A03-A55A-BA1EA1ED4C2D}"/>
                  </a:ext>
                </a:extLst>
              </p:cNvPr>
              <p:cNvSpPr/>
              <p:nvPr/>
            </p:nvSpPr>
            <p:spPr>
              <a:xfrm>
                <a:off x="1829918" y="366631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30CA69B-59BD-47BD-9B53-4B828BF7ABC9}"/>
                  </a:ext>
                </a:extLst>
              </p:cNvPr>
              <p:cNvSpPr/>
              <p:nvPr/>
            </p:nvSpPr>
            <p:spPr>
              <a:xfrm>
                <a:off x="1896593" y="36015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C39E8EC-E57E-4F71-BED1-B64709A580CF}"/>
                  </a:ext>
                </a:extLst>
              </p:cNvPr>
              <p:cNvSpPr/>
              <p:nvPr/>
            </p:nvSpPr>
            <p:spPr>
              <a:xfrm>
                <a:off x="1879448" y="364726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254265A-8521-4658-86DA-D308CF6BB34A}"/>
                  </a:ext>
                </a:extLst>
              </p:cNvPr>
              <p:cNvSpPr/>
              <p:nvPr/>
            </p:nvSpPr>
            <p:spPr>
              <a:xfrm>
                <a:off x="1967078" y="356154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5D463A80-0BB0-44E3-AAE3-F1CBE264379D}"/>
                  </a:ext>
                </a:extLst>
              </p:cNvPr>
              <p:cNvSpPr/>
              <p:nvPr/>
            </p:nvSpPr>
            <p:spPr>
              <a:xfrm>
                <a:off x="1993748" y="34586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1433A26B-11AB-4EC1-8516-F42A70B3E8ED}"/>
                  </a:ext>
                </a:extLst>
              </p:cNvPr>
              <p:cNvSpPr/>
              <p:nvPr/>
            </p:nvSpPr>
            <p:spPr>
              <a:xfrm>
                <a:off x="2008988" y="35348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39DAF553-018C-428D-9F40-4C24E6948BDF}"/>
                  </a:ext>
                </a:extLst>
              </p:cNvPr>
              <p:cNvSpPr/>
              <p:nvPr/>
            </p:nvSpPr>
            <p:spPr>
              <a:xfrm>
                <a:off x="2045183" y="341866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8B2579C-451F-455C-A737-A74BD4399F70}"/>
                  </a:ext>
                </a:extLst>
              </p:cNvPr>
              <p:cNvSpPr/>
              <p:nvPr/>
            </p:nvSpPr>
            <p:spPr>
              <a:xfrm>
                <a:off x="1967078" y="344343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25F6D1F-326B-4CDD-856E-51004FCDD59F}"/>
                  </a:ext>
                </a:extLst>
              </p:cNvPr>
              <p:cNvSpPr/>
              <p:nvPr/>
            </p:nvSpPr>
            <p:spPr>
              <a:xfrm>
                <a:off x="1921358" y="34872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D58D656-42AB-4504-9FFA-773B8B544D59}"/>
                  </a:ext>
                </a:extLst>
              </p:cNvPr>
              <p:cNvSpPr/>
              <p:nvPr/>
            </p:nvSpPr>
            <p:spPr>
              <a:xfrm>
                <a:off x="1932788" y="360154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404787E6-A37B-4DB2-B454-05AA3DB0BBE2}"/>
                  </a:ext>
                </a:extLst>
              </p:cNvPr>
              <p:cNvSpPr/>
              <p:nvPr/>
            </p:nvSpPr>
            <p:spPr>
              <a:xfrm>
                <a:off x="1919453" y="36453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37E1DB53-2819-4655-98A5-54ECF724B4CA}"/>
                  </a:ext>
                </a:extLst>
              </p:cNvPr>
              <p:cNvSpPr/>
              <p:nvPr/>
            </p:nvSpPr>
            <p:spPr>
              <a:xfrm>
                <a:off x="1976603" y="362059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04DC4BFC-6B74-49AD-9DC2-A0F812B1F527}"/>
                  </a:ext>
                </a:extLst>
              </p:cNvPr>
              <p:cNvSpPr/>
              <p:nvPr/>
            </p:nvSpPr>
            <p:spPr>
              <a:xfrm>
                <a:off x="1999463" y="35691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C1C609F7-9CCF-4A70-923F-BC9AE028DC6D}"/>
                  </a:ext>
                </a:extLst>
              </p:cNvPr>
              <p:cNvSpPr/>
              <p:nvPr/>
            </p:nvSpPr>
            <p:spPr>
              <a:xfrm>
                <a:off x="2047088" y="354439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7C0FC236-CF99-496D-9F9F-6B1D82AAB225}"/>
                  </a:ext>
                </a:extLst>
              </p:cNvPr>
              <p:cNvSpPr/>
              <p:nvPr/>
            </p:nvSpPr>
            <p:spPr>
              <a:xfrm>
                <a:off x="2062328" y="3513916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1077F9DC-77C1-46D6-A648-530613BDEB55}"/>
                  </a:ext>
                </a:extLst>
              </p:cNvPr>
              <p:cNvSpPr/>
              <p:nvPr/>
            </p:nvSpPr>
            <p:spPr>
              <a:xfrm>
                <a:off x="1955648" y="366822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6E86F4F0-E842-4788-BFF2-2B74A61ECAB0}"/>
                  </a:ext>
                </a:extLst>
              </p:cNvPr>
              <p:cNvSpPr/>
              <p:nvPr/>
            </p:nvSpPr>
            <p:spPr>
              <a:xfrm>
                <a:off x="1890878" y="368346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2CBEC439-D4A5-43C9-B2AE-D9F6D7C6D12D}"/>
                  </a:ext>
                </a:extLst>
              </p:cNvPr>
              <p:cNvSpPr/>
              <p:nvPr/>
            </p:nvSpPr>
            <p:spPr>
              <a:xfrm>
                <a:off x="2069948" y="346629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293CBDC2-B0F9-4AE7-846D-F05EAD70B59F}"/>
                  </a:ext>
                </a:extLst>
              </p:cNvPr>
              <p:cNvSpPr/>
              <p:nvPr/>
            </p:nvSpPr>
            <p:spPr>
              <a:xfrm>
                <a:off x="1885163" y="353487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A214DE02-474A-45D6-B39A-2384E0FC074B}"/>
                  </a:ext>
                </a:extLst>
              </p:cNvPr>
              <p:cNvSpPr/>
              <p:nvPr/>
            </p:nvSpPr>
            <p:spPr>
              <a:xfrm>
                <a:off x="1948028" y="3542491"/>
                <a:ext cx="18288" cy="182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000"/>
          </a:schemeClr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1133;p56">
            <a:extLst>
              <a:ext uri="{FF2B5EF4-FFF2-40B4-BE49-F238E27FC236}">
                <a16:creationId xmlns:a16="http://schemas.microsoft.com/office/drawing/2014/main" id="{D21CE76D-BF97-429E-9F58-F7D521F7BC76}"/>
              </a:ext>
            </a:extLst>
          </p:cNvPr>
          <p:cNvGrpSpPr/>
          <p:nvPr/>
        </p:nvGrpSpPr>
        <p:grpSpPr>
          <a:xfrm>
            <a:off x="-105064" y="4358796"/>
            <a:ext cx="954149" cy="954149"/>
            <a:chOff x="1273025" y="1904175"/>
            <a:chExt cx="1308300" cy="1308300"/>
          </a:xfrm>
        </p:grpSpPr>
        <p:sp>
          <p:nvSpPr>
            <p:cNvPr id="71" name="Google Shape;1134;p56">
              <a:extLst>
                <a:ext uri="{FF2B5EF4-FFF2-40B4-BE49-F238E27FC236}">
                  <a16:creationId xmlns:a16="http://schemas.microsoft.com/office/drawing/2014/main" id="{E56E995C-B80C-4EDC-B702-B22A81351542}"/>
                </a:ext>
              </a:extLst>
            </p:cNvPr>
            <p:cNvSpPr/>
            <p:nvPr/>
          </p:nvSpPr>
          <p:spPr>
            <a:xfrm>
              <a:off x="1273025" y="1904175"/>
              <a:ext cx="1308300" cy="1308300"/>
            </a:xfrm>
            <a:custGeom>
              <a:avLst/>
              <a:gdLst/>
              <a:ahLst/>
              <a:cxnLst/>
              <a:rect l="l" t="t" r="r" b="b"/>
              <a:pathLst>
                <a:path w="52332" h="52332" extrusionOk="0">
                  <a:moveTo>
                    <a:pt x="26173" y="1"/>
                  </a:moveTo>
                  <a:cubicBezTo>
                    <a:pt x="11713" y="1"/>
                    <a:pt x="1" y="11713"/>
                    <a:pt x="1" y="26173"/>
                  </a:cubicBezTo>
                  <a:cubicBezTo>
                    <a:pt x="1" y="40619"/>
                    <a:pt x="11713" y="52331"/>
                    <a:pt x="26173" y="52331"/>
                  </a:cubicBezTo>
                  <a:cubicBezTo>
                    <a:pt x="40619" y="52331"/>
                    <a:pt x="52331" y="40619"/>
                    <a:pt x="52331" y="26173"/>
                  </a:cubicBezTo>
                  <a:cubicBezTo>
                    <a:pt x="52331" y="11713"/>
                    <a:pt x="40619" y="1"/>
                    <a:pt x="26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35;p56">
              <a:extLst>
                <a:ext uri="{FF2B5EF4-FFF2-40B4-BE49-F238E27FC236}">
                  <a16:creationId xmlns:a16="http://schemas.microsoft.com/office/drawing/2014/main" id="{568E6079-5DDD-4F99-818F-84045ACFD7D9}"/>
                </a:ext>
              </a:extLst>
            </p:cNvPr>
            <p:cNvSpPr/>
            <p:nvPr/>
          </p:nvSpPr>
          <p:spPr>
            <a:xfrm>
              <a:off x="1319925" y="1951425"/>
              <a:ext cx="1214500" cy="1214475"/>
            </a:xfrm>
            <a:custGeom>
              <a:avLst/>
              <a:gdLst/>
              <a:ahLst/>
              <a:cxnLst/>
              <a:rect l="l" t="t" r="r" b="b"/>
              <a:pathLst>
                <a:path w="48580" h="48579" extrusionOk="0">
                  <a:moveTo>
                    <a:pt x="24297" y="0"/>
                  </a:moveTo>
                  <a:cubicBezTo>
                    <a:pt x="10896" y="0"/>
                    <a:pt x="1" y="10895"/>
                    <a:pt x="1" y="24283"/>
                  </a:cubicBezTo>
                  <a:cubicBezTo>
                    <a:pt x="1" y="37670"/>
                    <a:pt x="10896" y="48579"/>
                    <a:pt x="24297" y="48579"/>
                  </a:cubicBezTo>
                  <a:cubicBezTo>
                    <a:pt x="37684" y="48579"/>
                    <a:pt x="48579" y="37684"/>
                    <a:pt x="48579" y="24283"/>
                  </a:cubicBezTo>
                  <a:cubicBezTo>
                    <a:pt x="48579" y="10895"/>
                    <a:pt x="37684" y="0"/>
                    <a:pt x="24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36;p56">
              <a:extLst>
                <a:ext uri="{FF2B5EF4-FFF2-40B4-BE49-F238E27FC236}">
                  <a16:creationId xmlns:a16="http://schemas.microsoft.com/office/drawing/2014/main" id="{05119C75-EE5C-4FED-80C2-B1B7CFEAE8EC}"/>
                </a:ext>
              </a:extLst>
            </p:cNvPr>
            <p:cNvSpPr/>
            <p:nvPr/>
          </p:nvSpPr>
          <p:spPr>
            <a:xfrm>
              <a:off x="1727325" y="2134850"/>
              <a:ext cx="543750" cy="481425"/>
            </a:xfrm>
            <a:custGeom>
              <a:avLst/>
              <a:gdLst/>
              <a:ahLst/>
              <a:cxnLst/>
              <a:rect l="l" t="t" r="r" b="b"/>
              <a:pathLst>
                <a:path w="21750" h="19257" extrusionOk="0">
                  <a:moveTo>
                    <a:pt x="10100" y="1"/>
                  </a:moveTo>
                  <a:cubicBezTo>
                    <a:pt x="8331" y="1"/>
                    <a:pt x="6901" y="1364"/>
                    <a:pt x="5267" y="2433"/>
                  </a:cubicBezTo>
                  <a:cubicBezTo>
                    <a:pt x="3216" y="3773"/>
                    <a:pt x="1300" y="5475"/>
                    <a:pt x="483" y="7820"/>
                  </a:cubicBezTo>
                  <a:cubicBezTo>
                    <a:pt x="121" y="8811"/>
                    <a:pt x="0" y="9910"/>
                    <a:pt x="295" y="10915"/>
                  </a:cubicBezTo>
                  <a:cubicBezTo>
                    <a:pt x="590" y="11907"/>
                    <a:pt x="1394" y="12805"/>
                    <a:pt x="2412" y="13033"/>
                  </a:cubicBezTo>
                  <a:cubicBezTo>
                    <a:pt x="2628" y="13082"/>
                    <a:pt x="2844" y="13103"/>
                    <a:pt x="3061" y="13103"/>
                  </a:cubicBezTo>
                  <a:cubicBezTo>
                    <a:pt x="4030" y="13103"/>
                    <a:pt x="5017" y="12698"/>
                    <a:pt x="5999" y="12698"/>
                  </a:cubicBezTo>
                  <a:cubicBezTo>
                    <a:pt x="6099" y="12698"/>
                    <a:pt x="6199" y="12702"/>
                    <a:pt x="6299" y="12711"/>
                  </a:cubicBezTo>
                  <a:cubicBezTo>
                    <a:pt x="7960" y="12872"/>
                    <a:pt x="9153" y="14333"/>
                    <a:pt x="10091" y="15713"/>
                  </a:cubicBezTo>
                  <a:cubicBezTo>
                    <a:pt x="11016" y="17107"/>
                    <a:pt x="12007" y="18634"/>
                    <a:pt x="13602" y="19130"/>
                  </a:cubicBezTo>
                  <a:cubicBezTo>
                    <a:pt x="13888" y="19216"/>
                    <a:pt x="14183" y="19257"/>
                    <a:pt x="14478" y="19257"/>
                  </a:cubicBezTo>
                  <a:cubicBezTo>
                    <a:pt x="16062" y="19257"/>
                    <a:pt x="17650" y="18085"/>
                    <a:pt x="17944" y="16503"/>
                  </a:cubicBezTo>
                  <a:cubicBezTo>
                    <a:pt x="18279" y="14748"/>
                    <a:pt x="17220" y="12979"/>
                    <a:pt x="17475" y="11210"/>
                  </a:cubicBezTo>
                  <a:cubicBezTo>
                    <a:pt x="17502" y="10888"/>
                    <a:pt x="17622" y="10580"/>
                    <a:pt x="17810" y="10339"/>
                  </a:cubicBezTo>
                  <a:cubicBezTo>
                    <a:pt x="18252" y="9830"/>
                    <a:pt x="19030" y="9843"/>
                    <a:pt x="19673" y="9642"/>
                  </a:cubicBezTo>
                  <a:cubicBezTo>
                    <a:pt x="20892" y="9254"/>
                    <a:pt x="21670" y="7954"/>
                    <a:pt x="21710" y="6667"/>
                  </a:cubicBezTo>
                  <a:cubicBezTo>
                    <a:pt x="21750" y="5394"/>
                    <a:pt x="21160" y="4161"/>
                    <a:pt x="20370" y="3156"/>
                  </a:cubicBezTo>
                  <a:cubicBezTo>
                    <a:pt x="19498" y="2073"/>
                    <a:pt x="18261" y="1159"/>
                    <a:pt x="16878" y="1159"/>
                  </a:cubicBezTo>
                  <a:cubicBezTo>
                    <a:pt x="16858" y="1159"/>
                    <a:pt x="16838" y="1159"/>
                    <a:pt x="16818" y="1159"/>
                  </a:cubicBezTo>
                  <a:cubicBezTo>
                    <a:pt x="16162" y="1186"/>
                    <a:pt x="15519" y="1414"/>
                    <a:pt x="14862" y="1414"/>
                  </a:cubicBezTo>
                  <a:cubicBezTo>
                    <a:pt x="14850" y="1414"/>
                    <a:pt x="14838" y="1414"/>
                    <a:pt x="14826" y="1414"/>
                  </a:cubicBezTo>
                  <a:cubicBezTo>
                    <a:pt x="13714" y="1414"/>
                    <a:pt x="12693" y="806"/>
                    <a:pt x="11672" y="355"/>
                  </a:cubicBezTo>
                  <a:cubicBezTo>
                    <a:pt x="11114" y="107"/>
                    <a:pt x="10594" y="1"/>
                    <a:pt x="10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37;p56">
              <a:extLst>
                <a:ext uri="{FF2B5EF4-FFF2-40B4-BE49-F238E27FC236}">
                  <a16:creationId xmlns:a16="http://schemas.microsoft.com/office/drawing/2014/main" id="{DEED85B8-667A-4B21-ADAD-EB2B9F200FFF}"/>
                </a:ext>
              </a:extLst>
            </p:cNvPr>
            <p:cNvSpPr/>
            <p:nvPr/>
          </p:nvSpPr>
          <p:spPr>
            <a:xfrm>
              <a:off x="2080775" y="2219825"/>
              <a:ext cx="148000" cy="102500"/>
            </a:xfrm>
            <a:custGeom>
              <a:avLst/>
              <a:gdLst/>
              <a:ahLst/>
              <a:cxnLst/>
              <a:rect l="l" t="t" r="r" b="b"/>
              <a:pathLst>
                <a:path w="5920" h="4100" extrusionOk="0">
                  <a:moveTo>
                    <a:pt x="2081" y="1"/>
                  </a:moveTo>
                  <a:cubicBezTo>
                    <a:pt x="1321" y="1"/>
                    <a:pt x="639" y="323"/>
                    <a:pt x="335" y="1124"/>
                  </a:cubicBezTo>
                  <a:cubicBezTo>
                    <a:pt x="0" y="2035"/>
                    <a:pt x="442" y="3121"/>
                    <a:pt x="1247" y="3657"/>
                  </a:cubicBezTo>
                  <a:cubicBezTo>
                    <a:pt x="1700" y="3959"/>
                    <a:pt x="2243" y="4099"/>
                    <a:pt x="2791" y="4099"/>
                  </a:cubicBezTo>
                  <a:cubicBezTo>
                    <a:pt x="3215" y="4099"/>
                    <a:pt x="3642" y="4016"/>
                    <a:pt x="4034" y="3858"/>
                  </a:cubicBezTo>
                  <a:cubicBezTo>
                    <a:pt x="4423" y="3724"/>
                    <a:pt x="4744" y="3469"/>
                    <a:pt x="4972" y="3148"/>
                  </a:cubicBezTo>
                  <a:cubicBezTo>
                    <a:pt x="5920" y="1651"/>
                    <a:pt x="3800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38;p56">
              <a:extLst>
                <a:ext uri="{FF2B5EF4-FFF2-40B4-BE49-F238E27FC236}">
                  <a16:creationId xmlns:a16="http://schemas.microsoft.com/office/drawing/2014/main" id="{F8FB0DE9-3049-4CCF-8FF4-84E9CB4FD576}"/>
                </a:ext>
              </a:extLst>
            </p:cNvPr>
            <p:cNvSpPr/>
            <p:nvPr/>
          </p:nvSpPr>
          <p:spPr>
            <a:xfrm>
              <a:off x="1985275" y="2207300"/>
              <a:ext cx="60675" cy="44000"/>
            </a:xfrm>
            <a:custGeom>
              <a:avLst/>
              <a:gdLst/>
              <a:ahLst/>
              <a:cxnLst/>
              <a:rect l="l" t="t" r="r" b="b"/>
              <a:pathLst>
                <a:path w="2427" h="1760" extrusionOk="0">
                  <a:moveTo>
                    <a:pt x="1718" y="0"/>
                  </a:moveTo>
                  <a:cubicBezTo>
                    <a:pt x="1474" y="0"/>
                    <a:pt x="1190" y="78"/>
                    <a:pt x="926" y="205"/>
                  </a:cubicBezTo>
                  <a:cubicBezTo>
                    <a:pt x="443" y="432"/>
                    <a:pt x="14" y="808"/>
                    <a:pt x="1" y="1143"/>
                  </a:cubicBezTo>
                  <a:cubicBezTo>
                    <a:pt x="1" y="1496"/>
                    <a:pt x="384" y="1760"/>
                    <a:pt x="739" y="1760"/>
                  </a:cubicBezTo>
                  <a:cubicBezTo>
                    <a:pt x="747" y="1760"/>
                    <a:pt x="756" y="1759"/>
                    <a:pt x="765" y="1759"/>
                  </a:cubicBezTo>
                  <a:cubicBezTo>
                    <a:pt x="1140" y="1732"/>
                    <a:pt x="1448" y="1518"/>
                    <a:pt x="1756" y="1317"/>
                  </a:cubicBezTo>
                  <a:cubicBezTo>
                    <a:pt x="2051" y="1102"/>
                    <a:pt x="2427" y="781"/>
                    <a:pt x="2333" y="406"/>
                  </a:cubicBezTo>
                  <a:cubicBezTo>
                    <a:pt x="2259" y="118"/>
                    <a:pt x="2018" y="0"/>
                    <a:pt x="17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39;p56">
              <a:extLst>
                <a:ext uri="{FF2B5EF4-FFF2-40B4-BE49-F238E27FC236}">
                  <a16:creationId xmlns:a16="http://schemas.microsoft.com/office/drawing/2014/main" id="{AA809CF5-4CDE-450C-AF93-67C5EA87F31B}"/>
                </a:ext>
              </a:extLst>
            </p:cNvPr>
            <p:cNvSpPr/>
            <p:nvPr/>
          </p:nvSpPr>
          <p:spPr>
            <a:xfrm>
              <a:off x="2083275" y="2348050"/>
              <a:ext cx="41075" cy="35625"/>
            </a:xfrm>
            <a:custGeom>
              <a:avLst/>
              <a:gdLst/>
              <a:ahLst/>
              <a:cxnLst/>
              <a:rect l="l" t="t" r="r" b="b"/>
              <a:pathLst>
                <a:path w="1643" h="1425" extrusionOk="0">
                  <a:moveTo>
                    <a:pt x="909" y="0"/>
                  </a:moveTo>
                  <a:cubicBezTo>
                    <a:pt x="428" y="0"/>
                    <a:pt x="1" y="763"/>
                    <a:pt x="275" y="1168"/>
                  </a:cubicBezTo>
                  <a:cubicBezTo>
                    <a:pt x="383" y="1302"/>
                    <a:pt x="543" y="1396"/>
                    <a:pt x="718" y="1409"/>
                  </a:cubicBezTo>
                  <a:cubicBezTo>
                    <a:pt x="763" y="1420"/>
                    <a:pt x="810" y="1425"/>
                    <a:pt x="856" y="1425"/>
                  </a:cubicBezTo>
                  <a:cubicBezTo>
                    <a:pt x="988" y="1425"/>
                    <a:pt x="1122" y="1384"/>
                    <a:pt x="1240" y="1315"/>
                  </a:cubicBezTo>
                  <a:cubicBezTo>
                    <a:pt x="1642" y="994"/>
                    <a:pt x="1522" y="56"/>
                    <a:pt x="945" y="2"/>
                  </a:cubicBezTo>
                  <a:cubicBezTo>
                    <a:pt x="933" y="1"/>
                    <a:pt x="921" y="0"/>
                    <a:pt x="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40;p56">
              <a:extLst>
                <a:ext uri="{FF2B5EF4-FFF2-40B4-BE49-F238E27FC236}">
                  <a16:creationId xmlns:a16="http://schemas.microsoft.com/office/drawing/2014/main" id="{8E14F2E3-4763-405B-A75A-C00B1E0A2642}"/>
                </a:ext>
              </a:extLst>
            </p:cNvPr>
            <p:cNvSpPr/>
            <p:nvPr/>
          </p:nvSpPr>
          <p:spPr>
            <a:xfrm>
              <a:off x="1933700" y="2495500"/>
              <a:ext cx="41900" cy="46925"/>
            </a:xfrm>
            <a:custGeom>
              <a:avLst/>
              <a:gdLst/>
              <a:ahLst/>
              <a:cxnLst/>
              <a:rect l="l" t="t" r="r" b="b"/>
              <a:pathLst>
                <a:path w="1676" h="1877" fill="none" extrusionOk="0">
                  <a:moveTo>
                    <a:pt x="1675" y="0"/>
                  </a:moveTo>
                  <a:cubicBezTo>
                    <a:pt x="1260" y="429"/>
                    <a:pt x="416" y="1448"/>
                    <a:pt x="0" y="1876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41;p56">
              <a:extLst>
                <a:ext uri="{FF2B5EF4-FFF2-40B4-BE49-F238E27FC236}">
                  <a16:creationId xmlns:a16="http://schemas.microsoft.com/office/drawing/2014/main" id="{ACDAFE52-3914-46EA-B8D0-4D3A4B18341A}"/>
                </a:ext>
              </a:extLst>
            </p:cNvPr>
            <p:cNvSpPr/>
            <p:nvPr/>
          </p:nvSpPr>
          <p:spPr>
            <a:xfrm>
              <a:off x="1952125" y="2519625"/>
              <a:ext cx="39875" cy="47925"/>
            </a:xfrm>
            <a:custGeom>
              <a:avLst/>
              <a:gdLst/>
              <a:ahLst/>
              <a:cxnLst/>
              <a:rect l="l" t="t" r="r" b="b"/>
              <a:pathLst>
                <a:path w="1595" h="1917" fill="none" extrusionOk="0">
                  <a:moveTo>
                    <a:pt x="1595" y="0"/>
                  </a:moveTo>
                  <a:cubicBezTo>
                    <a:pt x="1287" y="536"/>
                    <a:pt x="429" y="1461"/>
                    <a:pt x="0" y="191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42;p56">
              <a:extLst>
                <a:ext uri="{FF2B5EF4-FFF2-40B4-BE49-F238E27FC236}">
                  <a16:creationId xmlns:a16="http://schemas.microsoft.com/office/drawing/2014/main" id="{EEA76207-299D-4337-99C2-11EA3D792460}"/>
                </a:ext>
              </a:extLst>
            </p:cNvPr>
            <p:cNvSpPr/>
            <p:nvPr/>
          </p:nvSpPr>
          <p:spPr>
            <a:xfrm>
              <a:off x="2082100" y="2609400"/>
              <a:ext cx="11100" cy="41575"/>
            </a:xfrm>
            <a:custGeom>
              <a:avLst/>
              <a:gdLst/>
              <a:ahLst/>
              <a:cxnLst/>
              <a:rect l="l" t="t" r="r" b="b"/>
              <a:pathLst>
                <a:path w="444" h="1663" fill="none" extrusionOk="0">
                  <a:moveTo>
                    <a:pt x="1" y="1"/>
                  </a:moveTo>
                  <a:cubicBezTo>
                    <a:pt x="121" y="563"/>
                    <a:pt x="269" y="1113"/>
                    <a:pt x="443" y="166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43;p56">
              <a:extLst>
                <a:ext uri="{FF2B5EF4-FFF2-40B4-BE49-F238E27FC236}">
                  <a16:creationId xmlns:a16="http://schemas.microsoft.com/office/drawing/2014/main" id="{CC53C9A1-4C39-474C-BACD-DB91D38A11B4}"/>
                </a:ext>
              </a:extLst>
            </p:cNvPr>
            <p:cNvSpPr/>
            <p:nvPr/>
          </p:nvSpPr>
          <p:spPr>
            <a:xfrm>
              <a:off x="2110925" y="2615425"/>
              <a:ext cx="15100" cy="30525"/>
            </a:xfrm>
            <a:custGeom>
              <a:avLst/>
              <a:gdLst/>
              <a:ahLst/>
              <a:cxnLst/>
              <a:rect l="l" t="t" r="r" b="b"/>
              <a:pathLst>
                <a:path w="604" h="1221" fill="none" extrusionOk="0">
                  <a:moveTo>
                    <a:pt x="27" y="41"/>
                  </a:moveTo>
                  <a:cubicBezTo>
                    <a:pt x="14" y="68"/>
                    <a:pt x="0" y="1"/>
                    <a:pt x="27" y="1"/>
                  </a:cubicBezTo>
                  <a:cubicBezTo>
                    <a:pt x="67" y="1"/>
                    <a:pt x="81" y="41"/>
                    <a:pt x="81" y="68"/>
                  </a:cubicBezTo>
                  <a:cubicBezTo>
                    <a:pt x="215" y="470"/>
                    <a:pt x="389" y="859"/>
                    <a:pt x="603" y="122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44;p56">
              <a:extLst>
                <a:ext uri="{FF2B5EF4-FFF2-40B4-BE49-F238E27FC236}">
                  <a16:creationId xmlns:a16="http://schemas.microsoft.com/office/drawing/2014/main" id="{B228E6B2-B40A-4E3F-86DC-AE904ADE1782}"/>
                </a:ext>
              </a:extLst>
            </p:cNvPr>
            <p:cNvSpPr/>
            <p:nvPr/>
          </p:nvSpPr>
          <p:spPr>
            <a:xfrm>
              <a:off x="2151450" y="2585275"/>
              <a:ext cx="19475" cy="28175"/>
            </a:xfrm>
            <a:custGeom>
              <a:avLst/>
              <a:gdLst/>
              <a:ahLst/>
              <a:cxnLst/>
              <a:rect l="l" t="t" r="r" b="b"/>
              <a:pathLst>
                <a:path w="779" h="1127" fill="none" extrusionOk="0">
                  <a:moveTo>
                    <a:pt x="1" y="1"/>
                  </a:moveTo>
                  <a:lnTo>
                    <a:pt x="778" y="1126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45;p56">
              <a:extLst>
                <a:ext uri="{FF2B5EF4-FFF2-40B4-BE49-F238E27FC236}">
                  <a16:creationId xmlns:a16="http://schemas.microsoft.com/office/drawing/2014/main" id="{A5E69E59-6D40-474A-8C0D-1AD736DE9EB9}"/>
                </a:ext>
              </a:extLst>
            </p:cNvPr>
            <p:cNvSpPr/>
            <p:nvPr/>
          </p:nvSpPr>
          <p:spPr>
            <a:xfrm>
              <a:off x="2164200" y="2554450"/>
              <a:ext cx="30500" cy="21475"/>
            </a:xfrm>
            <a:custGeom>
              <a:avLst/>
              <a:gdLst/>
              <a:ahLst/>
              <a:cxnLst/>
              <a:rect l="l" t="t" r="r" b="b"/>
              <a:pathLst>
                <a:path w="1220" h="859" fill="none" extrusionOk="0">
                  <a:moveTo>
                    <a:pt x="0" y="1"/>
                  </a:moveTo>
                  <a:lnTo>
                    <a:pt x="1220" y="859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46;p56">
              <a:extLst>
                <a:ext uri="{FF2B5EF4-FFF2-40B4-BE49-F238E27FC236}">
                  <a16:creationId xmlns:a16="http://schemas.microsoft.com/office/drawing/2014/main" id="{A7987780-38EB-4549-B05E-870DC337A439}"/>
                </a:ext>
              </a:extLst>
            </p:cNvPr>
            <p:cNvSpPr/>
            <p:nvPr/>
          </p:nvSpPr>
          <p:spPr>
            <a:xfrm>
              <a:off x="2170225" y="2507550"/>
              <a:ext cx="42900" cy="2375"/>
            </a:xfrm>
            <a:custGeom>
              <a:avLst/>
              <a:gdLst/>
              <a:ahLst/>
              <a:cxnLst/>
              <a:rect l="l" t="t" r="r" b="b"/>
              <a:pathLst>
                <a:path w="1716" h="95" fill="none" extrusionOk="0">
                  <a:moveTo>
                    <a:pt x="0" y="14"/>
                  </a:moveTo>
                  <a:cubicBezTo>
                    <a:pt x="563" y="95"/>
                    <a:pt x="1139" y="81"/>
                    <a:pt x="1716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47;p56">
              <a:extLst>
                <a:ext uri="{FF2B5EF4-FFF2-40B4-BE49-F238E27FC236}">
                  <a16:creationId xmlns:a16="http://schemas.microsoft.com/office/drawing/2014/main" id="{B88FD491-B199-4C96-AC6E-81F43AABD0E3}"/>
                </a:ext>
              </a:extLst>
            </p:cNvPr>
            <p:cNvSpPr/>
            <p:nvPr/>
          </p:nvSpPr>
          <p:spPr>
            <a:xfrm>
              <a:off x="2162175" y="2464350"/>
              <a:ext cx="31850" cy="5700"/>
            </a:xfrm>
            <a:custGeom>
              <a:avLst/>
              <a:gdLst/>
              <a:ahLst/>
              <a:cxnLst/>
              <a:rect l="l" t="t" r="r" b="b"/>
              <a:pathLst>
                <a:path w="1274" h="228" fill="none" extrusionOk="0">
                  <a:moveTo>
                    <a:pt x="1" y="228"/>
                  </a:moveTo>
                  <a:cubicBezTo>
                    <a:pt x="416" y="121"/>
                    <a:pt x="845" y="40"/>
                    <a:pt x="1274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48;p56">
              <a:extLst>
                <a:ext uri="{FF2B5EF4-FFF2-40B4-BE49-F238E27FC236}">
                  <a16:creationId xmlns:a16="http://schemas.microsoft.com/office/drawing/2014/main" id="{9E3058CC-6A36-4C76-9A6B-11EE203C4E52}"/>
                </a:ext>
              </a:extLst>
            </p:cNvPr>
            <p:cNvSpPr/>
            <p:nvPr/>
          </p:nvSpPr>
          <p:spPr>
            <a:xfrm>
              <a:off x="2157500" y="2399675"/>
              <a:ext cx="35200" cy="31175"/>
            </a:xfrm>
            <a:custGeom>
              <a:avLst/>
              <a:gdLst/>
              <a:ahLst/>
              <a:cxnLst/>
              <a:rect l="l" t="t" r="r" b="b"/>
              <a:pathLst>
                <a:path w="1408" h="1247" fill="none" extrusionOk="0">
                  <a:moveTo>
                    <a:pt x="0" y="1"/>
                  </a:moveTo>
                  <a:cubicBezTo>
                    <a:pt x="335" y="349"/>
                    <a:pt x="978" y="1033"/>
                    <a:pt x="1407" y="124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49;p56">
              <a:extLst>
                <a:ext uri="{FF2B5EF4-FFF2-40B4-BE49-F238E27FC236}">
                  <a16:creationId xmlns:a16="http://schemas.microsoft.com/office/drawing/2014/main" id="{F427F25B-3A1E-4BD9-A6D1-6745B26BE9A4}"/>
                </a:ext>
              </a:extLst>
            </p:cNvPr>
            <p:cNvSpPr/>
            <p:nvPr/>
          </p:nvSpPr>
          <p:spPr>
            <a:xfrm>
              <a:off x="2178925" y="2370200"/>
              <a:ext cx="28500" cy="43575"/>
            </a:xfrm>
            <a:custGeom>
              <a:avLst/>
              <a:gdLst/>
              <a:ahLst/>
              <a:cxnLst/>
              <a:rect l="l" t="t" r="r" b="b"/>
              <a:pathLst>
                <a:path w="1140" h="1743" fill="none" extrusionOk="0">
                  <a:moveTo>
                    <a:pt x="1" y="0"/>
                  </a:moveTo>
                  <a:cubicBezTo>
                    <a:pt x="215" y="295"/>
                    <a:pt x="992" y="1407"/>
                    <a:pt x="1140" y="1743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50;p56">
              <a:extLst>
                <a:ext uri="{FF2B5EF4-FFF2-40B4-BE49-F238E27FC236}">
                  <a16:creationId xmlns:a16="http://schemas.microsoft.com/office/drawing/2014/main" id="{404D1409-E0BB-4158-838F-B0C094E8AA58}"/>
                </a:ext>
              </a:extLst>
            </p:cNvPr>
            <p:cNvSpPr/>
            <p:nvPr/>
          </p:nvSpPr>
          <p:spPr>
            <a:xfrm>
              <a:off x="2234200" y="2367850"/>
              <a:ext cx="21475" cy="31850"/>
            </a:xfrm>
            <a:custGeom>
              <a:avLst/>
              <a:gdLst/>
              <a:ahLst/>
              <a:cxnLst/>
              <a:rect l="l" t="t" r="r" b="b"/>
              <a:pathLst>
                <a:path w="859" h="1274" fill="none" extrusionOk="0">
                  <a:moveTo>
                    <a:pt x="1" y="1"/>
                  </a:moveTo>
                  <a:cubicBezTo>
                    <a:pt x="269" y="443"/>
                    <a:pt x="550" y="858"/>
                    <a:pt x="858" y="1274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51;p56">
              <a:extLst>
                <a:ext uri="{FF2B5EF4-FFF2-40B4-BE49-F238E27FC236}">
                  <a16:creationId xmlns:a16="http://schemas.microsoft.com/office/drawing/2014/main" id="{DAD892D8-EC25-4C56-B0CE-298947896E2D}"/>
                </a:ext>
              </a:extLst>
            </p:cNvPr>
            <p:cNvSpPr/>
            <p:nvPr/>
          </p:nvSpPr>
          <p:spPr>
            <a:xfrm>
              <a:off x="2261350" y="2339700"/>
              <a:ext cx="19450" cy="12425"/>
            </a:xfrm>
            <a:custGeom>
              <a:avLst/>
              <a:gdLst/>
              <a:ahLst/>
              <a:cxnLst/>
              <a:rect l="l" t="t" r="r" b="b"/>
              <a:pathLst>
                <a:path w="778" h="497" fill="none" extrusionOk="0">
                  <a:moveTo>
                    <a:pt x="0" y="1"/>
                  </a:moveTo>
                  <a:lnTo>
                    <a:pt x="778" y="497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52;p56">
              <a:extLst>
                <a:ext uri="{FF2B5EF4-FFF2-40B4-BE49-F238E27FC236}">
                  <a16:creationId xmlns:a16="http://schemas.microsoft.com/office/drawing/2014/main" id="{CB36F41A-1BCB-4A03-BE97-3E541F904094}"/>
                </a:ext>
              </a:extLst>
            </p:cNvPr>
            <p:cNvSpPr/>
            <p:nvPr/>
          </p:nvSpPr>
          <p:spPr>
            <a:xfrm>
              <a:off x="2267375" y="22985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fill="none" extrusionOk="0">
                  <a:moveTo>
                    <a:pt x="1" y="255"/>
                  </a:moveTo>
                  <a:lnTo>
                    <a:pt x="1220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3;p56">
              <a:extLst>
                <a:ext uri="{FF2B5EF4-FFF2-40B4-BE49-F238E27FC236}">
                  <a16:creationId xmlns:a16="http://schemas.microsoft.com/office/drawing/2014/main" id="{009D72F5-71C3-438B-A0BF-5EF92E420DE3}"/>
                </a:ext>
              </a:extLst>
            </p:cNvPr>
            <p:cNvSpPr/>
            <p:nvPr/>
          </p:nvSpPr>
          <p:spPr>
            <a:xfrm>
              <a:off x="2261000" y="2241550"/>
              <a:ext cx="36875" cy="17450"/>
            </a:xfrm>
            <a:custGeom>
              <a:avLst/>
              <a:gdLst/>
              <a:ahLst/>
              <a:cxnLst/>
              <a:rect l="l" t="t" r="r" b="b"/>
              <a:pathLst>
                <a:path w="1475" h="698" fill="none" extrusionOk="0">
                  <a:moveTo>
                    <a:pt x="1" y="697"/>
                  </a:moveTo>
                  <a:lnTo>
                    <a:pt x="1475" y="0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4;p56">
              <a:extLst>
                <a:ext uri="{FF2B5EF4-FFF2-40B4-BE49-F238E27FC236}">
                  <a16:creationId xmlns:a16="http://schemas.microsoft.com/office/drawing/2014/main" id="{96B5A158-786D-42E1-B1C8-1365996DE4B7}"/>
                </a:ext>
              </a:extLst>
            </p:cNvPr>
            <p:cNvSpPr/>
            <p:nvPr/>
          </p:nvSpPr>
          <p:spPr>
            <a:xfrm>
              <a:off x="2229525" y="2182250"/>
              <a:ext cx="25475" cy="25150"/>
            </a:xfrm>
            <a:custGeom>
              <a:avLst/>
              <a:gdLst/>
              <a:ahLst/>
              <a:cxnLst/>
              <a:rect l="l" t="t" r="r" b="b"/>
              <a:pathLst>
                <a:path w="1019" h="1006" fill="none" extrusionOk="0">
                  <a:moveTo>
                    <a:pt x="0" y="1006"/>
                  </a:moveTo>
                  <a:lnTo>
                    <a:pt x="1019" y="0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55;p56">
              <a:extLst>
                <a:ext uri="{FF2B5EF4-FFF2-40B4-BE49-F238E27FC236}">
                  <a16:creationId xmlns:a16="http://schemas.microsoft.com/office/drawing/2014/main" id="{A3C9681F-108E-40F7-B823-51ECAE6B98A9}"/>
                </a:ext>
              </a:extLst>
            </p:cNvPr>
            <p:cNvSpPr/>
            <p:nvPr/>
          </p:nvSpPr>
          <p:spPr>
            <a:xfrm>
              <a:off x="2199375" y="2149075"/>
              <a:ext cx="32850" cy="49950"/>
            </a:xfrm>
            <a:custGeom>
              <a:avLst/>
              <a:gdLst/>
              <a:ahLst/>
              <a:cxnLst/>
              <a:rect l="l" t="t" r="r" b="b"/>
              <a:pathLst>
                <a:path w="1314" h="1998" fill="none" extrusionOk="0">
                  <a:moveTo>
                    <a:pt x="483" y="1314"/>
                  </a:moveTo>
                  <a:cubicBezTo>
                    <a:pt x="0" y="1998"/>
                    <a:pt x="416" y="1260"/>
                    <a:pt x="442" y="1220"/>
                  </a:cubicBezTo>
                  <a:cubicBezTo>
                    <a:pt x="710" y="805"/>
                    <a:pt x="1005" y="403"/>
                    <a:pt x="1313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56;p56">
              <a:extLst>
                <a:ext uri="{FF2B5EF4-FFF2-40B4-BE49-F238E27FC236}">
                  <a16:creationId xmlns:a16="http://schemas.microsoft.com/office/drawing/2014/main" id="{B33EEBB6-557C-4E72-9AC2-E4AC41564458}"/>
                </a:ext>
              </a:extLst>
            </p:cNvPr>
            <p:cNvSpPr/>
            <p:nvPr/>
          </p:nvSpPr>
          <p:spPr>
            <a:xfrm>
              <a:off x="2165525" y="2139025"/>
              <a:ext cx="5725" cy="35875"/>
            </a:xfrm>
            <a:custGeom>
              <a:avLst/>
              <a:gdLst/>
              <a:ahLst/>
              <a:cxnLst/>
              <a:rect l="l" t="t" r="r" b="b"/>
              <a:pathLst>
                <a:path w="229" h="1435" fill="none" extrusionOk="0">
                  <a:moveTo>
                    <a:pt x="1" y="1435"/>
                  </a:moveTo>
                  <a:cubicBezTo>
                    <a:pt x="121" y="966"/>
                    <a:pt x="202" y="483"/>
                    <a:pt x="228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7;p56">
              <a:extLst>
                <a:ext uri="{FF2B5EF4-FFF2-40B4-BE49-F238E27FC236}">
                  <a16:creationId xmlns:a16="http://schemas.microsoft.com/office/drawing/2014/main" id="{280EC1CB-05DC-42C1-8995-DA9A09097980}"/>
                </a:ext>
              </a:extLst>
            </p:cNvPr>
            <p:cNvSpPr/>
            <p:nvPr/>
          </p:nvSpPr>
          <p:spPr>
            <a:xfrm>
              <a:off x="2136375" y="2117600"/>
              <a:ext cx="2375" cy="58650"/>
            </a:xfrm>
            <a:custGeom>
              <a:avLst/>
              <a:gdLst/>
              <a:ahLst/>
              <a:cxnLst/>
              <a:rect l="l" t="t" r="r" b="b"/>
              <a:pathLst>
                <a:path w="95" h="2346" fill="none" extrusionOk="0">
                  <a:moveTo>
                    <a:pt x="95" y="2345"/>
                  </a:moveTo>
                  <a:cubicBezTo>
                    <a:pt x="81" y="1769"/>
                    <a:pt x="14" y="563"/>
                    <a:pt x="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58;p56">
              <a:extLst>
                <a:ext uri="{FF2B5EF4-FFF2-40B4-BE49-F238E27FC236}">
                  <a16:creationId xmlns:a16="http://schemas.microsoft.com/office/drawing/2014/main" id="{7FE0F844-5A81-45E6-8F4D-65A0656E0A86}"/>
                </a:ext>
              </a:extLst>
            </p:cNvPr>
            <p:cNvSpPr/>
            <p:nvPr/>
          </p:nvSpPr>
          <p:spPr>
            <a:xfrm>
              <a:off x="2103225" y="2132675"/>
              <a:ext cx="12400" cy="46250"/>
            </a:xfrm>
            <a:custGeom>
              <a:avLst/>
              <a:gdLst/>
              <a:ahLst/>
              <a:cxnLst/>
              <a:rect l="l" t="t" r="r" b="b"/>
              <a:pathLst>
                <a:path w="496" h="1850" fill="none" extrusionOk="0">
                  <a:moveTo>
                    <a:pt x="496" y="1849"/>
                  </a:moveTo>
                  <a:cubicBezTo>
                    <a:pt x="349" y="1407"/>
                    <a:pt x="0" y="469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59;p56">
              <a:extLst>
                <a:ext uri="{FF2B5EF4-FFF2-40B4-BE49-F238E27FC236}">
                  <a16:creationId xmlns:a16="http://schemas.microsoft.com/office/drawing/2014/main" id="{F18A2637-715F-4015-9226-DFD7266E8873}"/>
                </a:ext>
              </a:extLst>
            </p:cNvPr>
            <p:cNvSpPr/>
            <p:nvPr/>
          </p:nvSpPr>
          <p:spPr>
            <a:xfrm>
              <a:off x="2078750" y="2121275"/>
              <a:ext cx="1050" cy="49600"/>
            </a:xfrm>
            <a:custGeom>
              <a:avLst/>
              <a:gdLst/>
              <a:ahLst/>
              <a:cxnLst/>
              <a:rect l="l" t="t" r="r" b="b"/>
              <a:pathLst>
                <a:path w="42" h="1984" fill="none" extrusionOk="0">
                  <a:moveTo>
                    <a:pt x="1" y="1984"/>
                  </a:moveTo>
                  <a:cubicBezTo>
                    <a:pt x="41" y="1796"/>
                    <a:pt x="41" y="1609"/>
                    <a:pt x="1" y="1408"/>
                  </a:cubicBezTo>
                  <a:lnTo>
                    <a:pt x="1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60;p56">
              <a:extLst>
                <a:ext uri="{FF2B5EF4-FFF2-40B4-BE49-F238E27FC236}">
                  <a16:creationId xmlns:a16="http://schemas.microsoft.com/office/drawing/2014/main" id="{0469841C-6EF4-4A8B-8DA5-09DAC91E77B1}"/>
                </a:ext>
              </a:extLst>
            </p:cNvPr>
            <p:cNvSpPr/>
            <p:nvPr/>
          </p:nvSpPr>
          <p:spPr>
            <a:xfrm>
              <a:off x="2040225" y="2116250"/>
              <a:ext cx="13775" cy="53300"/>
            </a:xfrm>
            <a:custGeom>
              <a:avLst/>
              <a:gdLst/>
              <a:ahLst/>
              <a:cxnLst/>
              <a:rect l="l" t="t" r="r" b="b"/>
              <a:pathLst>
                <a:path w="551" h="2132" fill="none" extrusionOk="0">
                  <a:moveTo>
                    <a:pt x="1" y="2131"/>
                  </a:moveTo>
                  <a:cubicBezTo>
                    <a:pt x="135" y="1408"/>
                    <a:pt x="309" y="697"/>
                    <a:pt x="55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61;p56">
              <a:extLst>
                <a:ext uri="{FF2B5EF4-FFF2-40B4-BE49-F238E27FC236}">
                  <a16:creationId xmlns:a16="http://schemas.microsoft.com/office/drawing/2014/main" id="{9F057930-A013-4694-8482-E79606FFCF07}"/>
                </a:ext>
              </a:extLst>
            </p:cNvPr>
            <p:cNvSpPr/>
            <p:nvPr/>
          </p:nvSpPr>
          <p:spPr>
            <a:xfrm>
              <a:off x="1996000" y="2107550"/>
              <a:ext cx="1025" cy="48600"/>
            </a:xfrm>
            <a:custGeom>
              <a:avLst/>
              <a:gdLst/>
              <a:ahLst/>
              <a:cxnLst/>
              <a:rect l="l" t="t" r="r" b="b"/>
              <a:pathLst>
                <a:path w="41" h="1944" fill="none" extrusionOk="0">
                  <a:moveTo>
                    <a:pt x="1" y="1943"/>
                  </a:moveTo>
                  <a:cubicBezTo>
                    <a:pt x="14" y="978"/>
                    <a:pt x="14" y="295"/>
                    <a:pt x="4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62;p56">
              <a:extLst>
                <a:ext uri="{FF2B5EF4-FFF2-40B4-BE49-F238E27FC236}">
                  <a16:creationId xmlns:a16="http://schemas.microsoft.com/office/drawing/2014/main" id="{7CE31886-5F8F-4F1B-A394-603ED3FE3F76}"/>
                </a:ext>
              </a:extLst>
            </p:cNvPr>
            <p:cNvSpPr/>
            <p:nvPr/>
          </p:nvSpPr>
          <p:spPr>
            <a:xfrm>
              <a:off x="1950100" y="2084425"/>
              <a:ext cx="14775" cy="58325"/>
            </a:xfrm>
            <a:custGeom>
              <a:avLst/>
              <a:gdLst/>
              <a:ahLst/>
              <a:cxnLst/>
              <a:rect l="l" t="t" r="r" b="b"/>
              <a:pathLst>
                <a:path w="591" h="2333" fill="none" extrusionOk="0">
                  <a:moveTo>
                    <a:pt x="1" y="0"/>
                  </a:moveTo>
                  <a:cubicBezTo>
                    <a:pt x="148" y="791"/>
                    <a:pt x="349" y="1568"/>
                    <a:pt x="591" y="233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63;p56">
              <a:extLst>
                <a:ext uri="{FF2B5EF4-FFF2-40B4-BE49-F238E27FC236}">
                  <a16:creationId xmlns:a16="http://schemas.microsoft.com/office/drawing/2014/main" id="{9964B2F7-297B-40E9-8BBC-BF883CA881F7}"/>
                </a:ext>
              </a:extLst>
            </p:cNvPr>
            <p:cNvSpPr/>
            <p:nvPr/>
          </p:nvSpPr>
          <p:spPr>
            <a:xfrm>
              <a:off x="1910900" y="2112225"/>
              <a:ext cx="18450" cy="39550"/>
            </a:xfrm>
            <a:custGeom>
              <a:avLst/>
              <a:gdLst/>
              <a:ahLst/>
              <a:cxnLst/>
              <a:rect l="l" t="t" r="r" b="b"/>
              <a:pathLst>
                <a:path w="738" h="1582" fill="none" extrusionOk="0">
                  <a:moveTo>
                    <a:pt x="1" y="1"/>
                  </a:moveTo>
                  <a:cubicBezTo>
                    <a:pt x="242" y="523"/>
                    <a:pt x="483" y="1059"/>
                    <a:pt x="738" y="158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64;p56">
              <a:extLst>
                <a:ext uri="{FF2B5EF4-FFF2-40B4-BE49-F238E27FC236}">
                  <a16:creationId xmlns:a16="http://schemas.microsoft.com/office/drawing/2014/main" id="{2272E896-CEA4-40D7-A3A1-75963D21349D}"/>
                </a:ext>
              </a:extLst>
            </p:cNvPr>
            <p:cNvSpPr/>
            <p:nvPr/>
          </p:nvSpPr>
          <p:spPr>
            <a:xfrm>
              <a:off x="1846575" y="2136350"/>
              <a:ext cx="49625" cy="41225"/>
            </a:xfrm>
            <a:custGeom>
              <a:avLst/>
              <a:gdLst/>
              <a:ahLst/>
              <a:cxnLst/>
              <a:rect l="l" t="t" r="r" b="b"/>
              <a:pathLst>
                <a:path w="1985" h="1649" fill="none" extrusionOk="0">
                  <a:moveTo>
                    <a:pt x="1984" y="1649"/>
                  </a:moveTo>
                  <a:lnTo>
                    <a:pt x="1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65;p56">
              <a:extLst>
                <a:ext uri="{FF2B5EF4-FFF2-40B4-BE49-F238E27FC236}">
                  <a16:creationId xmlns:a16="http://schemas.microsoft.com/office/drawing/2014/main" id="{F7E2812B-6A58-4BBF-8457-F06B9BD97EBA}"/>
                </a:ext>
              </a:extLst>
            </p:cNvPr>
            <p:cNvSpPr/>
            <p:nvPr/>
          </p:nvSpPr>
          <p:spPr>
            <a:xfrm>
              <a:off x="1819775" y="2161475"/>
              <a:ext cx="49625" cy="32525"/>
            </a:xfrm>
            <a:custGeom>
              <a:avLst/>
              <a:gdLst/>
              <a:ahLst/>
              <a:cxnLst/>
              <a:rect l="l" t="t" r="r" b="b"/>
              <a:pathLst>
                <a:path w="1985" h="1301" fill="none" extrusionOk="0">
                  <a:moveTo>
                    <a:pt x="1984" y="1301"/>
                  </a:moveTo>
                  <a:cubicBezTo>
                    <a:pt x="1582" y="845"/>
                    <a:pt x="631" y="322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66;p56">
              <a:extLst>
                <a:ext uri="{FF2B5EF4-FFF2-40B4-BE49-F238E27FC236}">
                  <a16:creationId xmlns:a16="http://schemas.microsoft.com/office/drawing/2014/main" id="{5B57E201-F372-4005-A844-2CFD735FCDDF}"/>
                </a:ext>
              </a:extLst>
            </p:cNvPr>
            <p:cNvSpPr/>
            <p:nvPr/>
          </p:nvSpPr>
          <p:spPr>
            <a:xfrm>
              <a:off x="1904200" y="2464350"/>
              <a:ext cx="45925" cy="40875"/>
            </a:xfrm>
            <a:custGeom>
              <a:avLst/>
              <a:gdLst/>
              <a:ahLst/>
              <a:cxnLst/>
              <a:rect l="l" t="t" r="r" b="b"/>
              <a:pathLst>
                <a:path w="1837" h="1635" fill="none" extrusionOk="0">
                  <a:moveTo>
                    <a:pt x="1837" y="0"/>
                  </a:moveTo>
                  <a:cubicBezTo>
                    <a:pt x="1462" y="402"/>
                    <a:pt x="497" y="1394"/>
                    <a:pt x="1" y="1635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67;p56">
              <a:extLst>
                <a:ext uri="{FF2B5EF4-FFF2-40B4-BE49-F238E27FC236}">
                  <a16:creationId xmlns:a16="http://schemas.microsoft.com/office/drawing/2014/main" id="{6DDAD83A-10A3-431F-A0A9-29FE378DE063}"/>
                </a:ext>
              </a:extLst>
            </p:cNvPr>
            <p:cNvSpPr/>
            <p:nvPr/>
          </p:nvSpPr>
          <p:spPr>
            <a:xfrm>
              <a:off x="1860325" y="2450275"/>
              <a:ext cx="16775" cy="44250"/>
            </a:xfrm>
            <a:custGeom>
              <a:avLst/>
              <a:gdLst/>
              <a:ahLst/>
              <a:cxnLst/>
              <a:rect l="l" t="t" r="r" b="b"/>
              <a:pathLst>
                <a:path w="671" h="1770" fill="none" extrusionOk="0">
                  <a:moveTo>
                    <a:pt x="670" y="0"/>
                  </a:moveTo>
                  <a:cubicBezTo>
                    <a:pt x="469" y="590"/>
                    <a:pt x="242" y="1179"/>
                    <a:pt x="0" y="1769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68;p56">
              <a:extLst>
                <a:ext uri="{FF2B5EF4-FFF2-40B4-BE49-F238E27FC236}">
                  <a16:creationId xmlns:a16="http://schemas.microsoft.com/office/drawing/2014/main" id="{6AF786A5-AC4F-4822-9FA0-9472EA8DC833}"/>
                </a:ext>
              </a:extLst>
            </p:cNvPr>
            <p:cNvSpPr/>
            <p:nvPr/>
          </p:nvSpPr>
          <p:spPr>
            <a:xfrm>
              <a:off x="1811075" y="2455300"/>
              <a:ext cx="12750" cy="46575"/>
            </a:xfrm>
            <a:custGeom>
              <a:avLst/>
              <a:gdLst/>
              <a:ahLst/>
              <a:cxnLst/>
              <a:rect l="l" t="t" r="r" b="b"/>
              <a:pathLst>
                <a:path w="510" h="1863" fill="none" extrusionOk="0">
                  <a:moveTo>
                    <a:pt x="510" y="0"/>
                  </a:moveTo>
                  <a:cubicBezTo>
                    <a:pt x="389" y="630"/>
                    <a:pt x="228" y="1260"/>
                    <a:pt x="0" y="1863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69;p56">
              <a:extLst>
                <a:ext uri="{FF2B5EF4-FFF2-40B4-BE49-F238E27FC236}">
                  <a16:creationId xmlns:a16="http://schemas.microsoft.com/office/drawing/2014/main" id="{12BB79E8-D9C2-4A3D-8EBB-A86C9DB6FBC7}"/>
                </a:ext>
              </a:extLst>
            </p:cNvPr>
            <p:cNvSpPr/>
            <p:nvPr/>
          </p:nvSpPr>
          <p:spPr>
            <a:xfrm>
              <a:off x="1737700" y="2426825"/>
              <a:ext cx="32200" cy="52275"/>
            </a:xfrm>
            <a:custGeom>
              <a:avLst/>
              <a:gdLst/>
              <a:ahLst/>
              <a:cxnLst/>
              <a:rect l="l" t="t" r="r" b="b"/>
              <a:pathLst>
                <a:path w="1288" h="2091" fill="none" extrusionOk="0">
                  <a:moveTo>
                    <a:pt x="1287" y="0"/>
                  </a:moveTo>
                  <a:cubicBezTo>
                    <a:pt x="1033" y="389"/>
                    <a:pt x="242" y="1702"/>
                    <a:pt x="1" y="209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70;p56">
              <a:extLst>
                <a:ext uri="{FF2B5EF4-FFF2-40B4-BE49-F238E27FC236}">
                  <a16:creationId xmlns:a16="http://schemas.microsoft.com/office/drawing/2014/main" id="{21EBA972-D3AD-4BDD-92BC-1345A79D0B1D}"/>
                </a:ext>
              </a:extLst>
            </p:cNvPr>
            <p:cNvSpPr/>
            <p:nvPr/>
          </p:nvSpPr>
          <p:spPr>
            <a:xfrm>
              <a:off x="1699500" y="2413075"/>
              <a:ext cx="39225" cy="21800"/>
            </a:xfrm>
            <a:custGeom>
              <a:avLst/>
              <a:gdLst/>
              <a:ahLst/>
              <a:cxnLst/>
              <a:rect l="l" t="t" r="r" b="b"/>
              <a:pathLst>
                <a:path w="1569" h="872" fill="none" extrusionOk="0">
                  <a:moveTo>
                    <a:pt x="1569" y="1"/>
                  </a:moveTo>
                  <a:cubicBezTo>
                    <a:pt x="1019" y="242"/>
                    <a:pt x="497" y="537"/>
                    <a:pt x="1" y="87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71;p56">
              <a:extLst>
                <a:ext uri="{FF2B5EF4-FFF2-40B4-BE49-F238E27FC236}">
                  <a16:creationId xmlns:a16="http://schemas.microsoft.com/office/drawing/2014/main" id="{44D57B17-1F4C-43D2-ADFD-89C0D0F75A7A}"/>
                </a:ext>
              </a:extLst>
            </p:cNvPr>
            <p:cNvSpPr/>
            <p:nvPr/>
          </p:nvSpPr>
          <p:spPr>
            <a:xfrm>
              <a:off x="1678075" y="2356800"/>
              <a:ext cx="55300" cy="5375"/>
            </a:xfrm>
            <a:custGeom>
              <a:avLst/>
              <a:gdLst/>
              <a:ahLst/>
              <a:cxnLst/>
              <a:rect l="l" t="t" r="r" b="b"/>
              <a:pathLst>
                <a:path w="2212" h="215" fill="none" extrusionOk="0">
                  <a:moveTo>
                    <a:pt x="2211" y="215"/>
                  </a:moveTo>
                  <a:cubicBezTo>
                    <a:pt x="1474" y="201"/>
                    <a:pt x="724" y="134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72;p56">
              <a:extLst>
                <a:ext uri="{FF2B5EF4-FFF2-40B4-BE49-F238E27FC236}">
                  <a16:creationId xmlns:a16="http://schemas.microsoft.com/office/drawing/2014/main" id="{10BD7223-ED38-4E2D-B92F-E9546B41D682}"/>
                </a:ext>
              </a:extLst>
            </p:cNvPr>
            <p:cNvSpPr/>
            <p:nvPr/>
          </p:nvSpPr>
          <p:spPr>
            <a:xfrm>
              <a:off x="1676400" y="2321625"/>
              <a:ext cx="63675" cy="20125"/>
            </a:xfrm>
            <a:custGeom>
              <a:avLst/>
              <a:gdLst/>
              <a:ahLst/>
              <a:cxnLst/>
              <a:rect l="l" t="t" r="r" b="b"/>
              <a:pathLst>
                <a:path w="2547" h="805" fill="none" extrusionOk="0">
                  <a:moveTo>
                    <a:pt x="2546" y="804"/>
                  </a:moveTo>
                  <a:cubicBezTo>
                    <a:pt x="1689" y="590"/>
                    <a:pt x="831" y="322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73;p56">
              <a:extLst>
                <a:ext uri="{FF2B5EF4-FFF2-40B4-BE49-F238E27FC236}">
                  <a16:creationId xmlns:a16="http://schemas.microsoft.com/office/drawing/2014/main" id="{E28B06B9-CD83-456D-8C3F-8624D2BBA069}"/>
                </a:ext>
              </a:extLst>
            </p:cNvPr>
            <p:cNvSpPr/>
            <p:nvPr/>
          </p:nvSpPr>
          <p:spPr>
            <a:xfrm>
              <a:off x="1701850" y="2286100"/>
              <a:ext cx="46925" cy="23475"/>
            </a:xfrm>
            <a:custGeom>
              <a:avLst/>
              <a:gdLst/>
              <a:ahLst/>
              <a:cxnLst/>
              <a:rect l="l" t="t" r="r" b="b"/>
              <a:pathLst>
                <a:path w="1877" h="939" fill="none" extrusionOk="0">
                  <a:moveTo>
                    <a:pt x="1877" y="939"/>
                  </a:moveTo>
                  <a:cubicBezTo>
                    <a:pt x="1368" y="684"/>
                    <a:pt x="510" y="255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74;p56">
              <a:extLst>
                <a:ext uri="{FF2B5EF4-FFF2-40B4-BE49-F238E27FC236}">
                  <a16:creationId xmlns:a16="http://schemas.microsoft.com/office/drawing/2014/main" id="{202C7CFF-DF1D-4608-96F2-1ABCA0DAF325}"/>
                </a:ext>
              </a:extLst>
            </p:cNvPr>
            <p:cNvSpPr/>
            <p:nvPr/>
          </p:nvSpPr>
          <p:spPr>
            <a:xfrm>
              <a:off x="1710900" y="2237875"/>
              <a:ext cx="62000" cy="36525"/>
            </a:xfrm>
            <a:custGeom>
              <a:avLst/>
              <a:gdLst/>
              <a:ahLst/>
              <a:cxnLst/>
              <a:rect l="l" t="t" r="r" b="b"/>
              <a:pathLst>
                <a:path w="2480" h="1461" fill="none" extrusionOk="0">
                  <a:moveTo>
                    <a:pt x="2480" y="1461"/>
                  </a:moveTo>
                  <a:cubicBezTo>
                    <a:pt x="1609" y="1059"/>
                    <a:pt x="764" y="576"/>
                    <a:pt x="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75;p56">
              <a:extLst>
                <a:ext uri="{FF2B5EF4-FFF2-40B4-BE49-F238E27FC236}">
                  <a16:creationId xmlns:a16="http://schemas.microsoft.com/office/drawing/2014/main" id="{C2F4FAB4-B4A4-4310-B2B0-82FB177B539C}"/>
                </a:ext>
              </a:extLst>
            </p:cNvPr>
            <p:cNvSpPr/>
            <p:nvPr/>
          </p:nvSpPr>
          <p:spPr>
            <a:xfrm>
              <a:off x="1751100" y="2207700"/>
              <a:ext cx="44600" cy="32525"/>
            </a:xfrm>
            <a:custGeom>
              <a:avLst/>
              <a:gdLst/>
              <a:ahLst/>
              <a:cxnLst/>
              <a:rect l="l" t="t" r="r" b="b"/>
              <a:pathLst>
                <a:path w="1784" h="1301" fill="none" extrusionOk="0">
                  <a:moveTo>
                    <a:pt x="1783" y="1301"/>
                  </a:moveTo>
                  <a:cubicBezTo>
                    <a:pt x="1220" y="939"/>
                    <a:pt x="564" y="349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76;p56">
              <a:extLst>
                <a:ext uri="{FF2B5EF4-FFF2-40B4-BE49-F238E27FC236}">
                  <a16:creationId xmlns:a16="http://schemas.microsoft.com/office/drawing/2014/main" id="{FD5901E6-42EC-4B69-AB5B-D68819E5C0AC}"/>
                </a:ext>
              </a:extLst>
            </p:cNvPr>
            <p:cNvSpPr/>
            <p:nvPr/>
          </p:nvSpPr>
          <p:spPr>
            <a:xfrm>
              <a:off x="1780600" y="2186950"/>
              <a:ext cx="50925" cy="33850"/>
            </a:xfrm>
            <a:custGeom>
              <a:avLst/>
              <a:gdLst/>
              <a:ahLst/>
              <a:cxnLst/>
              <a:rect l="l" t="t" r="r" b="b"/>
              <a:pathLst>
                <a:path w="2037" h="1354" fill="none" extrusionOk="0">
                  <a:moveTo>
                    <a:pt x="2037" y="1354"/>
                  </a:moveTo>
                  <a:cubicBezTo>
                    <a:pt x="1407" y="1112"/>
                    <a:pt x="549" y="389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77;p56">
              <a:extLst>
                <a:ext uri="{FF2B5EF4-FFF2-40B4-BE49-F238E27FC236}">
                  <a16:creationId xmlns:a16="http://schemas.microsoft.com/office/drawing/2014/main" id="{3960F96A-F0AB-4873-9D15-FE839B1A0E32}"/>
                </a:ext>
              </a:extLst>
            </p:cNvPr>
            <p:cNvSpPr/>
            <p:nvPr/>
          </p:nvSpPr>
          <p:spPr>
            <a:xfrm>
              <a:off x="1979250" y="2575225"/>
              <a:ext cx="33875" cy="45925"/>
            </a:xfrm>
            <a:custGeom>
              <a:avLst/>
              <a:gdLst/>
              <a:ahLst/>
              <a:cxnLst/>
              <a:rect l="l" t="t" r="r" b="b"/>
              <a:pathLst>
                <a:path w="1355" h="1837" fill="none" extrusionOk="0">
                  <a:moveTo>
                    <a:pt x="1354" y="1"/>
                  </a:moveTo>
                  <a:cubicBezTo>
                    <a:pt x="845" y="564"/>
                    <a:pt x="389" y="1180"/>
                    <a:pt x="1" y="183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78;p56">
              <a:extLst>
                <a:ext uri="{FF2B5EF4-FFF2-40B4-BE49-F238E27FC236}">
                  <a16:creationId xmlns:a16="http://schemas.microsoft.com/office/drawing/2014/main" id="{1C8DB81F-D5E9-40EE-9592-42046ADFDA2E}"/>
                </a:ext>
              </a:extLst>
            </p:cNvPr>
            <p:cNvSpPr/>
            <p:nvPr/>
          </p:nvSpPr>
          <p:spPr>
            <a:xfrm>
              <a:off x="2021475" y="2604375"/>
              <a:ext cx="24800" cy="64350"/>
            </a:xfrm>
            <a:custGeom>
              <a:avLst/>
              <a:gdLst/>
              <a:ahLst/>
              <a:cxnLst/>
              <a:rect l="l" t="t" r="r" b="b"/>
              <a:pathLst>
                <a:path w="992" h="2574" fill="none" extrusionOk="0">
                  <a:moveTo>
                    <a:pt x="992" y="1"/>
                  </a:moveTo>
                  <a:cubicBezTo>
                    <a:pt x="630" y="845"/>
                    <a:pt x="308" y="1703"/>
                    <a:pt x="0" y="2574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79;p56">
              <a:extLst>
                <a:ext uri="{FF2B5EF4-FFF2-40B4-BE49-F238E27FC236}">
                  <a16:creationId xmlns:a16="http://schemas.microsoft.com/office/drawing/2014/main" id="{DF7BBDE8-B23A-4360-99D8-4DC9656FD053}"/>
                </a:ext>
              </a:extLst>
            </p:cNvPr>
            <p:cNvSpPr/>
            <p:nvPr/>
          </p:nvSpPr>
          <p:spPr>
            <a:xfrm>
              <a:off x="1746750" y="2733025"/>
              <a:ext cx="88800" cy="38225"/>
            </a:xfrm>
            <a:custGeom>
              <a:avLst/>
              <a:gdLst/>
              <a:ahLst/>
              <a:cxnLst/>
              <a:rect l="l" t="t" r="r" b="b"/>
              <a:pathLst>
                <a:path w="3552" h="1529" fill="none" extrusionOk="0">
                  <a:moveTo>
                    <a:pt x="1" y="1528"/>
                  </a:moveTo>
                  <a:cubicBezTo>
                    <a:pt x="161" y="1193"/>
                    <a:pt x="925" y="577"/>
                    <a:pt x="1287" y="590"/>
                  </a:cubicBezTo>
                  <a:cubicBezTo>
                    <a:pt x="1475" y="590"/>
                    <a:pt x="1662" y="657"/>
                    <a:pt x="1863" y="671"/>
                  </a:cubicBezTo>
                  <a:cubicBezTo>
                    <a:pt x="2480" y="738"/>
                    <a:pt x="3043" y="362"/>
                    <a:pt x="3552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80;p56">
              <a:extLst>
                <a:ext uri="{FF2B5EF4-FFF2-40B4-BE49-F238E27FC236}">
                  <a16:creationId xmlns:a16="http://schemas.microsoft.com/office/drawing/2014/main" id="{D205441A-DD9E-4670-B860-A43DC62AE7B0}"/>
                </a:ext>
              </a:extLst>
            </p:cNvPr>
            <p:cNvSpPr/>
            <p:nvPr/>
          </p:nvSpPr>
          <p:spPr>
            <a:xfrm>
              <a:off x="1732350" y="2672050"/>
              <a:ext cx="92150" cy="49950"/>
            </a:xfrm>
            <a:custGeom>
              <a:avLst/>
              <a:gdLst/>
              <a:ahLst/>
              <a:cxnLst/>
              <a:rect l="l" t="t" r="r" b="b"/>
              <a:pathLst>
                <a:path w="3686" h="1998" fill="none" extrusionOk="0">
                  <a:moveTo>
                    <a:pt x="0" y="1997"/>
                  </a:moveTo>
                  <a:cubicBezTo>
                    <a:pt x="107" y="1997"/>
                    <a:pt x="174" y="1890"/>
                    <a:pt x="215" y="1796"/>
                  </a:cubicBezTo>
                  <a:cubicBezTo>
                    <a:pt x="429" y="1341"/>
                    <a:pt x="617" y="764"/>
                    <a:pt x="1099" y="657"/>
                  </a:cubicBezTo>
                  <a:cubicBezTo>
                    <a:pt x="1300" y="630"/>
                    <a:pt x="1501" y="644"/>
                    <a:pt x="1702" y="684"/>
                  </a:cubicBezTo>
                  <a:cubicBezTo>
                    <a:pt x="2426" y="764"/>
                    <a:pt x="3163" y="510"/>
                    <a:pt x="3686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1;p56">
              <a:extLst>
                <a:ext uri="{FF2B5EF4-FFF2-40B4-BE49-F238E27FC236}">
                  <a16:creationId xmlns:a16="http://schemas.microsoft.com/office/drawing/2014/main" id="{681EF548-826E-413A-8E56-42BDB136331F}"/>
                </a:ext>
              </a:extLst>
            </p:cNvPr>
            <p:cNvSpPr/>
            <p:nvPr/>
          </p:nvSpPr>
          <p:spPr>
            <a:xfrm>
              <a:off x="1706550" y="2579925"/>
              <a:ext cx="70050" cy="52625"/>
            </a:xfrm>
            <a:custGeom>
              <a:avLst/>
              <a:gdLst/>
              <a:ahLst/>
              <a:cxnLst/>
              <a:rect l="l" t="t" r="r" b="b"/>
              <a:pathLst>
                <a:path w="2802" h="2105" fill="none" extrusionOk="0">
                  <a:moveTo>
                    <a:pt x="0" y="2104"/>
                  </a:moveTo>
                  <a:cubicBezTo>
                    <a:pt x="0" y="1850"/>
                    <a:pt x="670" y="1032"/>
                    <a:pt x="912" y="938"/>
                  </a:cubicBezTo>
                  <a:cubicBezTo>
                    <a:pt x="1166" y="858"/>
                    <a:pt x="1421" y="804"/>
                    <a:pt x="1676" y="764"/>
                  </a:cubicBezTo>
                  <a:cubicBezTo>
                    <a:pt x="2131" y="644"/>
                    <a:pt x="2533" y="376"/>
                    <a:pt x="2801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82;p56">
              <a:extLst>
                <a:ext uri="{FF2B5EF4-FFF2-40B4-BE49-F238E27FC236}">
                  <a16:creationId xmlns:a16="http://schemas.microsoft.com/office/drawing/2014/main" id="{C71B1EF7-B47C-4A64-8BD1-C23C4C4DA043}"/>
                </a:ext>
              </a:extLst>
            </p:cNvPr>
            <p:cNvSpPr/>
            <p:nvPr/>
          </p:nvSpPr>
          <p:spPr>
            <a:xfrm>
              <a:off x="1645900" y="2441900"/>
              <a:ext cx="14100" cy="93825"/>
            </a:xfrm>
            <a:custGeom>
              <a:avLst/>
              <a:gdLst/>
              <a:ahLst/>
              <a:cxnLst/>
              <a:rect l="l" t="t" r="r" b="b"/>
              <a:pathLst>
                <a:path w="564" h="3753" fill="none" extrusionOk="0">
                  <a:moveTo>
                    <a:pt x="162" y="3752"/>
                  </a:moveTo>
                  <a:cubicBezTo>
                    <a:pt x="1" y="3297"/>
                    <a:pt x="14" y="2171"/>
                    <a:pt x="215" y="1742"/>
                  </a:cubicBezTo>
                  <a:cubicBezTo>
                    <a:pt x="296" y="1595"/>
                    <a:pt x="363" y="1434"/>
                    <a:pt x="430" y="1273"/>
                  </a:cubicBezTo>
                  <a:cubicBezTo>
                    <a:pt x="564" y="844"/>
                    <a:pt x="363" y="389"/>
                    <a:pt x="162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83;p56">
              <a:extLst>
                <a:ext uri="{FF2B5EF4-FFF2-40B4-BE49-F238E27FC236}">
                  <a16:creationId xmlns:a16="http://schemas.microsoft.com/office/drawing/2014/main" id="{6FD36FF4-74D1-41C2-B1E4-69D2B06902EF}"/>
                </a:ext>
              </a:extLst>
            </p:cNvPr>
            <p:cNvSpPr/>
            <p:nvPr/>
          </p:nvSpPr>
          <p:spPr>
            <a:xfrm>
              <a:off x="1541375" y="2476725"/>
              <a:ext cx="69375" cy="56325"/>
            </a:xfrm>
            <a:custGeom>
              <a:avLst/>
              <a:gdLst/>
              <a:ahLst/>
              <a:cxnLst/>
              <a:rect l="l" t="t" r="r" b="b"/>
              <a:pathLst>
                <a:path w="2775" h="2253" fill="none" extrusionOk="0">
                  <a:moveTo>
                    <a:pt x="2775" y="2252"/>
                  </a:moveTo>
                  <a:cubicBezTo>
                    <a:pt x="2400" y="2105"/>
                    <a:pt x="2064" y="1850"/>
                    <a:pt x="1823" y="1515"/>
                  </a:cubicBezTo>
                  <a:cubicBezTo>
                    <a:pt x="1689" y="1274"/>
                    <a:pt x="1595" y="1006"/>
                    <a:pt x="1435" y="765"/>
                  </a:cubicBezTo>
                  <a:cubicBezTo>
                    <a:pt x="1113" y="282"/>
                    <a:pt x="577" y="1"/>
                    <a:pt x="1" y="1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84;p56">
              <a:extLst>
                <a:ext uri="{FF2B5EF4-FFF2-40B4-BE49-F238E27FC236}">
                  <a16:creationId xmlns:a16="http://schemas.microsoft.com/office/drawing/2014/main" id="{50AB2299-5714-4DAA-8143-E8785B025E80}"/>
                </a:ext>
              </a:extLst>
            </p:cNvPr>
            <p:cNvSpPr/>
            <p:nvPr/>
          </p:nvSpPr>
          <p:spPr>
            <a:xfrm>
              <a:off x="1494150" y="2543400"/>
              <a:ext cx="102875" cy="31175"/>
            </a:xfrm>
            <a:custGeom>
              <a:avLst/>
              <a:gdLst/>
              <a:ahLst/>
              <a:cxnLst/>
              <a:rect l="l" t="t" r="r" b="b"/>
              <a:pathLst>
                <a:path w="4115" h="1247" fill="none" extrusionOk="0">
                  <a:moveTo>
                    <a:pt x="0" y="41"/>
                  </a:moveTo>
                  <a:cubicBezTo>
                    <a:pt x="282" y="41"/>
                    <a:pt x="550" y="1"/>
                    <a:pt x="844" y="1"/>
                  </a:cubicBezTo>
                  <a:cubicBezTo>
                    <a:pt x="1327" y="14"/>
                    <a:pt x="1796" y="94"/>
                    <a:pt x="2265" y="242"/>
                  </a:cubicBezTo>
                  <a:cubicBezTo>
                    <a:pt x="2533" y="295"/>
                    <a:pt x="2788" y="403"/>
                    <a:pt x="3029" y="550"/>
                  </a:cubicBezTo>
                  <a:cubicBezTo>
                    <a:pt x="3243" y="711"/>
                    <a:pt x="4114" y="979"/>
                    <a:pt x="4074" y="1247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85;p56">
              <a:extLst>
                <a:ext uri="{FF2B5EF4-FFF2-40B4-BE49-F238E27FC236}">
                  <a16:creationId xmlns:a16="http://schemas.microsoft.com/office/drawing/2014/main" id="{F34D6E93-D530-4C20-BE16-1EA69F7CB156}"/>
                </a:ext>
              </a:extLst>
            </p:cNvPr>
            <p:cNvSpPr/>
            <p:nvPr/>
          </p:nvSpPr>
          <p:spPr>
            <a:xfrm>
              <a:off x="1520275" y="2632525"/>
              <a:ext cx="79750" cy="39225"/>
            </a:xfrm>
            <a:custGeom>
              <a:avLst/>
              <a:gdLst/>
              <a:ahLst/>
              <a:cxnLst/>
              <a:rect l="l" t="t" r="r" b="b"/>
              <a:pathLst>
                <a:path w="3190" h="1569" fill="none" extrusionOk="0">
                  <a:moveTo>
                    <a:pt x="108" y="1568"/>
                  </a:moveTo>
                  <a:lnTo>
                    <a:pt x="0" y="1448"/>
                  </a:lnTo>
                  <a:cubicBezTo>
                    <a:pt x="121" y="965"/>
                    <a:pt x="604" y="670"/>
                    <a:pt x="1099" y="778"/>
                  </a:cubicBezTo>
                  <a:cubicBezTo>
                    <a:pt x="1233" y="818"/>
                    <a:pt x="1367" y="885"/>
                    <a:pt x="1515" y="912"/>
                  </a:cubicBezTo>
                  <a:cubicBezTo>
                    <a:pt x="1957" y="992"/>
                    <a:pt x="2882" y="322"/>
                    <a:pt x="3190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86;p56">
              <a:extLst>
                <a:ext uri="{FF2B5EF4-FFF2-40B4-BE49-F238E27FC236}">
                  <a16:creationId xmlns:a16="http://schemas.microsoft.com/office/drawing/2014/main" id="{8DB2B5A3-A9AB-4EB8-82FF-105626712040}"/>
                </a:ext>
              </a:extLst>
            </p:cNvPr>
            <p:cNvSpPr/>
            <p:nvPr/>
          </p:nvSpPr>
          <p:spPr>
            <a:xfrm>
              <a:off x="1550750" y="2752450"/>
              <a:ext cx="72075" cy="38900"/>
            </a:xfrm>
            <a:custGeom>
              <a:avLst/>
              <a:gdLst/>
              <a:ahLst/>
              <a:cxnLst/>
              <a:rect l="l" t="t" r="r" b="b"/>
              <a:pathLst>
                <a:path w="2883" h="1556" fill="none" extrusionOk="0">
                  <a:moveTo>
                    <a:pt x="1" y="1555"/>
                  </a:moveTo>
                  <a:cubicBezTo>
                    <a:pt x="81" y="1113"/>
                    <a:pt x="564" y="872"/>
                    <a:pt x="966" y="1073"/>
                  </a:cubicBezTo>
                  <a:cubicBezTo>
                    <a:pt x="1019" y="1113"/>
                    <a:pt x="1073" y="1140"/>
                    <a:pt x="1140" y="1153"/>
                  </a:cubicBezTo>
                  <a:cubicBezTo>
                    <a:pt x="1207" y="1153"/>
                    <a:pt x="1287" y="1126"/>
                    <a:pt x="1341" y="1086"/>
                  </a:cubicBezTo>
                  <a:cubicBezTo>
                    <a:pt x="1636" y="899"/>
                    <a:pt x="2587" y="188"/>
                    <a:pt x="2882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87;p56">
              <a:extLst>
                <a:ext uri="{FF2B5EF4-FFF2-40B4-BE49-F238E27FC236}">
                  <a16:creationId xmlns:a16="http://schemas.microsoft.com/office/drawing/2014/main" id="{D58C4AE0-1845-42DE-B9BC-84B38ACEC796}"/>
                </a:ext>
              </a:extLst>
            </p:cNvPr>
            <p:cNvSpPr/>
            <p:nvPr/>
          </p:nvSpPr>
          <p:spPr>
            <a:xfrm>
              <a:off x="1604375" y="2850625"/>
              <a:ext cx="49925" cy="70050"/>
            </a:xfrm>
            <a:custGeom>
              <a:avLst/>
              <a:gdLst/>
              <a:ahLst/>
              <a:cxnLst/>
              <a:rect l="l" t="t" r="r" b="b"/>
              <a:pathLst>
                <a:path w="1997" h="2802" fill="none" extrusionOk="0">
                  <a:moveTo>
                    <a:pt x="228" y="2801"/>
                  </a:moveTo>
                  <a:cubicBezTo>
                    <a:pt x="0" y="2520"/>
                    <a:pt x="14" y="2118"/>
                    <a:pt x="255" y="1836"/>
                  </a:cubicBezTo>
                  <a:cubicBezTo>
                    <a:pt x="469" y="1608"/>
                    <a:pt x="791" y="1541"/>
                    <a:pt x="1072" y="1421"/>
                  </a:cubicBezTo>
                  <a:cubicBezTo>
                    <a:pt x="1354" y="1287"/>
                    <a:pt x="1997" y="309"/>
                    <a:pt x="1930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88;p56">
              <a:extLst>
                <a:ext uri="{FF2B5EF4-FFF2-40B4-BE49-F238E27FC236}">
                  <a16:creationId xmlns:a16="http://schemas.microsoft.com/office/drawing/2014/main" id="{4C2CE2C8-99E5-4DC2-B5CE-75B9F66C0E01}"/>
                </a:ext>
              </a:extLst>
            </p:cNvPr>
            <p:cNvSpPr/>
            <p:nvPr/>
          </p:nvSpPr>
          <p:spPr>
            <a:xfrm>
              <a:off x="1697175" y="2910925"/>
              <a:ext cx="31500" cy="70050"/>
            </a:xfrm>
            <a:custGeom>
              <a:avLst/>
              <a:gdLst/>
              <a:ahLst/>
              <a:cxnLst/>
              <a:rect l="l" t="t" r="r" b="b"/>
              <a:pathLst>
                <a:path w="1260" h="2802" fill="none" extrusionOk="0">
                  <a:moveTo>
                    <a:pt x="241" y="0"/>
                  </a:moveTo>
                  <a:cubicBezTo>
                    <a:pt x="40" y="94"/>
                    <a:pt x="0" y="389"/>
                    <a:pt x="94" y="590"/>
                  </a:cubicBezTo>
                  <a:cubicBezTo>
                    <a:pt x="215" y="778"/>
                    <a:pt x="375" y="939"/>
                    <a:pt x="550" y="1059"/>
                  </a:cubicBezTo>
                  <a:cubicBezTo>
                    <a:pt x="804" y="1274"/>
                    <a:pt x="1005" y="1542"/>
                    <a:pt x="1139" y="1850"/>
                  </a:cubicBezTo>
                  <a:cubicBezTo>
                    <a:pt x="1260" y="2171"/>
                    <a:pt x="1233" y="2520"/>
                    <a:pt x="1045" y="280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89;p56">
              <a:extLst>
                <a:ext uri="{FF2B5EF4-FFF2-40B4-BE49-F238E27FC236}">
                  <a16:creationId xmlns:a16="http://schemas.microsoft.com/office/drawing/2014/main" id="{2931BA6A-E1CD-4F73-BA35-A43368917B5D}"/>
                </a:ext>
              </a:extLst>
            </p:cNvPr>
            <p:cNvSpPr/>
            <p:nvPr/>
          </p:nvSpPr>
          <p:spPr>
            <a:xfrm>
              <a:off x="1754125" y="2881775"/>
              <a:ext cx="64000" cy="49600"/>
            </a:xfrm>
            <a:custGeom>
              <a:avLst/>
              <a:gdLst/>
              <a:ahLst/>
              <a:cxnLst/>
              <a:rect l="l" t="t" r="r" b="b"/>
              <a:pathLst>
                <a:path w="2560" h="1984" fill="none" extrusionOk="0">
                  <a:moveTo>
                    <a:pt x="0" y="1"/>
                  </a:moveTo>
                  <a:cubicBezTo>
                    <a:pt x="603" y="255"/>
                    <a:pt x="1260" y="577"/>
                    <a:pt x="1488" y="1193"/>
                  </a:cubicBezTo>
                  <a:cubicBezTo>
                    <a:pt x="1515" y="1287"/>
                    <a:pt x="1555" y="1367"/>
                    <a:pt x="1595" y="1448"/>
                  </a:cubicBezTo>
                  <a:cubicBezTo>
                    <a:pt x="1823" y="1769"/>
                    <a:pt x="2412" y="1635"/>
                    <a:pt x="2560" y="198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90;p56">
              <a:extLst>
                <a:ext uri="{FF2B5EF4-FFF2-40B4-BE49-F238E27FC236}">
                  <a16:creationId xmlns:a16="http://schemas.microsoft.com/office/drawing/2014/main" id="{902C8738-129E-43FA-9D40-12EA9DC7E9A6}"/>
                </a:ext>
              </a:extLst>
            </p:cNvPr>
            <p:cNvSpPr/>
            <p:nvPr/>
          </p:nvSpPr>
          <p:spPr>
            <a:xfrm>
              <a:off x="1756125" y="2812425"/>
              <a:ext cx="86475" cy="28500"/>
            </a:xfrm>
            <a:custGeom>
              <a:avLst/>
              <a:gdLst/>
              <a:ahLst/>
              <a:cxnLst/>
              <a:rect l="l" t="t" r="r" b="b"/>
              <a:pathLst>
                <a:path w="3459" h="1140" fill="none" extrusionOk="0">
                  <a:moveTo>
                    <a:pt x="1" y="563"/>
                  </a:moveTo>
                  <a:cubicBezTo>
                    <a:pt x="1" y="496"/>
                    <a:pt x="416" y="282"/>
                    <a:pt x="456" y="228"/>
                  </a:cubicBezTo>
                  <a:cubicBezTo>
                    <a:pt x="617" y="1"/>
                    <a:pt x="966" y="27"/>
                    <a:pt x="1193" y="188"/>
                  </a:cubicBezTo>
                  <a:cubicBezTo>
                    <a:pt x="1421" y="349"/>
                    <a:pt x="1569" y="590"/>
                    <a:pt x="1783" y="764"/>
                  </a:cubicBezTo>
                  <a:cubicBezTo>
                    <a:pt x="2239" y="1140"/>
                    <a:pt x="2949" y="1126"/>
                    <a:pt x="3458" y="83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91;p56">
              <a:extLst>
                <a:ext uri="{FF2B5EF4-FFF2-40B4-BE49-F238E27FC236}">
                  <a16:creationId xmlns:a16="http://schemas.microsoft.com/office/drawing/2014/main" id="{51153867-9D41-48F4-A4F5-60E7A5B1C71C}"/>
                </a:ext>
              </a:extLst>
            </p:cNvPr>
            <p:cNvSpPr/>
            <p:nvPr/>
          </p:nvSpPr>
          <p:spPr>
            <a:xfrm>
              <a:off x="1515575" y="2695850"/>
              <a:ext cx="95175" cy="31500"/>
            </a:xfrm>
            <a:custGeom>
              <a:avLst/>
              <a:gdLst/>
              <a:ahLst/>
              <a:cxnLst/>
              <a:rect l="l" t="t" r="r" b="b"/>
              <a:pathLst>
                <a:path w="3807" h="1260" fill="none" extrusionOk="0">
                  <a:moveTo>
                    <a:pt x="1" y="1260"/>
                  </a:moveTo>
                  <a:cubicBezTo>
                    <a:pt x="215" y="1153"/>
                    <a:pt x="430" y="1032"/>
                    <a:pt x="617" y="885"/>
                  </a:cubicBezTo>
                  <a:cubicBezTo>
                    <a:pt x="885" y="737"/>
                    <a:pt x="1167" y="630"/>
                    <a:pt x="1462" y="563"/>
                  </a:cubicBezTo>
                  <a:cubicBezTo>
                    <a:pt x="1917" y="442"/>
                    <a:pt x="3338" y="134"/>
                    <a:pt x="3807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92;p56">
              <a:extLst>
                <a:ext uri="{FF2B5EF4-FFF2-40B4-BE49-F238E27FC236}">
                  <a16:creationId xmlns:a16="http://schemas.microsoft.com/office/drawing/2014/main" id="{860ADF9B-78BF-4825-9F5F-D99A269F82A4}"/>
                </a:ext>
              </a:extLst>
            </p:cNvPr>
            <p:cNvSpPr/>
            <p:nvPr/>
          </p:nvSpPr>
          <p:spPr>
            <a:xfrm>
              <a:off x="1719625" y="2621800"/>
              <a:ext cx="70025" cy="27500"/>
            </a:xfrm>
            <a:custGeom>
              <a:avLst/>
              <a:gdLst/>
              <a:ahLst/>
              <a:cxnLst/>
              <a:rect l="l" t="t" r="r" b="b"/>
              <a:pathLst>
                <a:path w="2801" h="1100" fill="none" extrusionOk="0">
                  <a:moveTo>
                    <a:pt x="255" y="979"/>
                  </a:moveTo>
                  <a:cubicBezTo>
                    <a:pt x="268" y="872"/>
                    <a:pt x="94" y="818"/>
                    <a:pt x="40" y="912"/>
                  </a:cubicBezTo>
                  <a:cubicBezTo>
                    <a:pt x="0" y="1019"/>
                    <a:pt x="174" y="1099"/>
                    <a:pt x="241" y="1019"/>
                  </a:cubicBezTo>
                  <a:cubicBezTo>
                    <a:pt x="415" y="764"/>
                    <a:pt x="724" y="604"/>
                    <a:pt x="1045" y="604"/>
                  </a:cubicBezTo>
                  <a:cubicBezTo>
                    <a:pt x="1233" y="604"/>
                    <a:pt x="1421" y="671"/>
                    <a:pt x="1622" y="697"/>
                  </a:cubicBezTo>
                  <a:cubicBezTo>
                    <a:pt x="2117" y="724"/>
                    <a:pt x="2586" y="443"/>
                    <a:pt x="2801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93;p56">
              <a:extLst>
                <a:ext uri="{FF2B5EF4-FFF2-40B4-BE49-F238E27FC236}">
                  <a16:creationId xmlns:a16="http://schemas.microsoft.com/office/drawing/2014/main" id="{9FFC5C59-F7DE-4FCC-8C91-1C58CB797EF5}"/>
                </a:ext>
              </a:extLst>
            </p:cNvPr>
            <p:cNvSpPr/>
            <p:nvPr/>
          </p:nvSpPr>
          <p:spPr>
            <a:xfrm>
              <a:off x="1682100" y="2503200"/>
              <a:ext cx="48925" cy="70375"/>
            </a:xfrm>
            <a:custGeom>
              <a:avLst/>
              <a:gdLst/>
              <a:ahLst/>
              <a:cxnLst/>
              <a:rect l="l" t="t" r="r" b="b"/>
              <a:pathLst>
                <a:path w="1957" h="2815" fill="none" extrusionOk="0">
                  <a:moveTo>
                    <a:pt x="0" y="2815"/>
                  </a:moveTo>
                  <a:cubicBezTo>
                    <a:pt x="54" y="2493"/>
                    <a:pt x="442" y="1180"/>
                    <a:pt x="751" y="1073"/>
                  </a:cubicBezTo>
                  <a:cubicBezTo>
                    <a:pt x="871" y="1046"/>
                    <a:pt x="1005" y="1019"/>
                    <a:pt x="1126" y="1019"/>
                  </a:cubicBezTo>
                  <a:cubicBezTo>
                    <a:pt x="1622" y="939"/>
                    <a:pt x="1957" y="496"/>
                    <a:pt x="1903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94;p56">
              <a:extLst>
                <a:ext uri="{FF2B5EF4-FFF2-40B4-BE49-F238E27FC236}">
                  <a16:creationId xmlns:a16="http://schemas.microsoft.com/office/drawing/2014/main" id="{E92E81EA-B503-434B-B13E-CD889210C8D1}"/>
                </a:ext>
              </a:extLst>
            </p:cNvPr>
            <p:cNvSpPr/>
            <p:nvPr/>
          </p:nvSpPr>
          <p:spPr>
            <a:xfrm>
              <a:off x="1556800" y="2818450"/>
              <a:ext cx="85125" cy="61350"/>
            </a:xfrm>
            <a:custGeom>
              <a:avLst/>
              <a:gdLst/>
              <a:ahLst/>
              <a:cxnLst/>
              <a:rect l="l" t="t" r="r" b="b"/>
              <a:pathLst>
                <a:path w="3405" h="2454" fill="none" extrusionOk="0">
                  <a:moveTo>
                    <a:pt x="3404" y="1"/>
                  </a:moveTo>
                  <a:cubicBezTo>
                    <a:pt x="3015" y="255"/>
                    <a:pt x="1917" y="885"/>
                    <a:pt x="1622" y="1247"/>
                  </a:cubicBezTo>
                  <a:cubicBezTo>
                    <a:pt x="1514" y="1381"/>
                    <a:pt x="1394" y="1488"/>
                    <a:pt x="1260" y="1582"/>
                  </a:cubicBezTo>
                  <a:cubicBezTo>
                    <a:pt x="978" y="1730"/>
                    <a:pt x="590" y="1609"/>
                    <a:pt x="322" y="1783"/>
                  </a:cubicBezTo>
                  <a:cubicBezTo>
                    <a:pt x="94" y="1917"/>
                    <a:pt x="0" y="2199"/>
                    <a:pt x="94" y="2453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95;p56">
              <a:extLst>
                <a:ext uri="{FF2B5EF4-FFF2-40B4-BE49-F238E27FC236}">
                  <a16:creationId xmlns:a16="http://schemas.microsoft.com/office/drawing/2014/main" id="{8CDA61C0-7BE5-40D5-8446-9F5D5DA05210}"/>
                </a:ext>
              </a:extLst>
            </p:cNvPr>
            <p:cNvSpPr/>
            <p:nvPr/>
          </p:nvSpPr>
          <p:spPr>
            <a:xfrm>
              <a:off x="1639875" y="2902875"/>
              <a:ext cx="34200" cy="84125"/>
            </a:xfrm>
            <a:custGeom>
              <a:avLst/>
              <a:gdLst/>
              <a:ahLst/>
              <a:cxnLst/>
              <a:rect l="l" t="t" r="r" b="b"/>
              <a:pathLst>
                <a:path w="1368" h="3365" fill="none" extrusionOk="0">
                  <a:moveTo>
                    <a:pt x="1368" y="1"/>
                  </a:moveTo>
                  <a:cubicBezTo>
                    <a:pt x="1032" y="215"/>
                    <a:pt x="858" y="604"/>
                    <a:pt x="697" y="979"/>
                  </a:cubicBezTo>
                  <a:cubicBezTo>
                    <a:pt x="563" y="1274"/>
                    <a:pt x="429" y="1609"/>
                    <a:pt x="510" y="1931"/>
                  </a:cubicBezTo>
                  <a:cubicBezTo>
                    <a:pt x="550" y="2105"/>
                    <a:pt x="644" y="2279"/>
                    <a:pt x="617" y="2467"/>
                  </a:cubicBezTo>
                  <a:cubicBezTo>
                    <a:pt x="563" y="2828"/>
                    <a:pt x="1" y="2989"/>
                    <a:pt x="1" y="336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96;p56">
              <a:extLst>
                <a:ext uri="{FF2B5EF4-FFF2-40B4-BE49-F238E27FC236}">
                  <a16:creationId xmlns:a16="http://schemas.microsoft.com/office/drawing/2014/main" id="{FA09B046-A06B-4078-BCA1-627D2E627E68}"/>
                </a:ext>
              </a:extLst>
            </p:cNvPr>
            <p:cNvSpPr/>
            <p:nvPr/>
          </p:nvSpPr>
          <p:spPr>
            <a:xfrm>
              <a:off x="1732000" y="2895175"/>
              <a:ext cx="66025" cy="74075"/>
            </a:xfrm>
            <a:custGeom>
              <a:avLst/>
              <a:gdLst/>
              <a:ahLst/>
              <a:cxnLst/>
              <a:rect l="l" t="t" r="r" b="b"/>
              <a:pathLst>
                <a:path w="2641" h="2963" fill="none" extrusionOk="0">
                  <a:moveTo>
                    <a:pt x="1" y="1"/>
                  </a:moveTo>
                  <a:cubicBezTo>
                    <a:pt x="202" y="510"/>
                    <a:pt x="1341" y="1032"/>
                    <a:pt x="1649" y="1475"/>
                  </a:cubicBezTo>
                  <a:cubicBezTo>
                    <a:pt x="1837" y="1729"/>
                    <a:pt x="1837" y="2078"/>
                    <a:pt x="1944" y="2373"/>
                  </a:cubicBezTo>
                  <a:cubicBezTo>
                    <a:pt x="2038" y="2667"/>
                    <a:pt x="2346" y="2962"/>
                    <a:pt x="2641" y="2842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97;p56">
              <a:extLst>
                <a:ext uri="{FF2B5EF4-FFF2-40B4-BE49-F238E27FC236}">
                  <a16:creationId xmlns:a16="http://schemas.microsoft.com/office/drawing/2014/main" id="{1F8AF3A8-F1FA-42A3-AA21-5A3FBFBE605D}"/>
                </a:ext>
              </a:extLst>
            </p:cNvPr>
            <p:cNvSpPr/>
            <p:nvPr/>
          </p:nvSpPr>
          <p:spPr>
            <a:xfrm>
              <a:off x="1483425" y="2586950"/>
              <a:ext cx="115275" cy="29525"/>
            </a:xfrm>
            <a:custGeom>
              <a:avLst/>
              <a:gdLst/>
              <a:ahLst/>
              <a:cxnLst/>
              <a:rect l="l" t="t" r="r" b="b"/>
              <a:pathLst>
                <a:path w="4611" h="1181" fill="none" extrusionOk="0">
                  <a:moveTo>
                    <a:pt x="67" y="403"/>
                  </a:moveTo>
                  <a:cubicBezTo>
                    <a:pt x="0" y="550"/>
                    <a:pt x="228" y="657"/>
                    <a:pt x="402" y="617"/>
                  </a:cubicBezTo>
                  <a:cubicBezTo>
                    <a:pt x="684" y="564"/>
                    <a:pt x="925" y="363"/>
                    <a:pt x="1180" y="215"/>
                  </a:cubicBezTo>
                  <a:cubicBezTo>
                    <a:pt x="1448" y="68"/>
                    <a:pt x="1783" y="1"/>
                    <a:pt x="2024" y="188"/>
                  </a:cubicBezTo>
                  <a:cubicBezTo>
                    <a:pt x="2131" y="282"/>
                    <a:pt x="2198" y="416"/>
                    <a:pt x="2305" y="523"/>
                  </a:cubicBezTo>
                  <a:cubicBezTo>
                    <a:pt x="2547" y="724"/>
                    <a:pt x="2895" y="657"/>
                    <a:pt x="3190" y="644"/>
                  </a:cubicBezTo>
                  <a:cubicBezTo>
                    <a:pt x="3498" y="617"/>
                    <a:pt x="4584" y="885"/>
                    <a:pt x="4610" y="118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98;p56">
              <a:extLst>
                <a:ext uri="{FF2B5EF4-FFF2-40B4-BE49-F238E27FC236}">
                  <a16:creationId xmlns:a16="http://schemas.microsoft.com/office/drawing/2014/main" id="{91122E38-BA4C-47AB-987A-45BF5A3A938B}"/>
                </a:ext>
              </a:extLst>
            </p:cNvPr>
            <p:cNvSpPr/>
            <p:nvPr/>
          </p:nvSpPr>
          <p:spPr>
            <a:xfrm>
              <a:off x="1581250" y="2518925"/>
              <a:ext cx="186975" cy="399150"/>
            </a:xfrm>
            <a:custGeom>
              <a:avLst/>
              <a:gdLst/>
              <a:ahLst/>
              <a:cxnLst/>
              <a:rect l="l" t="t" r="r" b="b"/>
              <a:pathLst>
                <a:path w="7479" h="15966" extrusionOk="0">
                  <a:moveTo>
                    <a:pt x="2130" y="1"/>
                  </a:moveTo>
                  <a:cubicBezTo>
                    <a:pt x="1289" y="1"/>
                    <a:pt x="526" y="512"/>
                    <a:pt x="349" y="1663"/>
                  </a:cubicBezTo>
                  <a:cubicBezTo>
                    <a:pt x="0" y="4075"/>
                    <a:pt x="483" y="6903"/>
                    <a:pt x="1032" y="9235"/>
                  </a:cubicBezTo>
                  <a:cubicBezTo>
                    <a:pt x="1408" y="10776"/>
                    <a:pt x="1903" y="12277"/>
                    <a:pt x="2547" y="13724"/>
                  </a:cubicBezTo>
                  <a:cubicBezTo>
                    <a:pt x="2962" y="14675"/>
                    <a:pt x="3579" y="15707"/>
                    <a:pt x="4584" y="15922"/>
                  </a:cubicBezTo>
                  <a:cubicBezTo>
                    <a:pt x="4713" y="15951"/>
                    <a:pt x="4843" y="15965"/>
                    <a:pt x="4972" y="15965"/>
                  </a:cubicBezTo>
                  <a:cubicBezTo>
                    <a:pt x="5779" y="15965"/>
                    <a:pt x="6551" y="15418"/>
                    <a:pt x="6956" y="14702"/>
                  </a:cubicBezTo>
                  <a:cubicBezTo>
                    <a:pt x="7425" y="13871"/>
                    <a:pt x="7478" y="12866"/>
                    <a:pt x="7384" y="11915"/>
                  </a:cubicBezTo>
                  <a:cubicBezTo>
                    <a:pt x="7277" y="10776"/>
                    <a:pt x="6969" y="9650"/>
                    <a:pt x="6661" y="8538"/>
                  </a:cubicBezTo>
                  <a:lnTo>
                    <a:pt x="5602" y="4692"/>
                  </a:lnTo>
                  <a:cubicBezTo>
                    <a:pt x="5280" y="3526"/>
                    <a:pt x="4959" y="2347"/>
                    <a:pt x="4329" y="1315"/>
                  </a:cubicBezTo>
                  <a:cubicBezTo>
                    <a:pt x="3828" y="478"/>
                    <a:pt x="2942" y="1"/>
                    <a:pt x="2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99;p56">
              <a:extLst>
                <a:ext uri="{FF2B5EF4-FFF2-40B4-BE49-F238E27FC236}">
                  <a16:creationId xmlns:a16="http://schemas.microsoft.com/office/drawing/2014/main" id="{0A4748B2-0BAE-45C2-B2C8-7AF66E912C58}"/>
                </a:ext>
              </a:extLst>
            </p:cNvPr>
            <p:cNvSpPr/>
            <p:nvPr/>
          </p:nvSpPr>
          <p:spPr>
            <a:xfrm>
              <a:off x="1645900" y="2772500"/>
              <a:ext cx="57650" cy="93325"/>
            </a:xfrm>
            <a:custGeom>
              <a:avLst/>
              <a:gdLst/>
              <a:ahLst/>
              <a:cxnLst/>
              <a:rect l="l" t="t" r="r" b="b"/>
              <a:pathLst>
                <a:path w="2306" h="3733" extrusionOk="0">
                  <a:moveTo>
                    <a:pt x="963" y="1"/>
                  </a:moveTo>
                  <a:cubicBezTo>
                    <a:pt x="951" y="1"/>
                    <a:pt x="938" y="1"/>
                    <a:pt x="926" y="3"/>
                  </a:cubicBezTo>
                  <a:cubicBezTo>
                    <a:pt x="1" y="123"/>
                    <a:pt x="1234" y="2737"/>
                    <a:pt x="1421" y="3192"/>
                  </a:cubicBezTo>
                  <a:cubicBezTo>
                    <a:pt x="1488" y="3380"/>
                    <a:pt x="1596" y="3541"/>
                    <a:pt x="1743" y="3661"/>
                  </a:cubicBezTo>
                  <a:cubicBezTo>
                    <a:pt x="1808" y="3710"/>
                    <a:pt x="1883" y="3732"/>
                    <a:pt x="1958" y="3732"/>
                  </a:cubicBezTo>
                  <a:cubicBezTo>
                    <a:pt x="2070" y="3732"/>
                    <a:pt x="2180" y="3682"/>
                    <a:pt x="2252" y="3594"/>
                  </a:cubicBezTo>
                  <a:cubicBezTo>
                    <a:pt x="2292" y="3501"/>
                    <a:pt x="2306" y="3393"/>
                    <a:pt x="2279" y="3286"/>
                  </a:cubicBezTo>
                  <a:cubicBezTo>
                    <a:pt x="2226" y="2746"/>
                    <a:pt x="1720" y="1"/>
                    <a:pt x="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00;p56">
              <a:extLst>
                <a:ext uri="{FF2B5EF4-FFF2-40B4-BE49-F238E27FC236}">
                  <a16:creationId xmlns:a16="http://schemas.microsoft.com/office/drawing/2014/main" id="{CBD5A890-B956-4555-9386-18486F334A14}"/>
                </a:ext>
              </a:extLst>
            </p:cNvPr>
            <p:cNvSpPr/>
            <p:nvPr/>
          </p:nvSpPr>
          <p:spPr>
            <a:xfrm>
              <a:off x="2018800" y="2789100"/>
              <a:ext cx="160900" cy="111875"/>
            </a:xfrm>
            <a:custGeom>
              <a:avLst/>
              <a:gdLst/>
              <a:ahLst/>
              <a:cxnLst/>
              <a:rect l="l" t="t" r="r" b="b"/>
              <a:pathLst>
                <a:path w="6436" h="4475" extrusionOk="0">
                  <a:moveTo>
                    <a:pt x="3107" y="1"/>
                  </a:moveTo>
                  <a:cubicBezTo>
                    <a:pt x="2961" y="1"/>
                    <a:pt x="2818" y="12"/>
                    <a:pt x="2680" y="36"/>
                  </a:cubicBezTo>
                  <a:cubicBezTo>
                    <a:pt x="1086" y="317"/>
                    <a:pt x="0" y="2475"/>
                    <a:pt x="268" y="3949"/>
                  </a:cubicBezTo>
                  <a:cubicBezTo>
                    <a:pt x="318" y="4188"/>
                    <a:pt x="464" y="4475"/>
                    <a:pt x="692" y="4475"/>
                  </a:cubicBezTo>
                  <a:cubicBezTo>
                    <a:pt x="707" y="4475"/>
                    <a:pt x="722" y="4474"/>
                    <a:pt x="737" y="4471"/>
                  </a:cubicBezTo>
                  <a:cubicBezTo>
                    <a:pt x="818" y="4445"/>
                    <a:pt x="871" y="4418"/>
                    <a:pt x="938" y="4364"/>
                  </a:cubicBezTo>
                  <a:cubicBezTo>
                    <a:pt x="1193" y="4163"/>
                    <a:pt x="1367" y="3868"/>
                    <a:pt x="1595" y="3614"/>
                  </a:cubicBezTo>
                  <a:cubicBezTo>
                    <a:pt x="1809" y="3359"/>
                    <a:pt x="2091" y="3131"/>
                    <a:pt x="2426" y="3118"/>
                  </a:cubicBezTo>
                  <a:cubicBezTo>
                    <a:pt x="2908" y="3118"/>
                    <a:pt x="3256" y="3560"/>
                    <a:pt x="3685" y="3761"/>
                  </a:cubicBezTo>
                  <a:cubicBezTo>
                    <a:pt x="3868" y="3853"/>
                    <a:pt x="4068" y="3895"/>
                    <a:pt x="4268" y="3895"/>
                  </a:cubicBezTo>
                  <a:cubicBezTo>
                    <a:pt x="4891" y="3895"/>
                    <a:pt x="5529" y="3491"/>
                    <a:pt x="5762" y="2904"/>
                  </a:cubicBezTo>
                  <a:cubicBezTo>
                    <a:pt x="6435" y="1240"/>
                    <a:pt x="4630" y="1"/>
                    <a:pt x="3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B10492-4130-4DE9-B9A5-D76AF938446E}"/>
              </a:ext>
            </a:extLst>
          </p:cNvPr>
          <p:cNvGrpSpPr/>
          <p:nvPr/>
        </p:nvGrpSpPr>
        <p:grpSpPr>
          <a:xfrm>
            <a:off x="6623980" y="534486"/>
            <a:ext cx="2258764" cy="643810"/>
            <a:chOff x="6550089" y="793104"/>
            <a:chExt cx="2258764" cy="64381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4F1BDBE0-8BCA-4D4F-B241-1702BF97D6D4}"/>
                </a:ext>
              </a:extLst>
            </p:cNvPr>
            <p:cNvSpPr/>
            <p:nvPr/>
          </p:nvSpPr>
          <p:spPr>
            <a:xfrm>
              <a:off x="6550089" y="820903"/>
              <a:ext cx="2258764" cy="61601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6" name="Google Shape;416;p45">
              <a:extLst>
                <a:ext uri="{FF2B5EF4-FFF2-40B4-BE49-F238E27FC236}">
                  <a16:creationId xmlns:a16="http://schemas.microsoft.com/office/drawing/2014/main" id="{EC8BA058-C46F-4014-BAF6-1274A239F349}"/>
                </a:ext>
              </a:extLst>
            </p:cNvPr>
            <p:cNvSpPr txBox="1">
              <a:spLocks/>
            </p:cNvSpPr>
            <p:nvPr/>
          </p:nvSpPr>
          <p:spPr>
            <a:xfrm>
              <a:off x="6587411" y="793104"/>
              <a:ext cx="1695661" cy="50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</a:rPr>
                <a:t>Sự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</a:rPr>
                <a:t>tạo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</a:rPr>
                <a:t>tinh</a:t>
              </a:r>
              <a:endParaRPr lang="en-US" sz="2800" dirty="0">
                <a:solidFill>
                  <a:schemeClr val="bg1"/>
                </a:solidFill>
                <a:latin typeface="#9Slide07 IcielBaliho Script" pitchFamily="2" charset="-93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2061ED-7564-41B7-979B-D6BE72F0236A}"/>
              </a:ext>
            </a:extLst>
          </p:cNvPr>
          <p:cNvSpPr/>
          <p:nvPr/>
        </p:nvSpPr>
        <p:spPr>
          <a:xfrm>
            <a:off x="266774" y="726639"/>
            <a:ext cx="4233664" cy="4314487"/>
          </a:xfrm>
          <a:prstGeom prst="roundRect">
            <a:avLst/>
          </a:prstGeom>
          <a:solidFill>
            <a:srgbClr val="E4C5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B73404-F540-472E-B90C-5181A89A5C4A}"/>
              </a:ext>
            </a:extLst>
          </p:cNvPr>
          <p:cNvGrpSpPr/>
          <p:nvPr/>
        </p:nvGrpSpPr>
        <p:grpSpPr>
          <a:xfrm>
            <a:off x="219424" y="562191"/>
            <a:ext cx="2582767" cy="590749"/>
            <a:chOff x="251229" y="737120"/>
            <a:chExt cx="2582767" cy="59074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BF775AD-EFFE-4672-ADC5-622BDA4EEE27}"/>
                </a:ext>
              </a:extLst>
            </p:cNvPr>
            <p:cNvSpPr/>
            <p:nvPr/>
          </p:nvSpPr>
          <p:spPr>
            <a:xfrm>
              <a:off x="251229" y="792911"/>
              <a:ext cx="2173920" cy="534958"/>
            </a:xfrm>
            <a:prstGeom prst="roundRect">
              <a:avLst>
                <a:gd name="adj" fmla="val 50000"/>
              </a:avLst>
            </a:prstGeom>
            <a:solidFill>
              <a:srgbClr val="E4C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3" name="Google Shape;416;p45">
              <a:extLst>
                <a:ext uri="{FF2B5EF4-FFF2-40B4-BE49-F238E27FC236}">
                  <a16:creationId xmlns:a16="http://schemas.microsoft.com/office/drawing/2014/main" id="{7F5F4267-7E90-4ED4-9D70-0BFF77D0634A}"/>
                </a:ext>
              </a:extLst>
            </p:cNvPr>
            <p:cNvSpPr txBox="1">
              <a:spLocks/>
            </p:cNvSpPr>
            <p:nvPr/>
          </p:nvSpPr>
          <p:spPr>
            <a:xfrm>
              <a:off x="330840" y="737120"/>
              <a:ext cx="2503156" cy="50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sz="2600" dirty="0" err="1">
                  <a:solidFill>
                    <a:schemeClr val="bg1"/>
                  </a:solidFill>
                  <a:latin typeface="#9Slide07 IcielBaliho Script" pitchFamily="2" charset="-93"/>
                </a:rPr>
                <a:t>Sự</a:t>
              </a:r>
              <a:r>
                <a:rPr lang="en-US" sz="26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#9Slide07 IcielBaliho Script" pitchFamily="2" charset="-93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#9Slide07 IcielBaliho Script" pitchFamily="2" charset="-93"/>
                </a:rPr>
                <a:t>noãn</a:t>
              </a:r>
              <a:endParaRPr lang="en-US" sz="2600" dirty="0">
                <a:solidFill>
                  <a:schemeClr val="bg1"/>
                </a:solidFill>
                <a:latin typeface="#9Slide07 IcielBaliho Script" pitchFamily="2" charset="-93"/>
              </a:endParaRPr>
            </a:p>
          </p:txBody>
        </p:sp>
      </p:grpSp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37322" y="27992"/>
            <a:ext cx="3378015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#9Slide07 IcielBaliho Script" pitchFamily="2" charset="-93"/>
              </a:rPr>
              <a:t>I. Sự phát sinh giao tử</a:t>
            </a:r>
            <a:endParaRPr sz="3200" dirty="0">
              <a:latin typeface="#9Slide07 IcielBaliho Script" pitchFamily="2" charset="-93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BAE49F-8946-4E73-A82B-CB61ACF03182}"/>
              </a:ext>
            </a:extLst>
          </p:cNvPr>
          <p:cNvGrpSpPr/>
          <p:nvPr/>
        </p:nvGrpSpPr>
        <p:grpSpPr>
          <a:xfrm>
            <a:off x="259778" y="665992"/>
            <a:ext cx="465365" cy="465365"/>
            <a:chOff x="1436915" y="1175657"/>
            <a:chExt cx="579664" cy="57966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072643E-0AA9-4871-9FCC-B153F058AB2D}"/>
                </a:ext>
              </a:extLst>
            </p:cNvPr>
            <p:cNvSpPr/>
            <p:nvPr/>
          </p:nvSpPr>
          <p:spPr>
            <a:xfrm>
              <a:off x="1436915" y="1175657"/>
              <a:ext cx="579664" cy="579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Woman free icon">
              <a:extLst>
                <a:ext uri="{FF2B5EF4-FFF2-40B4-BE49-F238E27FC236}">
                  <a16:creationId xmlns:a16="http://schemas.microsoft.com/office/drawing/2014/main" id="{70EB8990-0525-4F60-B83D-8A1460BBD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83" y="1271179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886124-8085-45B8-BC27-29B5FC023F9C}"/>
              </a:ext>
            </a:extLst>
          </p:cNvPr>
          <p:cNvGrpSpPr/>
          <p:nvPr/>
        </p:nvGrpSpPr>
        <p:grpSpPr>
          <a:xfrm>
            <a:off x="8304269" y="608739"/>
            <a:ext cx="531066" cy="531066"/>
            <a:chOff x="1442358" y="944335"/>
            <a:chExt cx="688522" cy="68852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E83A929-8DB2-4553-B053-ED6B4AF72FD0}"/>
                </a:ext>
              </a:extLst>
            </p:cNvPr>
            <p:cNvSpPr/>
            <p:nvPr/>
          </p:nvSpPr>
          <p:spPr>
            <a:xfrm>
              <a:off x="1442358" y="944335"/>
              <a:ext cx="688522" cy="6885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Man free icon">
              <a:extLst>
                <a:ext uri="{FF2B5EF4-FFF2-40B4-BE49-F238E27FC236}">
                  <a16:creationId xmlns:a16="http://schemas.microsoft.com/office/drawing/2014/main" id="{60C16C20-30C8-4283-BAA8-1AECECEAC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606" y="1047750"/>
              <a:ext cx="462643" cy="462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BAB800-5CB5-48D1-924F-FA55B4D0DA07}"/>
              </a:ext>
            </a:extLst>
          </p:cNvPr>
          <p:cNvSpPr txBox="1"/>
          <p:nvPr/>
        </p:nvSpPr>
        <p:spPr>
          <a:xfrm>
            <a:off x="355208" y="1187513"/>
            <a:ext cx="4117529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-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Các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mầm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liên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tiếp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nhiều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lần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tạo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ra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các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5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(2n NST)</a:t>
            </a:r>
            <a:endParaRPr lang="en-US" altLang="en-US" sz="1500" dirty="0">
              <a:solidFill>
                <a:srgbClr val="000000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DAE6D50-A69D-47DB-863B-1D0575C35B7E}"/>
              </a:ext>
            </a:extLst>
          </p:cNvPr>
          <p:cNvSpPr txBox="1"/>
          <p:nvPr/>
        </p:nvSpPr>
        <p:spPr>
          <a:xfrm>
            <a:off x="344502" y="2587651"/>
            <a:ext cx="4155936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6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r>
              <a:rPr lang="en-US" altLang="en-US" sz="1500" dirty="0"/>
              <a:t>- </a:t>
            </a:r>
            <a:r>
              <a:rPr lang="en-US" altLang="en-US" sz="1500" dirty="0" err="1"/>
              <a:t>Mỗi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noãn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bào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bậc</a:t>
            </a:r>
            <a:r>
              <a:rPr lang="en-US" altLang="en-US" sz="1500" dirty="0"/>
              <a:t> 1 qua </a:t>
            </a:r>
            <a:r>
              <a:rPr lang="en-US" altLang="en-US" sz="1500" dirty="0" err="1"/>
              <a:t>giảm</a:t>
            </a:r>
            <a:r>
              <a:rPr lang="en-US" altLang="en-US" sz="1500" dirty="0"/>
              <a:t> </a:t>
            </a:r>
            <a:r>
              <a:rPr lang="en-US" altLang="en-US" sz="1500" dirty="0" err="1"/>
              <a:t>phân</a:t>
            </a:r>
            <a:r>
              <a:rPr lang="en-US" altLang="en-US" sz="1500" dirty="0"/>
              <a:t> I </a:t>
            </a:r>
            <a:r>
              <a:rPr lang="en-US" altLang="en-US" sz="1500" dirty="0" err="1"/>
              <a:t>cho</a:t>
            </a:r>
            <a:r>
              <a:rPr lang="en-US" altLang="en-US" sz="1500" dirty="0"/>
              <a:t> 1 </a:t>
            </a:r>
            <a:r>
              <a:rPr lang="en-US" altLang="en-US" sz="1500" dirty="0" err="1"/>
              <a:t>thể</a:t>
            </a:r>
            <a:r>
              <a:rPr lang="en-US" altLang="en-US" sz="1500" dirty="0"/>
              <a:t> </a:t>
            </a:r>
            <a:r>
              <a:rPr lang="en-US" altLang="en-US" sz="1500" dirty="0" err="1"/>
              <a:t>cực</a:t>
            </a:r>
            <a:r>
              <a:rPr lang="en-US" altLang="en-US" sz="1500" dirty="0"/>
              <a:t> </a:t>
            </a:r>
            <a:r>
              <a:rPr lang="en-US" altLang="en-US" sz="1500" dirty="0" err="1"/>
              <a:t>thứ</a:t>
            </a:r>
            <a:r>
              <a:rPr lang="en-US" altLang="en-US" sz="1500" dirty="0"/>
              <a:t>  1 (n) </a:t>
            </a:r>
            <a:r>
              <a:rPr lang="en-US" altLang="en-US" sz="1500" dirty="0" err="1"/>
              <a:t>và</a:t>
            </a:r>
            <a:r>
              <a:rPr lang="en-US" altLang="en-US" sz="1500" dirty="0"/>
              <a:t> 1 </a:t>
            </a:r>
            <a:r>
              <a:rPr lang="en-US" altLang="en-US" sz="1500" dirty="0" err="1"/>
              <a:t>noãn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bào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bậc</a:t>
            </a:r>
            <a:r>
              <a:rPr lang="en-US" altLang="en-US" sz="1500" dirty="0"/>
              <a:t> 2 (n).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1EEB5B-586C-45E7-AEA4-28BD9191F67D}"/>
              </a:ext>
            </a:extLst>
          </p:cNvPr>
          <p:cNvSpPr txBox="1"/>
          <p:nvPr/>
        </p:nvSpPr>
        <p:spPr>
          <a:xfrm>
            <a:off x="347259" y="3280481"/>
            <a:ext cx="4155936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6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</a:rPr>
              <a:t>- </a:t>
            </a:r>
            <a:r>
              <a:rPr lang="en-US" altLang="en-US" sz="1500" b="1" dirty="0" err="1">
                <a:solidFill>
                  <a:srgbClr val="000000"/>
                </a:solidFill>
              </a:rPr>
              <a:t>Noãn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bào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bậc</a:t>
            </a:r>
            <a:r>
              <a:rPr lang="en-US" altLang="en-US" sz="1500" b="1" dirty="0">
                <a:solidFill>
                  <a:srgbClr val="000000"/>
                </a:solidFill>
              </a:rPr>
              <a:t> 2 qua </a:t>
            </a:r>
            <a:r>
              <a:rPr lang="en-US" altLang="en-US" sz="1500" b="1" dirty="0" err="1">
                <a:solidFill>
                  <a:srgbClr val="000000"/>
                </a:solidFill>
              </a:rPr>
              <a:t>giảm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phân</a:t>
            </a:r>
            <a:r>
              <a:rPr lang="en-US" altLang="en-US" sz="1500" b="1" dirty="0">
                <a:solidFill>
                  <a:srgbClr val="000000"/>
                </a:solidFill>
              </a:rPr>
              <a:t> II </a:t>
            </a:r>
            <a:r>
              <a:rPr lang="en-US" altLang="en-US" sz="1500" b="1" dirty="0" err="1">
                <a:solidFill>
                  <a:srgbClr val="000000"/>
                </a:solidFill>
              </a:rPr>
              <a:t>cho</a:t>
            </a:r>
            <a:r>
              <a:rPr lang="en-US" altLang="en-US" sz="1500" b="1" dirty="0">
                <a:solidFill>
                  <a:srgbClr val="000000"/>
                </a:solidFill>
              </a:rPr>
              <a:t> 1 </a:t>
            </a:r>
            <a:r>
              <a:rPr lang="en-US" altLang="en-US" sz="1500" b="1" dirty="0" err="1">
                <a:solidFill>
                  <a:srgbClr val="000000"/>
                </a:solidFill>
              </a:rPr>
              <a:t>thể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cực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thứ</a:t>
            </a:r>
            <a:r>
              <a:rPr lang="en-US" altLang="en-US" sz="1500" b="1" dirty="0">
                <a:solidFill>
                  <a:srgbClr val="000000"/>
                </a:solidFill>
              </a:rPr>
              <a:t> 2 </a:t>
            </a:r>
            <a:r>
              <a:rPr lang="en-US" altLang="en-US" sz="1500" dirty="0"/>
              <a:t>(n) </a:t>
            </a:r>
            <a:r>
              <a:rPr lang="en-US" altLang="en-US" sz="1500" b="1" dirty="0" err="1">
                <a:solidFill>
                  <a:srgbClr val="000000"/>
                </a:solidFill>
              </a:rPr>
              <a:t>và</a:t>
            </a:r>
            <a:r>
              <a:rPr lang="en-US" altLang="en-US" sz="1500" b="1" dirty="0">
                <a:solidFill>
                  <a:srgbClr val="000000"/>
                </a:solidFill>
              </a:rPr>
              <a:t> 1 </a:t>
            </a:r>
            <a:r>
              <a:rPr lang="en-US" altLang="en-US" sz="1500" b="1" dirty="0" err="1">
                <a:solidFill>
                  <a:srgbClr val="000000"/>
                </a:solidFill>
              </a:rPr>
              <a:t>tế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bào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trứng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dirty="0"/>
              <a:t>(n)</a:t>
            </a:r>
            <a:r>
              <a:rPr lang="en-US" altLang="en-US" sz="1500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38" name="Google Shape;1338;p56">
            <a:extLst>
              <a:ext uri="{FF2B5EF4-FFF2-40B4-BE49-F238E27FC236}">
                <a16:creationId xmlns:a16="http://schemas.microsoft.com/office/drawing/2014/main" id="{6B9002C2-8727-417C-B321-A75068C0DDD5}"/>
              </a:ext>
            </a:extLst>
          </p:cNvPr>
          <p:cNvGrpSpPr/>
          <p:nvPr/>
        </p:nvGrpSpPr>
        <p:grpSpPr>
          <a:xfrm rot="-8974985">
            <a:off x="7852240" y="4069142"/>
            <a:ext cx="1380099" cy="1372693"/>
            <a:chOff x="5854150" y="1414663"/>
            <a:chExt cx="796725" cy="792450"/>
          </a:xfrm>
        </p:grpSpPr>
        <p:sp>
          <p:nvSpPr>
            <p:cNvPr id="139" name="Google Shape;1339;p56">
              <a:extLst>
                <a:ext uri="{FF2B5EF4-FFF2-40B4-BE49-F238E27FC236}">
                  <a16:creationId xmlns:a16="http://schemas.microsoft.com/office/drawing/2014/main" id="{C7C9F949-8285-4DF6-BC91-304B2694EAD8}"/>
                </a:ext>
              </a:extLst>
            </p:cNvPr>
            <p:cNvSpPr/>
            <p:nvPr/>
          </p:nvSpPr>
          <p:spPr>
            <a:xfrm>
              <a:off x="6016975" y="2048588"/>
              <a:ext cx="31175" cy="112600"/>
            </a:xfrm>
            <a:custGeom>
              <a:avLst/>
              <a:gdLst/>
              <a:ahLst/>
              <a:cxnLst/>
              <a:rect l="l" t="t" r="r" b="b"/>
              <a:pathLst>
                <a:path w="1247" h="4504" fill="none" extrusionOk="0">
                  <a:moveTo>
                    <a:pt x="1" y="4503"/>
                  </a:moveTo>
                  <a:lnTo>
                    <a:pt x="1247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40;p56">
              <a:extLst>
                <a:ext uri="{FF2B5EF4-FFF2-40B4-BE49-F238E27FC236}">
                  <a16:creationId xmlns:a16="http://schemas.microsoft.com/office/drawing/2014/main" id="{0412ED5A-AE6F-44D4-9417-1AD592055814}"/>
                </a:ext>
              </a:extLst>
            </p:cNvPr>
            <p:cNvSpPr/>
            <p:nvPr/>
          </p:nvSpPr>
          <p:spPr>
            <a:xfrm>
              <a:off x="5999275" y="2146138"/>
              <a:ext cx="33800" cy="28650"/>
            </a:xfrm>
            <a:custGeom>
              <a:avLst/>
              <a:gdLst/>
              <a:ahLst/>
              <a:cxnLst/>
              <a:rect l="l" t="t" r="r" b="b"/>
              <a:pathLst>
                <a:path w="1352" h="1146" extrusionOk="0">
                  <a:moveTo>
                    <a:pt x="702" y="0"/>
                  </a:moveTo>
                  <a:cubicBezTo>
                    <a:pt x="290" y="0"/>
                    <a:pt x="1" y="465"/>
                    <a:pt x="226" y="856"/>
                  </a:cubicBezTo>
                  <a:cubicBezTo>
                    <a:pt x="333" y="1052"/>
                    <a:pt x="524" y="1145"/>
                    <a:pt x="716" y="1145"/>
                  </a:cubicBezTo>
                  <a:cubicBezTo>
                    <a:pt x="956" y="1145"/>
                    <a:pt x="1197" y="998"/>
                    <a:pt x="1271" y="722"/>
                  </a:cubicBezTo>
                  <a:cubicBezTo>
                    <a:pt x="1352" y="414"/>
                    <a:pt x="1178" y="106"/>
                    <a:pt x="869" y="25"/>
                  </a:cubicBezTo>
                  <a:cubicBezTo>
                    <a:pt x="812" y="8"/>
                    <a:pt x="756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41;p56">
              <a:extLst>
                <a:ext uri="{FF2B5EF4-FFF2-40B4-BE49-F238E27FC236}">
                  <a16:creationId xmlns:a16="http://schemas.microsoft.com/office/drawing/2014/main" id="{BE7E23F5-95A9-46BA-91F2-26BF94E6F076}"/>
                </a:ext>
              </a:extLst>
            </p:cNvPr>
            <p:cNvSpPr/>
            <p:nvPr/>
          </p:nvSpPr>
          <p:spPr>
            <a:xfrm>
              <a:off x="6029700" y="2035063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726" y="1"/>
                  </a:moveTo>
                  <a:cubicBezTo>
                    <a:pt x="633" y="1"/>
                    <a:pt x="537" y="23"/>
                    <a:pt x="443" y="73"/>
                  </a:cubicBezTo>
                  <a:cubicBezTo>
                    <a:pt x="1" y="327"/>
                    <a:pt x="81" y="997"/>
                    <a:pt x="577" y="1131"/>
                  </a:cubicBezTo>
                  <a:cubicBezTo>
                    <a:pt x="628" y="1145"/>
                    <a:pt x="678" y="1151"/>
                    <a:pt x="728" y="1151"/>
                  </a:cubicBezTo>
                  <a:cubicBezTo>
                    <a:pt x="981" y="1151"/>
                    <a:pt x="1209" y="987"/>
                    <a:pt x="1287" y="729"/>
                  </a:cubicBezTo>
                  <a:cubicBezTo>
                    <a:pt x="1394" y="335"/>
                    <a:pt x="1086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42;p56">
              <a:extLst>
                <a:ext uri="{FF2B5EF4-FFF2-40B4-BE49-F238E27FC236}">
                  <a16:creationId xmlns:a16="http://schemas.microsoft.com/office/drawing/2014/main" id="{569CB091-4445-4A65-9DE6-E741AE9BE960}"/>
                </a:ext>
              </a:extLst>
            </p:cNvPr>
            <p:cNvSpPr/>
            <p:nvPr/>
          </p:nvSpPr>
          <p:spPr>
            <a:xfrm>
              <a:off x="5982125" y="2153663"/>
              <a:ext cx="63400" cy="53450"/>
            </a:xfrm>
            <a:custGeom>
              <a:avLst/>
              <a:gdLst/>
              <a:ahLst/>
              <a:cxnLst/>
              <a:rect l="l" t="t" r="r" b="b"/>
              <a:pathLst>
                <a:path w="2536" h="2138" extrusionOk="0">
                  <a:moveTo>
                    <a:pt x="1197" y="0"/>
                  </a:moveTo>
                  <a:cubicBezTo>
                    <a:pt x="749" y="0"/>
                    <a:pt x="304" y="275"/>
                    <a:pt x="162" y="783"/>
                  </a:cubicBezTo>
                  <a:cubicBezTo>
                    <a:pt x="1" y="1346"/>
                    <a:pt x="336" y="1935"/>
                    <a:pt x="899" y="2096"/>
                  </a:cubicBezTo>
                  <a:cubicBezTo>
                    <a:pt x="999" y="2124"/>
                    <a:pt x="1098" y="2137"/>
                    <a:pt x="1193" y="2137"/>
                  </a:cubicBezTo>
                  <a:cubicBezTo>
                    <a:pt x="1966" y="2137"/>
                    <a:pt x="2536" y="1281"/>
                    <a:pt x="2118" y="542"/>
                  </a:cubicBezTo>
                  <a:cubicBezTo>
                    <a:pt x="1911" y="174"/>
                    <a:pt x="1553" y="0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43;p56">
              <a:extLst>
                <a:ext uri="{FF2B5EF4-FFF2-40B4-BE49-F238E27FC236}">
                  <a16:creationId xmlns:a16="http://schemas.microsoft.com/office/drawing/2014/main" id="{4B06C701-2455-4071-9C23-BA93D312CCCF}"/>
                </a:ext>
              </a:extLst>
            </p:cNvPr>
            <p:cNvSpPr/>
            <p:nvPr/>
          </p:nvSpPr>
          <p:spPr>
            <a:xfrm>
              <a:off x="5904400" y="2013763"/>
              <a:ext cx="121325" cy="31500"/>
            </a:xfrm>
            <a:custGeom>
              <a:avLst/>
              <a:gdLst/>
              <a:ahLst/>
              <a:cxnLst/>
              <a:rect l="l" t="t" r="r" b="b"/>
              <a:pathLst>
                <a:path w="4853" h="1260" fill="none" extrusionOk="0">
                  <a:moveTo>
                    <a:pt x="1" y="1260"/>
                  </a:moveTo>
                  <a:lnTo>
                    <a:pt x="4852" y="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44;p56">
              <a:extLst>
                <a:ext uri="{FF2B5EF4-FFF2-40B4-BE49-F238E27FC236}">
                  <a16:creationId xmlns:a16="http://schemas.microsoft.com/office/drawing/2014/main" id="{E9FD42EC-45B0-45D5-BDEE-2B1816964EBE}"/>
                </a:ext>
              </a:extLst>
            </p:cNvPr>
            <p:cNvSpPr/>
            <p:nvPr/>
          </p:nvSpPr>
          <p:spPr>
            <a:xfrm>
              <a:off x="6008675" y="1999538"/>
              <a:ext cx="34450" cy="28775"/>
            </a:xfrm>
            <a:custGeom>
              <a:avLst/>
              <a:gdLst/>
              <a:ahLst/>
              <a:cxnLst/>
              <a:rect l="l" t="t" r="r" b="b"/>
              <a:pathLst>
                <a:path w="1378" h="1151" extrusionOk="0">
                  <a:moveTo>
                    <a:pt x="650" y="1"/>
                  </a:moveTo>
                  <a:cubicBezTo>
                    <a:pt x="303" y="1"/>
                    <a:pt x="0" y="330"/>
                    <a:pt x="105" y="716"/>
                  </a:cubicBezTo>
                  <a:cubicBezTo>
                    <a:pt x="173" y="976"/>
                    <a:pt x="402" y="1150"/>
                    <a:pt x="658" y="1150"/>
                  </a:cubicBezTo>
                  <a:cubicBezTo>
                    <a:pt x="705" y="1150"/>
                    <a:pt x="753" y="1144"/>
                    <a:pt x="802" y="1132"/>
                  </a:cubicBezTo>
                  <a:cubicBezTo>
                    <a:pt x="1298" y="998"/>
                    <a:pt x="1378" y="341"/>
                    <a:pt x="949" y="87"/>
                  </a:cubicBezTo>
                  <a:cubicBezTo>
                    <a:pt x="851" y="27"/>
                    <a:pt x="749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45;p56">
              <a:extLst>
                <a:ext uri="{FF2B5EF4-FFF2-40B4-BE49-F238E27FC236}">
                  <a16:creationId xmlns:a16="http://schemas.microsoft.com/office/drawing/2014/main" id="{A65A83BE-E3E5-43F5-9828-C363D79E8BE0}"/>
                </a:ext>
              </a:extLst>
            </p:cNvPr>
            <p:cNvSpPr/>
            <p:nvPr/>
          </p:nvSpPr>
          <p:spPr>
            <a:xfrm>
              <a:off x="5854150" y="2023888"/>
              <a:ext cx="63450" cy="53250"/>
            </a:xfrm>
            <a:custGeom>
              <a:avLst/>
              <a:gdLst/>
              <a:ahLst/>
              <a:cxnLst/>
              <a:rect l="l" t="t" r="r" b="b"/>
              <a:pathLst>
                <a:path w="2538" h="2130" extrusionOk="0">
                  <a:moveTo>
                    <a:pt x="1203" y="0"/>
                  </a:moveTo>
                  <a:cubicBezTo>
                    <a:pt x="1113" y="0"/>
                    <a:pt x="1020" y="12"/>
                    <a:pt x="925" y="37"/>
                  </a:cubicBezTo>
                  <a:cubicBezTo>
                    <a:pt x="349" y="185"/>
                    <a:pt x="1" y="761"/>
                    <a:pt x="162" y="1337"/>
                  </a:cubicBezTo>
                  <a:cubicBezTo>
                    <a:pt x="290" y="1850"/>
                    <a:pt x="737" y="2130"/>
                    <a:pt x="1190" y="2130"/>
                  </a:cubicBezTo>
                  <a:cubicBezTo>
                    <a:pt x="1540" y="2130"/>
                    <a:pt x="1894" y="1962"/>
                    <a:pt x="2105" y="1605"/>
                  </a:cubicBezTo>
                  <a:cubicBezTo>
                    <a:pt x="2537" y="873"/>
                    <a:pt x="1979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46;p56">
              <a:extLst>
                <a:ext uri="{FF2B5EF4-FFF2-40B4-BE49-F238E27FC236}">
                  <a16:creationId xmlns:a16="http://schemas.microsoft.com/office/drawing/2014/main" id="{3D29B085-C76F-4C46-9082-FB8EDB3E41C3}"/>
                </a:ext>
              </a:extLst>
            </p:cNvPr>
            <p:cNvSpPr/>
            <p:nvPr/>
          </p:nvSpPr>
          <p:spPr>
            <a:xfrm>
              <a:off x="6104425" y="1967513"/>
              <a:ext cx="99175" cy="25825"/>
            </a:xfrm>
            <a:custGeom>
              <a:avLst/>
              <a:gdLst/>
              <a:ahLst/>
              <a:cxnLst/>
              <a:rect l="l" t="t" r="r" b="b"/>
              <a:pathLst>
                <a:path w="3967" h="1033" fill="none" extrusionOk="0">
                  <a:moveTo>
                    <a:pt x="3967" y="1"/>
                  </a:moveTo>
                  <a:lnTo>
                    <a:pt x="0" y="1033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47;p56">
              <a:extLst>
                <a:ext uri="{FF2B5EF4-FFF2-40B4-BE49-F238E27FC236}">
                  <a16:creationId xmlns:a16="http://schemas.microsoft.com/office/drawing/2014/main" id="{B39AD4EA-1363-455A-ADC5-529F53E30CA2}"/>
                </a:ext>
              </a:extLst>
            </p:cNvPr>
            <p:cNvSpPr/>
            <p:nvPr/>
          </p:nvSpPr>
          <p:spPr>
            <a:xfrm>
              <a:off x="6187175" y="1953338"/>
              <a:ext cx="34200" cy="28675"/>
            </a:xfrm>
            <a:custGeom>
              <a:avLst/>
              <a:gdLst/>
              <a:ahLst/>
              <a:cxnLst/>
              <a:rect l="l" t="t" r="r" b="b"/>
              <a:pathLst>
                <a:path w="1368" h="1147" extrusionOk="0">
                  <a:moveTo>
                    <a:pt x="637" y="1"/>
                  </a:moveTo>
                  <a:cubicBezTo>
                    <a:pt x="591" y="1"/>
                    <a:pt x="544" y="6"/>
                    <a:pt x="496" y="18"/>
                  </a:cubicBezTo>
                  <a:cubicBezTo>
                    <a:pt x="188" y="99"/>
                    <a:pt x="0" y="407"/>
                    <a:pt x="81" y="715"/>
                  </a:cubicBezTo>
                  <a:cubicBezTo>
                    <a:pt x="156" y="995"/>
                    <a:pt x="398" y="1146"/>
                    <a:pt x="640" y="1146"/>
                  </a:cubicBezTo>
                  <a:cubicBezTo>
                    <a:pt x="827" y="1146"/>
                    <a:pt x="1015" y="1055"/>
                    <a:pt x="1126" y="863"/>
                  </a:cubicBezTo>
                  <a:cubicBezTo>
                    <a:pt x="1367" y="464"/>
                    <a:pt x="1054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48;p56">
              <a:extLst>
                <a:ext uri="{FF2B5EF4-FFF2-40B4-BE49-F238E27FC236}">
                  <a16:creationId xmlns:a16="http://schemas.microsoft.com/office/drawing/2014/main" id="{3F769B1B-2447-4D3C-878B-09A54F6AFCCF}"/>
                </a:ext>
              </a:extLst>
            </p:cNvPr>
            <p:cNvSpPr/>
            <p:nvPr/>
          </p:nvSpPr>
          <p:spPr>
            <a:xfrm>
              <a:off x="6087000" y="1978788"/>
              <a:ext cx="34550" cy="28575"/>
            </a:xfrm>
            <a:custGeom>
              <a:avLst/>
              <a:gdLst/>
              <a:ahLst/>
              <a:cxnLst/>
              <a:rect l="l" t="t" r="r" b="b"/>
              <a:pathLst>
                <a:path w="1382" h="1143" extrusionOk="0">
                  <a:moveTo>
                    <a:pt x="735" y="0"/>
                  </a:moveTo>
                  <a:cubicBezTo>
                    <a:pt x="687" y="0"/>
                    <a:pt x="639" y="6"/>
                    <a:pt x="590" y="19"/>
                  </a:cubicBezTo>
                  <a:cubicBezTo>
                    <a:pt x="94" y="139"/>
                    <a:pt x="0" y="809"/>
                    <a:pt x="443" y="1064"/>
                  </a:cubicBezTo>
                  <a:cubicBezTo>
                    <a:pt x="537" y="1118"/>
                    <a:pt x="635" y="1143"/>
                    <a:pt x="730" y="1143"/>
                  </a:cubicBezTo>
                  <a:cubicBezTo>
                    <a:pt x="1079" y="1143"/>
                    <a:pt x="1382" y="811"/>
                    <a:pt x="1287" y="421"/>
                  </a:cubicBezTo>
                  <a:cubicBezTo>
                    <a:pt x="1219" y="172"/>
                    <a:pt x="990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49;p56">
              <a:extLst>
                <a:ext uri="{FF2B5EF4-FFF2-40B4-BE49-F238E27FC236}">
                  <a16:creationId xmlns:a16="http://schemas.microsoft.com/office/drawing/2014/main" id="{CB16F4D9-61DC-4B48-98AA-49CADA0E2021}"/>
                </a:ext>
              </a:extLst>
            </p:cNvPr>
            <p:cNvSpPr/>
            <p:nvPr/>
          </p:nvSpPr>
          <p:spPr>
            <a:xfrm>
              <a:off x="5947625" y="1890463"/>
              <a:ext cx="80775" cy="81775"/>
            </a:xfrm>
            <a:custGeom>
              <a:avLst/>
              <a:gdLst/>
              <a:ahLst/>
              <a:cxnLst/>
              <a:rect l="l" t="t" r="r" b="b"/>
              <a:pathLst>
                <a:path w="3231" h="3271" fill="none" extrusionOk="0">
                  <a:moveTo>
                    <a:pt x="1" y="0"/>
                  </a:moveTo>
                  <a:lnTo>
                    <a:pt x="3230" y="327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50;p56">
              <a:extLst>
                <a:ext uri="{FF2B5EF4-FFF2-40B4-BE49-F238E27FC236}">
                  <a16:creationId xmlns:a16="http://schemas.microsoft.com/office/drawing/2014/main" id="{DEB5F981-2DA3-4CBC-9B2D-6E1967DAAEB3}"/>
                </a:ext>
              </a:extLst>
            </p:cNvPr>
            <p:cNvSpPr/>
            <p:nvPr/>
          </p:nvSpPr>
          <p:spPr>
            <a:xfrm>
              <a:off x="6011950" y="1957238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1"/>
                  </a:moveTo>
                  <a:cubicBezTo>
                    <a:pt x="490" y="1"/>
                    <a:pt x="346" y="53"/>
                    <a:pt x="228" y="170"/>
                  </a:cubicBezTo>
                  <a:cubicBezTo>
                    <a:pt x="1" y="398"/>
                    <a:pt x="1" y="760"/>
                    <a:pt x="228" y="975"/>
                  </a:cubicBezTo>
                  <a:cubicBezTo>
                    <a:pt x="346" y="1092"/>
                    <a:pt x="490" y="1144"/>
                    <a:pt x="631" y="1144"/>
                  </a:cubicBezTo>
                  <a:cubicBezTo>
                    <a:pt x="925" y="1144"/>
                    <a:pt x="1207" y="917"/>
                    <a:pt x="1207" y="572"/>
                  </a:cubicBezTo>
                  <a:cubicBezTo>
                    <a:pt x="1207" y="228"/>
                    <a:pt x="925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51;p56">
              <a:extLst>
                <a:ext uri="{FF2B5EF4-FFF2-40B4-BE49-F238E27FC236}">
                  <a16:creationId xmlns:a16="http://schemas.microsoft.com/office/drawing/2014/main" id="{F99EB412-D1A0-44E0-8DDE-FEAC488A4043}"/>
                </a:ext>
              </a:extLst>
            </p:cNvPr>
            <p:cNvSpPr/>
            <p:nvPr/>
          </p:nvSpPr>
          <p:spPr>
            <a:xfrm>
              <a:off x="5896700" y="1848163"/>
              <a:ext cx="71400" cy="53375"/>
            </a:xfrm>
            <a:custGeom>
              <a:avLst/>
              <a:gdLst/>
              <a:ahLst/>
              <a:cxnLst/>
              <a:rect l="l" t="t" r="r" b="b"/>
              <a:pathLst>
                <a:path w="2856" h="2135" extrusionOk="0">
                  <a:moveTo>
                    <a:pt x="1441" y="1"/>
                  </a:moveTo>
                  <a:cubicBezTo>
                    <a:pt x="1167" y="1"/>
                    <a:pt x="892" y="104"/>
                    <a:pt x="684" y="312"/>
                  </a:cubicBezTo>
                  <a:cubicBezTo>
                    <a:pt x="1" y="969"/>
                    <a:pt x="470" y="2121"/>
                    <a:pt x="1421" y="2135"/>
                  </a:cubicBezTo>
                  <a:cubicBezTo>
                    <a:pt x="2373" y="2135"/>
                    <a:pt x="2855" y="996"/>
                    <a:pt x="2198" y="312"/>
                  </a:cubicBezTo>
                  <a:cubicBezTo>
                    <a:pt x="1991" y="104"/>
                    <a:pt x="1716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52;p56">
              <a:extLst>
                <a:ext uri="{FF2B5EF4-FFF2-40B4-BE49-F238E27FC236}">
                  <a16:creationId xmlns:a16="http://schemas.microsoft.com/office/drawing/2014/main" id="{889B7539-D440-4626-BEA6-AFA6035CB939}"/>
                </a:ext>
              </a:extLst>
            </p:cNvPr>
            <p:cNvSpPr/>
            <p:nvPr/>
          </p:nvSpPr>
          <p:spPr>
            <a:xfrm>
              <a:off x="6174450" y="2009388"/>
              <a:ext cx="31175" cy="113275"/>
            </a:xfrm>
            <a:custGeom>
              <a:avLst/>
              <a:gdLst/>
              <a:ahLst/>
              <a:cxnLst/>
              <a:rect l="l" t="t" r="r" b="b"/>
              <a:pathLst>
                <a:path w="1247" h="4531" fill="none" extrusionOk="0">
                  <a:moveTo>
                    <a:pt x="0" y="4530"/>
                  </a:moveTo>
                  <a:lnTo>
                    <a:pt x="1246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53;p56">
              <a:extLst>
                <a:ext uri="{FF2B5EF4-FFF2-40B4-BE49-F238E27FC236}">
                  <a16:creationId xmlns:a16="http://schemas.microsoft.com/office/drawing/2014/main" id="{74156966-87AF-473F-A43A-4ECC3B173BB4}"/>
                </a:ext>
              </a:extLst>
            </p:cNvPr>
            <p:cNvSpPr/>
            <p:nvPr/>
          </p:nvSpPr>
          <p:spPr>
            <a:xfrm>
              <a:off x="6156375" y="2107688"/>
              <a:ext cx="34175" cy="28600"/>
            </a:xfrm>
            <a:custGeom>
              <a:avLst/>
              <a:gdLst/>
              <a:ahLst/>
              <a:cxnLst/>
              <a:rect l="l" t="t" r="r" b="b"/>
              <a:pathLst>
                <a:path w="1367" h="1144" extrusionOk="0">
                  <a:moveTo>
                    <a:pt x="726" y="1"/>
                  </a:moveTo>
                  <a:cubicBezTo>
                    <a:pt x="306" y="1"/>
                    <a:pt x="0" y="459"/>
                    <a:pt x="227" y="853"/>
                  </a:cubicBezTo>
                  <a:cubicBezTo>
                    <a:pt x="341" y="1050"/>
                    <a:pt x="534" y="1143"/>
                    <a:pt x="726" y="1143"/>
                  </a:cubicBezTo>
                  <a:cubicBezTo>
                    <a:pt x="964" y="1143"/>
                    <a:pt x="1198" y="1000"/>
                    <a:pt x="1273" y="732"/>
                  </a:cubicBezTo>
                  <a:cubicBezTo>
                    <a:pt x="1366" y="424"/>
                    <a:pt x="1179" y="102"/>
                    <a:pt x="884" y="22"/>
                  </a:cubicBezTo>
                  <a:cubicBezTo>
                    <a:pt x="830" y="8"/>
                    <a:pt x="777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54;p56">
              <a:extLst>
                <a:ext uri="{FF2B5EF4-FFF2-40B4-BE49-F238E27FC236}">
                  <a16:creationId xmlns:a16="http://schemas.microsoft.com/office/drawing/2014/main" id="{46B3A60B-1535-4E08-A160-255567CF8C2E}"/>
                </a:ext>
              </a:extLst>
            </p:cNvPr>
            <p:cNvSpPr/>
            <p:nvPr/>
          </p:nvSpPr>
          <p:spPr>
            <a:xfrm>
              <a:off x="6187500" y="1995538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721" y="0"/>
                  </a:moveTo>
                  <a:cubicBezTo>
                    <a:pt x="629" y="0"/>
                    <a:pt x="534" y="23"/>
                    <a:pt x="443" y="72"/>
                  </a:cubicBezTo>
                  <a:cubicBezTo>
                    <a:pt x="1" y="327"/>
                    <a:pt x="81" y="997"/>
                    <a:pt x="577" y="1131"/>
                  </a:cubicBezTo>
                  <a:cubicBezTo>
                    <a:pt x="628" y="1144"/>
                    <a:pt x="678" y="1151"/>
                    <a:pt x="728" y="1151"/>
                  </a:cubicBezTo>
                  <a:cubicBezTo>
                    <a:pt x="981" y="1151"/>
                    <a:pt x="1209" y="987"/>
                    <a:pt x="1287" y="729"/>
                  </a:cubicBezTo>
                  <a:cubicBezTo>
                    <a:pt x="1394" y="335"/>
                    <a:pt x="1077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55;p56">
              <a:extLst>
                <a:ext uri="{FF2B5EF4-FFF2-40B4-BE49-F238E27FC236}">
                  <a16:creationId xmlns:a16="http://schemas.microsoft.com/office/drawing/2014/main" id="{8BF11855-420C-4A73-9965-F84EF74351A5}"/>
                </a:ext>
              </a:extLst>
            </p:cNvPr>
            <p:cNvSpPr/>
            <p:nvPr/>
          </p:nvSpPr>
          <p:spPr>
            <a:xfrm>
              <a:off x="6139600" y="2114263"/>
              <a:ext cx="63400" cy="53300"/>
            </a:xfrm>
            <a:custGeom>
              <a:avLst/>
              <a:gdLst/>
              <a:ahLst/>
              <a:cxnLst/>
              <a:rect l="l" t="t" r="r" b="b"/>
              <a:pathLst>
                <a:path w="2536" h="2132" extrusionOk="0">
                  <a:moveTo>
                    <a:pt x="1193" y="1"/>
                  </a:moveTo>
                  <a:cubicBezTo>
                    <a:pt x="746" y="1"/>
                    <a:pt x="303" y="271"/>
                    <a:pt x="161" y="778"/>
                  </a:cubicBezTo>
                  <a:cubicBezTo>
                    <a:pt x="0" y="1354"/>
                    <a:pt x="335" y="1943"/>
                    <a:pt x="898" y="2091"/>
                  </a:cubicBezTo>
                  <a:cubicBezTo>
                    <a:pt x="1000" y="2119"/>
                    <a:pt x="1100" y="2132"/>
                    <a:pt x="1196" y="2132"/>
                  </a:cubicBezTo>
                  <a:cubicBezTo>
                    <a:pt x="1976" y="2132"/>
                    <a:pt x="2535" y="1276"/>
                    <a:pt x="2118" y="536"/>
                  </a:cubicBezTo>
                  <a:cubicBezTo>
                    <a:pt x="1909" y="173"/>
                    <a:pt x="1550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56;p56">
              <a:extLst>
                <a:ext uri="{FF2B5EF4-FFF2-40B4-BE49-F238E27FC236}">
                  <a16:creationId xmlns:a16="http://schemas.microsoft.com/office/drawing/2014/main" id="{9D0BF313-751F-45C2-B29A-07B96DC2175E}"/>
                </a:ext>
              </a:extLst>
            </p:cNvPr>
            <p:cNvSpPr/>
            <p:nvPr/>
          </p:nvSpPr>
          <p:spPr>
            <a:xfrm>
              <a:off x="6262225" y="1927988"/>
              <a:ext cx="99175" cy="25825"/>
            </a:xfrm>
            <a:custGeom>
              <a:avLst/>
              <a:gdLst/>
              <a:ahLst/>
              <a:cxnLst/>
              <a:rect l="l" t="t" r="r" b="b"/>
              <a:pathLst>
                <a:path w="3967" h="1033" fill="none" extrusionOk="0">
                  <a:moveTo>
                    <a:pt x="3967" y="0"/>
                  </a:moveTo>
                  <a:lnTo>
                    <a:pt x="0" y="1032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57;p56">
              <a:extLst>
                <a:ext uri="{FF2B5EF4-FFF2-40B4-BE49-F238E27FC236}">
                  <a16:creationId xmlns:a16="http://schemas.microsoft.com/office/drawing/2014/main" id="{8A601C15-1D0C-44E8-9052-CD6F3C457E9A}"/>
                </a:ext>
              </a:extLst>
            </p:cNvPr>
            <p:cNvSpPr/>
            <p:nvPr/>
          </p:nvSpPr>
          <p:spPr>
            <a:xfrm>
              <a:off x="6344625" y="1913813"/>
              <a:ext cx="34200" cy="28675"/>
            </a:xfrm>
            <a:custGeom>
              <a:avLst/>
              <a:gdLst/>
              <a:ahLst/>
              <a:cxnLst/>
              <a:rect l="l" t="t" r="r" b="b"/>
              <a:pathLst>
                <a:path w="1368" h="1147" extrusionOk="0">
                  <a:moveTo>
                    <a:pt x="641" y="0"/>
                  </a:moveTo>
                  <a:cubicBezTo>
                    <a:pt x="594" y="0"/>
                    <a:pt x="546" y="6"/>
                    <a:pt x="497" y="18"/>
                  </a:cubicBezTo>
                  <a:cubicBezTo>
                    <a:pt x="188" y="98"/>
                    <a:pt x="1" y="420"/>
                    <a:pt x="81" y="715"/>
                  </a:cubicBezTo>
                  <a:cubicBezTo>
                    <a:pt x="157" y="994"/>
                    <a:pt x="398" y="1146"/>
                    <a:pt x="640" y="1146"/>
                  </a:cubicBezTo>
                  <a:cubicBezTo>
                    <a:pt x="828" y="1146"/>
                    <a:pt x="1015" y="1055"/>
                    <a:pt x="1126" y="862"/>
                  </a:cubicBezTo>
                  <a:cubicBezTo>
                    <a:pt x="1368" y="464"/>
                    <a:pt x="1066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58;p56">
              <a:extLst>
                <a:ext uri="{FF2B5EF4-FFF2-40B4-BE49-F238E27FC236}">
                  <a16:creationId xmlns:a16="http://schemas.microsoft.com/office/drawing/2014/main" id="{C0C21FD5-4BA6-4091-9F49-209ECABBC353}"/>
                </a:ext>
              </a:extLst>
            </p:cNvPr>
            <p:cNvSpPr/>
            <p:nvPr/>
          </p:nvSpPr>
          <p:spPr>
            <a:xfrm>
              <a:off x="6244450" y="1939238"/>
              <a:ext cx="34825" cy="28725"/>
            </a:xfrm>
            <a:custGeom>
              <a:avLst/>
              <a:gdLst/>
              <a:ahLst/>
              <a:cxnLst/>
              <a:rect l="l" t="t" r="r" b="b"/>
              <a:pathLst>
                <a:path w="1393" h="1149" extrusionOk="0">
                  <a:moveTo>
                    <a:pt x="735" y="1"/>
                  </a:moveTo>
                  <a:cubicBezTo>
                    <a:pt x="687" y="1"/>
                    <a:pt x="639" y="7"/>
                    <a:pt x="591" y="19"/>
                  </a:cubicBezTo>
                  <a:cubicBezTo>
                    <a:pt x="95" y="153"/>
                    <a:pt x="1" y="810"/>
                    <a:pt x="443" y="1065"/>
                  </a:cubicBezTo>
                  <a:cubicBezTo>
                    <a:pt x="539" y="1123"/>
                    <a:pt x="640" y="1149"/>
                    <a:pt x="737" y="1149"/>
                  </a:cubicBezTo>
                  <a:cubicBezTo>
                    <a:pt x="1087" y="1149"/>
                    <a:pt x="1392" y="812"/>
                    <a:pt x="1287" y="435"/>
                  </a:cubicBezTo>
                  <a:cubicBezTo>
                    <a:pt x="1220" y="175"/>
                    <a:pt x="990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59;p56">
              <a:extLst>
                <a:ext uri="{FF2B5EF4-FFF2-40B4-BE49-F238E27FC236}">
                  <a16:creationId xmlns:a16="http://schemas.microsoft.com/office/drawing/2014/main" id="{A73C8380-0551-4193-9FE7-EA41AD87F8A1}"/>
                </a:ext>
              </a:extLst>
            </p:cNvPr>
            <p:cNvSpPr/>
            <p:nvPr/>
          </p:nvSpPr>
          <p:spPr>
            <a:xfrm>
              <a:off x="6105425" y="1850938"/>
              <a:ext cx="80425" cy="81750"/>
            </a:xfrm>
            <a:custGeom>
              <a:avLst/>
              <a:gdLst/>
              <a:ahLst/>
              <a:cxnLst/>
              <a:rect l="l" t="t" r="r" b="b"/>
              <a:pathLst>
                <a:path w="3217" h="3270" fill="none" extrusionOk="0">
                  <a:moveTo>
                    <a:pt x="0" y="0"/>
                  </a:moveTo>
                  <a:lnTo>
                    <a:pt x="3217" y="327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60;p56">
              <a:extLst>
                <a:ext uri="{FF2B5EF4-FFF2-40B4-BE49-F238E27FC236}">
                  <a16:creationId xmlns:a16="http://schemas.microsoft.com/office/drawing/2014/main" id="{81EAE6D4-0AA0-471B-B6B7-4084088852F6}"/>
                </a:ext>
              </a:extLst>
            </p:cNvPr>
            <p:cNvSpPr/>
            <p:nvPr/>
          </p:nvSpPr>
          <p:spPr>
            <a:xfrm>
              <a:off x="6086675" y="1837188"/>
              <a:ext cx="38200" cy="28500"/>
            </a:xfrm>
            <a:custGeom>
              <a:avLst/>
              <a:gdLst/>
              <a:ahLst/>
              <a:cxnLst/>
              <a:rect l="l" t="t" r="r" b="b"/>
              <a:pathLst>
                <a:path w="1528" h="1140" extrusionOk="0">
                  <a:moveTo>
                    <a:pt x="764" y="1"/>
                  </a:moveTo>
                  <a:cubicBezTo>
                    <a:pt x="255" y="1"/>
                    <a:pt x="0" y="617"/>
                    <a:pt x="362" y="979"/>
                  </a:cubicBezTo>
                  <a:cubicBezTo>
                    <a:pt x="476" y="1086"/>
                    <a:pt x="623" y="1140"/>
                    <a:pt x="771" y="1140"/>
                  </a:cubicBezTo>
                  <a:cubicBezTo>
                    <a:pt x="918" y="1140"/>
                    <a:pt x="1065" y="1086"/>
                    <a:pt x="1179" y="979"/>
                  </a:cubicBezTo>
                  <a:cubicBezTo>
                    <a:pt x="1528" y="617"/>
                    <a:pt x="1273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61;p56">
              <a:extLst>
                <a:ext uri="{FF2B5EF4-FFF2-40B4-BE49-F238E27FC236}">
                  <a16:creationId xmlns:a16="http://schemas.microsoft.com/office/drawing/2014/main" id="{1FBB35CE-83C4-49A8-B467-E71DA7132154}"/>
                </a:ext>
              </a:extLst>
            </p:cNvPr>
            <p:cNvSpPr/>
            <p:nvPr/>
          </p:nvSpPr>
          <p:spPr>
            <a:xfrm>
              <a:off x="6169425" y="1917713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0"/>
                  </a:moveTo>
                  <a:cubicBezTo>
                    <a:pt x="489" y="0"/>
                    <a:pt x="345" y="53"/>
                    <a:pt x="228" y="170"/>
                  </a:cubicBezTo>
                  <a:cubicBezTo>
                    <a:pt x="0" y="398"/>
                    <a:pt x="0" y="760"/>
                    <a:pt x="228" y="974"/>
                  </a:cubicBezTo>
                  <a:cubicBezTo>
                    <a:pt x="345" y="1092"/>
                    <a:pt x="489" y="1144"/>
                    <a:pt x="631" y="1144"/>
                  </a:cubicBezTo>
                  <a:cubicBezTo>
                    <a:pt x="925" y="1144"/>
                    <a:pt x="1206" y="916"/>
                    <a:pt x="1206" y="572"/>
                  </a:cubicBezTo>
                  <a:cubicBezTo>
                    <a:pt x="1206" y="228"/>
                    <a:pt x="925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62;p56">
              <a:extLst>
                <a:ext uri="{FF2B5EF4-FFF2-40B4-BE49-F238E27FC236}">
                  <a16:creationId xmlns:a16="http://schemas.microsoft.com/office/drawing/2014/main" id="{114E1A6C-6DBC-4698-B153-92BBB006F08A}"/>
                </a:ext>
              </a:extLst>
            </p:cNvPr>
            <p:cNvSpPr/>
            <p:nvPr/>
          </p:nvSpPr>
          <p:spPr>
            <a:xfrm>
              <a:off x="6054500" y="1808663"/>
              <a:ext cx="71300" cy="53350"/>
            </a:xfrm>
            <a:custGeom>
              <a:avLst/>
              <a:gdLst/>
              <a:ahLst/>
              <a:cxnLst/>
              <a:rect l="l" t="t" r="r" b="b"/>
              <a:pathLst>
                <a:path w="2852" h="2134" extrusionOk="0">
                  <a:moveTo>
                    <a:pt x="1426" y="1"/>
                  </a:moveTo>
                  <a:cubicBezTo>
                    <a:pt x="1155" y="1"/>
                    <a:pt x="883" y="105"/>
                    <a:pt x="671" y="311"/>
                  </a:cubicBezTo>
                  <a:cubicBezTo>
                    <a:pt x="1" y="968"/>
                    <a:pt x="456" y="2120"/>
                    <a:pt x="1408" y="2133"/>
                  </a:cubicBezTo>
                  <a:cubicBezTo>
                    <a:pt x="1413" y="2133"/>
                    <a:pt x="1419" y="2134"/>
                    <a:pt x="1424" y="2134"/>
                  </a:cubicBezTo>
                  <a:cubicBezTo>
                    <a:pt x="2365" y="2134"/>
                    <a:pt x="2851" y="990"/>
                    <a:pt x="2185" y="324"/>
                  </a:cubicBezTo>
                  <a:cubicBezTo>
                    <a:pt x="1976" y="108"/>
                    <a:pt x="1702" y="1"/>
                    <a:pt x="1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63;p56">
              <a:extLst>
                <a:ext uri="{FF2B5EF4-FFF2-40B4-BE49-F238E27FC236}">
                  <a16:creationId xmlns:a16="http://schemas.microsoft.com/office/drawing/2014/main" id="{D1BE9B68-4A47-403B-A279-A0A8BF623C22}"/>
                </a:ext>
              </a:extLst>
            </p:cNvPr>
            <p:cNvSpPr/>
            <p:nvPr/>
          </p:nvSpPr>
          <p:spPr>
            <a:xfrm>
              <a:off x="6407275" y="1780238"/>
              <a:ext cx="25500" cy="92825"/>
            </a:xfrm>
            <a:custGeom>
              <a:avLst/>
              <a:gdLst/>
              <a:ahLst/>
              <a:cxnLst/>
              <a:rect l="l" t="t" r="r" b="b"/>
              <a:pathLst>
                <a:path w="1020" h="3713" fill="none" extrusionOk="0">
                  <a:moveTo>
                    <a:pt x="1" y="3713"/>
                  </a:moveTo>
                  <a:lnTo>
                    <a:pt x="1019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64;p56">
              <a:extLst>
                <a:ext uri="{FF2B5EF4-FFF2-40B4-BE49-F238E27FC236}">
                  <a16:creationId xmlns:a16="http://schemas.microsoft.com/office/drawing/2014/main" id="{2EC06E92-C3ED-4642-9DBF-3B01A2E6E9B9}"/>
                </a:ext>
              </a:extLst>
            </p:cNvPr>
            <p:cNvSpPr/>
            <p:nvPr/>
          </p:nvSpPr>
          <p:spPr>
            <a:xfrm>
              <a:off x="6389200" y="1857763"/>
              <a:ext cx="34175" cy="28600"/>
            </a:xfrm>
            <a:custGeom>
              <a:avLst/>
              <a:gdLst/>
              <a:ahLst/>
              <a:cxnLst/>
              <a:rect l="l" t="t" r="r" b="b"/>
              <a:pathLst>
                <a:path w="1367" h="1144" extrusionOk="0">
                  <a:moveTo>
                    <a:pt x="726" y="1"/>
                  </a:moveTo>
                  <a:cubicBezTo>
                    <a:pt x="306" y="1"/>
                    <a:pt x="1" y="459"/>
                    <a:pt x="228" y="853"/>
                  </a:cubicBezTo>
                  <a:cubicBezTo>
                    <a:pt x="341" y="1050"/>
                    <a:pt x="535" y="1143"/>
                    <a:pt x="726" y="1143"/>
                  </a:cubicBezTo>
                  <a:cubicBezTo>
                    <a:pt x="964" y="1143"/>
                    <a:pt x="1199" y="999"/>
                    <a:pt x="1273" y="732"/>
                  </a:cubicBezTo>
                  <a:cubicBezTo>
                    <a:pt x="1367" y="424"/>
                    <a:pt x="1179" y="102"/>
                    <a:pt x="885" y="22"/>
                  </a:cubicBezTo>
                  <a:cubicBezTo>
                    <a:pt x="831" y="7"/>
                    <a:pt x="778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65;p56">
              <a:extLst>
                <a:ext uri="{FF2B5EF4-FFF2-40B4-BE49-F238E27FC236}">
                  <a16:creationId xmlns:a16="http://schemas.microsoft.com/office/drawing/2014/main" id="{8EB51D30-C0B3-418C-9585-2561B74525ED}"/>
                </a:ext>
              </a:extLst>
            </p:cNvPr>
            <p:cNvSpPr/>
            <p:nvPr/>
          </p:nvSpPr>
          <p:spPr>
            <a:xfrm>
              <a:off x="6414325" y="1766588"/>
              <a:ext cx="34825" cy="28700"/>
            </a:xfrm>
            <a:custGeom>
              <a:avLst/>
              <a:gdLst/>
              <a:ahLst/>
              <a:cxnLst/>
              <a:rect l="l" t="t" r="r" b="b"/>
              <a:pathLst>
                <a:path w="1393" h="1148" extrusionOk="0">
                  <a:moveTo>
                    <a:pt x="737" y="0"/>
                  </a:moveTo>
                  <a:cubicBezTo>
                    <a:pt x="644" y="0"/>
                    <a:pt x="548" y="24"/>
                    <a:pt x="456" y="78"/>
                  </a:cubicBezTo>
                  <a:cubicBezTo>
                    <a:pt x="0" y="332"/>
                    <a:pt x="81" y="989"/>
                    <a:pt x="576" y="1123"/>
                  </a:cubicBezTo>
                  <a:cubicBezTo>
                    <a:pt x="631" y="1139"/>
                    <a:pt x="685" y="1147"/>
                    <a:pt x="738" y="1147"/>
                  </a:cubicBezTo>
                  <a:cubicBezTo>
                    <a:pt x="987" y="1147"/>
                    <a:pt x="1209" y="977"/>
                    <a:pt x="1287" y="734"/>
                  </a:cubicBezTo>
                  <a:cubicBezTo>
                    <a:pt x="1393" y="342"/>
                    <a:pt x="1088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66;p56">
              <a:extLst>
                <a:ext uri="{FF2B5EF4-FFF2-40B4-BE49-F238E27FC236}">
                  <a16:creationId xmlns:a16="http://schemas.microsoft.com/office/drawing/2014/main" id="{8F1C4B80-F5F5-47D4-8B16-9E82C1BB8FBD}"/>
                </a:ext>
              </a:extLst>
            </p:cNvPr>
            <p:cNvSpPr/>
            <p:nvPr/>
          </p:nvSpPr>
          <p:spPr>
            <a:xfrm>
              <a:off x="6489350" y="1696813"/>
              <a:ext cx="112600" cy="28175"/>
            </a:xfrm>
            <a:custGeom>
              <a:avLst/>
              <a:gdLst/>
              <a:ahLst/>
              <a:cxnLst/>
              <a:rect l="l" t="t" r="r" b="b"/>
              <a:pathLst>
                <a:path w="4504" h="1127" fill="none" extrusionOk="0">
                  <a:moveTo>
                    <a:pt x="4504" y="1"/>
                  </a:moveTo>
                  <a:lnTo>
                    <a:pt x="1" y="1126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67;p56">
              <a:extLst>
                <a:ext uri="{FF2B5EF4-FFF2-40B4-BE49-F238E27FC236}">
                  <a16:creationId xmlns:a16="http://schemas.microsoft.com/office/drawing/2014/main" id="{432890B1-DC77-445A-A133-186AFB3ECEEF}"/>
                </a:ext>
              </a:extLst>
            </p:cNvPr>
            <p:cNvSpPr/>
            <p:nvPr/>
          </p:nvSpPr>
          <p:spPr>
            <a:xfrm>
              <a:off x="6585500" y="1682888"/>
              <a:ext cx="34175" cy="28625"/>
            </a:xfrm>
            <a:custGeom>
              <a:avLst/>
              <a:gdLst/>
              <a:ahLst/>
              <a:cxnLst/>
              <a:rect l="l" t="t" r="r" b="b"/>
              <a:pathLst>
                <a:path w="1367" h="1145" extrusionOk="0">
                  <a:moveTo>
                    <a:pt x="651" y="1"/>
                  </a:moveTo>
                  <a:cubicBezTo>
                    <a:pt x="601" y="1"/>
                    <a:pt x="550" y="7"/>
                    <a:pt x="497" y="22"/>
                  </a:cubicBezTo>
                  <a:cubicBezTo>
                    <a:pt x="189" y="89"/>
                    <a:pt x="1" y="397"/>
                    <a:pt x="81" y="705"/>
                  </a:cubicBezTo>
                  <a:cubicBezTo>
                    <a:pt x="150" y="988"/>
                    <a:pt x="394" y="1144"/>
                    <a:pt x="640" y="1144"/>
                  </a:cubicBezTo>
                  <a:cubicBezTo>
                    <a:pt x="825" y="1144"/>
                    <a:pt x="1012" y="1056"/>
                    <a:pt x="1127" y="866"/>
                  </a:cubicBezTo>
                  <a:cubicBezTo>
                    <a:pt x="1366" y="471"/>
                    <a:pt x="1071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68;p56">
              <a:extLst>
                <a:ext uri="{FF2B5EF4-FFF2-40B4-BE49-F238E27FC236}">
                  <a16:creationId xmlns:a16="http://schemas.microsoft.com/office/drawing/2014/main" id="{7766DFEC-6967-431A-88FA-90695C0CCBD1}"/>
                </a:ext>
              </a:extLst>
            </p:cNvPr>
            <p:cNvSpPr/>
            <p:nvPr/>
          </p:nvSpPr>
          <p:spPr>
            <a:xfrm>
              <a:off x="6471600" y="1710413"/>
              <a:ext cx="34550" cy="28775"/>
            </a:xfrm>
            <a:custGeom>
              <a:avLst/>
              <a:gdLst/>
              <a:ahLst/>
              <a:cxnLst/>
              <a:rect l="l" t="t" r="r" b="b"/>
              <a:pathLst>
                <a:path w="1382" h="1151" extrusionOk="0">
                  <a:moveTo>
                    <a:pt x="734" y="1"/>
                  </a:moveTo>
                  <a:cubicBezTo>
                    <a:pt x="687" y="1"/>
                    <a:pt x="639" y="7"/>
                    <a:pt x="590" y="20"/>
                  </a:cubicBezTo>
                  <a:cubicBezTo>
                    <a:pt x="94" y="140"/>
                    <a:pt x="1" y="797"/>
                    <a:pt x="443" y="1065"/>
                  </a:cubicBezTo>
                  <a:cubicBezTo>
                    <a:pt x="538" y="1124"/>
                    <a:pt x="638" y="1151"/>
                    <a:pt x="735" y="1151"/>
                  </a:cubicBezTo>
                  <a:cubicBezTo>
                    <a:pt x="1077" y="1151"/>
                    <a:pt x="1381" y="821"/>
                    <a:pt x="1287" y="435"/>
                  </a:cubicBezTo>
                  <a:cubicBezTo>
                    <a:pt x="1219" y="175"/>
                    <a:pt x="990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69;p56">
              <a:extLst>
                <a:ext uri="{FF2B5EF4-FFF2-40B4-BE49-F238E27FC236}">
                  <a16:creationId xmlns:a16="http://schemas.microsoft.com/office/drawing/2014/main" id="{9EF61FC4-0925-4F0D-8BE9-677DDE32C644}"/>
                </a:ext>
              </a:extLst>
            </p:cNvPr>
            <p:cNvSpPr/>
            <p:nvPr/>
          </p:nvSpPr>
          <p:spPr>
            <a:xfrm>
              <a:off x="6587775" y="1663813"/>
              <a:ext cx="63100" cy="53375"/>
            </a:xfrm>
            <a:custGeom>
              <a:avLst/>
              <a:gdLst/>
              <a:ahLst/>
              <a:cxnLst/>
              <a:rect l="l" t="t" r="r" b="b"/>
              <a:pathLst>
                <a:path w="2524" h="2135" extrusionOk="0">
                  <a:moveTo>
                    <a:pt x="1349" y="1"/>
                  </a:moveTo>
                  <a:cubicBezTo>
                    <a:pt x="998" y="1"/>
                    <a:pt x="644" y="171"/>
                    <a:pt x="433" y="530"/>
                  </a:cubicBezTo>
                  <a:cubicBezTo>
                    <a:pt x="0" y="1263"/>
                    <a:pt x="547" y="2135"/>
                    <a:pt x="1331" y="2135"/>
                  </a:cubicBezTo>
                  <a:cubicBezTo>
                    <a:pt x="1422" y="2135"/>
                    <a:pt x="1516" y="2123"/>
                    <a:pt x="1612" y="2098"/>
                  </a:cubicBezTo>
                  <a:cubicBezTo>
                    <a:pt x="2188" y="1951"/>
                    <a:pt x="2523" y="1374"/>
                    <a:pt x="2376" y="798"/>
                  </a:cubicBezTo>
                  <a:cubicBezTo>
                    <a:pt x="2240" y="279"/>
                    <a:pt x="1797" y="1"/>
                    <a:pt x="1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70;p56">
              <a:extLst>
                <a:ext uri="{FF2B5EF4-FFF2-40B4-BE49-F238E27FC236}">
                  <a16:creationId xmlns:a16="http://schemas.microsoft.com/office/drawing/2014/main" id="{F9830C5B-FA83-4FA4-B994-74E6243DF11C}"/>
                </a:ext>
              </a:extLst>
            </p:cNvPr>
            <p:cNvSpPr/>
            <p:nvPr/>
          </p:nvSpPr>
          <p:spPr>
            <a:xfrm>
              <a:off x="6457200" y="1578213"/>
              <a:ext cx="31525" cy="113950"/>
            </a:xfrm>
            <a:custGeom>
              <a:avLst/>
              <a:gdLst/>
              <a:ahLst/>
              <a:cxnLst/>
              <a:rect l="l" t="t" r="r" b="b"/>
              <a:pathLst>
                <a:path w="1261" h="4558" fill="none" extrusionOk="0">
                  <a:moveTo>
                    <a:pt x="1260" y="1"/>
                  </a:moveTo>
                  <a:lnTo>
                    <a:pt x="0" y="4557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71;p56">
              <a:extLst>
                <a:ext uri="{FF2B5EF4-FFF2-40B4-BE49-F238E27FC236}">
                  <a16:creationId xmlns:a16="http://schemas.microsoft.com/office/drawing/2014/main" id="{E6F18EAF-305D-4DCA-8361-1665DF287665}"/>
                </a:ext>
              </a:extLst>
            </p:cNvPr>
            <p:cNvSpPr/>
            <p:nvPr/>
          </p:nvSpPr>
          <p:spPr>
            <a:xfrm>
              <a:off x="6472600" y="1564613"/>
              <a:ext cx="33875" cy="28575"/>
            </a:xfrm>
            <a:custGeom>
              <a:avLst/>
              <a:gdLst/>
              <a:ahLst/>
              <a:cxnLst/>
              <a:rect l="l" t="t" r="r" b="b"/>
              <a:pathLst>
                <a:path w="1355" h="1143" extrusionOk="0">
                  <a:moveTo>
                    <a:pt x="639" y="1"/>
                  </a:moveTo>
                  <a:cubicBezTo>
                    <a:pt x="397" y="1"/>
                    <a:pt x="156" y="148"/>
                    <a:pt x="81" y="424"/>
                  </a:cubicBezTo>
                  <a:cubicBezTo>
                    <a:pt x="1" y="719"/>
                    <a:pt x="175" y="1041"/>
                    <a:pt x="483" y="1121"/>
                  </a:cubicBezTo>
                  <a:cubicBezTo>
                    <a:pt x="537" y="1136"/>
                    <a:pt x="590" y="1142"/>
                    <a:pt x="641" y="1142"/>
                  </a:cubicBezTo>
                  <a:cubicBezTo>
                    <a:pt x="1059" y="1142"/>
                    <a:pt x="1355" y="684"/>
                    <a:pt x="1140" y="290"/>
                  </a:cubicBezTo>
                  <a:cubicBezTo>
                    <a:pt x="1027" y="94"/>
                    <a:pt x="833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372;p56">
              <a:extLst>
                <a:ext uri="{FF2B5EF4-FFF2-40B4-BE49-F238E27FC236}">
                  <a16:creationId xmlns:a16="http://schemas.microsoft.com/office/drawing/2014/main" id="{4014E0D9-8992-46D5-B90B-CD0678212A9D}"/>
                </a:ext>
              </a:extLst>
            </p:cNvPr>
            <p:cNvSpPr/>
            <p:nvPr/>
          </p:nvSpPr>
          <p:spPr>
            <a:xfrm>
              <a:off x="6440800" y="1677238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666" y="0"/>
                  </a:moveTo>
                  <a:cubicBezTo>
                    <a:pt x="414" y="0"/>
                    <a:pt x="185" y="164"/>
                    <a:pt x="107" y="422"/>
                  </a:cubicBezTo>
                  <a:cubicBezTo>
                    <a:pt x="1" y="816"/>
                    <a:pt x="309" y="1151"/>
                    <a:pt x="661" y="1151"/>
                  </a:cubicBezTo>
                  <a:cubicBezTo>
                    <a:pt x="753" y="1151"/>
                    <a:pt x="847" y="1128"/>
                    <a:pt x="938" y="1079"/>
                  </a:cubicBezTo>
                  <a:cubicBezTo>
                    <a:pt x="1393" y="824"/>
                    <a:pt x="1300" y="154"/>
                    <a:pt x="817" y="20"/>
                  </a:cubicBezTo>
                  <a:cubicBezTo>
                    <a:pt x="767" y="7"/>
                    <a:pt x="716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373;p56">
              <a:extLst>
                <a:ext uri="{FF2B5EF4-FFF2-40B4-BE49-F238E27FC236}">
                  <a16:creationId xmlns:a16="http://schemas.microsoft.com/office/drawing/2014/main" id="{1F1D8F0C-5243-4204-BC3C-257D4B5A652C}"/>
                </a:ext>
              </a:extLst>
            </p:cNvPr>
            <p:cNvSpPr/>
            <p:nvPr/>
          </p:nvSpPr>
          <p:spPr>
            <a:xfrm>
              <a:off x="6459825" y="1533988"/>
              <a:ext cx="63400" cy="53425"/>
            </a:xfrm>
            <a:custGeom>
              <a:avLst/>
              <a:gdLst/>
              <a:ahLst/>
              <a:cxnLst/>
              <a:rect l="l" t="t" r="r" b="b"/>
              <a:pathLst>
                <a:path w="2536" h="2137" extrusionOk="0">
                  <a:moveTo>
                    <a:pt x="1340" y="0"/>
                  </a:moveTo>
                  <a:cubicBezTo>
                    <a:pt x="560" y="0"/>
                    <a:pt x="1" y="856"/>
                    <a:pt x="418" y="1596"/>
                  </a:cubicBezTo>
                  <a:cubicBezTo>
                    <a:pt x="626" y="1963"/>
                    <a:pt x="983" y="2137"/>
                    <a:pt x="1339" y="2137"/>
                  </a:cubicBezTo>
                  <a:cubicBezTo>
                    <a:pt x="1787" y="2137"/>
                    <a:pt x="2233" y="1862"/>
                    <a:pt x="2375" y="1354"/>
                  </a:cubicBezTo>
                  <a:cubicBezTo>
                    <a:pt x="2535" y="778"/>
                    <a:pt x="2200" y="189"/>
                    <a:pt x="1638" y="41"/>
                  </a:cubicBezTo>
                  <a:cubicBezTo>
                    <a:pt x="1536" y="13"/>
                    <a:pt x="1436" y="0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374;p56">
              <a:extLst>
                <a:ext uri="{FF2B5EF4-FFF2-40B4-BE49-F238E27FC236}">
                  <a16:creationId xmlns:a16="http://schemas.microsoft.com/office/drawing/2014/main" id="{34D9408C-FFFE-4110-AFA5-6B078DBBEE4C}"/>
                </a:ext>
              </a:extLst>
            </p:cNvPr>
            <p:cNvSpPr/>
            <p:nvPr/>
          </p:nvSpPr>
          <p:spPr>
            <a:xfrm>
              <a:off x="6352675" y="1642538"/>
              <a:ext cx="60325" cy="61350"/>
            </a:xfrm>
            <a:custGeom>
              <a:avLst/>
              <a:gdLst/>
              <a:ahLst/>
              <a:cxnLst/>
              <a:rect l="l" t="t" r="r" b="b"/>
              <a:pathLst>
                <a:path w="2413" h="2454" fill="none" extrusionOk="0">
                  <a:moveTo>
                    <a:pt x="0" y="1"/>
                  </a:moveTo>
                  <a:lnTo>
                    <a:pt x="2413" y="2453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375;p56">
              <a:extLst>
                <a:ext uri="{FF2B5EF4-FFF2-40B4-BE49-F238E27FC236}">
                  <a16:creationId xmlns:a16="http://schemas.microsoft.com/office/drawing/2014/main" id="{BA69E419-1AD5-4FB5-9132-3282623BEA8F}"/>
                </a:ext>
              </a:extLst>
            </p:cNvPr>
            <p:cNvSpPr/>
            <p:nvPr/>
          </p:nvSpPr>
          <p:spPr>
            <a:xfrm>
              <a:off x="6333900" y="1628463"/>
              <a:ext cx="38225" cy="28775"/>
            </a:xfrm>
            <a:custGeom>
              <a:avLst/>
              <a:gdLst/>
              <a:ahLst/>
              <a:cxnLst/>
              <a:rect l="l" t="t" r="r" b="b"/>
              <a:pathLst>
                <a:path w="1529" h="1151" extrusionOk="0">
                  <a:moveTo>
                    <a:pt x="765" y="1"/>
                  </a:moveTo>
                  <a:cubicBezTo>
                    <a:pt x="256" y="1"/>
                    <a:pt x="1" y="617"/>
                    <a:pt x="363" y="979"/>
                  </a:cubicBezTo>
                  <a:cubicBezTo>
                    <a:pt x="477" y="1093"/>
                    <a:pt x="624" y="1150"/>
                    <a:pt x="770" y="1150"/>
                  </a:cubicBezTo>
                  <a:cubicBezTo>
                    <a:pt x="916" y="1150"/>
                    <a:pt x="1060" y="1093"/>
                    <a:pt x="1167" y="979"/>
                  </a:cubicBezTo>
                  <a:cubicBezTo>
                    <a:pt x="1529" y="617"/>
                    <a:pt x="1274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376;p56">
              <a:extLst>
                <a:ext uri="{FF2B5EF4-FFF2-40B4-BE49-F238E27FC236}">
                  <a16:creationId xmlns:a16="http://schemas.microsoft.com/office/drawing/2014/main" id="{149EE53C-9D37-4BA0-B3A5-F0057A4C5FA6}"/>
                </a:ext>
              </a:extLst>
            </p:cNvPr>
            <p:cNvSpPr/>
            <p:nvPr/>
          </p:nvSpPr>
          <p:spPr>
            <a:xfrm>
              <a:off x="6396550" y="1688888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0"/>
                  </a:moveTo>
                  <a:cubicBezTo>
                    <a:pt x="490" y="0"/>
                    <a:pt x="346" y="53"/>
                    <a:pt x="229" y="170"/>
                  </a:cubicBezTo>
                  <a:cubicBezTo>
                    <a:pt x="1" y="385"/>
                    <a:pt x="1" y="747"/>
                    <a:pt x="229" y="974"/>
                  </a:cubicBezTo>
                  <a:cubicBezTo>
                    <a:pt x="346" y="1092"/>
                    <a:pt x="490" y="1144"/>
                    <a:pt x="631" y="1144"/>
                  </a:cubicBezTo>
                  <a:cubicBezTo>
                    <a:pt x="926" y="1144"/>
                    <a:pt x="1207" y="916"/>
                    <a:pt x="1207" y="572"/>
                  </a:cubicBezTo>
                  <a:cubicBezTo>
                    <a:pt x="1207" y="228"/>
                    <a:pt x="926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377;p56">
              <a:extLst>
                <a:ext uri="{FF2B5EF4-FFF2-40B4-BE49-F238E27FC236}">
                  <a16:creationId xmlns:a16="http://schemas.microsoft.com/office/drawing/2014/main" id="{8437D025-4A8B-4DD5-92D9-17549D5D7F04}"/>
                </a:ext>
              </a:extLst>
            </p:cNvPr>
            <p:cNvSpPr/>
            <p:nvPr/>
          </p:nvSpPr>
          <p:spPr>
            <a:xfrm>
              <a:off x="6206275" y="1638188"/>
              <a:ext cx="84100" cy="82775"/>
            </a:xfrm>
            <a:custGeom>
              <a:avLst/>
              <a:gdLst/>
              <a:ahLst/>
              <a:cxnLst/>
              <a:rect l="l" t="t" r="r" b="b"/>
              <a:pathLst>
                <a:path w="3364" h="3311" fill="none" extrusionOk="0">
                  <a:moveTo>
                    <a:pt x="0" y="3311"/>
                  </a:moveTo>
                  <a:lnTo>
                    <a:pt x="3364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378;p56">
              <a:extLst>
                <a:ext uri="{FF2B5EF4-FFF2-40B4-BE49-F238E27FC236}">
                  <a16:creationId xmlns:a16="http://schemas.microsoft.com/office/drawing/2014/main" id="{6AFAC956-50AA-42FA-B892-C7A88A59A9BE}"/>
                </a:ext>
              </a:extLst>
            </p:cNvPr>
            <p:cNvSpPr/>
            <p:nvPr/>
          </p:nvSpPr>
          <p:spPr>
            <a:xfrm>
              <a:off x="6192525" y="1705963"/>
              <a:ext cx="29850" cy="28875"/>
            </a:xfrm>
            <a:custGeom>
              <a:avLst/>
              <a:gdLst/>
              <a:ahLst/>
              <a:cxnLst/>
              <a:rect l="l" t="t" r="r" b="b"/>
              <a:pathLst>
                <a:path w="1194" h="1155" extrusionOk="0">
                  <a:moveTo>
                    <a:pt x="576" y="1"/>
                  </a:moveTo>
                  <a:cubicBezTo>
                    <a:pt x="282" y="1"/>
                    <a:pt x="1" y="229"/>
                    <a:pt x="1" y="573"/>
                  </a:cubicBezTo>
                  <a:cubicBezTo>
                    <a:pt x="1" y="920"/>
                    <a:pt x="287" y="1155"/>
                    <a:pt x="584" y="1155"/>
                  </a:cubicBezTo>
                  <a:cubicBezTo>
                    <a:pt x="723" y="1155"/>
                    <a:pt x="864" y="1103"/>
                    <a:pt x="979" y="988"/>
                  </a:cubicBezTo>
                  <a:cubicBezTo>
                    <a:pt x="1193" y="760"/>
                    <a:pt x="1193" y="399"/>
                    <a:pt x="979" y="171"/>
                  </a:cubicBezTo>
                  <a:cubicBezTo>
                    <a:pt x="862" y="53"/>
                    <a:pt x="717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379;p56">
              <a:extLst>
                <a:ext uri="{FF2B5EF4-FFF2-40B4-BE49-F238E27FC236}">
                  <a16:creationId xmlns:a16="http://schemas.microsoft.com/office/drawing/2014/main" id="{8C5FC3F9-96AD-41D3-B31E-4725773C8E81}"/>
                </a:ext>
              </a:extLst>
            </p:cNvPr>
            <p:cNvSpPr/>
            <p:nvPr/>
          </p:nvSpPr>
          <p:spPr>
            <a:xfrm>
              <a:off x="6270600" y="1624463"/>
              <a:ext cx="38200" cy="28500"/>
            </a:xfrm>
            <a:custGeom>
              <a:avLst/>
              <a:gdLst/>
              <a:ahLst/>
              <a:cxnLst/>
              <a:rect l="l" t="t" r="r" b="b"/>
              <a:pathLst>
                <a:path w="1528" h="1140" extrusionOk="0">
                  <a:moveTo>
                    <a:pt x="764" y="0"/>
                  </a:moveTo>
                  <a:cubicBezTo>
                    <a:pt x="255" y="0"/>
                    <a:pt x="0" y="617"/>
                    <a:pt x="362" y="978"/>
                  </a:cubicBezTo>
                  <a:cubicBezTo>
                    <a:pt x="476" y="1086"/>
                    <a:pt x="623" y="1139"/>
                    <a:pt x="769" y="1139"/>
                  </a:cubicBezTo>
                  <a:cubicBezTo>
                    <a:pt x="915" y="1139"/>
                    <a:pt x="1059" y="1086"/>
                    <a:pt x="1166" y="978"/>
                  </a:cubicBezTo>
                  <a:cubicBezTo>
                    <a:pt x="1528" y="617"/>
                    <a:pt x="127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380;p56">
              <a:extLst>
                <a:ext uri="{FF2B5EF4-FFF2-40B4-BE49-F238E27FC236}">
                  <a16:creationId xmlns:a16="http://schemas.microsoft.com/office/drawing/2014/main" id="{833970F7-8F3D-4370-A692-CD48E3F18896}"/>
                </a:ext>
              </a:extLst>
            </p:cNvPr>
            <p:cNvSpPr/>
            <p:nvPr/>
          </p:nvSpPr>
          <p:spPr>
            <a:xfrm>
              <a:off x="6163725" y="1707113"/>
              <a:ext cx="56200" cy="53550"/>
            </a:xfrm>
            <a:custGeom>
              <a:avLst/>
              <a:gdLst/>
              <a:ahLst/>
              <a:cxnLst/>
              <a:rect l="l" t="t" r="r" b="b"/>
              <a:pathLst>
                <a:path w="2248" h="2142" extrusionOk="0">
                  <a:moveTo>
                    <a:pt x="1170" y="1"/>
                  </a:moveTo>
                  <a:cubicBezTo>
                    <a:pt x="909" y="1"/>
                    <a:pt x="644" y="97"/>
                    <a:pt x="429" y="312"/>
                  </a:cubicBezTo>
                  <a:cubicBezTo>
                    <a:pt x="0" y="728"/>
                    <a:pt x="0" y="1398"/>
                    <a:pt x="416" y="1827"/>
                  </a:cubicBezTo>
                  <a:cubicBezTo>
                    <a:pt x="629" y="2044"/>
                    <a:pt x="894" y="2142"/>
                    <a:pt x="1156" y="2142"/>
                  </a:cubicBezTo>
                  <a:cubicBezTo>
                    <a:pt x="1700" y="2142"/>
                    <a:pt x="2229" y="1719"/>
                    <a:pt x="2238" y="1076"/>
                  </a:cubicBezTo>
                  <a:cubicBezTo>
                    <a:pt x="2247" y="430"/>
                    <a:pt x="171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381;p56">
              <a:extLst>
                <a:ext uri="{FF2B5EF4-FFF2-40B4-BE49-F238E27FC236}">
                  <a16:creationId xmlns:a16="http://schemas.microsoft.com/office/drawing/2014/main" id="{CA312B1F-5D02-4A77-8395-5268DE622AB0}"/>
                </a:ext>
              </a:extLst>
            </p:cNvPr>
            <p:cNvSpPr/>
            <p:nvPr/>
          </p:nvSpPr>
          <p:spPr>
            <a:xfrm>
              <a:off x="6189175" y="1510888"/>
              <a:ext cx="96525" cy="68700"/>
            </a:xfrm>
            <a:custGeom>
              <a:avLst/>
              <a:gdLst/>
              <a:ahLst/>
              <a:cxnLst/>
              <a:rect l="l" t="t" r="r" b="b"/>
              <a:pathLst>
                <a:path w="3861" h="2748" fill="none" extrusionOk="0">
                  <a:moveTo>
                    <a:pt x="1" y="0"/>
                  </a:moveTo>
                  <a:lnTo>
                    <a:pt x="3860" y="2747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382;p56">
              <a:extLst>
                <a:ext uri="{FF2B5EF4-FFF2-40B4-BE49-F238E27FC236}">
                  <a16:creationId xmlns:a16="http://schemas.microsoft.com/office/drawing/2014/main" id="{227A744D-5FB8-4A51-9509-BA426F4F55C0}"/>
                </a:ext>
              </a:extLst>
            </p:cNvPr>
            <p:cNvSpPr/>
            <p:nvPr/>
          </p:nvSpPr>
          <p:spPr>
            <a:xfrm>
              <a:off x="6171100" y="1496963"/>
              <a:ext cx="37400" cy="28675"/>
            </a:xfrm>
            <a:custGeom>
              <a:avLst/>
              <a:gdLst/>
              <a:ahLst/>
              <a:cxnLst/>
              <a:rect l="l" t="t" r="r" b="b"/>
              <a:pathLst>
                <a:path w="1496" h="1147" extrusionOk="0">
                  <a:moveTo>
                    <a:pt x="754" y="0"/>
                  </a:moveTo>
                  <a:cubicBezTo>
                    <a:pt x="722" y="0"/>
                    <a:pt x="690" y="3"/>
                    <a:pt x="657" y="8"/>
                  </a:cubicBezTo>
                  <a:cubicBezTo>
                    <a:pt x="147" y="88"/>
                    <a:pt x="0" y="745"/>
                    <a:pt x="416" y="1040"/>
                  </a:cubicBezTo>
                  <a:cubicBezTo>
                    <a:pt x="514" y="1113"/>
                    <a:pt x="629" y="1147"/>
                    <a:pt x="744" y="1147"/>
                  </a:cubicBezTo>
                  <a:cubicBezTo>
                    <a:pt x="925" y="1147"/>
                    <a:pt x="1105" y="1061"/>
                    <a:pt x="1220" y="906"/>
                  </a:cubicBezTo>
                  <a:cubicBezTo>
                    <a:pt x="1495" y="517"/>
                    <a:pt x="1209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383;p56">
              <a:extLst>
                <a:ext uri="{FF2B5EF4-FFF2-40B4-BE49-F238E27FC236}">
                  <a16:creationId xmlns:a16="http://schemas.microsoft.com/office/drawing/2014/main" id="{C9602E23-B1CA-46D1-A2A1-C2B7F4891C2F}"/>
                </a:ext>
              </a:extLst>
            </p:cNvPr>
            <p:cNvSpPr/>
            <p:nvPr/>
          </p:nvSpPr>
          <p:spPr>
            <a:xfrm>
              <a:off x="6268925" y="1564813"/>
              <a:ext cx="32000" cy="28825"/>
            </a:xfrm>
            <a:custGeom>
              <a:avLst/>
              <a:gdLst/>
              <a:ahLst/>
              <a:cxnLst/>
              <a:rect l="l" t="t" r="r" b="b"/>
              <a:pathLst>
                <a:path w="1280" h="1153" extrusionOk="0">
                  <a:moveTo>
                    <a:pt x="648" y="1"/>
                  </a:moveTo>
                  <a:cubicBezTo>
                    <a:pt x="477" y="1"/>
                    <a:pt x="305" y="77"/>
                    <a:pt x="188" y="242"/>
                  </a:cubicBezTo>
                  <a:cubicBezTo>
                    <a:pt x="0" y="497"/>
                    <a:pt x="54" y="858"/>
                    <a:pt x="322" y="1046"/>
                  </a:cubicBezTo>
                  <a:cubicBezTo>
                    <a:pt x="425" y="1120"/>
                    <a:pt x="538" y="1152"/>
                    <a:pt x="648" y="1152"/>
                  </a:cubicBezTo>
                  <a:cubicBezTo>
                    <a:pt x="978" y="1152"/>
                    <a:pt x="1280" y="855"/>
                    <a:pt x="1220" y="483"/>
                  </a:cubicBezTo>
                  <a:cubicBezTo>
                    <a:pt x="1163" y="176"/>
                    <a:pt x="907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384;p56">
              <a:extLst>
                <a:ext uri="{FF2B5EF4-FFF2-40B4-BE49-F238E27FC236}">
                  <a16:creationId xmlns:a16="http://schemas.microsoft.com/office/drawing/2014/main" id="{56A1FA6E-65F1-4475-ACFB-3EE21498E86D}"/>
                </a:ext>
              </a:extLst>
            </p:cNvPr>
            <p:cNvSpPr/>
            <p:nvPr/>
          </p:nvSpPr>
          <p:spPr>
            <a:xfrm>
              <a:off x="6139875" y="1473613"/>
              <a:ext cx="69425" cy="53450"/>
            </a:xfrm>
            <a:custGeom>
              <a:avLst/>
              <a:gdLst/>
              <a:ahLst/>
              <a:cxnLst/>
              <a:rect l="l" t="t" r="r" b="b"/>
              <a:pathLst>
                <a:path w="2777" h="2138" extrusionOk="0">
                  <a:moveTo>
                    <a:pt x="1374" y="0"/>
                  </a:moveTo>
                  <a:cubicBezTo>
                    <a:pt x="1045" y="0"/>
                    <a:pt x="722" y="155"/>
                    <a:pt x="512" y="446"/>
                  </a:cubicBezTo>
                  <a:cubicBezTo>
                    <a:pt x="0" y="1170"/>
                    <a:pt x="535" y="2137"/>
                    <a:pt x="1368" y="2137"/>
                  </a:cubicBezTo>
                  <a:cubicBezTo>
                    <a:pt x="1429" y="2137"/>
                    <a:pt x="1493" y="2132"/>
                    <a:pt x="1557" y="2121"/>
                  </a:cubicBezTo>
                  <a:cubicBezTo>
                    <a:pt x="2495" y="1960"/>
                    <a:pt x="2777" y="754"/>
                    <a:pt x="2000" y="205"/>
                  </a:cubicBezTo>
                  <a:cubicBezTo>
                    <a:pt x="1808" y="67"/>
                    <a:pt x="1590" y="0"/>
                    <a:pt x="1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385;p56">
              <a:extLst>
                <a:ext uri="{FF2B5EF4-FFF2-40B4-BE49-F238E27FC236}">
                  <a16:creationId xmlns:a16="http://schemas.microsoft.com/office/drawing/2014/main" id="{698561FB-BD6F-4E20-851E-F62CD0C6D534}"/>
                </a:ext>
              </a:extLst>
            </p:cNvPr>
            <p:cNvSpPr/>
            <p:nvPr/>
          </p:nvSpPr>
          <p:spPr>
            <a:xfrm>
              <a:off x="6342625" y="1458963"/>
              <a:ext cx="50275" cy="105875"/>
            </a:xfrm>
            <a:custGeom>
              <a:avLst/>
              <a:gdLst/>
              <a:ahLst/>
              <a:cxnLst/>
              <a:rect l="l" t="t" r="r" b="b"/>
              <a:pathLst>
                <a:path w="2011" h="4235" fill="none" extrusionOk="0">
                  <a:moveTo>
                    <a:pt x="2010" y="0"/>
                  </a:moveTo>
                  <a:lnTo>
                    <a:pt x="0" y="4235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386;p56">
              <a:extLst>
                <a:ext uri="{FF2B5EF4-FFF2-40B4-BE49-F238E27FC236}">
                  <a16:creationId xmlns:a16="http://schemas.microsoft.com/office/drawing/2014/main" id="{66E75F53-6095-4064-8F84-F45FE66A1950}"/>
                </a:ext>
              </a:extLst>
            </p:cNvPr>
            <p:cNvSpPr/>
            <p:nvPr/>
          </p:nvSpPr>
          <p:spPr>
            <a:xfrm>
              <a:off x="6376450" y="1445113"/>
              <a:ext cx="33150" cy="28650"/>
            </a:xfrm>
            <a:custGeom>
              <a:avLst/>
              <a:gdLst/>
              <a:ahLst/>
              <a:cxnLst/>
              <a:rect l="l" t="t" r="r" b="b"/>
              <a:pathLst>
                <a:path w="1326" h="1146" extrusionOk="0">
                  <a:moveTo>
                    <a:pt x="651" y="1"/>
                  </a:moveTo>
                  <a:cubicBezTo>
                    <a:pt x="444" y="1"/>
                    <a:pt x="237" y="108"/>
                    <a:pt x="135" y="326"/>
                  </a:cubicBezTo>
                  <a:cubicBezTo>
                    <a:pt x="1" y="608"/>
                    <a:pt x="121" y="956"/>
                    <a:pt x="403" y="1090"/>
                  </a:cubicBezTo>
                  <a:cubicBezTo>
                    <a:pt x="486" y="1128"/>
                    <a:pt x="570" y="1146"/>
                    <a:pt x="651" y="1146"/>
                  </a:cubicBezTo>
                  <a:cubicBezTo>
                    <a:pt x="1023" y="1146"/>
                    <a:pt x="1326" y="776"/>
                    <a:pt x="1194" y="380"/>
                  </a:cubicBezTo>
                  <a:cubicBezTo>
                    <a:pt x="1103" y="128"/>
                    <a:pt x="877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387;p56">
              <a:extLst>
                <a:ext uri="{FF2B5EF4-FFF2-40B4-BE49-F238E27FC236}">
                  <a16:creationId xmlns:a16="http://schemas.microsoft.com/office/drawing/2014/main" id="{E6DF0F36-FE13-454C-9C78-001E910990A2}"/>
                </a:ext>
              </a:extLst>
            </p:cNvPr>
            <p:cNvSpPr/>
            <p:nvPr/>
          </p:nvSpPr>
          <p:spPr>
            <a:xfrm>
              <a:off x="6325275" y="1549713"/>
              <a:ext cx="35450" cy="28750"/>
            </a:xfrm>
            <a:custGeom>
              <a:avLst/>
              <a:gdLst/>
              <a:ahLst/>
              <a:cxnLst/>
              <a:rect l="l" t="t" r="r" b="b"/>
              <a:pathLst>
                <a:path w="1418" h="1150" extrusionOk="0">
                  <a:moveTo>
                    <a:pt x="707" y="1"/>
                  </a:moveTo>
                  <a:cubicBezTo>
                    <a:pt x="492" y="1"/>
                    <a:pt x="282" y="123"/>
                    <a:pt x="185" y="337"/>
                  </a:cubicBezTo>
                  <a:cubicBezTo>
                    <a:pt x="1" y="728"/>
                    <a:pt x="302" y="1150"/>
                    <a:pt x="696" y="1150"/>
                  </a:cubicBezTo>
                  <a:cubicBezTo>
                    <a:pt x="761" y="1150"/>
                    <a:pt x="828" y="1138"/>
                    <a:pt x="895" y="1114"/>
                  </a:cubicBezTo>
                  <a:cubicBezTo>
                    <a:pt x="1378" y="953"/>
                    <a:pt x="1418" y="283"/>
                    <a:pt x="949" y="55"/>
                  </a:cubicBezTo>
                  <a:cubicBezTo>
                    <a:pt x="872" y="18"/>
                    <a:pt x="789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388;p56">
              <a:extLst>
                <a:ext uri="{FF2B5EF4-FFF2-40B4-BE49-F238E27FC236}">
                  <a16:creationId xmlns:a16="http://schemas.microsoft.com/office/drawing/2014/main" id="{859D0998-2F2B-4EA3-9AE7-8659D84856DA}"/>
                </a:ext>
              </a:extLst>
            </p:cNvPr>
            <p:cNvSpPr/>
            <p:nvPr/>
          </p:nvSpPr>
          <p:spPr>
            <a:xfrm>
              <a:off x="6369550" y="1414663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256" y="0"/>
                  </a:moveTo>
                  <a:cubicBezTo>
                    <a:pt x="571" y="0"/>
                    <a:pt x="0" y="690"/>
                    <a:pt x="263" y="1424"/>
                  </a:cubicBezTo>
                  <a:cubicBezTo>
                    <a:pt x="432" y="1895"/>
                    <a:pt x="852" y="2137"/>
                    <a:pt x="1273" y="2137"/>
                  </a:cubicBezTo>
                  <a:cubicBezTo>
                    <a:pt x="1654" y="2137"/>
                    <a:pt x="2036" y="1938"/>
                    <a:pt x="2233" y="1531"/>
                  </a:cubicBezTo>
                  <a:cubicBezTo>
                    <a:pt x="2488" y="995"/>
                    <a:pt x="2260" y="365"/>
                    <a:pt x="1724" y="110"/>
                  </a:cubicBezTo>
                  <a:cubicBezTo>
                    <a:pt x="1568" y="35"/>
                    <a:pt x="1409" y="0"/>
                    <a:pt x="1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389;p56">
              <a:extLst>
                <a:ext uri="{FF2B5EF4-FFF2-40B4-BE49-F238E27FC236}">
                  <a16:creationId xmlns:a16="http://schemas.microsoft.com/office/drawing/2014/main" id="{2EEDAF37-6A96-4D22-8238-1DD6673E5EFA}"/>
                </a:ext>
              </a:extLst>
            </p:cNvPr>
            <p:cNvSpPr/>
            <p:nvPr/>
          </p:nvSpPr>
          <p:spPr>
            <a:xfrm>
              <a:off x="6351325" y="1963488"/>
              <a:ext cx="30850" cy="111250"/>
            </a:xfrm>
            <a:custGeom>
              <a:avLst/>
              <a:gdLst/>
              <a:ahLst/>
              <a:cxnLst/>
              <a:rect l="l" t="t" r="r" b="b"/>
              <a:pathLst>
                <a:path w="1234" h="4450" fill="none" extrusionOk="0">
                  <a:moveTo>
                    <a:pt x="1" y="4450"/>
                  </a:moveTo>
                  <a:lnTo>
                    <a:pt x="1234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390;p56">
              <a:extLst>
                <a:ext uri="{FF2B5EF4-FFF2-40B4-BE49-F238E27FC236}">
                  <a16:creationId xmlns:a16="http://schemas.microsoft.com/office/drawing/2014/main" id="{C404221C-50A6-4085-8722-B8DA8A583E50}"/>
                </a:ext>
              </a:extLst>
            </p:cNvPr>
            <p:cNvSpPr/>
            <p:nvPr/>
          </p:nvSpPr>
          <p:spPr>
            <a:xfrm>
              <a:off x="6333575" y="2059463"/>
              <a:ext cx="33850" cy="28875"/>
            </a:xfrm>
            <a:custGeom>
              <a:avLst/>
              <a:gdLst/>
              <a:ahLst/>
              <a:cxnLst/>
              <a:rect l="l" t="t" r="r" b="b"/>
              <a:pathLst>
                <a:path w="1354" h="1155" extrusionOk="0">
                  <a:moveTo>
                    <a:pt x="717" y="0"/>
                  </a:moveTo>
                  <a:cubicBezTo>
                    <a:pt x="298" y="0"/>
                    <a:pt x="1" y="470"/>
                    <a:pt x="228" y="866"/>
                  </a:cubicBezTo>
                  <a:cubicBezTo>
                    <a:pt x="335" y="1062"/>
                    <a:pt x="526" y="1155"/>
                    <a:pt x="718" y="1155"/>
                  </a:cubicBezTo>
                  <a:cubicBezTo>
                    <a:pt x="958" y="1155"/>
                    <a:pt x="1199" y="1008"/>
                    <a:pt x="1274" y="732"/>
                  </a:cubicBezTo>
                  <a:cubicBezTo>
                    <a:pt x="1354" y="423"/>
                    <a:pt x="1180" y="115"/>
                    <a:pt x="872" y="21"/>
                  </a:cubicBezTo>
                  <a:cubicBezTo>
                    <a:pt x="819" y="7"/>
                    <a:pt x="767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391;p56">
              <a:extLst>
                <a:ext uri="{FF2B5EF4-FFF2-40B4-BE49-F238E27FC236}">
                  <a16:creationId xmlns:a16="http://schemas.microsoft.com/office/drawing/2014/main" id="{0AB4645C-3B7C-457F-9E32-9E3DDFDD76D3}"/>
                </a:ext>
              </a:extLst>
            </p:cNvPr>
            <p:cNvSpPr/>
            <p:nvPr/>
          </p:nvSpPr>
          <p:spPr>
            <a:xfrm>
              <a:off x="6363725" y="1949838"/>
              <a:ext cx="34850" cy="28575"/>
            </a:xfrm>
            <a:custGeom>
              <a:avLst/>
              <a:gdLst/>
              <a:ahLst/>
              <a:cxnLst/>
              <a:rect l="l" t="t" r="r" b="b"/>
              <a:pathLst>
                <a:path w="1394" h="1143" extrusionOk="0">
                  <a:moveTo>
                    <a:pt x="731" y="1"/>
                  </a:moveTo>
                  <a:cubicBezTo>
                    <a:pt x="636" y="1"/>
                    <a:pt x="538" y="25"/>
                    <a:pt x="443" y="78"/>
                  </a:cubicBezTo>
                  <a:cubicBezTo>
                    <a:pt x="1" y="332"/>
                    <a:pt x="81" y="989"/>
                    <a:pt x="577" y="1123"/>
                  </a:cubicBezTo>
                  <a:cubicBezTo>
                    <a:pt x="628" y="1136"/>
                    <a:pt x="679" y="1143"/>
                    <a:pt x="729" y="1143"/>
                  </a:cubicBezTo>
                  <a:cubicBezTo>
                    <a:pt x="981" y="1143"/>
                    <a:pt x="1209" y="981"/>
                    <a:pt x="1287" y="734"/>
                  </a:cubicBezTo>
                  <a:cubicBezTo>
                    <a:pt x="1393" y="342"/>
                    <a:pt x="108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392;p56">
              <a:extLst>
                <a:ext uri="{FF2B5EF4-FFF2-40B4-BE49-F238E27FC236}">
                  <a16:creationId xmlns:a16="http://schemas.microsoft.com/office/drawing/2014/main" id="{D875B805-CD0E-4316-9438-DF790FF3349E}"/>
                </a:ext>
              </a:extLst>
            </p:cNvPr>
            <p:cNvSpPr/>
            <p:nvPr/>
          </p:nvSpPr>
          <p:spPr>
            <a:xfrm>
              <a:off x="6316150" y="2068388"/>
              <a:ext cx="63400" cy="53600"/>
            </a:xfrm>
            <a:custGeom>
              <a:avLst/>
              <a:gdLst/>
              <a:ahLst/>
              <a:cxnLst/>
              <a:rect l="l" t="t" r="r" b="b"/>
              <a:pathLst>
                <a:path w="2536" h="2144" extrusionOk="0">
                  <a:moveTo>
                    <a:pt x="1193" y="1"/>
                  </a:moveTo>
                  <a:cubicBezTo>
                    <a:pt x="743" y="1"/>
                    <a:pt x="296" y="275"/>
                    <a:pt x="161" y="790"/>
                  </a:cubicBezTo>
                  <a:cubicBezTo>
                    <a:pt x="1" y="1353"/>
                    <a:pt x="336" y="1942"/>
                    <a:pt x="899" y="2103"/>
                  </a:cubicBezTo>
                  <a:cubicBezTo>
                    <a:pt x="999" y="2131"/>
                    <a:pt x="1098" y="2144"/>
                    <a:pt x="1193" y="2144"/>
                  </a:cubicBezTo>
                  <a:cubicBezTo>
                    <a:pt x="1975" y="2144"/>
                    <a:pt x="2536" y="1276"/>
                    <a:pt x="2118" y="535"/>
                  </a:cubicBezTo>
                  <a:cubicBezTo>
                    <a:pt x="1910" y="174"/>
                    <a:pt x="1550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393;p56">
              <a:extLst>
                <a:ext uri="{FF2B5EF4-FFF2-40B4-BE49-F238E27FC236}">
                  <a16:creationId xmlns:a16="http://schemas.microsoft.com/office/drawing/2014/main" id="{9B1B9646-1FAB-4760-9411-11FA0C67AC34}"/>
                </a:ext>
              </a:extLst>
            </p:cNvPr>
            <p:cNvSpPr/>
            <p:nvPr/>
          </p:nvSpPr>
          <p:spPr>
            <a:xfrm>
              <a:off x="6426375" y="1952113"/>
              <a:ext cx="81100" cy="82100"/>
            </a:xfrm>
            <a:custGeom>
              <a:avLst/>
              <a:gdLst/>
              <a:ahLst/>
              <a:cxnLst/>
              <a:rect l="l" t="t" r="r" b="b"/>
              <a:pathLst>
                <a:path w="3244" h="3284" fill="none" extrusionOk="0">
                  <a:moveTo>
                    <a:pt x="3244" y="3283"/>
                  </a:moveTo>
                  <a:lnTo>
                    <a:pt x="1" y="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394;p56">
              <a:extLst>
                <a:ext uri="{FF2B5EF4-FFF2-40B4-BE49-F238E27FC236}">
                  <a16:creationId xmlns:a16="http://schemas.microsoft.com/office/drawing/2014/main" id="{EABDC756-35FB-4344-B00C-1777BEF093CB}"/>
                </a:ext>
              </a:extLst>
            </p:cNvPr>
            <p:cNvSpPr/>
            <p:nvPr/>
          </p:nvSpPr>
          <p:spPr>
            <a:xfrm>
              <a:off x="6487675" y="2019538"/>
              <a:ext cx="38575" cy="28750"/>
            </a:xfrm>
            <a:custGeom>
              <a:avLst/>
              <a:gdLst/>
              <a:ahLst/>
              <a:cxnLst/>
              <a:rect l="l" t="t" r="r" b="b"/>
              <a:pathLst>
                <a:path w="1543" h="1150" extrusionOk="0">
                  <a:moveTo>
                    <a:pt x="771" y="0"/>
                  </a:moveTo>
                  <a:cubicBezTo>
                    <a:pt x="624" y="0"/>
                    <a:pt x="477" y="57"/>
                    <a:pt x="363" y="171"/>
                  </a:cubicBezTo>
                  <a:cubicBezTo>
                    <a:pt x="1" y="533"/>
                    <a:pt x="256" y="1149"/>
                    <a:pt x="778" y="1149"/>
                  </a:cubicBezTo>
                  <a:cubicBezTo>
                    <a:pt x="1287" y="1149"/>
                    <a:pt x="1542" y="533"/>
                    <a:pt x="1180" y="171"/>
                  </a:cubicBezTo>
                  <a:cubicBezTo>
                    <a:pt x="1066" y="57"/>
                    <a:pt x="919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395;p56">
              <a:extLst>
                <a:ext uri="{FF2B5EF4-FFF2-40B4-BE49-F238E27FC236}">
                  <a16:creationId xmlns:a16="http://schemas.microsoft.com/office/drawing/2014/main" id="{A10A26D3-1674-460A-9DBE-81F278C21ECD}"/>
                </a:ext>
              </a:extLst>
            </p:cNvPr>
            <p:cNvSpPr/>
            <p:nvPr/>
          </p:nvSpPr>
          <p:spPr>
            <a:xfrm>
              <a:off x="6412650" y="1938138"/>
              <a:ext cx="30175" cy="28950"/>
            </a:xfrm>
            <a:custGeom>
              <a:avLst/>
              <a:gdLst/>
              <a:ahLst/>
              <a:cxnLst/>
              <a:rect l="l" t="t" r="r" b="b"/>
              <a:pathLst>
                <a:path w="1207" h="1158" extrusionOk="0">
                  <a:moveTo>
                    <a:pt x="586" y="1"/>
                  </a:moveTo>
                  <a:cubicBezTo>
                    <a:pt x="288" y="1"/>
                    <a:pt x="0" y="229"/>
                    <a:pt x="0" y="573"/>
                  </a:cubicBezTo>
                  <a:cubicBezTo>
                    <a:pt x="0" y="926"/>
                    <a:pt x="289" y="1157"/>
                    <a:pt x="588" y="1157"/>
                  </a:cubicBezTo>
                  <a:cubicBezTo>
                    <a:pt x="730" y="1157"/>
                    <a:pt x="875" y="1105"/>
                    <a:pt x="992" y="988"/>
                  </a:cubicBezTo>
                  <a:cubicBezTo>
                    <a:pt x="1206" y="760"/>
                    <a:pt x="1206" y="398"/>
                    <a:pt x="992" y="171"/>
                  </a:cubicBezTo>
                  <a:cubicBezTo>
                    <a:pt x="874" y="53"/>
                    <a:pt x="729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396;p56">
              <a:extLst>
                <a:ext uri="{FF2B5EF4-FFF2-40B4-BE49-F238E27FC236}">
                  <a16:creationId xmlns:a16="http://schemas.microsoft.com/office/drawing/2014/main" id="{1E77CCDB-3783-4592-A5E0-18738BEDD873}"/>
                </a:ext>
              </a:extLst>
            </p:cNvPr>
            <p:cNvSpPr/>
            <p:nvPr/>
          </p:nvSpPr>
          <p:spPr>
            <a:xfrm>
              <a:off x="6486450" y="2022788"/>
              <a:ext cx="71275" cy="53225"/>
            </a:xfrm>
            <a:custGeom>
              <a:avLst/>
              <a:gdLst/>
              <a:ahLst/>
              <a:cxnLst/>
              <a:rect l="l" t="t" r="r" b="b"/>
              <a:pathLst>
                <a:path w="2851" h="2129" extrusionOk="0">
                  <a:moveTo>
                    <a:pt x="1414" y="1"/>
                  </a:moveTo>
                  <a:cubicBezTo>
                    <a:pt x="473" y="1"/>
                    <a:pt x="0" y="1144"/>
                    <a:pt x="666" y="1810"/>
                  </a:cubicBezTo>
                  <a:cubicBezTo>
                    <a:pt x="877" y="2021"/>
                    <a:pt x="1154" y="2128"/>
                    <a:pt x="1432" y="2128"/>
                  </a:cubicBezTo>
                  <a:cubicBezTo>
                    <a:pt x="1700" y="2128"/>
                    <a:pt x="1970" y="2028"/>
                    <a:pt x="2181" y="1823"/>
                  </a:cubicBezTo>
                  <a:cubicBezTo>
                    <a:pt x="2851" y="1153"/>
                    <a:pt x="2382" y="1"/>
                    <a:pt x="1430" y="1"/>
                  </a:cubicBezTo>
                  <a:cubicBezTo>
                    <a:pt x="1425" y="1"/>
                    <a:pt x="1419" y="1"/>
                    <a:pt x="1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397;p56">
              <a:extLst>
                <a:ext uri="{FF2B5EF4-FFF2-40B4-BE49-F238E27FC236}">
                  <a16:creationId xmlns:a16="http://schemas.microsoft.com/office/drawing/2014/main" id="{B20407C1-CA21-4681-A765-1A5D93251872}"/>
                </a:ext>
              </a:extLst>
            </p:cNvPr>
            <p:cNvSpPr/>
            <p:nvPr/>
          </p:nvSpPr>
          <p:spPr>
            <a:xfrm>
              <a:off x="6280650" y="1803688"/>
              <a:ext cx="81750" cy="83125"/>
            </a:xfrm>
            <a:custGeom>
              <a:avLst/>
              <a:gdLst/>
              <a:ahLst/>
              <a:cxnLst/>
              <a:rect l="l" t="t" r="r" b="b"/>
              <a:pathLst>
                <a:path w="3270" h="3325" fill="none" extrusionOk="0">
                  <a:moveTo>
                    <a:pt x="0" y="1"/>
                  </a:moveTo>
                  <a:lnTo>
                    <a:pt x="3270" y="3324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398;p56">
              <a:extLst>
                <a:ext uri="{FF2B5EF4-FFF2-40B4-BE49-F238E27FC236}">
                  <a16:creationId xmlns:a16="http://schemas.microsoft.com/office/drawing/2014/main" id="{5DCA77D8-DA66-4C3E-9103-58CABCFAD43F}"/>
                </a:ext>
              </a:extLst>
            </p:cNvPr>
            <p:cNvSpPr/>
            <p:nvPr/>
          </p:nvSpPr>
          <p:spPr>
            <a:xfrm>
              <a:off x="6261875" y="1789963"/>
              <a:ext cx="38225" cy="28500"/>
            </a:xfrm>
            <a:custGeom>
              <a:avLst/>
              <a:gdLst/>
              <a:ahLst/>
              <a:cxnLst/>
              <a:rect l="l" t="t" r="r" b="b"/>
              <a:pathLst>
                <a:path w="1529" h="1140" extrusionOk="0">
                  <a:moveTo>
                    <a:pt x="765" y="0"/>
                  </a:moveTo>
                  <a:cubicBezTo>
                    <a:pt x="255" y="0"/>
                    <a:pt x="1" y="617"/>
                    <a:pt x="363" y="978"/>
                  </a:cubicBezTo>
                  <a:cubicBezTo>
                    <a:pt x="470" y="1086"/>
                    <a:pt x="614" y="1139"/>
                    <a:pt x="760" y="1139"/>
                  </a:cubicBezTo>
                  <a:cubicBezTo>
                    <a:pt x="905" y="1139"/>
                    <a:pt x="1053" y="1086"/>
                    <a:pt x="1167" y="978"/>
                  </a:cubicBezTo>
                  <a:cubicBezTo>
                    <a:pt x="1528" y="617"/>
                    <a:pt x="1274" y="0"/>
                    <a:pt x="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399;p56">
              <a:extLst>
                <a:ext uri="{FF2B5EF4-FFF2-40B4-BE49-F238E27FC236}">
                  <a16:creationId xmlns:a16="http://schemas.microsoft.com/office/drawing/2014/main" id="{F5438D9E-B06E-42AF-88E8-1DE1193DA33E}"/>
                </a:ext>
              </a:extLst>
            </p:cNvPr>
            <p:cNvSpPr/>
            <p:nvPr/>
          </p:nvSpPr>
          <p:spPr>
            <a:xfrm>
              <a:off x="6345975" y="1871813"/>
              <a:ext cx="30175" cy="28950"/>
            </a:xfrm>
            <a:custGeom>
              <a:avLst/>
              <a:gdLst/>
              <a:ahLst/>
              <a:cxnLst/>
              <a:rect l="l" t="t" r="r" b="b"/>
              <a:pathLst>
                <a:path w="1207" h="1158" extrusionOk="0">
                  <a:moveTo>
                    <a:pt x="629" y="1"/>
                  </a:moveTo>
                  <a:cubicBezTo>
                    <a:pt x="488" y="1"/>
                    <a:pt x="345" y="53"/>
                    <a:pt x="228" y="170"/>
                  </a:cubicBezTo>
                  <a:cubicBezTo>
                    <a:pt x="0" y="398"/>
                    <a:pt x="0" y="760"/>
                    <a:pt x="228" y="988"/>
                  </a:cubicBezTo>
                  <a:cubicBezTo>
                    <a:pt x="346" y="1105"/>
                    <a:pt x="490" y="1158"/>
                    <a:pt x="631" y="1158"/>
                  </a:cubicBezTo>
                  <a:cubicBezTo>
                    <a:pt x="925" y="1158"/>
                    <a:pt x="1206" y="930"/>
                    <a:pt x="1206" y="586"/>
                  </a:cubicBezTo>
                  <a:cubicBezTo>
                    <a:pt x="1206" y="232"/>
                    <a:pt x="924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400;p56">
              <a:extLst>
                <a:ext uri="{FF2B5EF4-FFF2-40B4-BE49-F238E27FC236}">
                  <a16:creationId xmlns:a16="http://schemas.microsoft.com/office/drawing/2014/main" id="{5D4D04F2-87DD-4E2F-AACF-7C194159C50B}"/>
                </a:ext>
              </a:extLst>
            </p:cNvPr>
            <p:cNvSpPr/>
            <p:nvPr/>
          </p:nvSpPr>
          <p:spPr>
            <a:xfrm>
              <a:off x="6230725" y="1762888"/>
              <a:ext cx="71275" cy="53225"/>
            </a:xfrm>
            <a:custGeom>
              <a:avLst/>
              <a:gdLst/>
              <a:ahLst/>
              <a:cxnLst/>
              <a:rect l="l" t="t" r="r" b="b"/>
              <a:pathLst>
                <a:path w="2851" h="2129" extrusionOk="0">
                  <a:moveTo>
                    <a:pt x="1426" y="1"/>
                  </a:moveTo>
                  <a:cubicBezTo>
                    <a:pt x="1157" y="1"/>
                    <a:pt x="888" y="102"/>
                    <a:pt x="684" y="306"/>
                  </a:cubicBezTo>
                  <a:cubicBezTo>
                    <a:pt x="0" y="976"/>
                    <a:pt x="469" y="2128"/>
                    <a:pt x="1421" y="2128"/>
                  </a:cubicBezTo>
                  <a:cubicBezTo>
                    <a:pt x="1426" y="2129"/>
                    <a:pt x="1432" y="2129"/>
                    <a:pt x="1437" y="2129"/>
                  </a:cubicBezTo>
                  <a:cubicBezTo>
                    <a:pt x="2378" y="2129"/>
                    <a:pt x="2851" y="986"/>
                    <a:pt x="2185" y="319"/>
                  </a:cubicBezTo>
                  <a:cubicBezTo>
                    <a:pt x="1981" y="108"/>
                    <a:pt x="1704" y="1"/>
                    <a:pt x="1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401;p56">
              <a:extLst>
                <a:ext uri="{FF2B5EF4-FFF2-40B4-BE49-F238E27FC236}">
                  <a16:creationId xmlns:a16="http://schemas.microsoft.com/office/drawing/2014/main" id="{EFE81459-F095-4E77-AB45-5A3526305949}"/>
                </a:ext>
              </a:extLst>
            </p:cNvPr>
            <p:cNvSpPr/>
            <p:nvPr/>
          </p:nvSpPr>
          <p:spPr>
            <a:xfrm>
              <a:off x="6000900" y="1951338"/>
              <a:ext cx="126775" cy="107025"/>
            </a:xfrm>
            <a:custGeom>
              <a:avLst/>
              <a:gdLst/>
              <a:ahLst/>
              <a:cxnLst/>
              <a:rect l="l" t="t" r="r" b="b"/>
              <a:pathLst>
                <a:path w="5071" h="4281" extrusionOk="0">
                  <a:moveTo>
                    <a:pt x="2393" y="1"/>
                  </a:moveTo>
                  <a:cubicBezTo>
                    <a:pt x="1497" y="1"/>
                    <a:pt x="606" y="549"/>
                    <a:pt x="322" y="1572"/>
                  </a:cubicBezTo>
                  <a:cubicBezTo>
                    <a:pt x="0" y="2698"/>
                    <a:pt x="670" y="3877"/>
                    <a:pt x="1810" y="4199"/>
                  </a:cubicBezTo>
                  <a:cubicBezTo>
                    <a:pt x="2010" y="4255"/>
                    <a:pt x="2208" y="4281"/>
                    <a:pt x="2398" y="4281"/>
                  </a:cubicBezTo>
                  <a:cubicBezTo>
                    <a:pt x="3950" y="4281"/>
                    <a:pt x="5071" y="2556"/>
                    <a:pt x="4235" y="1077"/>
                  </a:cubicBezTo>
                  <a:cubicBezTo>
                    <a:pt x="3820" y="347"/>
                    <a:pt x="3105" y="1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402;p56">
              <a:extLst>
                <a:ext uri="{FF2B5EF4-FFF2-40B4-BE49-F238E27FC236}">
                  <a16:creationId xmlns:a16="http://schemas.microsoft.com/office/drawing/2014/main" id="{A8388BAF-2470-42FA-8E8A-14BDEFA916EB}"/>
                </a:ext>
              </a:extLst>
            </p:cNvPr>
            <p:cNvSpPr/>
            <p:nvPr/>
          </p:nvSpPr>
          <p:spPr>
            <a:xfrm>
              <a:off x="6017975" y="1980063"/>
              <a:ext cx="29575" cy="24450"/>
            </a:xfrm>
            <a:custGeom>
              <a:avLst/>
              <a:gdLst/>
              <a:ahLst/>
              <a:cxnLst/>
              <a:rect l="l" t="t" r="r" b="b"/>
              <a:pathLst>
                <a:path w="1183" h="978" extrusionOk="0">
                  <a:moveTo>
                    <a:pt x="619" y="0"/>
                  </a:moveTo>
                  <a:cubicBezTo>
                    <a:pt x="574" y="0"/>
                    <a:pt x="528" y="7"/>
                    <a:pt x="483" y="21"/>
                  </a:cubicBezTo>
                  <a:cubicBezTo>
                    <a:pt x="68" y="142"/>
                    <a:pt x="1" y="705"/>
                    <a:pt x="376" y="919"/>
                  </a:cubicBezTo>
                  <a:cubicBezTo>
                    <a:pt x="454" y="960"/>
                    <a:pt x="534" y="978"/>
                    <a:pt x="611" y="978"/>
                  </a:cubicBezTo>
                  <a:cubicBezTo>
                    <a:pt x="919" y="978"/>
                    <a:pt x="1183" y="688"/>
                    <a:pt x="1086" y="356"/>
                  </a:cubicBezTo>
                  <a:cubicBezTo>
                    <a:pt x="1031" y="147"/>
                    <a:pt x="8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403;p56">
              <a:extLst>
                <a:ext uri="{FF2B5EF4-FFF2-40B4-BE49-F238E27FC236}">
                  <a16:creationId xmlns:a16="http://schemas.microsoft.com/office/drawing/2014/main" id="{C21E31D7-64C1-4817-AA16-3FE4E76C1060}"/>
                </a:ext>
              </a:extLst>
            </p:cNvPr>
            <p:cNvSpPr/>
            <p:nvPr/>
          </p:nvSpPr>
          <p:spPr>
            <a:xfrm>
              <a:off x="6158700" y="1911813"/>
              <a:ext cx="126425" cy="107025"/>
            </a:xfrm>
            <a:custGeom>
              <a:avLst/>
              <a:gdLst/>
              <a:ahLst/>
              <a:cxnLst/>
              <a:rect l="l" t="t" r="r" b="b"/>
              <a:pathLst>
                <a:path w="5057" h="4281" extrusionOk="0">
                  <a:moveTo>
                    <a:pt x="2380" y="0"/>
                  </a:moveTo>
                  <a:cubicBezTo>
                    <a:pt x="1484" y="0"/>
                    <a:pt x="592" y="549"/>
                    <a:pt x="308" y="1572"/>
                  </a:cubicBezTo>
                  <a:cubicBezTo>
                    <a:pt x="0" y="2698"/>
                    <a:pt x="657" y="3877"/>
                    <a:pt x="1796" y="4199"/>
                  </a:cubicBezTo>
                  <a:cubicBezTo>
                    <a:pt x="1997" y="4254"/>
                    <a:pt x="2194" y="4280"/>
                    <a:pt x="2385" y="4280"/>
                  </a:cubicBezTo>
                  <a:cubicBezTo>
                    <a:pt x="3937" y="4280"/>
                    <a:pt x="5057" y="2556"/>
                    <a:pt x="4222" y="1076"/>
                  </a:cubicBezTo>
                  <a:cubicBezTo>
                    <a:pt x="3806" y="346"/>
                    <a:pt x="3092" y="0"/>
                    <a:pt x="2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404;p56">
              <a:extLst>
                <a:ext uri="{FF2B5EF4-FFF2-40B4-BE49-F238E27FC236}">
                  <a16:creationId xmlns:a16="http://schemas.microsoft.com/office/drawing/2014/main" id="{33C1FBCB-1CC1-4A57-96B3-6E6616856F4E}"/>
                </a:ext>
              </a:extLst>
            </p:cNvPr>
            <p:cNvSpPr/>
            <p:nvPr/>
          </p:nvSpPr>
          <p:spPr>
            <a:xfrm>
              <a:off x="6180475" y="1932938"/>
              <a:ext cx="29550" cy="24500"/>
            </a:xfrm>
            <a:custGeom>
              <a:avLst/>
              <a:gdLst/>
              <a:ahLst/>
              <a:cxnLst/>
              <a:rect l="l" t="t" r="r" b="b"/>
              <a:pathLst>
                <a:path w="1182" h="980" extrusionOk="0">
                  <a:moveTo>
                    <a:pt x="608" y="1"/>
                  </a:moveTo>
                  <a:cubicBezTo>
                    <a:pt x="566" y="1"/>
                    <a:pt x="524" y="6"/>
                    <a:pt x="483" y="17"/>
                  </a:cubicBezTo>
                  <a:cubicBezTo>
                    <a:pt x="67" y="137"/>
                    <a:pt x="0" y="700"/>
                    <a:pt x="376" y="915"/>
                  </a:cubicBezTo>
                  <a:cubicBezTo>
                    <a:pt x="457" y="960"/>
                    <a:pt x="541" y="980"/>
                    <a:pt x="621" y="980"/>
                  </a:cubicBezTo>
                  <a:cubicBezTo>
                    <a:pt x="925" y="980"/>
                    <a:pt x="1181" y="691"/>
                    <a:pt x="1086" y="352"/>
                  </a:cubicBezTo>
                  <a:cubicBezTo>
                    <a:pt x="1030" y="139"/>
                    <a:pt x="823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405;p56">
              <a:extLst>
                <a:ext uri="{FF2B5EF4-FFF2-40B4-BE49-F238E27FC236}">
                  <a16:creationId xmlns:a16="http://schemas.microsoft.com/office/drawing/2014/main" id="{BEA79500-CF10-4951-83B3-890EBE148B21}"/>
                </a:ext>
              </a:extLst>
            </p:cNvPr>
            <p:cNvSpPr/>
            <p:nvPr/>
          </p:nvSpPr>
          <p:spPr>
            <a:xfrm>
              <a:off x="6334925" y="1865838"/>
              <a:ext cx="118625" cy="106900"/>
            </a:xfrm>
            <a:custGeom>
              <a:avLst/>
              <a:gdLst/>
              <a:ahLst/>
              <a:cxnLst/>
              <a:rect l="l" t="t" r="r" b="b"/>
              <a:pathLst>
                <a:path w="4745" h="4276" extrusionOk="0">
                  <a:moveTo>
                    <a:pt x="2367" y="0"/>
                  </a:moveTo>
                  <a:cubicBezTo>
                    <a:pt x="1849" y="0"/>
                    <a:pt x="1331" y="189"/>
                    <a:pt x="925" y="570"/>
                  </a:cubicBezTo>
                  <a:cubicBezTo>
                    <a:pt x="54" y="1374"/>
                    <a:pt x="0" y="2728"/>
                    <a:pt x="804" y="3585"/>
                  </a:cubicBezTo>
                  <a:cubicBezTo>
                    <a:pt x="1227" y="4043"/>
                    <a:pt x="1802" y="4275"/>
                    <a:pt x="2377" y="4275"/>
                  </a:cubicBezTo>
                  <a:cubicBezTo>
                    <a:pt x="2895" y="4275"/>
                    <a:pt x="3413" y="4087"/>
                    <a:pt x="3819" y="3706"/>
                  </a:cubicBezTo>
                  <a:cubicBezTo>
                    <a:pt x="4690" y="2902"/>
                    <a:pt x="4744" y="1548"/>
                    <a:pt x="3940" y="691"/>
                  </a:cubicBezTo>
                  <a:cubicBezTo>
                    <a:pt x="3517" y="232"/>
                    <a:pt x="2942" y="0"/>
                    <a:pt x="2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406;p56">
              <a:extLst>
                <a:ext uri="{FF2B5EF4-FFF2-40B4-BE49-F238E27FC236}">
                  <a16:creationId xmlns:a16="http://schemas.microsoft.com/office/drawing/2014/main" id="{2342504B-AA09-419A-AE9F-C3A13BC3F32D}"/>
                </a:ext>
              </a:extLst>
            </p:cNvPr>
            <p:cNvSpPr/>
            <p:nvPr/>
          </p:nvSpPr>
          <p:spPr>
            <a:xfrm>
              <a:off x="6354000" y="1882538"/>
              <a:ext cx="29550" cy="24325"/>
            </a:xfrm>
            <a:custGeom>
              <a:avLst/>
              <a:gdLst/>
              <a:ahLst/>
              <a:cxnLst/>
              <a:rect l="l" t="t" r="r" b="b"/>
              <a:pathLst>
                <a:path w="1182" h="973" extrusionOk="0">
                  <a:moveTo>
                    <a:pt x="630" y="1"/>
                  </a:moveTo>
                  <a:cubicBezTo>
                    <a:pt x="582" y="1"/>
                    <a:pt x="533" y="8"/>
                    <a:pt x="483" y="23"/>
                  </a:cubicBezTo>
                  <a:cubicBezTo>
                    <a:pt x="68" y="130"/>
                    <a:pt x="1" y="706"/>
                    <a:pt x="390" y="907"/>
                  </a:cubicBezTo>
                  <a:cubicBezTo>
                    <a:pt x="468" y="952"/>
                    <a:pt x="550" y="972"/>
                    <a:pt x="629" y="972"/>
                  </a:cubicBezTo>
                  <a:cubicBezTo>
                    <a:pt x="926" y="972"/>
                    <a:pt x="1182" y="686"/>
                    <a:pt x="1086" y="358"/>
                  </a:cubicBezTo>
                  <a:cubicBezTo>
                    <a:pt x="1032" y="139"/>
                    <a:pt x="843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407;p56">
              <a:extLst>
                <a:ext uri="{FF2B5EF4-FFF2-40B4-BE49-F238E27FC236}">
                  <a16:creationId xmlns:a16="http://schemas.microsoft.com/office/drawing/2014/main" id="{47DFFAFB-5CB5-4EA3-AE43-8606C7EFB0BF}"/>
                </a:ext>
              </a:extLst>
            </p:cNvPr>
            <p:cNvSpPr/>
            <p:nvPr/>
          </p:nvSpPr>
          <p:spPr>
            <a:xfrm>
              <a:off x="6385500" y="1682838"/>
              <a:ext cx="126775" cy="106850"/>
            </a:xfrm>
            <a:custGeom>
              <a:avLst/>
              <a:gdLst/>
              <a:ahLst/>
              <a:cxnLst/>
              <a:rect l="l" t="t" r="r" b="b"/>
              <a:pathLst>
                <a:path w="5071" h="4274" extrusionOk="0">
                  <a:moveTo>
                    <a:pt x="2384" y="1"/>
                  </a:moveTo>
                  <a:cubicBezTo>
                    <a:pt x="1492" y="1"/>
                    <a:pt x="605" y="545"/>
                    <a:pt x="322" y="1565"/>
                  </a:cubicBezTo>
                  <a:cubicBezTo>
                    <a:pt x="1" y="2704"/>
                    <a:pt x="671" y="3883"/>
                    <a:pt x="1810" y="4191"/>
                  </a:cubicBezTo>
                  <a:cubicBezTo>
                    <a:pt x="2012" y="4247"/>
                    <a:pt x="2210" y="4274"/>
                    <a:pt x="2402" y="4274"/>
                  </a:cubicBezTo>
                  <a:cubicBezTo>
                    <a:pt x="3952" y="4274"/>
                    <a:pt x="5070" y="2561"/>
                    <a:pt x="4235" y="1082"/>
                  </a:cubicBezTo>
                  <a:cubicBezTo>
                    <a:pt x="3818" y="350"/>
                    <a:pt x="3099" y="1"/>
                    <a:pt x="2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408;p56">
              <a:extLst>
                <a:ext uri="{FF2B5EF4-FFF2-40B4-BE49-F238E27FC236}">
                  <a16:creationId xmlns:a16="http://schemas.microsoft.com/office/drawing/2014/main" id="{A8A32598-DA2A-4D1F-ADFB-E97AD1CD22DA}"/>
                </a:ext>
              </a:extLst>
            </p:cNvPr>
            <p:cNvSpPr/>
            <p:nvPr/>
          </p:nvSpPr>
          <p:spPr>
            <a:xfrm>
              <a:off x="6404600" y="1735938"/>
              <a:ext cx="29550" cy="24500"/>
            </a:xfrm>
            <a:custGeom>
              <a:avLst/>
              <a:gdLst/>
              <a:ahLst/>
              <a:cxnLst/>
              <a:rect l="l" t="t" r="r" b="b"/>
              <a:pathLst>
                <a:path w="1182" h="980" extrusionOk="0">
                  <a:moveTo>
                    <a:pt x="608" y="1"/>
                  </a:moveTo>
                  <a:cubicBezTo>
                    <a:pt x="566" y="1"/>
                    <a:pt x="524" y="6"/>
                    <a:pt x="483" y="17"/>
                  </a:cubicBezTo>
                  <a:cubicBezTo>
                    <a:pt x="68" y="138"/>
                    <a:pt x="1" y="701"/>
                    <a:pt x="376" y="915"/>
                  </a:cubicBezTo>
                  <a:cubicBezTo>
                    <a:pt x="454" y="960"/>
                    <a:pt x="536" y="980"/>
                    <a:pt x="616" y="980"/>
                  </a:cubicBezTo>
                  <a:cubicBezTo>
                    <a:pt x="916" y="980"/>
                    <a:pt x="1181" y="691"/>
                    <a:pt x="1086" y="352"/>
                  </a:cubicBezTo>
                  <a:cubicBezTo>
                    <a:pt x="1019" y="139"/>
                    <a:pt x="820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409;p56">
              <a:extLst>
                <a:ext uri="{FF2B5EF4-FFF2-40B4-BE49-F238E27FC236}">
                  <a16:creationId xmlns:a16="http://schemas.microsoft.com/office/drawing/2014/main" id="{B3914268-336A-4F79-8282-438EB501F65D}"/>
                </a:ext>
              </a:extLst>
            </p:cNvPr>
            <p:cNvSpPr/>
            <p:nvPr/>
          </p:nvSpPr>
          <p:spPr>
            <a:xfrm>
              <a:off x="6255525" y="1552513"/>
              <a:ext cx="129050" cy="107025"/>
            </a:xfrm>
            <a:custGeom>
              <a:avLst/>
              <a:gdLst/>
              <a:ahLst/>
              <a:cxnLst/>
              <a:rect l="l" t="t" r="r" b="b"/>
              <a:pathLst>
                <a:path w="5162" h="4281" extrusionOk="0">
                  <a:moveTo>
                    <a:pt x="2695" y="0"/>
                  </a:moveTo>
                  <a:cubicBezTo>
                    <a:pt x="2350" y="0"/>
                    <a:pt x="1993" y="87"/>
                    <a:pt x="1648" y="278"/>
                  </a:cubicBezTo>
                  <a:cubicBezTo>
                    <a:pt x="0" y="1216"/>
                    <a:pt x="295" y="3696"/>
                    <a:pt x="2131" y="4205"/>
                  </a:cubicBezTo>
                  <a:cubicBezTo>
                    <a:pt x="2321" y="4256"/>
                    <a:pt x="2511" y="4281"/>
                    <a:pt x="2699" y="4281"/>
                  </a:cubicBezTo>
                  <a:cubicBezTo>
                    <a:pt x="3635" y="4281"/>
                    <a:pt x="4489" y="3667"/>
                    <a:pt x="4757" y="2717"/>
                  </a:cubicBezTo>
                  <a:cubicBezTo>
                    <a:pt x="5161" y="1262"/>
                    <a:pt x="4015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410;p56">
              <a:extLst>
                <a:ext uri="{FF2B5EF4-FFF2-40B4-BE49-F238E27FC236}">
                  <a16:creationId xmlns:a16="http://schemas.microsoft.com/office/drawing/2014/main" id="{0E0192F8-F863-481E-985D-CE446AB12A05}"/>
                </a:ext>
              </a:extLst>
            </p:cNvPr>
            <p:cNvSpPr/>
            <p:nvPr/>
          </p:nvSpPr>
          <p:spPr>
            <a:xfrm>
              <a:off x="6277625" y="1603838"/>
              <a:ext cx="29575" cy="24450"/>
            </a:xfrm>
            <a:custGeom>
              <a:avLst/>
              <a:gdLst/>
              <a:ahLst/>
              <a:cxnLst/>
              <a:rect l="l" t="t" r="r" b="b"/>
              <a:pathLst>
                <a:path w="1183" h="978" extrusionOk="0">
                  <a:moveTo>
                    <a:pt x="619" y="0"/>
                  </a:moveTo>
                  <a:cubicBezTo>
                    <a:pt x="574" y="0"/>
                    <a:pt x="528" y="7"/>
                    <a:pt x="483" y="21"/>
                  </a:cubicBezTo>
                  <a:cubicBezTo>
                    <a:pt x="68" y="142"/>
                    <a:pt x="1" y="705"/>
                    <a:pt x="376" y="919"/>
                  </a:cubicBezTo>
                  <a:cubicBezTo>
                    <a:pt x="454" y="959"/>
                    <a:pt x="534" y="977"/>
                    <a:pt x="611" y="977"/>
                  </a:cubicBezTo>
                  <a:cubicBezTo>
                    <a:pt x="919" y="977"/>
                    <a:pt x="1182" y="688"/>
                    <a:pt x="1086" y="356"/>
                  </a:cubicBezTo>
                  <a:cubicBezTo>
                    <a:pt x="1031" y="146"/>
                    <a:pt x="8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1338;p56">
            <a:extLst>
              <a:ext uri="{FF2B5EF4-FFF2-40B4-BE49-F238E27FC236}">
                <a16:creationId xmlns:a16="http://schemas.microsoft.com/office/drawing/2014/main" id="{F0D19E09-D9F0-4204-81EA-BF1ED602D274}"/>
              </a:ext>
            </a:extLst>
          </p:cNvPr>
          <p:cNvGrpSpPr/>
          <p:nvPr/>
        </p:nvGrpSpPr>
        <p:grpSpPr>
          <a:xfrm rot="3893832">
            <a:off x="4231963" y="4181108"/>
            <a:ext cx="1380099" cy="1372693"/>
            <a:chOff x="5854150" y="1414663"/>
            <a:chExt cx="796725" cy="792450"/>
          </a:xfrm>
        </p:grpSpPr>
        <p:sp>
          <p:nvSpPr>
            <p:cNvPr id="257" name="Google Shape;1339;p56">
              <a:extLst>
                <a:ext uri="{FF2B5EF4-FFF2-40B4-BE49-F238E27FC236}">
                  <a16:creationId xmlns:a16="http://schemas.microsoft.com/office/drawing/2014/main" id="{EB0D57B0-8372-4C15-83E9-D22017D58B34}"/>
                </a:ext>
              </a:extLst>
            </p:cNvPr>
            <p:cNvSpPr/>
            <p:nvPr/>
          </p:nvSpPr>
          <p:spPr>
            <a:xfrm>
              <a:off x="6016975" y="2048588"/>
              <a:ext cx="31175" cy="112600"/>
            </a:xfrm>
            <a:custGeom>
              <a:avLst/>
              <a:gdLst/>
              <a:ahLst/>
              <a:cxnLst/>
              <a:rect l="l" t="t" r="r" b="b"/>
              <a:pathLst>
                <a:path w="1247" h="4504" fill="none" extrusionOk="0">
                  <a:moveTo>
                    <a:pt x="1" y="4503"/>
                  </a:moveTo>
                  <a:lnTo>
                    <a:pt x="1247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340;p56">
              <a:extLst>
                <a:ext uri="{FF2B5EF4-FFF2-40B4-BE49-F238E27FC236}">
                  <a16:creationId xmlns:a16="http://schemas.microsoft.com/office/drawing/2014/main" id="{792D715E-7D80-42E0-9FB0-BC941F815E4E}"/>
                </a:ext>
              </a:extLst>
            </p:cNvPr>
            <p:cNvSpPr/>
            <p:nvPr/>
          </p:nvSpPr>
          <p:spPr>
            <a:xfrm>
              <a:off x="5999275" y="2146138"/>
              <a:ext cx="33800" cy="28650"/>
            </a:xfrm>
            <a:custGeom>
              <a:avLst/>
              <a:gdLst/>
              <a:ahLst/>
              <a:cxnLst/>
              <a:rect l="l" t="t" r="r" b="b"/>
              <a:pathLst>
                <a:path w="1352" h="1146" extrusionOk="0">
                  <a:moveTo>
                    <a:pt x="702" y="0"/>
                  </a:moveTo>
                  <a:cubicBezTo>
                    <a:pt x="290" y="0"/>
                    <a:pt x="1" y="465"/>
                    <a:pt x="226" y="856"/>
                  </a:cubicBezTo>
                  <a:cubicBezTo>
                    <a:pt x="333" y="1052"/>
                    <a:pt x="524" y="1145"/>
                    <a:pt x="716" y="1145"/>
                  </a:cubicBezTo>
                  <a:cubicBezTo>
                    <a:pt x="956" y="1145"/>
                    <a:pt x="1197" y="998"/>
                    <a:pt x="1271" y="722"/>
                  </a:cubicBezTo>
                  <a:cubicBezTo>
                    <a:pt x="1352" y="414"/>
                    <a:pt x="1178" y="106"/>
                    <a:pt x="869" y="25"/>
                  </a:cubicBezTo>
                  <a:cubicBezTo>
                    <a:pt x="812" y="8"/>
                    <a:pt x="756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341;p56">
              <a:extLst>
                <a:ext uri="{FF2B5EF4-FFF2-40B4-BE49-F238E27FC236}">
                  <a16:creationId xmlns:a16="http://schemas.microsoft.com/office/drawing/2014/main" id="{4052A004-99CF-4FCE-A1E0-158D93B216DA}"/>
                </a:ext>
              </a:extLst>
            </p:cNvPr>
            <p:cNvSpPr/>
            <p:nvPr/>
          </p:nvSpPr>
          <p:spPr>
            <a:xfrm>
              <a:off x="6029700" y="2035063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726" y="1"/>
                  </a:moveTo>
                  <a:cubicBezTo>
                    <a:pt x="633" y="1"/>
                    <a:pt x="537" y="23"/>
                    <a:pt x="443" y="73"/>
                  </a:cubicBezTo>
                  <a:cubicBezTo>
                    <a:pt x="1" y="327"/>
                    <a:pt x="81" y="997"/>
                    <a:pt x="577" y="1131"/>
                  </a:cubicBezTo>
                  <a:cubicBezTo>
                    <a:pt x="628" y="1145"/>
                    <a:pt x="678" y="1151"/>
                    <a:pt x="728" y="1151"/>
                  </a:cubicBezTo>
                  <a:cubicBezTo>
                    <a:pt x="981" y="1151"/>
                    <a:pt x="1209" y="987"/>
                    <a:pt x="1287" y="729"/>
                  </a:cubicBezTo>
                  <a:cubicBezTo>
                    <a:pt x="1394" y="335"/>
                    <a:pt x="1086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342;p56">
              <a:extLst>
                <a:ext uri="{FF2B5EF4-FFF2-40B4-BE49-F238E27FC236}">
                  <a16:creationId xmlns:a16="http://schemas.microsoft.com/office/drawing/2014/main" id="{F93F2F11-DB7E-4299-9ADB-642A3E52A3EC}"/>
                </a:ext>
              </a:extLst>
            </p:cNvPr>
            <p:cNvSpPr/>
            <p:nvPr/>
          </p:nvSpPr>
          <p:spPr>
            <a:xfrm>
              <a:off x="5982125" y="2153663"/>
              <a:ext cx="63400" cy="53450"/>
            </a:xfrm>
            <a:custGeom>
              <a:avLst/>
              <a:gdLst/>
              <a:ahLst/>
              <a:cxnLst/>
              <a:rect l="l" t="t" r="r" b="b"/>
              <a:pathLst>
                <a:path w="2536" h="2138" extrusionOk="0">
                  <a:moveTo>
                    <a:pt x="1197" y="0"/>
                  </a:moveTo>
                  <a:cubicBezTo>
                    <a:pt x="749" y="0"/>
                    <a:pt x="304" y="275"/>
                    <a:pt x="162" y="783"/>
                  </a:cubicBezTo>
                  <a:cubicBezTo>
                    <a:pt x="1" y="1346"/>
                    <a:pt x="336" y="1935"/>
                    <a:pt x="899" y="2096"/>
                  </a:cubicBezTo>
                  <a:cubicBezTo>
                    <a:pt x="999" y="2124"/>
                    <a:pt x="1098" y="2137"/>
                    <a:pt x="1193" y="2137"/>
                  </a:cubicBezTo>
                  <a:cubicBezTo>
                    <a:pt x="1966" y="2137"/>
                    <a:pt x="2536" y="1281"/>
                    <a:pt x="2118" y="542"/>
                  </a:cubicBezTo>
                  <a:cubicBezTo>
                    <a:pt x="1911" y="174"/>
                    <a:pt x="1553" y="0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343;p56">
              <a:extLst>
                <a:ext uri="{FF2B5EF4-FFF2-40B4-BE49-F238E27FC236}">
                  <a16:creationId xmlns:a16="http://schemas.microsoft.com/office/drawing/2014/main" id="{82BF5408-B6C7-42A8-B53E-7D98460E6960}"/>
                </a:ext>
              </a:extLst>
            </p:cNvPr>
            <p:cNvSpPr/>
            <p:nvPr/>
          </p:nvSpPr>
          <p:spPr>
            <a:xfrm>
              <a:off x="5904400" y="2013763"/>
              <a:ext cx="121325" cy="31500"/>
            </a:xfrm>
            <a:custGeom>
              <a:avLst/>
              <a:gdLst/>
              <a:ahLst/>
              <a:cxnLst/>
              <a:rect l="l" t="t" r="r" b="b"/>
              <a:pathLst>
                <a:path w="4853" h="1260" fill="none" extrusionOk="0">
                  <a:moveTo>
                    <a:pt x="1" y="1260"/>
                  </a:moveTo>
                  <a:lnTo>
                    <a:pt x="4852" y="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344;p56">
              <a:extLst>
                <a:ext uri="{FF2B5EF4-FFF2-40B4-BE49-F238E27FC236}">
                  <a16:creationId xmlns:a16="http://schemas.microsoft.com/office/drawing/2014/main" id="{76AAEA29-84D1-4C81-AE96-71C5ECDD6FAE}"/>
                </a:ext>
              </a:extLst>
            </p:cNvPr>
            <p:cNvSpPr/>
            <p:nvPr/>
          </p:nvSpPr>
          <p:spPr>
            <a:xfrm>
              <a:off x="6008675" y="1999538"/>
              <a:ext cx="34450" cy="28775"/>
            </a:xfrm>
            <a:custGeom>
              <a:avLst/>
              <a:gdLst/>
              <a:ahLst/>
              <a:cxnLst/>
              <a:rect l="l" t="t" r="r" b="b"/>
              <a:pathLst>
                <a:path w="1378" h="1151" extrusionOk="0">
                  <a:moveTo>
                    <a:pt x="650" y="1"/>
                  </a:moveTo>
                  <a:cubicBezTo>
                    <a:pt x="303" y="1"/>
                    <a:pt x="0" y="330"/>
                    <a:pt x="105" y="716"/>
                  </a:cubicBezTo>
                  <a:cubicBezTo>
                    <a:pt x="173" y="976"/>
                    <a:pt x="402" y="1150"/>
                    <a:pt x="658" y="1150"/>
                  </a:cubicBezTo>
                  <a:cubicBezTo>
                    <a:pt x="705" y="1150"/>
                    <a:pt x="753" y="1144"/>
                    <a:pt x="802" y="1132"/>
                  </a:cubicBezTo>
                  <a:cubicBezTo>
                    <a:pt x="1298" y="998"/>
                    <a:pt x="1378" y="341"/>
                    <a:pt x="949" y="87"/>
                  </a:cubicBezTo>
                  <a:cubicBezTo>
                    <a:pt x="851" y="27"/>
                    <a:pt x="749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345;p56">
              <a:extLst>
                <a:ext uri="{FF2B5EF4-FFF2-40B4-BE49-F238E27FC236}">
                  <a16:creationId xmlns:a16="http://schemas.microsoft.com/office/drawing/2014/main" id="{69F7C0B4-1581-4255-816E-4CD7A01DF320}"/>
                </a:ext>
              </a:extLst>
            </p:cNvPr>
            <p:cNvSpPr/>
            <p:nvPr/>
          </p:nvSpPr>
          <p:spPr>
            <a:xfrm>
              <a:off x="5854150" y="2023888"/>
              <a:ext cx="63450" cy="53250"/>
            </a:xfrm>
            <a:custGeom>
              <a:avLst/>
              <a:gdLst/>
              <a:ahLst/>
              <a:cxnLst/>
              <a:rect l="l" t="t" r="r" b="b"/>
              <a:pathLst>
                <a:path w="2538" h="2130" extrusionOk="0">
                  <a:moveTo>
                    <a:pt x="1203" y="0"/>
                  </a:moveTo>
                  <a:cubicBezTo>
                    <a:pt x="1113" y="0"/>
                    <a:pt x="1020" y="12"/>
                    <a:pt x="925" y="37"/>
                  </a:cubicBezTo>
                  <a:cubicBezTo>
                    <a:pt x="349" y="185"/>
                    <a:pt x="1" y="761"/>
                    <a:pt x="162" y="1337"/>
                  </a:cubicBezTo>
                  <a:cubicBezTo>
                    <a:pt x="290" y="1850"/>
                    <a:pt x="737" y="2130"/>
                    <a:pt x="1190" y="2130"/>
                  </a:cubicBezTo>
                  <a:cubicBezTo>
                    <a:pt x="1540" y="2130"/>
                    <a:pt x="1894" y="1962"/>
                    <a:pt x="2105" y="1605"/>
                  </a:cubicBezTo>
                  <a:cubicBezTo>
                    <a:pt x="2537" y="873"/>
                    <a:pt x="1979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346;p56">
              <a:extLst>
                <a:ext uri="{FF2B5EF4-FFF2-40B4-BE49-F238E27FC236}">
                  <a16:creationId xmlns:a16="http://schemas.microsoft.com/office/drawing/2014/main" id="{90987EB9-2D05-4CC2-B0C7-34B1743C2ED5}"/>
                </a:ext>
              </a:extLst>
            </p:cNvPr>
            <p:cNvSpPr/>
            <p:nvPr/>
          </p:nvSpPr>
          <p:spPr>
            <a:xfrm>
              <a:off x="6104425" y="1967513"/>
              <a:ext cx="99175" cy="25825"/>
            </a:xfrm>
            <a:custGeom>
              <a:avLst/>
              <a:gdLst/>
              <a:ahLst/>
              <a:cxnLst/>
              <a:rect l="l" t="t" r="r" b="b"/>
              <a:pathLst>
                <a:path w="3967" h="1033" fill="none" extrusionOk="0">
                  <a:moveTo>
                    <a:pt x="3967" y="1"/>
                  </a:moveTo>
                  <a:lnTo>
                    <a:pt x="0" y="1033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347;p56">
              <a:extLst>
                <a:ext uri="{FF2B5EF4-FFF2-40B4-BE49-F238E27FC236}">
                  <a16:creationId xmlns:a16="http://schemas.microsoft.com/office/drawing/2014/main" id="{B13D0AB1-0AC6-41A3-8B56-30EB597613F9}"/>
                </a:ext>
              </a:extLst>
            </p:cNvPr>
            <p:cNvSpPr/>
            <p:nvPr/>
          </p:nvSpPr>
          <p:spPr>
            <a:xfrm>
              <a:off x="6187175" y="1953338"/>
              <a:ext cx="34200" cy="28675"/>
            </a:xfrm>
            <a:custGeom>
              <a:avLst/>
              <a:gdLst/>
              <a:ahLst/>
              <a:cxnLst/>
              <a:rect l="l" t="t" r="r" b="b"/>
              <a:pathLst>
                <a:path w="1368" h="1147" extrusionOk="0">
                  <a:moveTo>
                    <a:pt x="637" y="1"/>
                  </a:moveTo>
                  <a:cubicBezTo>
                    <a:pt x="591" y="1"/>
                    <a:pt x="544" y="6"/>
                    <a:pt x="496" y="18"/>
                  </a:cubicBezTo>
                  <a:cubicBezTo>
                    <a:pt x="188" y="99"/>
                    <a:pt x="0" y="407"/>
                    <a:pt x="81" y="715"/>
                  </a:cubicBezTo>
                  <a:cubicBezTo>
                    <a:pt x="156" y="995"/>
                    <a:pt x="398" y="1146"/>
                    <a:pt x="640" y="1146"/>
                  </a:cubicBezTo>
                  <a:cubicBezTo>
                    <a:pt x="827" y="1146"/>
                    <a:pt x="1015" y="1055"/>
                    <a:pt x="1126" y="863"/>
                  </a:cubicBezTo>
                  <a:cubicBezTo>
                    <a:pt x="1367" y="464"/>
                    <a:pt x="1054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348;p56">
              <a:extLst>
                <a:ext uri="{FF2B5EF4-FFF2-40B4-BE49-F238E27FC236}">
                  <a16:creationId xmlns:a16="http://schemas.microsoft.com/office/drawing/2014/main" id="{EEA88408-0DDB-4091-88AB-280EDDD278B3}"/>
                </a:ext>
              </a:extLst>
            </p:cNvPr>
            <p:cNvSpPr/>
            <p:nvPr/>
          </p:nvSpPr>
          <p:spPr>
            <a:xfrm>
              <a:off x="6087000" y="1978788"/>
              <a:ext cx="34550" cy="28575"/>
            </a:xfrm>
            <a:custGeom>
              <a:avLst/>
              <a:gdLst/>
              <a:ahLst/>
              <a:cxnLst/>
              <a:rect l="l" t="t" r="r" b="b"/>
              <a:pathLst>
                <a:path w="1382" h="1143" extrusionOk="0">
                  <a:moveTo>
                    <a:pt x="735" y="0"/>
                  </a:moveTo>
                  <a:cubicBezTo>
                    <a:pt x="687" y="0"/>
                    <a:pt x="639" y="6"/>
                    <a:pt x="590" y="19"/>
                  </a:cubicBezTo>
                  <a:cubicBezTo>
                    <a:pt x="94" y="139"/>
                    <a:pt x="0" y="809"/>
                    <a:pt x="443" y="1064"/>
                  </a:cubicBezTo>
                  <a:cubicBezTo>
                    <a:pt x="537" y="1118"/>
                    <a:pt x="635" y="1143"/>
                    <a:pt x="730" y="1143"/>
                  </a:cubicBezTo>
                  <a:cubicBezTo>
                    <a:pt x="1079" y="1143"/>
                    <a:pt x="1382" y="811"/>
                    <a:pt x="1287" y="421"/>
                  </a:cubicBezTo>
                  <a:cubicBezTo>
                    <a:pt x="1219" y="172"/>
                    <a:pt x="990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349;p56">
              <a:extLst>
                <a:ext uri="{FF2B5EF4-FFF2-40B4-BE49-F238E27FC236}">
                  <a16:creationId xmlns:a16="http://schemas.microsoft.com/office/drawing/2014/main" id="{5182D545-8F79-4C80-BD45-51304688AA3C}"/>
                </a:ext>
              </a:extLst>
            </p:cNvPr>
            <p:cNvSpPr/>
            <p:nvPr/>
          </p:nvSpPr>
          <p:spPr>
            <a:xfrm>
              <a:off x="5947625" y="1890463"/>
              <a:ext cx="80775" cy="81775"/>
            </a:xfrm>
            <a:custGeom>
              <a:avLst/>
              <a:gdLst/>
              <a:ahLst/>
              <a:cxnLst/>
              <a:rect l="l" t="t" r="r" b="b"/>
              <a:pathLst>
                <a:path w="3231" h="3271" fill="none" extrusionOk="0">
                  <a:moveTo>
                    <a:pt x="1" y="0"/>
                  </a:moveTo>
                  <a:lnTo>
                    <a:pt x="3230" y="327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350;p56">
              <a:extLst>
                <a:ext uri="{FF2B5EF4-FFF2-40B4-BE49-F238E27FC236}">
                  <a16:creationId xmlns:a16="http://schemas.microsoft.com/office/drawing/2014/main" id="{AC4DF20C-661D-40CB-96D3-C950A3874FC5}"/>
                </a:ext>
              </a:extLst>
            </p:cNvPr>
            <p:cNvSpPr/>
            <p:nvPr/>
          </p:nvSpPr>
          <p:spPr>
            <a:xfrm>
              <a:off x="6011950" y="1957238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1"/>
                  </a:moveTo>
                  <a:cubicBezTo>
                    <a:pt x="490" y="1"/>
                    <a:pt x="346" y="53"/>
                    <a:pt x="228" y="170"/>
                  </a:cubicBezTo>
                  <a:cubicBezTo>
                    <a:pt x="1" y="398"/>
                    <a:pt x="1" y="760"/>
                    <a:pt x="228" y="975"/>
                  </a:cubicBezTo>
                  <a:cubicBezTo>
                    <a:pt x="346" y="1092"/>
                    <a:pt x="490" y="1144"/>
                    <a:pt x="631" y="1144"/>
                  </a:cubicBezTo>
                  <a:cubicBezTo>
                    <a:pt x="925" y="1144"/>
                    <a:pt x="1207" y="917"/>
                    <a:pt x="1207" y="572"/>
                  </a:cubicBezTo>
                  <a:cubicBezTo>
                    <a:pt x="1207" y="228"/>
                    <a:pt x="925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351;p56">
              <a:extLst>
                <a:ext uri="{FF2B5EF4-FFF2-40B4-BE49-F238E27FC236}">
                  <a16:creationId xmlns:a16="http://schemas.microsoft.com/office/drawing/2014/main" id="{C807827A-6AAC-4417-8AD4-10826CDABF8C}"/>
                </a:ext>
              </a:extLst>
            </p:cNvPr>
            <p:cNvSpPr/>
            <p:nvPr/>
          </p:nvSpPr>
          <p:spPr>
            <a:xfrm>
              <a:off x="5896700" y="1848163"/>
              <a:ext cx="71400" cy="53375"/>
            </a:xfrm>
            <a:custGeom>
              <a:avLst/>
              <a:gdLst/>
              <a:ahLst/>
              <a:cxnLst/>
              <a:rect l="l" t="t" r="r" b="b"/>
              <a:pathLst>
                <a:path w="2856" h="2135" extrusionOk="0">
                  <a:moveTo>
                    <a:pt x="1441" y="1"/>
                  </a:moveTo>
                  <a:cubicBezTo>
                    <a:pt x="1167" y="1"/>
                    <a:pt x="892" y="104"/>
                    <a:pt x="684" y="312"/>
                  </a:cubicBezTo>
                  <a:cubicBezTo>
                    <a:pt x="1" y="969"/>
                    <a:pt x="470" y="2121"/>
                    <a:pt x="1421" y="2135"/>
                  </a:cubicBezTo>
                  <a:cubicBezTo>
                    <a:pt x="2373" y="2135"/>
                    <a:pt x="2855" y="996"/>
                    <a:pt x="2198" y="312"/>
                  </a:cubicBezTo>
                  <a:cubicBezTo>
                    <a:pt x="1991" y="104"/>
                    <a:pt x="1716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352;p56">
              <a:extLst>
                <a:ext uri="{FF2B5EF4-FFF2-40B4-BE49-F238E27FC236}">
                  <a16:creationId xmlns:a16="http://schemas.microsoft.com/office/drawing/2014/main" id="{DEE8C6B1-E79C-4C40-997F-EAEE39603414}"/>
                </a:ext>
              </a:extLst>
            </p:cNvPr>
            <p:cNvSpPr/>
            <p:nvPr/>
          </p:nvSpPr>
          <p:spPr>
            <a:xfrm>
              <a:off x="6174450" y="2009388"/>
              <a:ext cx="31175" cy="113275"/>
            </a:xfrm>
            <a:custGeom>
              <a:avLst/>
              <a:gdLst/>
              <a:ahLst/>
              <a:cxnLst/>
              <a:rect l="l" t="t" r="r" b="b"/>
              <a:pathLst>
                <a:path w="1247" h="4531" fill="none" extrusionOk="0">
                  <a:moveTo>
                    <a:pt x="0" y="4530"/>
                  </a:moveTo>
                  <a:lnTo>
                    <a:pt x="1246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353;p56">
              <a:extLst>
                <a:ext uri="{FF2B5EF4-FFF2-40B4-BE49-F238E27FC236}">
                  <a16:creationId xmlns:a16="http://schemas.microsoft.com/office/drawing/2014/main" id="{2C131B11-1B02-4C3D-AD37-236FA105A0F2}"/>
                </a:ext>
              </a:extLst>
            </p:cNvPr>
            <p:cNvSpPr/>
            <p:nvPr/>
          </p:nvSpPr>
          <p:spPr>
            <a:xfrm>
              <a:off x="6156375" y="2107688"/>
              <a:ext cx="34175" cy="28600"/>
            </a:xfrm>
            <a:custGeom>
              <a:avLst/>
              <a:gdLst/>
              <a:ahLst/>
              <a:cxnLst/>
              <a:rect l="l" t="t" r="r" b="b"/>
              <a:pathLst>
                <a:path w="1367" h="1144" extrusionOk="0">
                  <a:moveTo>
                    <a:pt x="726" y="1"/>
                  </a:moveTo>
                  <a:cubicBezTo>
                    <a:pt x="306" y="1"/>
                    <a:pt x="0" y="459"/>
                    <a:pt x="227" y="853"/>
                  </a:cubicBezTo>
                  <a:cubicBezTo>
                    <a:pt x="341" y="1050"/>
                    <a:pt x="534" y="1143"/>
                    <a:pt x="726" y="1143"/>
                  </a:cubicBezTo>
                  <a:cubicBezTo>
                    <a:pt x="964" y="1143"/>
                    <a:pt x="1198" y="1000"/>
                    <a:pt x="1273" y="732"/>
                  </a:cubicBezTo>
                  <a:cubicBezTo>
                    <a:pt x="1366" y="424"/>
                    <a:pt x="1179" y="102"/>
                    <a:pt x="884" y="22"/>
                  </a:cubicBezTo>
                  <a:cubicBezTo>
                    <a:pt x="830" y="8"/>
                    <a:pt x="777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354;p56">
              <a:extLst>
                <a:ext uri="{FF2B5EF4-FFF2-40B4-BE49-F238E27FC236}">
                  <a16:creationId xmlns:a16="http://schemas.microsoft.com/office/drawing/2014/main" id="{13FA69CF-6C12-4222-9920-95E7F8B1A89C}"/>
                </a:ext>
              </a:extLst>
            </p:cNvPr>
            <p:cNvSpPr/>
            <p:nvPr/>
          </p:nvSpPr>
          <p:spPr>
            <a:xfrm>
              <a:off x="6187500" y="1995538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721" y="0"/>
                  </a:moveTo>
                  <a:cubicBezTo>
                    <a:pt x="629" y="0"/>
                    <a:pt x="534" y="23"/>
                    <a:pt x="443" y="72"/>
                  </a:cubicBezTo>
                  <a:cubicBezTo>
                    <a:pt x="1" y="327"/>
                    <a:pt x="81" y="997"/>
                    <a:pt x="577" y="1131"/>
                  </a:cubicBezTo>
                  <a:cubicBezTo>
                    <a:pt x="628" y="1144"/>
                    <a:pt x="678" y="1151"/>
                    <a:pt x="728" y="1151"/>
                  </a:cubicBezTo>
                  <a:cubicBezTo>
                    <a:pt x="981" y="1151"/>
                    <a:pt x="1209" y="987"/>
                    <a:pt x="1287" y="729"/>
                  </a:cubicBezTo>
                  <a:cubicBezTo>
                    <a:pt x="1394" y="335"/>
                    <a:pt x="1077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355;p56">
              <a:extLst>
                <a:ext uri="{FF2B5EF4-FFF2-40B4-BE49-F238E27FC236}">
                  <a16:creationId xmlns:a16="http://schemas.microsoft.com/office/drawing/2014/main" id="{9670CAEB-5120-43FF-8E7F-5986C5CE0FBF}"/>
                </a:ext>
              </a:extLst>
            </p:cNvPr>
            <p:cNvSpPr/>
            <p:nvPr/>
          </p:nvSpPr>
          <p:spPr>
            <a:xfrm>
              <a:off x="6139600" y="2114263"/>
              <a:ext cx="63400" cy="53300"/>
            </a:xfrm>
            <a:custGeom>
              <a:avLst/>
              <a:gdLst/>
              <a:ahLst/>
              <a:cxnLst/>
              <a:rect l="l" t="t" r="r" b="b"/>
              <a:pathLst>
                <a:path w="2536" h="2132" extrusionOk="0">
                  <a:moveTo>
                    <a:pt x="1193" y="1"/>
                  </a:moveTo>
                  <a:cubicBezTo>
                    <a:pt x="746" y="1"/>
                    <a:pt x="303" y="271"/>
                    <a:pt x="161" y="778"/>
                  </a:cubicBezTo>
                  <a:cubicBezTo>
                    <a:pt x="0" y="1354"/>
                    <a:pt x="335" y="1943"/>
                    <a:pt x="898" y="2091"/>
                  </a:cubicBezTo>
                  <a:cubicBezTo>
                    <a:pt x="1000" y="2119"/>
                    <a:pt x="1100" y="2132"/>
                    <a:pt x="1196" y="2132"/>
                  </a:cubicBezTo>
                  <a:cubicBezTo>
                    <a:pt x="1976" y="2132"/>
                    <a:pt x="2535" y="1276"/>
                    <a:pt x="2118" y="536"/>
                  </a:cubicBezTo>
                  <a:cubicBezTo>
                    <a:pt x="1909" y="173"/>
                    <a:pt x="1550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356;p56">
              <a:extLst>
                <a:ext uri="{FF2B5EF4-FFF2-40B4-BE49-F238E27FC236}">
                  <a16:creationId xmlns:a16="http://schemas.microsoft.com/office/drawing/2014/main" id="{98AEDDA6-8691-454F-B009-47EC427220E6}"/>
                </a:ext>
              </a:extLst>
            </p:cNvPr>
            <p:cNvSpPr/>
            <p:nvPr/>
          </p:nvSpPr>
          <p:spPr>
            <a:xfrm>
              <a:off x="6262225" y="1927988"/>
              <a:ext cx="99175" cy="25825"/>
            </a:xfrm>
            <a:custGeom>
              <a:avLst/>
              <a:gdLst/>
              <a:ahLst/>
              <a:cxnLst/>
              <a:rect l="l" t="t" r="r" b="b"/>
              <a:pathLst>
                <a:path w="3967" h="1033" fill="none" extrusionOk="0">
                  <a:moveTo>
                    <a:pt x="3967" y="0"/>
                  </a:moveTo>
                  <a:lnTo>
                    <a:pt x="0" y="1032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357;p56">
              <a:extLst>
                <a:ext uri="{FF2B5EF4-FFF2-40B4-BE49-F238E27FC236}">
                  <a16:creationId xmlns:a16="http://schemas.microsoft.com/office/drawing/2014/main" id="{CF91DF7F-366D-4DD4-BA53-DA35575B5AE0}"/>
                </a:ext>
              </a:extLst>
            </p:cNvPr>
            <p:cNvSpPr/>
            <p:nvPr/>
          </p:nvSpPr>
          <p:spPr>
            <a:xfrm>
              <a:off x="6344625" y="1913813"/>
              <a:ext cx="34200" cy="28675"/>
            </a:xfrm>
            <a:custGeom>
              <a:avLst/>
              <a:gdLst/>
              <a:ahLst/>
              <a:cxnLst/>
              <a:rect l="l" t="t" r="r" b="b"/>
              <a:pathLst>
                <a:path w="1368" h="1147" extrusionOk="0">
                  <a:moveTo>
                    <a:pt x="641" y="0"/>
                  </a:moveTo>
                  <a:cubicBezTo>
                    <a:pt x="594" y="0"/>
                    <a:pt x="546" y="6"/>
                    <a:pt x="497" y="18"/>
                  </a:cubicBezTo>
                  <a:cubicBezTo>
                    <a:pt x="188" y="98"/>
                    <a:pt x="1" y="420"/>
                    <a:pt x="81" y="715"/>
                  </a:cubicBezTo>
                  <a:cubicBezTo>
                    <a:pt x="157" y="994"/>
                    <a:pt x="398" y="1146"/>
                    <a:pt x="640" y="1146"/>
                  </a:cubicBezTo>
                  <a:cubicBezTo>
                    <a:pt x="828" y="1146"/>
                    <a:pt x="1015" y="1055"/>
                    <a:pt x="1126" y="862"/>
                  </a:cubicBezTo>
                  <a:cubicBezTo>
                    <a:pt x="1368" y="464"/>
                    <a:pt x="1066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358;p56">
              <a:extLst>
                <a:ext uri="{FF2B5EF4-FFF2-40B4-BE49-F238E27FC236}">
                  <a16:creationId xmlns:a16="http://schemas.microsoft.com/office/drawing/2014/main" id="{36151401-2C43-4C29-A385-79FA9BFFD0F6}"/>
                </a:ext>
              </a:extLst>
            </p:cNvPr>
            <p:cNvSpPr/>
            <p:nvPr/>
          </p:nvSpPr>
          <p:spPr>
            <a:xfrm>
              <a:off x="6244450" y="1939238"/>
              <a:ext cx="34825" cy="28725"/>
            </a:xfrm>
            <a:custGeom>
              <a:avLst/>
              <a:gdLst/>
              <a:ahLst/>
              <a:cxnLst/>
              <a:rect l="l" t="t" r="r" b="b"/>
              <a:pathLst>
                <a:path w="1393" h="1149" extrusionOk="0">
                  <a:moveTo>
                    <a:pt x="735" y="1"/>
                  </a:moveTo>
                  <a:cubicBezTo>
                    <a:pt x="687" y="1"/>
                    <a:pt x="639" y="7"/>
                    <a:pt x="591" y="19"/>
                  </a:cubicBezTo>
                  <a:cubicBezTo>
                    <a:pt x="95" y="153"/>
                    <a:pt x="1" y="810"/>
                    <a:pt x="443" y="1065"/>
                  </a:cubicBezTo>
                  <a:cubicBezTo>
                    <a:pt x="539" y="1123"/>
                    <a:pt x="640" y="1149"/>
                    <a:pt x="737" y="1149"/>
                  </a:cubicBezTo>
                  <a:cubicBezTo>
                    <a:pt x="1087" y="1149"/>
                    <a:pt x="1392" y="812"/>
                    <a:pt x="1287" y="435"/>
                  </a:cubicBezTo>
                  <a:cubicBezTo>
                    <a:pt x="1220" y="175"/>
                    <a:pt x="990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359;p56">
              <a:extLst>
                <a:ext uri="{FF2B5EF4-FFF2-40B4-BE49-F238E27FC236}">
                  <a16:creationId xmlns:a16="http://schemas.microsoft.com/office/drawing/2014/main" id="{EB8CD0BF-D8D5-45BB-9A3B-9F79DF2C9C79}"/>
                </a:ext>
              </a:extLst>
            </p:cNvPr>
            <p:cNvSpPr/>
            <p:nvPr/>
          </p:nvSpPr>
          <p:spPr>
            <a:xfrm>
              <a:off x="6105425" y="1850938"/>
              <a:ext cx="80425" cy="81750"/>
            </a:xfrm>
            <a:custGeom>
              <a:avLst/>
              <a:gdLst/>
              <a:ahLst/>
              <a:cxnLst/>
              <a:rect l="l" t="t" r="r" b="b"/>
              <a:pathLst>
                <a:path w="3217" h="3270" fill="none" extrusionOk="0">
                  <a:moveTo>
                    <a:pt x="0" y="0"/>
                  </a:moveTo>
                  <a:lnTo>
                    <a:pt x="3217" y="327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360;p56">
              <a:extLst>
                <a:ext uri="{FF2B5EF4-FFF2-40B4-BE49-F238E27FC236}">
                  <a16:creationId xmlns:a16="http://schemas.microsoft.com/office/drawing/2014/main" id="{3E05CAD1-C0BF-42CD-A66B-97EA1EA9FCBE}"/>
                </a:ext>
              </a:extLst>
            </p:cNvPr>
            <p:cNvSpPr/>
            <p:nvPr/>
          </p:nvSpPr>
          <p:spPr>
            <a:xfrm>
              <a:off x="6086675" y="1837188"/>
              <a:ext cx="38200" cy="28500"/>
            </a:xfrm>
            <a:custGeom>
              <a:avLst/>
              <a:gdLst/>
              <a:ahLst/>
              <a:cxnLst/>
              <a:rect l="l" t="t" r="r" b="b"/>
              <a:pathLst>
                <a:path w="1528" h="1140" extrusionOk="0">
                  <a:moveTo>
                    <a:pt x="764" y="1"/>
                  </a:moveTo>
                  <a:cubicBezTo>
                    <a:pt x="255" y="1"/>
                    <a:pt x="0" y="617"/>
                    <a:pt x="362" y="979"/>
                  </a:cubicBezTo>
                  <a:cubicBezTo>
                    <a:pt x="476" y="1086"/>
                    <a:pt x="623" y="1140"/>
                    <a:pt x="771" y="1140"/>
                  </a:cubicBezTo>
                  <a:cubicBezTo>
                    <a:pt x="918" y="1140"/>
                    <a:pt x="1065" y="1086"/>
                    <a:pt x="1179" y="979"/>
                  </a:cubicBezTo>
                  <a:cubicBezTo>
                    <a:pt x="1528" y="617"/>
                    <a:pt x="1273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61;p56">
              <a:extLst>
                <a:ext uri="{FF2B5EF4-FFF2-40B4-BE49-F238E27FC236}">
                  <a16:creationId xmlns:a16="http://schemas.microsoft.com/office/drawing/2014/main" id="{5B8FF011-C422-49BE-A71E-75998758B988}"/>
                </a:ext>
              </a:extLst>
            </p:cNvPr>
            <p:cNvSpPr/>
            <p:nvPr/>
          </p:nvSpPr>
          <p:spPr>
            <a:xfrm>
              <a:off x="6169425" y="1917713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0"/>
                  </a:moveTo>
                  <a:cubicBezTo>
                    <a:pt x="489" y="0"/>
                    <a:pt x="345" y="53"/>
                    <a:pt x="228" y="170"/>
                  </a:cubicBezTo>
                  <a:cubicBezTo>
                    <a:pt x="0" y="398"/>
                    <a:pt x="0" y="760"/>
                    <a:pt x="228" y="974"/>
                  </a:cubicBezTo>
                  <a:cubicBezTo>
                    <a:pt x="345" y="1092"/>
                    <a:pt x="489" y="1144"/>
                    <a:pt x="631" y="1144"/>
                  </a:cubicBezTo>
                  <a:cubicBezTo>
                    <a:pt x="925" y="1144"/>
                    <a:pt x="1206" y="916"/>
                    <a:pt x="1206" y="572"/>
                  </a:cubicBezTo>
                  <a:cubicBezTo>
                    <a:pt x="1206" y="228"/>
                    <a:pt x="925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62;p56">
              <a:extLst>
                <a:ext uri="{FF2B5EF4-FFF2-40B4-BE49-F238E27FC236}">
                  <a16:creationId xmlns:a16="http://schemas.microsoft.com/office/drawing/2014/main" id="{2EDD4F16-7AB5-4DCD-9194-CA44D70E185E}"/>
                </a:ext>
              </a:extLst>
            </p:cNvPr>
            <p:cNvSpPr/>
            <p:nvPr/>
          </p:nvSpPr>
          <p:spPr>
            <a:xfrm>
              <a:off x="6054500" y="1808663"/>
              <a:ext cx="71300" cy="53350"/>
            </a:xfrm>
            <a:custGeom>
              <a:avLst/>
              <a:gdLst/>
              <a:ahLst/>
              <a:cxnLst/>
              <a:rect l="l" t="t" r="r" b="b"/>
              <a:pathLst>
                <a:path w="2852" h="2134" extrusionOk="0">
                  <a:moveTo>
                    <a:pt x="1426" y="1"/>
                  </a:moveTo>
                  <a:cubicBezTo>
                    <a:pt x="1155" y="1"/>
                    <a:pt x="883" y="105"/>
                    <a:pt x="671" y="311"/>
                  </a:cubicBezTo>
                  <a:cubicBezTo>
                    <a:pt x="1" y="968"/>
                    <a:pt x="456" y="2120"/>
                    <a:pt x="1408" y="2133"/>
                  </a:cubicBezTo>
                  <a:cubicBezTo>
                    <a:pt x="1413" y="2133"/>
                    <a:pt x="1419" y="2134"/>
                    <a:pt x="1424" y="2134"/>
                  </a:cubicBezTo>
                  <a:cubicBezTo>
                    <a:pt x="2365" y="2134"/>
                    <a:pt x="2851" y="990"/>
                    <a:pt x="2185" y="324"/>
                  </a:cubicBezTo>
                  <a:cubicBezTo>
                    <a:pt x="1976" y="108"/>
                    <a:pt x="1702" y="1"/>
                    <a:pt x="1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63;p56">
              <a:extLst>
                <a:ext uri="{FF2B5EF4-FFF2-40B4-BE49-F238E27FC236}">
                  <a16:creationId xmlns:a16="http://schemas.microsoft.com/office/drawing/2014/main" id="{577B03AE-9B8D-4A3C-A288-53A07D6BF331}"/>
                </a:ext>
              </a:extLst>
            </p:cNvPr>
            <p:cNvSpPr/>
            <p:nvPr/>
          </p:nvSpPr>
          <p:spPr>
            <a:xfrm>
              <a:off x="6407275" y="1780238"/>
              <a:ext cx="25500" cy="92825"/>
            </a:xfrm>
            <a:custGeom>
              <a:avLst/>
              <a:gdLst/>
              <a:ahLst/>
              <a:cxnLst/>
              <a:rect l="l" t="t" r="r" b="b"/>
              <a:pathLst>
                <a:path w="1020" h="3713" fill="none" extrusionOk="0">
                  <a:moveTo>
                    <a:pt x="1" y="3713"/>
                  </a:moveTo>
                  <a:lnTo>
                    <a:pt x="1019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64;p56">
              <a:extLst>
                <a:ext uri="{FF2B5EF4-FFF2-40B4-BE49-F238E27FC236}">
                  <a16:creationId xmlns:a16="http://schemas.microsoft.com/office/drawing/2014/main" id="{0467986A-6071-4C21-8848-084FCA084E25}"/>
                </a:ext>
              </a:extLst>
            </p:cNvPr>
            <p:cNvSpPr/>
            <p:nvPr/>
          </p:nvSpPr>
          <p:spPr>
            <a:xfrm>
              <a:off x="6389200" y="1857763"/>
              <a:ext cx="34175" cy="28600"/>
            </a:xfrm>
            <a:custGeom>
              <a:avLst/>
              <a:gdLst/>
              <a:ahLst/>
              <a:cxnLst/>
              <a:rect l="l" t="t" r="r" b="b"/>
              <a:pathLst>
                <a:path w="1367" h="1144" extrusionOk="0">
                  <a:moveTo>
                    <a:pt x="726" y="1"/>
                  </a:moveTo>
                  <a:cubicBezTo>
                    <a:pt x="306" y="1"/>
                    <a:pt x="1" y="459"/>
                    <a:pt x="228" y="853"/>
                  </a:cubicBezTo>
                  <a:cubicBezTo>
                    <a:pt x="341" y="1050"/>
                    <a:pt x="535" y="1143"/>
                    <a:pt x="726" y="1143"/>
                  </a:cubicBezTo>
                  <a:cubicBezTo>
                    <a:pt x="964" y="1143"/>
                    <a:pt x="1199" y="999"/>
                    <a:pt x="1273" y="732"/>
                  </a:cubicBezTo>
                  <a:cubicBezTo>
                    <a:pt x="1367" y="424"/>
                    <a:pt x="1179" y="102"/>
                    <a:pt x="885" y="22"/>
                  </a:cubicBezTo>
                  <a:cubicBezTo>
                    <a:pt x="831" y="7"/>
                    <a:pt x="778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365;p56">
              <a:extLst>
                <a:ext uri="{FF2B5EF4-FFF2-40B4-BE49-F238E27FC236}">
                  <a16:creationId xmlns:a16="http://schemas.microsoft.com/office/drawing/2014/main" id="{F28E4C69-5F55-475A-8F94-EB210D6E8C9F}"/>
                </a:ext>
              </a:extLst>
            </p:cNvPr>
            <p:cNvSpPr/>
            <p:nvPr/>
          </p:nvSpPr>
          <p:spPr>
            <a:xfrm>
              <a:off x="6414325" y="1766588"/>
              <a:ext cx="34825" cy="28700"/>
            </a:xfrm>
            <a:custGeom>
              <a:avLst/>
              <a:gdLst/>
              <a:ahLst/>
              <a:cxnLst/>
              <a:rect l="l" t="t" r="r" b="b"/>
              <a:pathLst>
                <a:path w="1393" h="1148" extrusionOk="0">
                  <a:moveTo>
                    <a:pt x="737" y="0"/>
                  </a:moveTo>
                  <a:cubicBezTo>
                    <a:pt x="644" y="0"/>
                    <a:pt x="548" y="24"/>
                    <a:pt x="456" y="78"/>
                  </a:cubicBezTo>
                  <a:cubicBezTo>
                    <a:pt x="0" y="332"/>
                    <a:pt x="81" y="989"/>
                    <a:pt x="576" y="1123"/>
                  </a:cubicBezTo>
                  <a:cubicBezTo>
                    <a:pt x="631" y="1139"/>
                    <a:pt x="685" y="1147"/>
                    <a:pt x="738" y="1147"/>
                  </a:cubicBezTo>
                  <a:cubicBezTo>
                    <a:pt x="987" y="1147"/>
                    <a:pt x="1209" y="977"/>
                    <a:pt x="1287" y="734"/>
                  </a:cubicBezTo>
                  <a:cubicBezTo>
                    <a:pt x="1393" y="342"/>
                    <a:pt x="1088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366;p56">
              <a:extLst>
                <a:ext uri="{FF2B5EF4-FFF2-40B4-BE49-F238E27FC236}">
                  <a16:creationId xmlns:a16="http://schemas.microsoft.com/office/drawing/2014/main" id="{EEE005F5-CBF1-4074-971D-F8784E1D7C02}"/>
                </a:ext>
              </a:extLst>
            </p:cNvPr>
            <p:cNvSpPr/>
            <p:nvPr/>
          </p:nvSpPr>
          <p:spPr>
            <a:xfrm>
              <a:off x="6489350" y="1696813"/>
              <a:ext cx="112600" cy="28175"/>
            </a:xfrm>
            <a:custGeom>
              <a:avLst/>
              <a:gdLst/>
              <a:ahLst/>
              <a:cxnLst/>
              <a:rect l="l" t="t" r="r" b="b"/>
              <a:pathLst>
                <a:path w="4504" h="1127" fill="none" extrusionOk="0">
                  <a:moveTo>
                    <a:pt x="4504" y="1"/>
                  </a:moveTo>
                  <a:lnTo>
                    <a:pt x="1" y="1126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67;p56">
              <a:extLst>
                <a:ext uri="{FF2B5EF4-FFF2-40B4-BE49-F238E27FC236}">
                  <a16:creationId xmlns:a16="http://schemas.microsoft.com/office/drawing/2014/main" id="{143AD8F2-C3D4-43FA-A144-6B180D7227ED}"/>
                </a:ext>
              </a:extLst>
            </p:cNvPr>
            <p:cNvSpPr/>
            <p:nvPr/>
          </p:nvSpPr>
          <p:spPr>
            <a:xfrm>
              <a:off x="6585500" y="1682888"/>
              <a:ext cx="34175" cy="28625"/>
            </a:xfrm>
            <a:custGeom>
              <a:avLst/>
              <a:gdLst/>
              <a:ahLst/>
              <a:cxnLst/>
              <a:rect l="l" t="t" r="r" b="b"/>
              <a:pathLst>
                <a:path w="1367" h="1145" extrusionOk="0">
                  <a:moveTo>
                    <a:pt x="651" y="1"/>
                  </a:moveTo>
                  <a:cubicBezTo>
                    <a:pt x="601" y="1"/>
                    <a:pt x="550" y="7"/>
                    <a:pt x="497" y="22"/>
                  </a:cubicBezTo>
                  <a:cubicBezTo>
                    <a:pt x="189" y="89"/>
                    <a:pt x="1" y="397"/>
                    <a:pt x="81" y="705"/>
                  </a:cubicBezTo>
                  <a:cubicBezTo>
                    <a:pt x="150" y="988"/>
                    <a:pt x="394" y="1144"/>
                    <a:pt x="640" y="1144"/>
                  </a:cubicBezTo>
                  <a:cubicBezTo>
                    <a:pt x="825" y="1144"/>
                    <a:pt x="1012" y="1056"/>
                    <a:pt x="1127" y="866"/>
                  </a:cubicBezTo>
                  <a:cubicBezTo>
                    <a:pt x="1366" y="471"/>
                    <a:pt x="1071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68;p56">
              <a:extLst>
                <a:ext uri="{FF2B5EF4-FFF2-40B4-BE49-F238E27FC236}">
                  <a16:creationId xmlns:a16="http://schemas.microsoft.com/office/drawing/2014/main" id="{0374858D-D29A-4C54-946B-877580969572}"/>
                </a:ext>
              </a:extLst>
            </p:cNvPr>
            <p:cNvSpPr/>
            <p:nvPr/>
          </p:nvSpPr>
          <p:spPr>
            <a:xfrm>
              <a:off x="6471600" y="1710413"/>
              <a:ext cx="34550" cy="28775"/>
            </a:xfrm>
            <a:custGeom>
              <a:avLst/>
              <a:gdLst/>
              <a:ahLst/>
              <a:cxnLst/>
              <a:rect l="l" t="t" r="r" b="b"/>
              <a:pathLst>
                <a:path w="1382" h="1151" extrusionOk="0">
                  <a:moveTo>
                    <a:pt x="734" y="1"/>
                  </a:moveTo>
                  <a:cubicBezTo>
                    <a:pt x="687" y="1"/>
                    <a:pt x="639" y="7"/>
                    <a:pt x="590" y="20"/>
                  </a:cubicBezTo>
                  <a:cubicBezTo>
                    <a:pt x="94" y="140"/>
                    <a:pt x="1" y="797"/>
                    <a:pt x="443" y="1065"/>
                  </a:cubicBezTo>
                  <a:cubicBezTo>
                    <a:pt x="538" y="1124"/>
                    <a:pt x="638" y="1151"/>
                    <a:pt x="735" y="1151"/>
                  </a:cubicBezTo>
                  <a:cubicBezTo>
                    <a:pt x="1077" y="1151"/>
                    <a:pt x="1381" y="821"/>
                    <a:pt x="1287" y="435"/>
                  </a:cubicBezTo>
                  <a:cubicBezTo>
                    <a:pt x="1219" y="175"/>
                    <a:pt x="990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69;p56">
              <a:extLst>
                <a:ext uri="{FF2B5EF4-FFF2-40B4-BE49-F238E27FC236}">
                  <a16:creationId xmlns:a16="http://schemas.microsoft.com/office/drawing/2014/main" id="{759BE94A-B43A-43B7-B430-B57963445E3B}"/>
                </a:ext>
              </a:extLst>
            </p:cNvPr>
            <p:cNvSpPr/>
            <p:nvPr/>
          </p:nvSpPr>
          <p:spPr>
            <a:xfrm>
              <a:off x="6587775" y="1663813"/>
              <a:ext cx="63100" cy="53375"/>
            </a:xfrm>
            <a:custGeom>
              <a:avLst/>
              <a:gdLst/>
              <a:ahLst/>
              <a:cxnLst/>
              <a:rect l="l" t="t" r="r" b="b"/>
              <a:pathLst>
                <a:path w="2524" h="2135" extrusionOk="0">
                  <a:moveTo>
                    <a:pt x="1349" y="1"/>
                  </a:moveTo>
                  <a:cubicBezTo>
                    <a:pt x="998" y="1"/>
                    <a:pt x="644" y="171"/>
                    <a:pt x="433" y="530"/>
                  </a:cubicBezTo>
                  <a:cubicBezTo>
                    <a:pt x="0" y="1263"/>
                    <a:pt x="547" y="2135"/>
                    <a:pt x="1331" y="2135"/>
                  </a:cubicBezTo>
                  <a:cubicBezTo>
                    <a:pt x="1422" y="2135"/>
                    <a:pt x="1516" y="2123"/>
                    <a:pt x="1612" y="2098"/>
                  </a:cubicBezTo>
                  <a:cubicBezTo>
                    <a:pt x="2188" y="1951"/>
                    <a:pt x="2523" y="1374"/>
                    <a:pt x="2376" y="798"/>
                  </a:cubicBezTo>
                  <a:cubicBezTo>
                    <a:pt x="2240" y="279"/>
                    <a:pt x="1797" y="1"/>
                    <a:pt x="1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70;p56">
              <a:extLst>
                <a:ext uri="{FF2B5EF4-FFF2-40B4-BE49-F238E27FC236}">
                  <a16:creationId xmlns:a16="http://schemas.microsoft.com/office/drawing/2014/main" id="{1BABE1A8-F9DB-4732-A8C9-321C297A8167}"/>
                </a:ext>
              </a:extLst>
            </p:cNvPr>
            <p:cNvSpPr/>
            <p:nvPr/>
          </p:nvSpPr>
          <p:spPr>
            <a:xfrm>
              <a:off x="6457200" y="1578213"/>
              <a:ext cx="31525" cy="113950"/>
            </a:xfrm>
            <a:custGeom>
              <a:avLst/>
              <a:gdLst/>
              <a:ahLst/>
              <a:cxnLst/>
              <a:rect l="l" t="t" r="r" b="b"/>
              <a:pathLst>
                <a:path w="1261" h="4558" fill="none" extrusionOk="0">
                  <a:moveTo>
                    <a:pt x="1260" y="1"/>
                  </a:moveTo>
                  <a:lnTo>
                    <a:pt x="0" y="4557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371;p56">
              <a:extLst>
                <a:ext uri="{FF2B5EF4-FFF2-40B4-BE49-F238E27FC236}">
                  <a16:creationId xmlns:a16="http://schemas.microsoft.com/office/drawing/2014/main" id="{849FBC1B-8E3E-46A3-A42B-E2880C3B82A8}"/>
                </a:ext>
              </a:extLst>
            </p:cNvPr>
            <p:cNvSpPr/>
            <p:nvPr/>
          </p:nvSpPr>
          <p:spPr>
            <a:xfrm>
              <a:off x="6472600" y="1564613"/>
              <a:ext cx="33875" cy="28575"/>
            </a:xfrm>
            <a:custGeom>
              <a:avLst/>
              <a:gdLst/>
              <a:ahLst/>
              <a:cxnLst/>
              <a:rect l="l" t="t" r="r" b="b"/>
              <a:pathLst>
                <a:path w="1355" h="1143" extrusionOk="0">
                  <a:moveTo>
                    <a:pt x="639" y="1"/>
                  </a:moveTo>
                  <a:cubicBezTo>
                    <a:pt x="397" y="1"/>
                    <a:pt x="156" y="148"/>
                    <a:pt x="81" y="424"/>
                  </a:cubicBezTo>
                  <a:cubicBezTo>
                    <a:pt x="1" y="719"/>
                    <a:pt x="175" y="1041"/>
                    <a:pt x="483" y="1121"/>
                  </a:cubicBezTo>
                  <a:cubicBezTo>
                    <a:pt x="537" y="1136"/>
                    <a:pt x="590" y="1142"/>
                    <a:pt x="641" y="1142"/>
                  </a:cubicBezTo>
                  <a:cubicBezTo>
                    <a:pt x="1059" y="1142"/>
                    <a:pt x="1355" y="684"/>
                    <a:pt x="1140" y="290"/>
                  </a:cubicBezTo>
                  <a:cubicBezTo>
                    <a:pt x="1027" y="94"/>
                    <a:pt x="833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372;p56">
              <a:extLst>
                <a:ext uri="{FF2B5EF4-FFF2-40B4-BE49-F238E27FC236}">
                  <a16:creationId xmlns:a16="http://schemas.microsoft.com/office/drawing/2014/main" id="{DFE2EFBB-EF79-4D1F-B22E-763F81AF4A9E}"/>
                </a:ext>
              </a:extLst>
            </p:cNvPr>
            <p:cNvSpPr/>
            <p:nvPr/>
          </p:nvSpPr>
          <p:spPr>
            <a:xfrm>
              <a:off x="6440800" y="1677238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666" y="0"/>
                  </a:moveTo>
                  <a:cubicBezTo>
                    <a:pt x="414" y="0"/>
                    <a:pt x="185" y="164"/>
                    <a:pt x="107" y="422"/>
                  </a:cubicBezTo>
                  <a:cubicBezTo>
                    <a:pt x="1" y="816"/>
                    <a:pt x="309" y="1151"/>
                    <a:pt x="661" y="1151"/>
                  </a:cubicBezTo>
                  <a:cubicBezTo>
                    <a:pt x="753" y="1151"/>
                    <a:pt x="847" y="1128"/>
                    <a:pt x="938" y="1079"/>
                  </a:cubicBezTo>
                  <a:cubicBezTo>
                    <a:pt x="1393" y="824"/>
                    <a:pt x="1300" y="154"/>
                    <a:pt x="817" y="20"/>
                  </a:cubicBezTo>
                  <a:cubicBezTo>
                    <a:pt x="767" y="7"/>
                    <a:pt x="716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73;p56">
              <a:extLst>
                <a:ext uri="{FF2B5EF4-FFF2-40B4-BE49-F238E27FC236}">
                  <a16:creationId xmlns:a16="http://schemas.microsoft.com/office/drawing/2014/main" id="{C36B3BA5-AA5D-47AE-9F9E-ACCB4F04E6E4}"/>
                </a:ext>
              </a:extLst>
            </p:cNvPr>
            <p:cNvSpPr/>
            <p:nvPr/>
          </p:nvSpPr>
          <p:spPr>
            <a:xfrm>
              <a:off x="6459825" y="1533988"/>
              <a:ext cx="63400" cy="53425"/>
            </a:xfrm>
            <a:custGeom>
              <a:avLst/>
              <a:gdLst/>
              <a:ahLst/>
              <a:cxnLst/>
              <a:rect l="l" t="t" r="r" b="b"/>
              <a:pathLst>
                <a:path w="2536" h="2137" extrusionOk="0">
                  <a:moveTo>
                    <a:pt x="1340" y="0"/>
                  </a:moveTo>
                  <a:cubicBezTo>
                    <a:pt x="560" y="0"/>
                    <a:pt x="1" y="856"/>
                    <a:pt x="418" y="1596"/>
                  </a:cubicBezTo>
                  <a:cubicBezTo>
                    <a:pt x="626" y="1963"/>
                    <a:pt x="983" y="2137"/>
                    <a:pt x="1339" y="2137"/>
                  </a:cubicBezTo>
                  <a:cubicBezTo>
                    <a:pt x="1787" y="2137"/>
                    <a:pt x="2233" y="1862"/>
                    <a:pt x="2375" y="1354"/>
                  </a:cubicBezTo>
                  <a:cubicBezTo>
                    <a:pt x="2535" y="778"/>
                    <a:pt x="2200" y="189"/>
                    <a:pt x="1638" y="41"/>
                  </a:cubicBezTo>
                  <a:cubicBezTo>
                    <a:pt x="1536" y="13"/>
                    <a:pt x="1436" y="0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74;p56">
              <a:extLst>
                <a:ext uri="{FF2B5EF4-FFF2-40B4-BE49-F238E27FC236}">
                  <a16:creationId xmlns:a16="http://schemas.microsoft.com/office/drawing/2014/main" id="{FB6EB175-5613-47F7-BA80-7E4151FCF69F}"/>
                </a:ext>
              </a:extLst>
            </p:cNvPr>
            <p:cNvSpPr/>
            <p:nvPr/>
          </p:nvSpPr>
          <p:spPr>
            <a:xfrm>
              <a:off x="6352675" y="1642538"/>
              <a:ext cx="60325" cy="61350"/>
            </a:xfrm>
            <a:custGeom>
              <a:avLst/>
              <a:gdLst/>
              <a:ahLst/>
              <a:cxnLst/>
              <a:rect l="l" t="t" r="r" b="b"/>
              <a:pathLst>
                <a:path w="2413" h="2454" fill="none" extrusionOk="0">
                  <a:moveTo>
                    <a:pt x="0" y="1"/>
                  </a:moveTo>
                  <a:lnTo>
                    <a:pt x="2413" y="2453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75;p56">
              <a:extLst>
                <a:ext uri="{FF2B5EF4-FFF2-40B4-BE49-F238E27FC236}">
                  <a16:creationId xmlns:a16="http://schemas.microsoft.com/office/drawing/2014/main" id="{97DAD5E7-9042-47C1-BA46-7DF4DBE59C08}"/>
                </a:ext>
              </a:extLst>
            </p:cNvPr>
            <p:cNvSpPr/>
            <p:nvPr/>
          </p:nvSpPr>
          <p:spPr>
            <a:xfrm>
              <a:off x="6333900" y="1628463"/>
              <a:ext cx="38225" cy="28775"/>
            </a:xfrm>
            <a:custGeom>
              <a:avLst/>
              <a:gdLst/>
              <a:ahLst/>
              <a:cxnLst/>
              <a:rect l="l" t="t" r="r" b="b"/>
              <a:pathLst>
                <a:path w="1529" h="1151" extrusionOk="0">
                  <a:moveTo>
                    <a:pt x="765" y="1"/>
                  </a:moveTo>
                  <a:cubicBezTo>
                    <a:pt x="256" y="1"/>
                    <a:pt x="1" y="617"/>
                    <a:pt x="363" y="979"/>
                  </a:cubicBezTo>
                  <a:cubicBezTo>
                    <a:pt x="477" y="1093"/>
                    <a:pt x="624" y="1150"/>
                    <a:pt x="770" y="1150"/>
                  </a:cubicBezTo>
                  <a:cubicBezTo>
                    <a:pt x="916" y="1150"/>
                    <a:pt x="1060" y="1093"/>
                    <a:pt x="1167" y="979"/>
                  </a:cubicBezTo>
                  <a:cubicBezTo>
                    <a:pt x="1529" y="617"/>
                    <a:pt x="1274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76;p56">
              <a:extLst>
                <a:ext uri="{FF2B5EF4-FFF2-40B4-BE49-F238E27FC236}">
                  <a16:creationId xmlns:a16="http://schemas.microsoft.com/office/drawing/2014/main" id="{5205F685-FE95-402F-9A69-2DFD988F0ECB}"/>
                </a:ext>
              </a:extLst>
            </p:cNvPr>
            <p:cNvSpPr/>
            <p:nvPr/>
          </p:nvSpPr>
          <p:spPr>
            <a:xfrm>
              <a:off x="6396550" y="1688888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0"/>
                  </a:moveTo>
                  <a:cubicBezTo>
                    <a:pt x="490" y="0"/>
                    <a:pt x="346" y="53"/>
                    <a:pt x="229" y="170"/>
                  </a:cubicBezTo>
                  <a:cubicBezTo>
                    <a:pt x="1" y="385"/>
                    <a:pt x="1" y="747"/>
                    <a:pt x="229" y="974"/>
                  </a:cubicBezTo>
                  <a:cubicBezTo>
                    <a:pt x="346" y="1092"/>
                    <a:pt x="490" y="1144"/>
                    <a:pt x="631" y="1144"/>
                  </a:cubicBezTo>
                  <a:cubicBezTo>
                    <a:pt x="926" y="1144"/>
                    <a:pt x="1207" y="916"/>
                    <a:pt x="1207" y="572"/>
                  </a:cubicBezTo>
                  <a:cubicBezTo>
                    <a:pt x="1207" y="228"/>
                    <a:pt x="926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377;p56">
              <a:extLst>
                <a:ext uri="{FF2B5EF4-FFF2-40B4-BE49-F238E27FC236}">
                  <a16:creationId xmlns:a16="http://schemas.microsoft.com/office/drawing/2014/main" id="{E8DAD999-E453-4D9B-B7F1-64FABD7CB540}"/>
                </a:ext>
              </a:extLst>
            </p:cNvPr>
            <p:cNvSpPr/>
            <p:nvPr/>
          </p:nvSpPr>
          <p:spPr>
            <a:xfrm>
              <a:off x="6206275" y="1638188"/>
              <a:ext cx="84100" cy="82775"/>
            </a:xfrm>
            <a:custGeom>
              <a:avLst/>
              <a:gdLst/>
              <a:ahLst/>
              <a:cxnLst/>
              <a:rect l="l" t="t" r="r" b="b"/>
              <a:pathLst>
                <a:path w="3364" h="3311" fill="none" extrusionOk="0">
                  <a:moveTo>
                    <a:pt x="0" y="3311"/>
                  </a:moveTo>
                  <a:lnTo>
                    <a:pt x="3364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378;p56">
              <a:extLst>
                <a:ext uri="{FF2B5EF4-FFF2-40B4-BE49-F238E27FC236}">
                  <a16:creationId xmlns:a16="http://schemas.microsoft.com/office/drawing/2014/main" id="{1D0E5A53-9286-436E-8E9E-F1B39C6B91EC}"/>
                </a:ext>
              </a:extLst>
            </p:cNvPr>
            <p:cNvSpPr/>
            <p:nvPr/>
          </p:nvSpPr>
          <p:spPr>
            <a:xfrm>
              <a:off x="6192525" y="1705963"/>
              <a:ext cx="29850" cy="28875"/>
            </a:xfrm>
            <a:custGeom>
              <a:avLst/>
              <a:gdLst/>
              <a:ahLst/>
              <a:cxnLst/>
              <a:rect l="l" t="t" r="r" b="b"/>
              <a:pathLst>
                <a:path w="1194" h="1155" extrusionOk="0">
                  <a:moveTo>
                    <a:pt x="576" y="1"/>
                  </a:moveTo>
                  <a:cubicBezTo>
                    <a:pt x="282" y="1"/>
                    <a:pt x="1" y="229"/>
                    <a:pt x="1" y="573"/>
                  </a:cubicBezTo>
                  <a:cubicBezTo>
                    <a:pt x="1" y="920"/>
                    <a:pt x="287" y="1155"/>
                    <a:pt x="584" y="1155"/>
                  </a:cubicBezTo>
                  <a:cubicBezTo>
                    <a:pt x="723" y="1155"/>
                    <a:pt x="864" y="1103"/>
                    <a:pt x="979" y="988"/>
                  </a:cubicBezTo>
                  <a:cubicBezTo>
                    <a:pt x="1193" y="760"/>
                    <a:pt x="1193" y="399"/>
                    <a:pt x="979" y="171"/>
                  </a:cubicBezTo>
                  <a:cubicBezTo>
                    <a:pt x="862" y="53"/>
                    <a:pt x="717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379;p56">
              <a:extLst>
                <a:ext uri="{FF2B5EF4-FFF2-40B4-BE49-F238E27FC236}">
                  <a16:creationId xmlns:a16="http://schemas.microsoft.com/office/drawing/2014/main" id="{BF081A07-E829-4A6A-9E30-869B038F6CB8}"/>
                </a:ext>
              </a:extLst>
            </p:cNvPr>
            <p:cNvSpPr/>
            <p:nvPr/>
          </p:nvSpPr>
          <p:spPr>
            <a:xfrm>
              <a:off x="6270600" y="1624463"/>
              <a:ext cx="38200" cy="28500"/>
            </a:xfrm>
            <a:custGeom>
              <a:avLst/>
              <a:gdLst/>
              <a:ahLst/>
              <a:cxnLst/>
              <a:rect l="l" t="t" r="r" b="b"/>
              <a:pathLst>
                <a:path w="1528" h="1140" extrusionOk="0">
                  <a:moveTo>
                    <a:pt x="764" y="0"/>
                  </a:moveTo>
                  <a:cubicBezTo>
                    <a:pt x="255" y="0"/>
                    <a:pt x="0" y="617"/>
                    <a:pt x="362" y="978"/>
                  </a:cubicBezTo>
                  <a:cubicBezTo>
                    <a:pt x="476" y="1086"/>
                    <a:pt x="623" y="1139"/>
                    <a:pt x="769" y="1139"/>
                  </a:cubicBezTo>
                  <a:cubicBezTo>
                    <a:pt x="915" y="1139"/>
                    <a:pt x="1059" y="1086"/>
                    <a:pt x="1166" y="978"/>
                  </a:cubicBezTo>
                  <a:cubicBezTo>
                    <a:pt x="1528" y="617"/>
                    <a:pt x="127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380;p56">
              <a:extLst>
                <a:ext uri="{FF2B5EF4-FFF2-40B4-BE49-F238E27FC236}">
                  <a16:creationId xmlns:a16="http://schemas.microsoft.com/office/drawing/2014/main" id="{A041B22F-4FE7-4FE6-89E1-3C165888503C}"/>
                </a:ext>
              </a:extLst>
            </p:cNvPr>
            <p:cNvSpPr/>
            <p:nvPr/>
          </p:nvSpPr>
          <p:spPr>
            <a:xfrm>
              <a:off x="6163725" y="1707113"/>
              <a:ext cx="56200" cy="53550"/>
            </a:xfrm>
            <a:custGeom>
              <a:avLst/>
              <a:gdLst/>
              <a:ahLst/>
              <a:cxnLst/>
              <a:rect l="l" t="t" r="r" b="b"/>
              <a:pathLst>
                <a:path w="2248" h="2142" extrusionOk="0">
                  <a:moveTo>
                    <a:pt x="1170" y="1"/>
                  </a:moveTo>
                  <a:cubicBezTo>
                    <a:pt x="909" y="1"/>
                    <a:pt x="644" y="97"/>
                    <a:pt x="429" y="312"/>
                  </a:cubicBezTo>
                  <a:cubicBezTo>
                    <a:pt x="0" y="728"/>
                    <a:pt x="0" y="1398"/>
                    <a:pt x="416" y="1827"/>
                  </a:cubicBezTo>
                  <a:cubicBezTo>
                    <a:pt x="629" y="2044"/>
                    <a:pt x="894" y="2142"/>
                    <a:pt x="1156" y="2142"/>
                  </a:cubicBezTo>
                  <a:cubicBezTo>
                    <a:pt x="1700" y="2142"/>
                    <a:pt x="2229" y="1719"/>
                    <a:pt x="2238" y="1076"/>
                  </a:cubicBezTo>
                  <a:cubicBezTo>
                    <a:pt x="2247" y="430"/>
                    <a:pt x="171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381;p56">
              <a:extLst>
                <a:ext uri="{FF2B5EF4-FFF2-40B4-BE49-F238E27FC236}">
                  <a16:creationId xmlns:a16="http://schemas.microsoft.com/office/drawing/2014/main" id="{92EE4474-DDF9-46AC-A1E8-708EE2F88192}"/>
                </a:ext>
              </a:extLst>
            </p:cNvPr>
            <p:cNvSpPr/>
            <p:nvPr/>
          </p:nvSpPr>
          <p:spPr>
            <a:xfrm>
              <a:off x="6189175" y="1510888"/>
              <a:ext cx="96525" cy="68700"/>
            </a:xfrm>
            <a:custGeom>
              <a:avLst/>
              <a:gdLst/>
              <a:ahLst/>
              <a:cxnLst/>
              <a:rect l="l" t="t" r="r" b="b"/>
              <a:pathLst>
                <a:path w="3861" h="2748" fill="none" extrusionOk="0">
                  <a:moveTo>
                    <a:pt x="1" y="0"/>
                  </a:moveTo>
                  <a:lnTo>
                    <a:pt x="3860" y="2747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382;p56">
              <a:extLst>
                <a:ext uri="{FF2B5EF4-FFF2-40B4-BE49-F238E27FC236}">
                  <a16:creationId xmlns:a16="http://schemas.microsoft.com/office/drawing/2014/main" id="{CA5D4A45-DDCF-43F5-B0A8-1312EECD7150}"/>
                </a:ext>
              </a:extLst>
            </p:cNvPr>
            <p:cNvSpPr/>
            <p:nvPr/>
          </p:nvSpPr>
          <p:spPr>
            <a:xfrm>
              <a:off x="6171100" y="1496963"/>
              <a:ext cx="37400" cy="28675"/>
            </a:xfrm>
            <a:custGeom>
              <a:avLst/>
              <a:gdLst/>
              <a:ahLst/>
              <a:cxnLst/>
              <a:rect l="l" t="t" r="r" b="b"/>
              <a:pathLst>
                <a:path w="1496" h="1147" extrusionOk="0">
                  <a:moveTo>
                    <a:pt x="754" y="0"/>
                  </a:moveTo>
                  <a:cubicBezTo>
                    <a:pt x="722" y="0"/>
                    <a:pt x="690" y="3"/>
                    <a:pt x="657" y="8"/>
                  </a:cubicBezTo>
                  <a:cubicBezTo>
                    <a:pt x="147" y="88"/>
                    <a:pt x="0" y="745"/>
                    <a:pt x="416" y="1040"/>
                  </a:cubicBezTo>
                  <a:cubicBezTo>
                    <a:pt x="514" y="1113"/>
                    <a:pt x="629" y="1147"/>
                    <a:pt x="744" y="1147"/>
                  </a:cubicBezTo>
                  <a:cubicBezTo>
                    <a:pt x="925" y="1147"/>
                    <a:pt x="1105" y="1061"/>
                    <a:pt x="1220" y="906"/>
                  </a:cubicBezTo>
                  <a:cubicBezTo>
                    <a:pt x="1495" y="517"/>
                    <a:pt x="1209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383;p56">
              <a:extLst>
                <a:ext uri="{FF2B5EF4-FFF2-40B4-BE49-F238E27FC236}">
                  <a16:creationId xmlns:a16="http://schemas.microsoft.com/office/drawing/2014/main" id="{FAAF0D03-48E2-474C-B4D8-C71789B3E90C}"/>
                </a:ext>
              </a:extLst>
            </p:cNvPr>
            <p:cNvSpPr/>
            <p:nvPr/>
          </p:nvSpPr>
          <p:spPr>
            <a:xfrm>
              <a:off x="6268925" y="1564813"/>
              <a:ext cx="32000" cy="28825"/>
            </a:xfrm>
            <a:custGeom>
              <a:avLst/>
              <a:gdLst/>
              <a:ahLst/>
              <a:cxnLst/>
              <a:rect l="l" t="t" r="r" b="b"/>
              <a:pathLst>
                <a:path w="1280" h="1153" extrusionOk="0">
                  <a:moveTo>
                    <a:pt x="648" y="1"/>
                  </a:moveTo>
                  <a:cubicBezTo>
                    <a:pt x="477" y="1"/>
                    <a:pt x="305" y="77"/>
                    <a:pt x="188" y="242"/>
                  </a:cubicBezTo>
                  <a:cubicBezTo>
                    <a:pt x="0" y="497"/>
                    <a:pt x="54" y="858"/>
                    <a:pt x="322" y="1046"/>
                  </a:cubicBezTo>
                  <a:cubicBezTo>
                    <a:pt x="425" y="1120"/>
                    <a:pt x="538" y="1152"/>
                    <a:pt x="648" y="1152"/>
                  </a:cubicBezTo>
                  <a:cubicBezTo>
                    <a:pt x="978" y="1152"/>
                    <a:pt x="1280" y="855"/>
                    <a:pt x="1220" y="483"/>
                  </a:cubicBezTo>
                  <a:cubicBezTo>
                    <a:pt x="1163" y="176"/>
                    <a:pt x="907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384;p56">
              <a:extLst>
                <a:ext uri="{FF2B5EF4-FFF2-40B4-BE49-F238E27FC236}">
                  <a16:creationId xmlns:a16="http://schemas.microsoft.com/office/drawing/2014/main" id="{DAA9DD41-6079-4D4B-899D-8FF31961D22A}"/>
                </a:ext>
              </a:extLst>
            </p:cNvPr>
            <p:cNvSpPr/>
            <p:nvPr/>
          </p:nvSpPr>
          <p:spPr>
            <a:xfrm>
              <a:off x="6139875" y="1473613"/>
              <a:ext cx="69425" cy="53450"/>
            </a:xfrm>
            <a:custGeom>
              <a:avLst/>
              <a:gdLst/>
              <a:ahLst/>
              <a:cxnLst/>
              <a:rect l="l" t="t" r="r" b="b"/>
              <a:pathLst>
                <a:path w="2777" h="2138" extrusionOk="0">
                  <a:moveTo>
                    <a:pt x="1374" y="0"/>
                  </a:moveTo>
                  <a:cubicBezTo>
                    <a:pt x="1045" y="0"/>
                    <a:pt x="722" y="155"/>
                    <a:pt x="512" y="446"/>
                  </a:cubicBezTo>
                  <a:cubicBezTo>
                    <a:pt x="0" y="1170"/>
                    <a:pt x="535" y="2137"/>
                    <a:pt x="1368" y="2137"/>
                  </a:cubicBezTo>
                  <a:cubicBezTo>
                    <a:pt x="1429" y="2137"/>
                    <a:pt x="1493" y="2132"/>
                    <a:pt x="1557" y="2121"/>
                  </a:cubicBezTo>
                  <a:cubicBezTo>
                    <a:pt x="2495" y="1960"/>
                    <a:pt x="2777" y="754"/>
                    <a:pt x="2000" y="205"/>
                  </a:cubicBezTo>
                  <a:cubicBezTo>
                    <a:pt x="1808" y="67"/>
                    <a:pt x="1590" y="0"/>
                    <a:pt x="1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385;p56">
              <a:extLst>
                <a:ext uri="{FF2B5EF4-FFF2-40B4-BE49-F238E27FC236}">
                  <a16:creationId xmlns:a16="http://schemas.microsoft.com/office/drawing/2014/main" id="{C7956021-877C-4C38-8AC4-16AA5A3E0AE0}"/>
                </a:ext>
              </a:extLst>
            </p:cNvPr>
            <p:cNvSpPr/>
            <p:nvPr/>
          </p:nvSpPr>
          <p:spPr>
            <a:xfrm>
              <a:off x="6342625" y="1458963"/>
              <a:ext cx="50275" cy="105875"/>
            </a:xfrm>
            <a:custGeom>
              <a:avLst/>
              <a:gdLst/>
              <a:ahLst/>
              <a:cxnLst/>
              <a:rect l="l" t="t" r="r" b="b"/>
              <a:pathLst>
                <a:path w="2011" h="4235" fill="none" extrusionOk="0">
                  <a:moveTo>
                    <a:pt x="2010" y="0"/>
                  </a:moveTo>
                  <a:lnTo>
                    <a:pt x="0" y="4235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386;p56">
              <a:extLst>
                <a:ext uri="{FF2B5EF4-FFF2-40B4-BE49-F238E27FC236}">
                  <a16:creationId xmlns:a16="http://schemas.microsoft.com/office/drawing/2014/main" id="{71BF22AF-1240-4B9E-BE5D-D0A73885E3FA}"/>
                </a:ext>
              </a:extLst>
            </p:cNvPr>
            <p:cNvSpPr/>
            <p:nvPr/>
          </p:nvSpPr>
          <p:spPr>
            <a:xfrm>
              <a:off x="6376450" y="1445113"/>
              <a:ext cx="33150" cy="28650"/>
            </a:xfrm>
            <a:custGeom>
              <a:avLst/>
              <a:gdLst/>
              <a:ahLst/>
              <a:cxnLst/>
              <a:rect l="l" t="t" r="r" b="b"/>
              <a:pathLst>
                <a:path w="1326" h="1146" extrusionOk="0">
                  <a:moveTo>
                    <a:pt x="651" y="1"/>
                  </a:moveTo>
                  <a:cubicBezTo>
                    <a:pt x="444" y="1"/>
                    <a:pt x="237" y="108"/>
                    <a:pt x="135" y="326"/>
                  </a:cubicBezTo>
                  <a:cubicBezTo>
                    <a:pt x="1" y="608"/>
                    <a:pt x="121" y="956"/>
                    <a:pt x="403" y="1090"/>
                  </a:cubicBezTo>
                  <a:cubicBezTo>
                    <a:pt x="486" y="1128"/>
                    <a:pt x="570" y="1146"/>
                    <a:pt x="651" y="1146"/>
                  </a:cubicBezTo>
                  <a:cubicBezTo>
                    <a:pt x="1023" y="1146"/>
                    <a:pt x="1326" y="776"/>
                    <a:pt x="1194" y="380"/>
                  </a:cubicBezTo>
                  <a:cubicBezTo>
                    <a:pt x="1103" y="128"/>
                    <a:pt x="877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387;p56">
              <a:extLst>
                <a:ext uri="{FF2B5EF4-FFF2-40B4-BE49-F238E27FC236}">
                  <a16:creationId xmlns:a16="http://schemas.microsoft.com/office/drawing/2014/main" id="{971BAC47-FE83-4C25-A5F6-801C9527CCEA}"/>
                </a:ext>
              </a:extLst>
            </p:cNvPr>
            <p:cNvSpPr/>
            <p:nvPr/>
          </p:nvSpPr>
          <p:spPr>
            <a:xfrm>
              <a:off x="6325275" y="1549713"/>
              <a:ext cx="35450" cy="28750"/>
            </a:xfrm>
            <a:custGeom>
              <a:avLst/>
              <a:gdLst/>
              <a:ahLst/>
              <a:cxnLst/>
              <a:rect l="l" t="t" r="r" b="b"/>
              <a:pathLst>
                <a:path w="1418" h="1150" extrusionOk="0">
                  <a:moveTo>
                    <a:pt x="707" y="1"/>
                  </a:moveTo>
                  <a:cubicBezTo>
                    <a:pt x="492" y="1"/>
                    <a:pt x="282" y="123"/>
                    <a:pt x="185" y="337"/>
                  </a:cubicBezTo>
                  <a:cubicBezTo>
                    <a:pt x="1" y="728"/>
                    <a:pt x="302" y="1150"/>
                    <a:pt x="696" y="1150"/>
                  </a:cubicBezTo>
                  <a:cubicBezTo>
                    <a:pt x="761" y="1150"/>
                    <a:pt x="828" y="1138"/>
                    <a:pt x="895" y="1114"/>
                  </a:cubicBezTo>
                  <a:cubicBezTo>
                    <a:pt x="1378" y="953"/>
                    <a:pt x="1418" y="283"/>
                    <a:pt x="949" y="55"/>
                  </a:cubicBezTo>
                  <a:cubicBezTo>
                    <a:pt x="872" y="18"/>
                    <a:pt x="789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388;p56">
              <a:extLst>
                <a:ext uri="{FF2B5EF4-FFF2-40B4-BE49-F238E27FC236}">
                  <a16:creationId xmlns:a16="http://schemas.microsoft.com/office/drawing/2014/main" id="{9B061774-3F68-459A-BF2F-9A24E23A2B3B}"/>
                </a:ext>
              </a:extLst>
            </p:cNvPr>
            <p:cNvSpPr/>
            <p:nvPr/>
          </p:nvSpPr>
          <p:spPr>
            <a:xfrm>
              <a:off x="6369550" y="1414663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256" y="0"/>
                  </a:moveTo>
                  <a:cubicBezTo>
                    <a:pt x="571" y="0"/>
                    <a:pt x="0" y="690"/>
                    <a:pt x="263" y="1424"/>
                  </a:cubicBezTo>
                  <a:cubicBezTo>
                    <a:pt x="432" y="1895"/>
                    <a:pt x="852" y="2137"/>
                    <a:pt x="1273" y="2137"/>
                  </a:cubicBezTo>
                  <a:cubicBezTo>
                    <a:pt x="1654" y="2137"/>
                    <a:pt x="2036" y="1938"/>
                    <a:pt x="2233" y="1531"/>
                  </a:cubicBezTo>
                  <a:cubicBezTo>
                    <a:pt x="2488" y="995"/>
                    <a:pt x="2260" y="365"/>
                    <a:pt x="1724" y="110"/>
                  </a:cubicBezTo>
                  <a:cubicBezTo>
                    <a:pt x="1568" y="35"/>
                    <a:pt x="1409" y="0"/>
                    <a:pt x="1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389;p56">
              <a:extLst>
                <a:ext uri="{FF2B5EF4-FFF2-40B4-BE49-F238E27FC236}">
                  <a16:creationId xmlns:a16="http://schemas.microsoft.com/office/drawing/2014/main" id="{FA498D0B-848F-4A46-A35C-E6E615A74387}"/>
                </a:ext>
              </a:extLst>
            </p:cNvPr>
            <p:cNvSpPr/>
            <p:nvPr/>
          </p:nvSpPr>
          <p:spPr>
            <a:xfrm>
              <a:off x="6351325" y="1963488"/>
              <a:ext cx="30850" cy="111250"/>
            </a:xfrm>
            <a:custGeom>
              <a:avLst/>
              <a:gdLst/>
              <a:ahLst/>
              <a:cxnLst/>
              <a:rect l="l" t="t" r="r" b="b"/>
              <a:pathLst>
                <a:path w="1234" h="4450" fill="none" extrusionOk="0">
                  <a:moveTo>
                    <a:pt x="1" y="4450"/>
                  </a:moveTo>
                  <a:lnTo>
                    <a:pt x="1234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390;p56">
              <a:extLst>
                <a:ext uri="{FF2B5EF4-FFF2-40B4-BE49-F238E27FC236}">
                  <a16:creationId xmlns:a16="http://schemas.microsoft.com/office/drawing/2014/main" id="{D164B11E-318C-455A-861A-2D0875999318}"/>
                </a:ext>
              </a:extLst>
            </p:cNvPr>
            <p:cNvSpPr/>
            <p:nvPr/>
          </p:nvSpPr>
          <p:spPr>
            <a:xfrm>
              <a:off x="6333575" y="2059463"/>
              <a:ext cx="33850" cy="28875"/>
            </a:xfrm>
            <a:custGeom>
              <a:avLst/>
              <a:gdLst/>
              <a:ahLst/>
              <a:cxnLst/>
              <a:rect l="l" t="t" r="r" b="b"/>
              <a:pathLst>
                <a:path w="1354" h="1155" extrusionOk="0">
                  <a:moveTo>
                    <a:pt x="717" y="0"/>
                  </a:moveTo>
                  <a:cubicBezTo>
                    <a:pt x="298" y="0"/>
                    <a:pt x="1" y="470"/>
                    <a:pt x="228" y="866"/>
                  </a:cubicBezTo>
                  <a:cubicBezTo>
                    <a:pt x="335" y="1062"/>
                    <a:pt x="526" y="1155"/>
                    <a:pt x="718" y="1155"/>
                  </a:cubicBezTo>
                  <a:cubicBezTo>
                    <a:pt x="958" y="1155"/>
                    <a:pt x="1199" y="1008"/>
                    <a:pt x="1274" y="732"/>
                  </a:cubicBezTo>
                  <a:cubicBezTo>
                    <a:pt x="1354" y="423"/>
                    <a:pt x="1180" y="115"/>
                    <a:pt x="872" y="21"/>
                  </a:cubicBezTo>
                  <a:cubicBezTo>
                    <a:pt x="819" y="7"/>
                    <a:pt x="767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391;p56">
              <a:extLst>
                <a:ext uri="{FF2B5EF4-FFF2-40B4-BE49-F238E27FC236}">
                  <a16:creationId xmlns:a16="http://schemas.microsoft.com/office/drawing/2014/main" id="{AAD521C5-D841-4640-973A-6C875014CFDA}"/>
                </a:ext>
              </a:extLst>
            </p:cNvPr>
            <p:cNvSpPr/>
            <p:nvPr/>
          </p:nvSpPr>
          <p:spPr>
            <a:xfrm>
              <a:off x="6363725" y="1949838"/>
              <a:ext cx="34850" cy="28575"/>
            </a:xfrm>
            <a:custGeom>
              <a:avLst/>
              <a:gdLst/>
              <a:ahLst/>
              <a:cxnLst/>
              <a:rect l="l" t="t" r="r" b="b"/>
              <a:pathLst>
                <a:path w="1394" h="1143" extrusionOk="0">
                  <a:moveTo>
                    <a:pt x="731" y="1"/>
                  </a:moveTo>
                  <a:cubicBezTo>
                    <a:pt x="636" y="1"/>
                    <a:pt x="538" y="25"/>
                    <a:pt x="443" y="78"/>
                  </a:cubicBezTo>
                  <a:cubicBezTo>
                    <a:pt x="1" y="332"/>
                    <a:pt x="81" y="989"/>
                    <a:pt x="577" y="1123"/>
                  </a:cubicBezTo>
                  <a:cubicBezTo>
                    <a:pt x="628" y="1136"/>
                    <a:pt x="679" y="1143"/>
                    <a:pt x="729" y="1143"/>
                  </a:cubicBezTo>
                  <a:cubicBezTo>
                    <a:pt x="981" y="1143"/>
                    <a:pt x="1209" y="981"/>
                    <a:pt x="1287" y="734"/>
                  </a:cubicBezTo>
                  <a:cubicBezTo>
                    <a:pt x="1393" y="342"/>
                    <a:pt x="108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392;p56">
              <a:extLst>
                <a:ext uri="{FF2B5EF4-FFF2-40B4-BE49-F238E27FC236}">
                  <a16:creationId xmlns:a16="http://schemas.microsoft.com/office/drawing/2014/main" id="{72E0C2BD-6C48-4500-B63C-D67D9C1A0C50}"/>
                </a:ext>
              </a:extLst>
            </p:cNvPr>
            <p:cNvSpPr/>
            <p:nvPr/>
          </p:nvSpPr>
          <p:spPr>
            <a:xfrm>
              <a:off x="6316150" y="2068388"/>
              <a:ext cx="63400" cy="53600"/>
            </a:xfrm>
            <a:custGeom>
              <a:avLst/>
              <a:gdLst/>
              <a:ahLst/>
              <a:cxnLst/>
              <a:rect l="l" t="t" r="r" b="b"/>
              <a:pathLst>
                <a:path w="2536" h="2144" extrusionOk="0">
                  <a:moveTo>
                    <a:pt x="1193" y="1"/>
                  </a:moveTo>
                  <a:cubicBezTo>
                    <a:pt x="743" y="1"/>
                    <a:pt x="296" y="275"/>
                    <a:pt x="161" y="790"/>
                  </a:cubicBezTo>
                  <a:cubicBezTo>
                    <a:pt x="1" y="1353"/>
                    <a:pt x="336" y="1942"/>
                    <a:pt x="899" y="2103"/>
                  </a:cubicBezTo>
                  <a:cubicBezTo>
                    <a:pt x="999" y="2131"/>
                    <a:pt x="1098" y="2144"/>
                    <a:pt x="1193" y="2144"/>
                  </a:cubicBezTo>
                  <a:cubicBezTo>
                    <a:pt x="1975" y="2144"/>
                    <a:pt x="2536" y="1276"/>
                    <a:pt x="2118" y="535"/>
                  </a:cubicBezTo>
                  <a:cubicBezTo>
                    <a:pt x="1910" y="174"/>
                    <a:pt x="1550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393;p56">
              <a:extLst>
                <a:ext uri="{FF2B5EF4-FFF2-40B4-BE49-F238E27FC236}">
                  <a16:creationId xmlns:a16="http://schemas.microsoft.com/office/drawing/2014/main" id="{0F2F0569-B172-463A-997A-D7A9B632EAA9}"/>
                </a:ext>
              </a:extLst>
            </p:cNvPr>
            <p:cNvSpPr/>
            <p:nvPr/>
          </p:nvSpPr>
          <p:spPr>
            <a:xfrm>
              <a:off x="6426375" y="1952113"/>
              <a:ext cx="81100" cy="82100"/>
            </a:xfrm>
            <a:custGeom>
              <a:avLst/>
              <a:gdLst/>
              <a:ahLst/>
              <a:cxnLst/>
              <a:rect l="l" t="t" r="r" b="b"/>
              <a:pathLst>
                <a:path w="3244" h="3284" fill="none" extrusionOk="0">
                  <a:moveTo>
                    <a:pt x="3244" y="3283"/>
                  </a:moveTo>
                  <a:lnTo>
                    <a:pt x="1" y="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394;p56">
              <a:extLst>
                <a:ext uri="{FF2B5EF4-FFF2-40B4-BE49-F238E27FC236}">
                  <a16:creationId xmlns:a16="http://schemas.microsoft.com/office/drawing/2014/main" id="{50FEB50A-CDDF-4CE2-8557-CE9933F0502B}"/>
                </a:ext>
              </a:extLst>
            </p:cNvPr>
            <p:cNvSpPr/>
            <p:nvPr/>
          </p:nvSpPr>
          <p:spPr>
            <a:xfrm>
              <a:off x="6487675" y="2019538"/>
              <a:ext cx="38575" cy="28750"/>
            </a:xfrm>
            <a:custGeom>
              <a:avLst/>
              <a:gdLst/>
              <a:ahLst/>
              <a:cxnLst/>
              <a:rect l="l" t="t" r="r" b="b"/>
              <a:pathLst>
                <a:path w="1543" h="1150" extrusionOk="0">
                  <a:moveTo>
                    <a:pt x="771" y="0"/>
                  </a:moveTo>
                  <a:cubicBezTo>
                    <a:pt x="624" y="0"/>
                    <a:pt x="477" y="57"/>
                    <a:pt x="363" y="171"/>
                  </a:cubicBezTo>
                  <a:cubicBezTo>
                    <a:pt x="1" y="533"/>
                    <a:pt x="256" y="1149"/>
                    <a:pt x="778" y="1149"/>
                  </a:cubicBezTo>
                  <a:cubicBezTo>
                    <a:pt x="1287" y="1149"/>
                    <a:pt x="1542" y="533"/>
                    <a:pt x="1180" y="171"/>
                  </a:cubicBezTo>
                  <a:cubicBezTo>
                    <a:pt x="1066" y="57"/>
                    <a:pt x="919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395;p56">
              <a:extLst>
                <a:ext uri="{FF2B5EF4-FFF2-40B4-BE49-F238E27FC236}">
                  <a16:creationId xmlns:a16="http://schemas.microsoft.com/office/drawing/2014/main" id="{A335D9CE-9920-40F3-B018-8C4353A58BD0}"/>
                </a:ext>
              </a:extLst>
            </p:cNvPr>
            <p:cNvSpPr/>
            <p:nvPr/>
          </p:nvSpPr>
          <p:spPr>
            <a:xfrm>
              <a:off x="6412650" y="1938138"/>
              <a:ext cx="30175" cy="28950"/>
            </a:xfrm>
            <a:custGeom>
              <a:avLst/>
              <a:gdLst/>
              <a:ahLst/>
              <a:cxnLst/>
              <a:rect l="l" t="t" r="r" b="b"/>
              <a:pathLst>
                <a:path w="1207" h="1158" extrusionOk="0">
                  <a:moveTo>
                    <a:pt x="586" y="1"/>
                  </a:moveTo>
                  <a:cubicBezTo>
                    <a:pt x="288" y="1"/>
                    <a:pt x="0" y="229"/>
                    <a:pt x="0" y="573"/>
                  </a:cubicBezTo>
                  <a:cubicBezTo>
                    <a:pt x="0" y="926"/>
                    <a:pt x="289" y="1157"/>
                    <a:pt x="588" y="1157"/>
                  </a:cubicBezTo>
                  <a:cubicBezTo>
                    <a:pt x="730" y="1157"/>
                    <a:pt x="875" y="1105"/>
                    <a:pt x="992" y="988"/>
                  </a:cubicBezTo>
                  <a:cubicBezTo>
                    <a:pt x="1206" y="760"/>
                    <a:pt x="1206" y="398"/>
                    <a:pt x="992" y="171"/>
                  </a:cubicBezTo>
                  <a:cubicBezTo>
                    <a:pt x="874" y="53"/>
                    <a:pt x="729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396;p56">
              <a:extLst>
                <a:ext uri="{FF2B5EF4-FFF2-40B4-BE49-F238E27FC236}">
                  <a16:creationId xmlns:a16="http://schemas.microsoft.com/office/drawing/2014/main" id="{C4750DD7-3EBE-4642-88C2-1DED2D439755}"/>
                </a:ext>
              </a:extLst>
            </p:cNvPr>
            <p:cNvSpPr/>
            <p:nvPr/>
          </p:nvSpPr>
          <p:spPr>
            <a:xfrm>
              <a:off x="6486450" y="2022788"/>
              <a:ext cx="71275" cy="53225"/>
            </a:xfrm>
            <a:custGeom>
              <a:avLst/>
              <a:gdLst/>
              <a:ahLst/>
              <a:cxnLst/>
              <a:rect l="l" t="t" r="r" b="b"/>
              <a:pathLst>
                <a:path w="2851" h="2129" extrusionOk="0">
                  <a:moveTo>
                    <a:pt x="1414" y="1"/>
                  </a:moveTo>
                  <a:cubicBezTo>
                    <a:pt x="473" y="1"/>
                    <a:pt x="0" y="1144"/>
                    <a:pt x="666" y="1810"/>
                  </a:cubicBezTo>
                  <a:cubicBezTo>
                    <a:pt x="877" y="2021"/>
                    <a:pt x="1154" y="2128"/>
                    <a:pt x="1432" y="2128"/>
                  </a:cubicBezTo>
                  <a:cubicBezTo>
                    <a:pt x="1700" y="2128"/>
                    <a:pt x="1970" y="2028"/>
                    <a:pt x="2181" y="1823"/>
                  </a:cubicBezTo>
                  <a:cubicBezTo>
                    <a:pt x="2851" y="1153"/>
                    <a:pt x="2382" y="1"/>
                    <a:pt x="1430" y="1"/>
                  </a:cubicBezTo>
                  <a:cubicBezTo>
                    <a:pt x="1425" y="1"/>
                    <a:pt x="1419" y="1"/>
                    <a:pt x="1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397;p56">
              <a:extLst>
                <a:ext uri="{FF2B5EF4-FFF2-40B4-BE49-F238E27FC236}">
                  <a16:creationId xmlns:a16="http://schemas.microsoft.com/office/drawing/2014/main" id="{742409AE-37C5-4FEA-969B-55AA305A6CA7}"/>
                </a:ext>
              </a:extLst>
            </p:cNvPr>
            <p:cNvSpPr/>
            <p:nvPr/>
          </p:nvSpPr>
          <p:spPr>
            <a:xfrm>
              <a:off x="6280650" y="1803688"/>
              <a:ext cx="81750" cy="83125"/>
            </a:xfrm>
            <a:custGeom>
              <a:avLst/>
              <a:gdLst/>
              <a:ahLst/>
              <a:cxnLst/>
              <a:rect l="l" t="t" r="r" b="b"/>
              <a:pathLst>
                <a:path w="3270" h="3325" fill="none" extrusionOk="0">
                  <a:moveTo>
                    <a:pt x="0" y="1"/>
                  </a:moveTo>
                  <a:lnTo>
                    <a:pt x="3270" y="3324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398;p56">
              <a:extLst>
                <a:ext uri="{FF2B5EF4-FFF2-40B4-BE49-F238E27FC236}">
                  <a16:creationId xmlns:a16="http://schemas.microsoft.com/office/drawing/2014/main" id="{E8834F3F-9E3F-46E5-9080-E00989B5EEE5}"/>
                </a:ext>
              </a:extLst>
            </p:cNvPr>
            <p:cNvSpPr/>
            <p:nvPr/>
          </p:nvSpPr>
          <p:spPr>
            <a:xfrm>
              <a:off x="6261875" y="1789963"/>
              <a:ext cx="38225" cy="28500"/>
            </a:xfrm>
            <a:custGeom>
              <a:avLst/>
              <a:gdLst/>
              <a:ahLst/>
              <a:cxnLst/>
              <a:rect l="l" t="t" r="r" b="b"/>
              <a:pathLst>
                <a:path w="1529" h="1140" extrusionOk="0">
                  <a:moveTo>
                    <a:pt x="765" y="0"/>
                  </a:moveTo>
                  <a:cubicBezTo>
                    <a:pt x="255" y="0"/>
                    <a:pt x="1" y="617"/>
                    <a:pt x="363" y="978"/>
                  </a:cubicBezTo>
                  <a:cubicBezTo>
                    <a:pt x="470" y="1086"/>
                    <a:pt x="614" y="1139"/>
                    <a:pt x="760" y="1139"/>
                  </a:cubicBezTo>
                  <a:cubicBezTo>
                    <a:pt x="905" y="1139"/>
                    <a:pt x="1053" y="1086"/>
                    <a:pt x="1167" y="978"/>
                  </a:cubicBezTo>
                  <a:cubicBezTo>
                    <a:pt x="1528" y="617"/>
                    <a:pt x="1274" y="0"/>
                    <a:pt x="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399;p56">
              <a:extLst>
                <a:ext uri="{FF2B5EF4-FFF2-40B4-BE49-F238E27FC236}">
                  <a16:creationId xmlns:a16="http://schemas.microsoft.com/office/drawing/2014/main" id="{14812DBA-AA08-4DAB-841F-F0CE68895526}"/>
                </a:ext>
              </a:extLst>
            </p:cNvPr>
            <p:cNvSpPr/>
            <p:nvPr/>
          </p:nvSpPr>
          <p:spPr>
            <a:xfrm>
              <a:off x="6345975" y="1871813"/>
              <a:ext cx="30175" cy="28950"/>
            </a:xfrm>
            <a:custGeom>
              <a:avLst/>
              <a:gdLst/>
              <a:ahLst/>
              <a:cxnLst/>
              <a:rect l="l" t="t" r="r" b="b"/>
              <a:pathLst>
                <a:path w="1207" h="1158" extrusionOk="0">
                  <a:moveTo>
                    <a:pt x="629" y="1"/>
                  </a:moveTo>
                  <a:cubicBezTo>
                    <a:pt x="488" y="1"/>
                    <a:pt x="345" y="53"/>
                    <a:pt x="228" y="170"/>
                  </a:cubicBezTo>
                  <a:cubicBezTo>
                    <a:pt x="0" y="398"/>
                    <a:pt x="0" y="760"/>
                    <a:pt x="228" y="988"/>
                  </a:cubicBezTo>
                  <a:cubicBezTo>
                    <a:pt x="346" y="1105"/>
                    <a:pt x="490" y="1158"/>
                    <a:pt x="631" y="1158"/>
                  </a:cubicBezTo>
                  <a:cubicBezTo>
                    <a:pt x="925" y="1158"/>
                    <a:pt x="1206" y="930"/>
                    <a:pt x="1206" y="586"/>
                  </a:cubicBezTo>
                  <a:cubicBezTo>
                    <a:pt x="1206" y="232"/>
                    <a:pt x="924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400;p56">
              <a:extLst>
                <a:ext uri="{FF2B5EF4-FFF2-40B4-BE49-F238E27FC236}">
                  <a16:creationId xmlns:a16="http://schemas.microsoft.com/office/drawing/2014/main" id="{B32D1701-C717-4D26-B127-64589B0638BB}"/>
                </a:ext>
              </a:extLst>
            </p:cNvPr>
            <p:cNvSpPr/>
            <p:nvPr/>
          </p:nvSpPr>
          <p:spPr>
            <a:xfrm>
              <a:off x="6230725" y="1762888"/>
              <a:ext cx="71275" cy="53225"/>
            </a:xfrm>
            <a:custGeom>
              <a:avLst/>
              <a:gdLst/>
              <a:ahLst/>
              <a:cxnLst/>
              <a:rect l="l" t="t" r="r" b="b"/>
              <a:pathLst>
                <a:path w="2851" h="2129" extrusionOk="0">
                  <a:moveTo>
                    <a:pt x="1426" y="1"/>
                  </a:moveTo>
                  <a:cubicBezTo>
                    <a:pt x="1157" y="1"/>
                    <a:pt x="888" y="102"/>
                    <a:pt x="684" y="306"/>
                  </a:cubicBezTo>
                  <a:cubicBezTo>
                    <a:pt x="0" y="976"/>
                    <a:pt x="469" y="2128"/>
                    <a:pt x="1421" y="2128"/>
                  </a:cubicBezTo>
                  <a:cubicBezTo>
                    <a:pt x="1426" y="2129"/>
                    <a:pt x="1432" y="2129"/>
                    <a:pt x="1437" y="2129"/>
                  </a:cubicBezTo>
                  <a:cubicBezTo>
                    <a:pt x="2378" y="2129"/>
                    <a:pt x="2851" y="986"/>
                    <a:pt x="2185" y="319"/>
                  </a:cubicBezTo>
                  <a:cubicBezTo>
                    <a:pt x="1981" y="108"/>
                    <a:pt x="1704" y="1"/>
                    <a:pt x="1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401;p56">
              <a:extLst>
                <a:ext uri="{FF2B5EF4-FFF2-40B4-BE49-F238E27FC236}">
                  <a16:creationId xmlns:a16="http://schemas.microsoft.com/office/drawing/2014/main" id="{4798F108-6F06-432A-B81D-EDEE6EA6BE34}"/>
                </a:ext>
              </a:extLst>
            </p:cNvPr>
            <p:cNvSpPr/>
            <p:nvPr/>
          </p:nvSpPr>
          <p:spPr>
            <a:xfrm>
              <a:off x="6000900" y="1951338"/>
              <a:ext cx="126775" cy="107025"/>
            </a:xfrm>
            <a:custGeom>
              <a:avLst/>
              <a:gdLst/>
              <a:ahLst/>
              <a:cxnLst/>
              <a:rect l="l" t="t" r="r" b="b"/>
              <a:pathLst>
                <a:path w="5071" h="4281" extrusionOk="0">
                  <a:moveTo>
                    <a:pt x="2393" y="1"/>
                  </a:moveTo>
                  <a:cubicBezTo>
                    <a:pt x="1497" y="1"/>
                    <a:pt x="606" y="549"/>
                    <a:pt x="322" y="1572"/>
                  </a:cubicBezTo>
                  <a:cubicBezTo>
                    <a:pt x="0" y="2698"/>
                    <a:pt x="670" y="3877"/>
                    <a:pt x="1810" y="4199"/>
                  </a:cubicBezTo>
                  <a:cubicBezTo>
                    <a:pt x="2010" y="4255"/>
                    <a:pt x="2208" y="4281"/>
                    <a:pt x="2398" y="4281"/>
                  </a:cubicBezTo>
                  <a:cubicBezTo>
                    <a:pt x="3950" y="4281"/>
                    <a:pt x="5071" y="2556"/>
                    <a:pt x="4235" y="1077"/>
                  </a:cubicBezTo>
                  <a:cubicBezTo>
                    <a:pt x="3820" y="347"/>
                    <a:pt x="3105" y="1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402;p56">
              <a:extLst>
                <a:ext uri="{FF2B5EF4-FFF2-40B4-BE49-F238E27FC236}">
                  <a16:creationId xmlns:a16="http://schemas.microsoft.com/office/drawing/2014/main" id="{C2F45B61-EED1-4DD8-B683-765F3B9BF524}"/>
                </a:ext>
              </a:extLst>
            </p:cNvPr>
            <p:cNvSpPr/>
            <p:nvPr/>
          </p:nvSpPr>
          <p:spPr>
            <a:xfrm>
              <a:off x="6017975" y="1980063"/>
              <a:ext cx="29575" cy="24450"/>
            </a:xfrm>
            <a:custGeom>
              <a:avLst/>
              <a:gdLst/>
              <a:ahLst/>
              <a:cxnLst/>
              <a:rect l="l" t="t" r="r" b="b"/>
              <a:pathLst>
                <a:path w="1183" h="978" extrusionOk="0">
                  <a:moveTo>
                    <a:pt x="619" y="0"/>
                  </a:moveTo>
                  <a:cubicBezTo>
                    <a:pt x="574" y="0"/>
                    <a:pt x="528" y="7"/>
                    <a:pt x="483" y="21"/>
                  </a:cubicBezTo>
                  <a:cubicBezTo>
                    <a:pt x="68" y="142"/>
                    <a:pt x="1" y="705"/>
                    <a:pt x="376" y="919"/>
                  </a:cubicBezTo>
                  <a:cubicBezTo>
                    <a:pt x="454" y="960"/>
                    <a:pt x="534" y="978"/>
                    <a:pt x="611" y="978"/>
                  </a:cubicBezTo>
                  <a:cubicBezTo>
                    <a:pt x="919" y="978"/>
                    <a:pt x="1183" y="688"/>
                    <a:pt x="1086" y="356"/>
                  </a:cubicBezTo>
                  <a:cubicBezTo>
                    <a:pt x="1031" y="147"/>
                    <a:pt x="8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403;p56">
              <a:extLst>
                <a:ext uri="{FF2B5EF4-FFF2-40B4-BE49-F238E27FC236}">
                  <a16:creationId xmlns:a16="http://schemas.microsoft.com/office/drawing/2014/main" id="{C9BD1230-A2D1-4F4E-966E-6FCB9B26623A}"/>
                </a:ext>
              </a:extLst>
            </p:cNvPr>
            <p:cNvSpPr/>
            <p:nvPr/>
          </p:nvSpPr>
          <p:spPr>
            <a:xfrm>
              <a:off x="6158700" y="1911813"/>
              <a:ext cx="126425" cy="107025"/>
            </a:xfrm>
            <a:custGeom>
              <a:avLst/>
              <a:gdLst/>
              <a:ahLst/>
              <a:cxnLst/>
              <a:rect l="l" t="t" r="r" b="b"/>
              <a:pathLst>
                <a:path w="5057" h="4281" extrusionOk="0">
                  <a:moveTo>
                    <a:pt x="2380" y="0"/>
                  </a:moveTo>
                  <a:cubicBezTo>
                    <a:pt x="1484" y="0"/>
                    <a:pt x="592" y="549"/>
                    <a:pt x="308" y="1572"/>
                  </a:cubicBezTo>
                  <a:cubicBezTo>
                    <a:pt x="0" y="2698"/>
                    <a:pt x="657" y="3877"/>
                    <a:pt x="1796" y="4199"/>
                  </a:cubicBezTo>
                  <a:cubicBezTo>
                    <a:pt x="1997" y="4254"/>
                    <a:pt x="2194" y="4280"/>
                    <a:pt x="2385" y="4280"/>
                  </a:cubicBezTo>
                  <a:cubicBezTo>
                    <a:pt x="3937" y="4280"/>
                    <a:pt x="5057" y="2556"/>
                    <a:pt x="4222" y="1076"/>
                  </a:cubicBezTo>
                  <a:cubicBezTo>
                    <a:pt x="3806" y="346"/>
                    <a:pt x="3092" y="0"/>
                    <a:pt x="2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404;p56">
              <a:extLst>
                <a:ext uri="{FF2B5EF4-FFF2-40B4-BE49-F238E27FC236}">
                  <a16:creationId xmlns:a16="http://schemas.microsoft.com/office/drawing/2014/main" id="{F38349FE-CCCF-41B3-973A-126F5D63126A}"/>
                </a:ext>
              </a:extLst>
            </p:cNvPr>
            <p:cNvSpPr/>
            <p:nvPr/>
          </p:nvSpPr>
          <p:spPr>
            <a:xfrm>
              <a:off x="6180475" y="1932938"/>
              <a:ext cx="29550" cy="24500"/>
            </a:xfrm>
            <a:custGeom>
              <a:avLst/>
              <a:gdLst/>
              <a:ahLst/>
              <a:cxnLst/>
              <a:rect l="l" t="t" r="r" b="b"/>
              <a:pathLst>
                <a:path w="1182" h="980" extrusionOk="0">
                  <a:moveTo>
                    <a:pt x="608" y="1"/>
                  </a:moveTo>
                  <a:cubicBezTo>
                    <a:pt x="566" y="1"/>
                    <a:pt x="524" y="6"/>
                    <a:pt x="483" y="17"/>
                  </a:cubicBezTo>
                  <a:cubicBezTo>
                    <a:pt x="67" y="137"/>
                    <a:pt x="0" y="700"/>
                    <a:pt x="376" y="915"/>
                  </a:cubicBezTo>
                  <a:cubicBezTo>
                    <a:pt x="457" y="960"/>
                    <a:pt x="541" y="980"/>
                    <a:pt x="621" y="980"/>
                  </a:cubicBezTo>
                  <a:cubicBezTo>
                    <a:pt x="925" y="980"/>
                    <a:pt x="1181" y="691"/>
                    <a:pt x="1086" y="352"/>
                  </a:cubicBezTo>
                  <a:cubicBezTo>
                    <a:pt x="1030" y="139"/>
                    <a:pt x="823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405;p56">
              <a:extLst>
                <a:ext uri="{FF2B5EF4-FFF2-40B4-BE49-F238E27FC236}">
                  <a16:creationId xmlns:a16="http://schemas.microsoft.com/office/drawing/2014/main" id="{CD205D63-1EA4-4077-80F1-3417D69FCE86}"/>
                </a:ext>
              </a:extLst>
            </p:cNvPr>
            <p:cNvSpPr/>
            <p:nvPr/>
          </p:nvSpPr>
          <p:spPr>
            <a:xfrm>
              <a:off x="6334925" y="1865838"/>
              <a:ext cx="118625" cy="106900"/>
            </a:xfrm>
            <a:custGeom>
              <a:avLst/>
              <a:gdLst/>
              <a:ahLst/>
              <a:cxnLst/>
              <a:rect l="l" t="t" r="r" b="b"/>
              <a:pathLst>
                <a:path w="4745" h="4276" extrusionOk="0">
                  <a:moveTo>
                    <a:pt x="2367" y="0"/>
                  </a:moveTo>
                  <a:cubicBezTo>
                    <a:pt x="1849" y="0"/>
                    <a:pt x="1331" y="189"/>
                    <a:pt x="925" y="570"/>
                  </a:cubicBezTo>
                  <a:cubicBezTo>
                    <a:pt x="54" y="1374"/>
                    <a:pt x="0" y="2728"/>
                    <a:pt x="804" y="3585"/>
                  </a:cubicBezTo>
                  <a:cubicBezTo>
                    <a:pt x="1227" y="4043"/>
                    <a:pt x="1802" y="4275"/>
                    <a:pt x="2377" y="4275"/>
                  </a:cubicBezTo>
                  <a:cubicBezTo>
                    <a:pt x="2895" y="4275"/>
                    <a:pt x="3413" y="4087"/>
                    <a:pt x="3819" y="3706"/>
                  </a:cubicBezTo>
                  <a:cubicBezTo>
                    <a:pt x="4690" y="2902"/>
                    <a:pt x="4744" y="1548"/>
                    <a:pt x="3940" y="691"/>
                  </a:cubicBezTo>
                  <a:cubicBezTo>
                    <a:pt x="3517" y="232"/>
                    <a:pt x="2942" y="0"/>
                    <a:pt x="2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406;p56">
              <a:extLst>
                <a:ext uri="{FF2B5EF4-FFF2-40B4-BE49-F238E27FC236}">
                  <a16:creationId xmlns:a16="http://schemas.microsoft.com/office/drawing/2014/main" id="{6635B4CE-C849-42A5-ACAB-503C2902D9EE}"/>
                </a:ext>
              </a:extLst>
            </p:cNvPr>
            <p:cNvSpPr/>
            <p:nvPr/>
          </p:nvSpPr>
          <p:spPr>
            <a:xfrm>
              <a:off x="6354000" y="1882538"/>
              <a:ext cx="29550" cy="24325"/>
            </a:xfrm>
            <a:custGeom>
              <a:avLst/>
              <a:gdLst/>
              <a:ahLst/>
              <a:cxnLst/>
              <a:rect l="l" t="t" r="r" b="b"/>
              <a:pathLst>
                <a:path w="1182" h="973" extrusionOk="0">
                  <a:moveTo>
                    <a:pt x="630" y="1"/>
                  </a:moveTo>
                  <a:cubicBezTo>
                    <a:pt x="582" y="1"/>
                    <a:pt x="533" y="8"/>
                    <a:pt x="483" y="23"/>
                  </a:cubicBezTo>
                  <a:cubicBezTo>
                    <a:pt x="68" y="130"/>
                    <a:pt x="1" y="706"/>
                    <a:pt x="390" y="907"/>
                  </a:cubicBezTo>
                  <a:cubicBezTo>
                    <a:pt x="468" y="952"/>
                    <a:pt x="550" y="972"/>
                    <a:pt x="629" y="972"/>
                  </a:cubicBezTo>
                  <a:cubicBezTo>
                    <a:pt x="926" y="972"/>
                    <a:pt x="1182" y="686"/>
                    <a:pt x="1086" y="358"/>
                  </a:cubicBezTo>
                  <a:cubicBezTo>
                    <a:pt x="1032" y="139"/>
                    <a:pt x="843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407;p56">
              <a:extLst>
                <a:ext uri="{FF2B5EF4-FFF2-40B4-BE49-F238E27FC236}">
                  <a16:creationId xmlns:a16="http://schemas.microsoft.com/office/drawing/2014/main" id="{F82C653B-DA62-430F-9234-CE5A9419E69E}"/>
                </a:ext>
              </a:extLst>
            </p:cNvPr>
            <p:cNvSpPr/>
            <p:nvPr/>
          </p:nvSpPr>
          <p:spPr>
            <a:xfrm>
              <a:off x="6385500" y="1682838"/>
              <a:ext cx="126775" cy="106850"/>
            </a:xfrm>
            <a:custGeom>
              <a:avLst/>
              <a:gdLst/>
              <a:ahLst/>
              <a:cxnLst/>
              <a:rect l="l" t="t" r="r" b="b"/>
              <a:pathLst>
                <a:path w="5071" h="4274" extrusionOk="0">
                  <a:moveTo>
                    <a:pt x="2384" y="1"/>
                  </a:moveTo>
                  <a:cubicBezTo>
                    <a:pt x="1492" y="1"/>
                    <a:pt x="605" y="545"/>
                    <a:pt x="322" y="1565"/>
                  </a:cubicBezTo>
                  <a:cubicBezTo>
                    <a:pt x="1" y="2704"/>
                    <a:pt x="671" y="3883"/>
                    <a:pt x="1810" y="4191"/>
                  </a:cubicBezTo>
                  <a:cubicBezTo>
                    <a:pt x="2012" y="4247"/>
                    <a:pt x="2210" y="4274"/>
                    <a:pt x="2402" y="4274"/>
                  </a:cubicBezTo>
                  <a:cubicBezTo>
                    <a:pt x="3952" y="4274"/>
                    <a:pt x="5070" y="2561"/>
                    <a:pt x="4235" y="1082"/>
                  </a:cubicBezTo>
                  <a:cubicBezTo>
                    <a:pt x="3818" y="350"/>
                    <a:pt x="3099" y="1"/>
                    <a:pt x="2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408;p56">
              <a:extLst>
                <a:ext uri="{FF2B5EF4-FFF2-40B4-BE49-F238E27FC236}">
                  <a16:creationId xmlns:a16="http://schemas.microsoft.com/office/drawing/2014/main" id="{4E7511FB-8DB1-45FC-9037-894D38CB139B}"/>
                </a:ext>
              </a:extLst>
            </p:cNvPr>
            <p:cNvSpPr/>
            <p:nvPr/>
          </p:nvSpPr>
          <p:spPr>
            <a:xfrm>
              <a:off x="6404600" y="1735938"/>
              <a:ext cx="29550" cy="24500"/>
            </a:xfrm>
            <a:custGeom>
              <a:avLst/>
              <a:gdLst/>
              <a:ahLst/>
              <a:cxnLst/>
              <a:rect l="l" t="t" r="r" b="b"/>
              <a:pathLst>
                <a:path w="1182" h="980" extrusionOk="0">
                  <a:moveTo>
                    <a:pt x="608" y="1"/>
                  </a:moveTo>
                  <a:cubicBezTo>
                    <a:pt x="566" y="1"/>
                    <a:pt x="524" y="6"/>
                    <a:pt x="483" y="17"/>
                  </a:cubicBezTo>
                  <a:cubicBezTo>
                    <a:pt x="68" y="138"/>
                    <a:pt x="1" y="701"/>
                    <a:pt x="376" y="915"/>
                  </a:cubicBezTo>
                  <a:cubicBezTo>
                    <a:pt x="454" y="960"/>
                    <a:pt x="536" y="980"/>
                    <a:pt x="616" y="980"/>
                  </a:cubicBezTo>
                  <a:cubicBezTo>
                    <a:pt x="916" y="980"/>
                    <a:pt x="1181" y="691"/>
                    <a:pt x="1086" y="352"/>
                  </a:cubicBezTo>
                  <a:cubicBezTo>
                    <a:pt x="1019" y="139"/>
                    <a:pt x="820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409;p56">
              <a:extLst>
                <a:ext uri="{FF2B5EF4-FFF2-40B4-BE49-F238E27FC236}">
                  <a16:creationId xmlns:a16="http://schemas.microsoft.com/office/drawing/2014/main" id="{20041CA0-2400-4AFA-AE0B-58E6F3359234}"/>
                </a:ext>
              </a:extLst>
            </p:cNvPr>
            <p:cNvSpPr/>
            <p:nvPr/>
          </p:nvSpPr>
          <p:spPr>
            <a:xfrm>
              <a:off x="6255525" y="1552513"/>
              <a:ext cx="129050" cy="107025"/>
            </a:xfrm>
            <a:custGeom>
              <a:avLst/>
              <a:gdLst/>
              <a:ahLst/>
              <a:cxnLst/>
              <a:rect l="l" t="t" r="r" b="b"/>
              <a:pathLst>
                <a:path w="5162" h="4281" extrusionOk="0">
                  <a:moveTo>
                    <a:pt x="2695" y="0"/>
                  </a:moveTo>
                  <a:cubicBezTo>
                    <a:pt x="2350" y="0"/>
                    <a:pt x="1993" y="87"/>
                    <a:pt x="1648" y="278"/>
                  </a:cubicBezTo>
                  <a:cubicBezTo>
                    <a:pt x="0" y="1216"/>
                    <a:pt x="295" y="3696"/>
                    <a:pt x="2131" y="4205"/>
                  </a:cubicBezTo>
                  <a:cubicBezTo>
                    <a:pt x="2321" y="4256"/>
                    <a:pt x="2511" y="4281"/>
                    <a:pt x="2699" y="4281"/>
                  </a:cubicBezTo>
                  <a:cubicBezTo>
                    <a:pt x="3635" y="4281"/>
                    <a:pt x="4489" y="3667"/>
                    <a:pt x="4757" y="2717"/>
                  </a:cubicBezTo>
                  <a:cubicBezTo>
                    <a:pt x="5161" y="1262"/>
                    <a:pt x="4015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410;p56">
              <a:extLst>
                <a:ext uri="{FF2B5EF4-FFF2-40B4-BE49-F238E27FC236}">
                  <a16:creationId xmlns:a16="http://schemas.microsoft.com/office/drawing/2014/main" id="{9E1BEACA-4BB2-468A-8631-0E0C1861CA44}"/>
                </a:ext>
              </a:extLst>
            </p:cNvPr>
            <p:cNvSpPr/>
            <p:nvPr/>
          </p:nvSpPr>
          <p:spPr>
            <a:xfrm>
              <a:off x="6277625" y="1603838"/>
              <a:ext cx="29575" cy="24450"/>
            </a:xfrm>
            <a:custGeom>
              <a:avLst/>
              <a:gdLst/>
              <a:ahLst/>
              <a:cxnLst/>
              <a:rect l="l" t="t" r="r" b="b"/>
              <a:pathLst>
                <a:path w="1183" h="978" extrusionOk="0">
                  <a:moveTo>
                    <a:pt x="619" y="0"/>
                  </a:moveTo>
                  <a:cubicBezTo>
                    <a:pt x="574" y="0"/>
                    <a:pt x="528" y="7"/>
                    <a:pt x="483" y="21"/>
                  </a:cubicBezTo>
                  <a:cubicBezTo>
                    <a:pt x="68" y="142"/>
                    <a:pt x="1" y="705"/>
                    <a:pt x="376" y="919"/>
                  </a:cubicBezTo>
                  <a:cubicBezTo>
                    <a:pt x="454" y="959"/>
                    <a:pt x="534" y="977"/>
                    <a:pt x="611" y="977"/>
                  </a:cubicBezTo>
                  <a:cubicBezTo>
                    <a:pt x="919" y="977"/>
                    <a:pt x="1182" y="688"/>
                    <a:pt x="1086" y="356"/>
                  </a:cubicBezTo>
                  <a:cubicBezTo>
                    <a:pt x="1031" y="146"/>
                    <a:pt x="8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1133;p56">
            <a:extLst>
              <a:ext uri="{FF2B5EF4-FFF2-40B4-BE49-F238E27FC236}">
                <a16:creationId xmlns:a16="http://schemas.microsoft.com/office/drawing/2014/main" id="{77E73334-A6A4-4240-9EDB-1CBF224779F7}"/>
              </a:ext>
            </a:extLst>
          </p:cNvPr>
          <p:cNvGrpSpPr/>
          <p:nvPr/>
        </p:nvGrpSpPr>
        <p:grpSpPr>
          <a:xfrm>
            <a:off x="8394370" y="-471822"/>
            <a:ext cx="954149" cy="954149"/>
            <a:chOff x="1273025" y="1904175"/>
            <a:chExt cx="1308300" cy="1308300"/>
          </a:xfrm>
        </p:grpSpPr>
        <p:sp>
          <p:nvSpPr>
            <p:cNvPr id="330" name="Google Shape;1134;p56">
              <a:extLst>
                <a:ext uri="{FF2B5EF4-FFF2-40B4-BE49-F238E27FC236}">
                  <a16:creationId xmlns:a16="http://schemas.microsoft.com/office/drawing/2014/main" id="{A62A0FCB-A4F8-4CF3-A0CD-EEEE2494215C}"/>
                </a:ext>
              </a:extLst>
            </p:cNvPr>
            <p:cNvSpPr/>
            <p:nvPr/>
          </p:nvSpPr>
          <p:spPr>
            <a:xfrm>
              <a:off x="1273025" y="1904175"/>
              <a:ext cx="1308300" cy="1308300"/>
            </a:xfrm>
            <a:custGeom>
              <a:avLst/>
              <a:gdLst/>
              <a:ahLst/>
              <a:cxnLst/>
              <a:rect l="l" t="t" r="r" b="b"/>
              <a:pathLst>
                <a:path w="52332" h="52332" extrusionOk="0">
                  <a:moveTo>
                    <a:pt x="26173" y="1"/>
                  </a:moveTo>
                  <a:cubicBezTo>
                    <a:pt x="11713" y="1"/>
                    <a:pt x="1" y="11713"/>
                    <a:pt x="1" y="26173"/>
                  </a:cubicBezTo>
                  <a:cubicBezTo>
                    <a:pt x="1" y="40619"/>
                    <a:pt x="11713" y="52331"/>
                    <a:pt x="26173" y="52331"/>
                  </a:cubicBezTo>
                  <a:cubicBezTo>
                    <a:pt x="40619" y="52331"/>
                    <a:pt x="52331" y="40619"/>
                    <a:pt x="52331" y="26173"/>
                  </a:cubicBezTo>
                  <a:cubicBezTo>
                    <a:pt x="52331" y="11713"/>
                    <a:pt x="40619" y="1"/>
                    <a:pt x="26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135;p56">
              <a:extLst>
                <a:ext uri="{FF2B5EF4-FFF2-40B4-BE49-F238E27FC236}">
                  <a16:creationId xmlns:a16="http://schemas.microsoft.com/office/drawing/2014/main" id="{E4EED659-32FF-480B-9EE0-09B7D9497AE0}"/>
                </a:ext>
              </a:extLst>
            </p:cNvPr>
            <p:cNvSpPr/>
            <p:nvPr/>
          </p:nvSpPr>
          <p:spPr>
            <a:xfrm>
              <a:off x="1319925" y="1951425"/>
              <a:ext cx="1214500" cy="1214475"/>
            </a:xfrm>
            <a:custGeom>
              <a:avLst/>
              <a:gdLst/>
              <a:ahLst/>
              <a:cxnLst/>
              <a:rect l="l" t="t" r="r" b="b"/>
              <a:pathLst>
                <a:path w="48580" h="48579" extrusionOk="0">
                  <a:moveTo>
                    <a:pt x="24297" y="0"/>
                  </a:moveTo>
                  <a:cubicBezTo>
                    <a:pt x="10896" y="0"/>
                    <a:pt x="1" y="10895"/>
                    <a:pt x="1" y="24283"/>
                  </a:cubicBezTo>
                  <a:cubicBezTo>
                    <a:pt x="1" y="37670"/>
                    <a:pt x="10896" y="48579"/>
                    <a:pt x="24297" y="48579"/>
                  </a:cubicBezTo>
                  <a:cubicBezTo>
                    <a:pt x="37684" y="48579"/>
                    <a:pt x="48579" y="37684"/>
                    <a:pt x="48579" y="24283"/>
                  </a:cubicBezTo>
                  <a:cubicBezTo>
                    <a:pt x="48579" y="10895"/>
                    <a:pt x="37684" y="0"/>
                    <a:pt x="24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136;p56">
              <a:extLst>
                <a:ext uri="{FF2B5EF4-FFF2-40B4-BE49-F238E27FC236}">
                  <a16:creationId xmlns:a16="http://schemas.microsoft.com/office/drawing/2014/main" id="{5CBEB191-43FC-4BE9-A0B2-F04F0B82A35C}"/>
                </a:ext>
              </a:extLst>
            </p:cNvPr>
            <p:cNvSpPr/>
            <p:nvPr/>
          </p:nvSpPr>
          <p:spPr>
            <a:xfrm>
              <a:off x="1727325" y="2134850"/>
              <a:ext cx="543750" cy="481425"/>
            </a:xfrm>
            <a:custGeom>
              <a:avLst/>
              <a:gdLst/>
              <a:ahLst/>
              <a:cxnLst/>
              <a:rect l="l" t="t" r="r" b="b"/>
              <a:pathLst>
                <a:path w="21750" h="19257" extrusionOk="0">
                  <a:moveTo>
                    <a:pt x="10100" y="1"/>
                  </a:moveTo>
                  <a:cubicBezTo>
                    <a:pt x="8331" y="1"/>
                    <a:pt x="6901" y="1364"/>
                    <a:pt x="5267" y="2433"/>
                  </a:cubicBezTo>
                  <a:cubicBezTo>
                    <a:pt x="3216" y="3773"/>
                    <a:pt x="1300" y="5475"/>
                    <a:pt x="483" y="7820"/>
                  </a:cubicBezTo>
                  <a:cubicBezTo>
                    <a:pt x="121" y="8811"/>
                    <a:pt x="0" y="9910"/>
                    <a:pt x="295" y="10915"/>
                  </a:cubicBezTo>
                  <a:cubicBezTo>
                    <a:pt x="590" y="11907"/>
                    <a:pt x="1394" y="12805"/>
                    <a:pt x="2412" y="13033"/>
                  </a:cubicBezTo>
                  <a:cubicBezTo>
                    <a:pt x="2628" y="13082"/>
                    <a:pt x="2844" y="13103"/>
                    <a:pt x="3061" y="13103"/>
                  </a:cubicBezTo>
                  <a:cubicBezTo>
                    <a:pt x="4030" y="13103"/>
                    <a:pt x="5017" y="12698"/>
                    <a:pt x="5999" y="12698"/>
                  </a:cubicBezTo>
                  <a:cubicBezTo>
                    <a:pt x="6099" y="12698"/>
                    <a:pt x="6199" y="12702"/>
                    <a:pt x="6299" y="12711"/>
                  </a:cubicBezTo>
                  <a:cubicBezTo>
                    <a:pt x="7960" y="12872"/>
                    <a:pt x="9153" y="14333"/>
                    <a:pt x="10091" y="15713"/>
                  </a:cubicBezTo>
                  <a:cubicBezTo>
                    <a:pt x="11016" y="17107"/>
                    <a:pt x="12007" y="18634"/>
                    <a:pt x="13602" y="19130"/>
                  </a:cubicBezTo>
                  <a:cubicBezTo>
                    <a:pt x="13888" y="19216"/>
                    <a:pt x="14183" y="19257"/>
                    <a:pt x="14478" y="19257"/>
                  </a:cubicBezTo>
                  <a:cubicBezTo>
                    <a:pt x="16062" y="19257"/>
                    <a:pt x="17650" y="18085"/>
                    <a:pt x="17944" y="16503"/>
                  </a:cubicBezTo>
                  <a:cubicBezTo>
                    <a:pt x="18279" y="14748"/>
                    <a:pt x="17220" y="12979"/>
                    <a:pt x="17475" y="11210"/>
                  </a:cubicBezTo>
                  <a:cubicBezTo>
                    <a:pt x="17502" y="10888"/>
                    <a:pt x="17622" y="10580"/>
                    <a:pt x="17810" y="10339"/>
                  </a:cubicBezTo>
                  <a:cubicBezTo>
                    <a:pt x="18252" y="9830"/>
                    <a:pt x="19030" y="9843"/>
                    <a:pt x="19673" y="9642"/>
                  </a:cubicBezTo>
                  <a:cubicBezTo>
                    <a:pt x="20892" y="9254"/>
                    <a:pt x="21670" y="7954"/>
                    <a:pt x="21710" y="6667"/>
                  </a:cubicBezTo>
                  <a:cubicBezTo>
                    <a:pt x="21750" y="5394"/>
                    <a:pt x="21160" y="4161"/>
                    <a:pt x="20370" y="3156"/>
                  </a:cubicBezTo>
                  <a:cubicBezTo>
                    <a:pt x="19498" y="2073"/>
                    <a:pt x="18261" y="1159"/>
                    <a:pt x="16878" y="1159"/>
                  </a:cubicBezTo>
                  <a:cubicBezTo>
                    <a:pt x="16858" y="1159"/>
                    <a:pt x="16838" y="1159"/>
                    <a:pt x="16818" y="1159"/>
                  </a:cubicBezTo>
                  <a:cubicBezTo>
                    <a:pt x="16162" y="1186"/>
                    <a:pt x="15519" y="1414"/>
                    <a:pt x="14862" y="1414"/>
                  </a:cubicBezTo>
                  <a:cubicBezTo>
                    <a:pt x="14850" y="1414"/>
                    <a:pt x="14838" y="1414"/>
                    <a:pt x="14826" y="1414"/>
                  </a:cubicBezTo>
                  <a:cubicBezTo>
                    <a:pt x="13714" y="1414"/>
                    <a:pt x="12693" y="806"/>
                    <a:pt x="11672" y="355"/>
                  </a:cubicBezTo>
                  <a:cubicBezTo>
                    <a:pt x="11114" y="107"/>
                    <a:pt x="10594" y="1"/>
                    <a:pt x="10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137;p56">
              <a:extLst>
                <a:ext uri="{FF2B5EF4-FFF2-40B4-BE49-F238E27FC236}">
                  <a16:creationId xmlns:a16="http://schemas.microsoft.com/office/drawing/2014/main" id="{B00E39C3-9994-44EF-868C-106579D046E3}"/>
                </a:ext>
              </a:extLst>
            </p:cNvPr>
            <p:cNvSpPr/>
            <p:nvPr/>
          </p:nvSpPr>
          <p:spPr>
            <a:xfrm>
              <a:off x="2080775" y="2219825"/>
              <a:ext cx="148000" cy="102500"/>
            </a:xfrm>
            <a:custGeom>
              <a:avLst/>
              <a:gdLst/>
              <a:ahLst/>
              <a:cxnLst/>
              <a:rect l="l" t="t" r="r" b="b"/>
              <a:pathLst>
                <a:path w="5920" h="4100" extrusionOk="0">
                  <a:moveTo>
                    <a:pt x="2081" y="1"/>
                  </a:moveTo>
                  <a:cubicBezTo>
                    <a:pt x="1321" y="1"/>
                    <a:pt x="639" y="323"/>
                    <a:pt x="335" y="1124"/>
                  </a:cubicBezTo>
                  <a:cubicBezTo>
                    <a:pt x="0" y="2035"/>
                    <a:pt x="442" y="3121"/>
                    <a:pt x="1247" y="3657"/>
                  </a:cubicBezTo>
                  <a:cubicBezTo>
                    <a:pt x="1700" y="3959"/>
                    <a:pt x="2243" y="4099"/>
                    <a:pt x="2791" y="4099"/>
                  </a:cubicBezTo>
                  <a:cubicBezTo>
                    <a:pt x="3215" y="4099"/>
                    <a:pt x="3642" y="4016"/>
                    <a:pt x="4034" y="3858"/>
                  </a:cubicBezTo>
                  <a:cubicBezTo>
                    <a:pt x="4423" y="3724"/>
                    <a:pt x="4744" y="3469"/>
                    <a:pt x="4972" y="3148"/>
                  </a:cubicBezTo>
                  <a:cubicBezTo>
                    <a:pt x="5920" y="1651"/>
                    <a:pt x="3800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138;p56">
              <a:extLst>
                <a:ext uri="{FF2B5EF4-FFF2-40B4-BE49-F238E27FC236}">
                  <a16:creationId xmlns:a16="http://schemas.microsoft.com/office/drawing/2014/main" id="{8BC00EEC-3EC7-4413-9CD1-371876713560}"/>
                </a:ext>
              </a:extLst>
            </p:cNvPr>
            <p:cNvSpPr/>
            <p:nvPr/>
          </p:nvSpPr>
          <p:spPr>
            <a:xfrm>
              <a:off x="1985275" y="2207300"/>
              <a:ext cx="60675" cy="44000"/>
            </a:xfrm>
            <a:custGeom>
              <a:avLst/>
              <a:gdLst/>
              <a:ahLst/>
              <a:cxnLst/>
              <a:rect l="l" t="t" r="r" b="b"/>
              <a:pathLst>
                <a:path w="2427" h="1760" extrusionOk="0">
                  <a:moveTo>
                    <a:pt x="1718" y="0"/>
                  </a:moveTo>
                  <a:cubicBezTo>
                    <a:pt x="1474" y="0"/>
                    <a:pt x="1190" y="78"/>
                    <a:pt x="926" y="205"/>
                  </a:cubicBezTo>
                  <a:cubicBezTo>
                    <a:pt x="443" y="432"/>
                    <a:pt x="14" y="808"/>
                    <a:pt x="1" y="1143"/>
                  </a:cubicBezTo>
                  <a:cubicBezTo>
                    <a:pt x="1" y="1496"/>
                    <a:pt x="384" y="1760"/>
                    <a:pt x="739" y="1760"/>
                  </a:cubicBezTo>
                  <a:cubicBezTo>
                    <a:pt x="747" y="1760"/>
                    <a:pt x="756" y="1759"/>
                    <a:pt x="765" y="1759"/>
                  </a:cubicBezTo>
                  <a:cubicBezTo>
                    <a:pt x="1140" y="1732"/>
                    <a:pt x="1448" y="1518"/>
                    <a:pt x="1756" y="1317"/>
                  </a:cubicBezTo>
                  <a:cubicBezTo>
                    <a:pt x="2051" y="1102"/>
                    <a:pt x="2427" y="781"/>
                    <a:pt x="2333" y="406"/>
                  </a:cubicBezTo>
                  <a:cubicBezTo>
                    <a:pt x="2259" y="118"/>
                    <a:pt x="2018" y="0"/>
                    <a:pt x="17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139;p56">
              <a:extLst>
                <a:ext uri="{FF2B5EF4-FFF2-40B4-BE49-F238E27FC236}">
                  <a16:creationId xmlns:a16="http://schemas.microsoft.com/office/drawing/2014/main" id="{E59C022A-650C-4F7B-BDC7-7EEE70A7AFF8}"/>
                </a:ext>
              </a:extLst>
            </p:cNvPr>
            <p:cNvSpPr/>
            <p:nvPr/>
          </p:nvSpPr>
          <p:spPr>
            <a:xfrm>
              <a:off x="2083275" y="2348050"/>
              <a:ext cx="41075" cy="35625"/>
            </a:xfrm>
            <a:custGeom>
              <a:avLst/>
              <a:gdLst/>
              <a:ahLst/>
              <a:cxnLst/>
              <a:rect l="l" t="t" r="r" b="b"/>
              <a:pathLst>
                <a:path w="1643" h="1425" extrusionOk="0">
                  <a:moveTo>
                    <a:pt x="909" y="0"/>
                  </a:moveTo>
                  <a:cubicBezTo>
                    <a:pt x="428" y="0"/>
                    <a:pt x="1" y="763"/>
                    <a:pt x="275" y="1168"/>
                  </a:cubicBezTo>
                  <a:cubicBezTo>
                    <a:pt x="383" y="1302"/>
                    <a:pt x="543" y="1396"/>
                    <a:pt x="718" y="1409"/>
                  </a:cubicBezTo>
                  <a:cubicBezTo>
                    <a:pt x="763" y="1420"/>
                    <a:pt x="810" y="1425"/>
                    <a:pt x="856" y="1425"/>
                  </a:cubicBezTo>
                  <a:cubicBezTo>
                    <a:pt x="988" y="1425"/>
                    <a:pt x="1122" y="1384"/>
                    <a:pt x="1240" y="1315"/>
                  </a:cubicBezTo>
                  <a:cubicBezTo>
                    <a:pt x="1642" y="994"/>
                    <a:pt x="1522" y="56"/>
                    <a:pt x="945" y="2"/>
                  </a:cubicBezTo>
                  <a:cubicBezTo>
                    <a:pt x="933" y="1"/>
                    <a:pt x="921" y="0"/>
                    <a:pt x="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140;p56">
              <a:extLst>
                <a:ext uri="{FF2B5EF4-FFF2-40B4-BE49-F238E27FC236}">
                  <a16:creationId xmlns:a16="http://schemas.microsoft.com/office/drawing/2014/main" id="{47FF0D18-D884-4ED3-811A-E807C50EB944}"/>
                </a:ext>
              </a:extLst>
            </p:cNvPr>
            <p:cNvSpPr/>
            <p:nvPr/>
          </p:nvSpPr>
          <p:spPr>
            <a:xfrm>
              <a:off x="1933700" y="2495500"/>
              <a:ext cx="41900" cy="46925"/>
            </a:xfrm>
            <a:custGeom>
              <a:avLst/>
              <a:gdLst/>
              <a:ahLst/>
              <a:cxnLst/>
              <a:rect l="l" t="t" r="r" b="b"/>
              <a:pathLst>
                <a:path w="1676" h="1877" fill="none" extrusionOk="0">
                  <a:moveTo>
                    <a:pt x="1675" y="0"/>
                  </a:moveTo>
                  <a:cubicBezTo>
                    <a:pt x="1260" y="429"/>
                    <a:pt x="416" y="1448"/>
                    <a:pt x="0" y="1876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141;p56">
              <a:extLst>
                <a:ext uri="{FF2B5EF4-FFF2-40B4-BE49-F238E27FC236}">
                  <a16:creationId xmlns:a16="http://schemas.microsoft.com/office/drawing/2014/main" id="{C2824834-D415-428E-B12A-EBA5E20152E3}"/>
                </a:ext>
              </a:extLst>
            </p:cNvPr>
            <p:cNvSpPr/>
            <p:nvPr/>
          </p:nvSpPr>
          <p:spPr>
            <a:xfrm>
              <a:off x="1952125" y="2519625"/>
              <a:ext cx="39875" cy="47925"/>
            </a:xfrm>
            <a:custGeom>
              <a:avLst/>
              <a:gdLst/>
              <a:ahLst/>
              <a:cxnLst/>
              <a:rect l="l" t="t" r="r" b="b"/>
              <a:pathLst>
                <a:path w="1595" h="1917" fill="none" extrusionOk="0">
                  <a:moveTo>
                    <a:pt x="1595" y="0"/>
                  </a:moveTo>
                  <a:cubicBezTo>
                    <a:pt x="1287" y="536"/>
                    <a:pt x="429" y="1461"/>
                    <a:pt x="0" y="191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142;p56">
              <a:extLst>
                <a:ext uri="{FF2B5EF4-FFF2-40B4-BE49-F238E27FC236}">
                  <a16:creationId xmlns:a16="http://schemas.microsoft.com/office/drawing/2014/main" id="{B48F963F-F5BC-44E6-A443-0B836D2242A5}"/>
                </a:ext>
              </a:extLst>
            </p:cNvPr>
            <p:cNvSpPr/>
            <p:nvPr/>
          </p:nvSpPr>
          <p:spPr>
            <a:xfrm>
              <a:off x="2082100" y="2609400"/>
              <a:ext cx="11100" cy="41575"/>
            </a:xfrm>
            <a:custGeom>
              <a:avLst/>
              <a:gdLst/>
              <a:ahLst/>
              <a:cxnLst/>
              <a:rect l="l" t="t" r="r" b="b"/>
              <a:pathLst>
                <a:path w="444" h="1663" fill="none" extrusionOk="0">
                  <a:moveTo>
                    <a:pt x="1" y="1"/>
                  </a:moveTo>
                  <a:cubicBezTo>
                    <a:pt x="121" y="563"/>
                    <a:pt x="269" y="1113"/>
                    <a:pt x="443" y="166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143;p56">
              <a:extLst>
                <a:ext uri="{FF2B5EF4-FFF2-40B4-BE49-F238E27FC236}">
                  <a16:creationId xmlns:a16="http://schemas.microsoft.com/office/drawing/2014/main" id="{AB3700BD-BAE3-4503-9560-95E965A0046B}"/>
                </a:ext>
              </a:extLst>
            </p:cNvPr>
            <p:cNvSpPr/>
            <p:nvPr/>
          </p:nvSpPr>
          <p:spPr>
            <a:xfrm>
              <a:off x="2110925" y="2615425"/>
              <a:ext cx="15100" cy="30525"/>
            </a:xfrm>
            <a:custGeom>
              <a:avLst/>
              <a:gdLst/>
              <a:ahLst/>
              <a:cxnLst/>
              <a:rect l="l" t="t" r="r" b="b"/>
              <a:pathLst>
                <a:path w="604" h="1221" fill="none" extrusionOk="0">
                  <a:moveTo>
                    <a:pt x="27" y="41"/>
                  </a:moveTo>
                  <a:cubicBezTo>
                    <a:pt x="14" y="68"/>
                    <a:pt x="0" y="1"/>
                    <a:pt x="27" y="1"/>
                  </a:cubicBezTo>
                  <a:cubicBezTo>
                    <a:pt x="67" y="1"/>
                    <a:pt x="81" y="41"/>
                    <a:pt x="81" y="68"/>
                  </a:cubicBezTo>
                  <a:cubicBezTo>
                    <a:pt x="215" y="470"/>
                    <a:pt x="389" y="859"/>
                    <a:pt x="603" y="122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144;p56">
              <a:extLst>
                <a:ext uri="{FF2B5EF4-FFF2-40B4-BE49-F238E27FC236}">
                  <a16:creationId xmlns:a16="http://schemas.microsoft.com/office/drawing/2014/main" id="{491FD6B3-8CB1-4EB7-8B6B-6459A33AD0C9}"/>
                </a:ext>
              </a:extLst>
            </p:cNvPr>
            <p:cNvSpPr/>
            <p:nvPr/>
          </p:nvSpPr>
          <p:spPr>
            <a:xfrm>
              <a:off x="2151450" y="2585275"/>
              <a:ext cx="19475" cy="28175"/>
            </a:xfrm>
            <a:custGeom>
              <a:avLst/>
              <a:gdLst/>
              <a:ahLst/>
              <a:cxnLst/>
              <a:rect l="l" t="t" r="r" b="b"/>
              <a:pathLst>
                <a:path w="779" h="1127" fill="none" extrusionOk="0">
                  <a:moveTo>
                    <a:pt x="1" y="1"/>
                  </a:moveTo>
                  <a:lnTo>
                    <a:pt x="778" y="1126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145;p56">
              <a:extLst>
                <a:ext uri="{FF2B5EF4-FFF2-40B4-BE49-F238E27FC236}">
                  <a16:creationId xmlns:a16="http://schemas.microsoft.com/office/drawing/2014/main" id="{8E0A2DC4-BF9E-4256-BADE-62C57ABBC06B}"/>
                </a:ext>
              </a:extLst>
            </p:cNvPr>
            <p:cNvSpPr/>
            <p:nvPr/>
          </p:nvSpPr>
          <p:spPr>
            <a:xfrm>
              <a:off x="2164200" y="2554450"/>
              <a:ext cx="30500" cy="21475"/>
            </a:xfrm>
            <a:custGeom>
              <a:avLst/>
              <a:gdLst/>
              <a:ahLst/>
              <a:cxnLst/>
              <a:rect l="l" t="t" r="r" b="b"/>
              <a:pathLst>
                <a:path w="1220" h="859" fill="none" extrusionOk="0">
                  <a:moveTo>
                    <a:pt x="0" y="1"/>
                  </a:moveTo>
                  <a:lnTo>
                    <a:pt x="1220" y="859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146;p56">
              <a:extLst>
                <a:ext uri="{FF2B5EF4-FFF2-40B4-BE49-F238E27FC236}">
                  <a16:creationId xmlns:a16="http://schemas.microsoft.com/office/drawing/2014/main" id="{647791FB-0199-489E-A17F-4D2961906648}"/>
                </a:ext>
              </a:extLst>
            </p:cNvPr>
            <p:cNvSpPr/>
            <p:nvPr/>
          </p:nvSpPr>
          <p:spPr>
            <a:xfrm>
              <a:off x="2170225" y="2507550"/>
              <a:ext cx="42900" cy="2375"/>
            </a:xfrm>
            <a:custGeom>
              <a:avLst/>
              <a:gdLst/>
              <a:ahLst/>
              <a:cxnLst/>
              <a:rect l="l" t="t" r="r" b="b"/>
              <a:pathLst>
                <a:path w="1716" h="95" fill="none" extrusionOk="0">
                  <a:moveTo>
                    <a:pt x="0" y="14"/>
                  </a:moveTo>
                  <a:cubicBezTo>
                    <a:pt x="563" y="95"/>
                    <a:pt x="1139" y="81"/>
                    <a:pt x="1716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147;p56">
              <a:extLst>
                <a:ext uri="{FF2B5EF4-FFF2-40B4-BE49-F238E27FC236}">
                  <a16:creationId xmlns:a16="http://schemas.microsoft.com/office/drawing/2014/main" id="{D5EAE26C-1398-464C-BFFD-74F81D7DC7FC}"/>
                </a:ext>
              </a:extLst>
            </p:cNvPr>
            <p:cNvSpPr/>
            <p:nvPr/>
          </p:nvSpPr>
          <p:spPr>
            <a:xfrm>
              <a:off x="2162175" y="2464350"/>
              <a:ext cx="31850" cy="5700"/>
            </a:xfrm>
            <a:custGeom>
              <a:avLst/>
              <a:gdLst/>
              <a:ahLst/>
              <a:cxnLst/>
              <a:rect l="l" t="t" r="r" b="b"/>
              <a:pathLst>
                <a:path w="1274" h="228" fill="none" extrusionOk="0">
                  <a:moveTo>
                    <a:pt x="1" y="228"/>
                  </a:moveTo>
                  <a:cubicBezTo>
                    <a:pt x="416" y="121"/>
                    <a:pt x="845" y="40"/>
                    <a:pt x="1274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148;p56">
              <a:extLst>
                <a:ext uri="{FF2B5EF4-FFF2-40B4-BE49-F238E27FC236}">
                  <a16:creationId xmlns:a16="http://schemas.microsoft.com/office/drawing/2014/main" id="{15E0149A-8F4F-4B70-A575-28F5E369AFB5}"/>
                </a:ext>
              </a:extLst>
            </p:cNvPr>
            <p:cNvSpPr/>
            <p:nvPr/>
          </p:nvSpPr>
          <p:spPr>
            <a:xfrm>
              <a:off x="2157500" y="2399675"/>
              <a:ext cx="35200" cy="31175"/>
            </a:xfrm>
            <a:custGeom>
              <a:avLst/>
              <a:gdLst/>
              <a:ahLst/>
              <a:cxnLst/>
              <a:rect l="l" t="t" r="r" b="b"/>
              <a:pathLst>
                <a:path w="1408" h="1247" fill="none" extrusionOk="0">
                  <a:moveTo>
                    <a:pt x="0" y="1"/>
                  </a:moveTo>
                  <a:cubicBezTo>
                    <a:pt x="335" y="349"/>
                    <a:pt x="978" y="1033"/>
                    <a:pt x="1407" y="124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149;p56">
              <a:extLst>
                <a:ext uri="{FF2B5EF4-FFF2-40B4-BE49-F238E27FC236}">
                  <a16:creationId xmlns:a16="http://schemas.microsoft.com/office/drawing/2014/main" id="{805F6BE9-83FC-4FA1-BE0D-C087450A42BA}"/>
                </a:ext>
              </a:extLst>
            </p:cNvPr>
            <p:cNvSpPr/>
            <p:nvPr/>
          </p:nvSpPr>
          <p:spPr>
            <a:xfrm>
              <a:off x="2178925" y="2370200"/>
              <a:ext cx="28500" cy="43575"/>
            </a:xfrm>
            <a:custGeom>
              <a:avLst/>
              <a:gdLst/>
              <a:ahLst/>
              <a:cxnLst/>
              <a:rect l="l" t="t" r="r" b="b"/>
              <a:pathLst>
                <a:path w="1140" h="1743" fill="none" extrusionOk="0">
                  <a:moveTo>
                    <a:pt x="1" y="0"/>
                  </a:moveTo>
                  <a:cubicBezTo>
                    <a:pt x="215" y="295"/>
                    <a:pt x="992" y="1407"/>
                    <a:pt x="1140" y="1743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150;p56">
              <a:extLst>
                <a:ext uri="{FF2B5EF4-FFF2-40B4-BE49-F238E27FC236}">
                  <a16:creationId xmlns:a16="http://schemas.microsoft.com/office/drawing/2014/main" id="{E4A95F23-E6CC-495B-9D5C-1E796F5D8022}"/>
                </a:ext>
              </a:extLst>
            </p:cNvPr>
            <p:cNvSpPr/>
            <p:nvPr/>
          </p:nvSpPr>
          <p:spPr>
            <a:xfrm>
              <a:off x="2234200" y="2367850"/>
              <a:ext cx="21475" cy="31850"/>
            </a:xfrm>
            <a:custGeom>
              <a:avLst/>
              <a:gdLst/>
              <a:ahLst/>
              <a:cxnLst/>
              <a:rect l="l" t="t" r="r" b="b"/>
              <a:pathLst>
                <a:path w="859" h="1274" fill="none" extrusionOk="0">
                  <a:moveTo>
                    <a:pt x="1" y="1"/>
                  </a:moveTo>
                  <a:cubicBezTo>
                    <a:pt x="269" y="443"/>
                    <a:pt x="550" y="858"/>
                    <a:pt x="858" y="1274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151;p56">
              <a:extLst>
                <a:ext uri="{FF2B5EF4-FFF2-40B4-BE49-F238E27FC236}">
                  <a16:creationId xmlns:a16="http://schemas.microsoft.com/office/drawing/2014/main" id="{D676FE77-B243-44E8-A5EC-C58875014E77}"/>
                </a:ext>
              </a:extLst>
            </p:cNvPr>
            <p:cNvSpPr/>
            <p:nvPr/>
          </p:nvSpPr>
          <p:spPr>
            <a:xfrm>
              <a:off x="2261350" y="2339700"/>
              <a:ext cx="19450" cy="12425"/>
            </a:xfrm>
            <a:custGeom>
              <a:avLst/>
              <a:gdLst/>
              <a:ahLst/>
              <a:cxnLst/>
              <a:rect l="l" t="t" r="r" b="b"/>
              <a:pathLst>
                <a:path w="778" h="497" fill="none" extrusionOk="0">
                  <a:moveTo>
                    <a:pt x="0" y="1"/>
                  </a:moveTo>
                  <a:lnTo>
                    <a:pt x="778" y="497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152;p56">
              <a:extLst>
                <a:ext uri="{FF2B5EF4-FFF2-40B4-BE49-F238E27FC236}">
                  <a16:creationId xmlns:a16="http://schemas.microsoft.com/office/drawing/2014/main" id="{B0CA6BD8-801A-4C8D-8DAB-8F9D1CD5CBF8}"/>
                </a:ext>
              </a:extLst>
            </p:cNvPr>
            <p:cNvSpPr/>
            <p:nvPr/>
          </p:nvSpPr>
          <p:spPr>
            <a:xfrm>
              <a:off x="2267375" y="22985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fill="none" extrusionOk="0">
                  <a:moveTo>
                    <a:pt x="1" y="255"/>
                  </a:moveTo>
                  <a:lnTo>
                    <a:pt x="1220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153;p56">
              <a:extLst>
                <a:ext uri="{FF2B5EF4-FFF2-40B4-BE49-F238E27FC236}">
                  <a16:creationId xmlns:a16="http://schemas.microsoft.com/office/drawing/2014/main" id="{904FDDAF-72C0-4CB1-B769-101E82B1A91F}"/>
                </a:ext>
              </a:extLst>
            </p:cNvPr>
            <p:cNvSpPr/>
            <p:nvPr/>
          </p:nvSpPr>
          <p:spPr>
            <a:xfrm>
              <a:off x="2261000" y="2241550"/>
              <a:ext cx="36875" cy="17450"/>
            </a:xfrm>
            <a:custGeom>
              <a:avLst/>
              <a:gdLst/>
              <a:ahLst/>
              <a:cxnLst/>
              <a:rect l="l" t="t" r="r" b="b"/>
              <a:pathLst>
                <a:path w="1475" h="698" fill="none" extrusionOk="0">
                  <a:moveTo>
                    <a:pt x="1" y="697"/>
                  </a:moveTo>
                  <a:lnTo>
                    <a:pt x="1475" y="0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154;p56">
              <a:extLst>
                <a:ext uri="{FF2B5EF4-FFF2-40B4-BE49-F238E27FC236}">
                  <a16:creationId xmlns:a16="http://schemas.microsoft.com/office/drawing/2014/main" id="{ABF07740-70D5-464D-8BF9-822925055546}"/>
                </a:ext>
              </a:extLst>
            </p:cNvPr>
            <p:cNvSpPr/>
            <p:nvPr/>
          </p:nvSpPr>
          <p:spPr>
            <a:xfrm>
              <a:off x="2229525" y="2182250"/>
              <a:ext cx="25475" cy="25150"/>
            </a:xfrm>
            <a:custGeom>
              <a:avLst/>
              <a:gdLst/>
              <a:ahLst/>
              <a:cxnLst/>
              <a:rect l="l" t="t" r="r" b="b"/>
              <a:pathLst>
                <a:path w="1019" h="1006" fill="none" extrusionOk="0">
                  <a:moveTo>
                    <a:pt x="0" y="1006"/>
                  </a:moveTo>
                  <a:lnTo>
                    <a:pt x="1019" y="0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155;p56">
              <a:extLst>
                <a:ext uri="{FF2B5EF4-FFF2-40B4-BE49-F238E27FC236}">
                  <a16:creationId xmlns:a16="http://schemas.microsoft.com/office/drawing/2014/main" id="{1EC40515-6DE1-4F1A-AF42-7A79BD7EF76B}"/>
                </a:ext>
              </a:extLst>
            </p:cNvPr>
            <p:cNvSpPr/>
            <p:nvPr/>
          </p:nvSpPr>
          <p:spPr>
            <a:xfrm>
              <a:off x="2199375" y="2149075"/>
              <a:ext cx="32850" cy="49950"/>
            </a:xfrm>
            <a:custGeom>
              <a:avLst/>
              <a:gdLst/>
              <a:ahLst/>
              <a:cxnLst/>
              <a:rect l="l" t="t" r="r" b="b"/>
              <a:pathLst>
                <a:path w="1314" h="1998" fill="none" extrusionOk="0">
                  <a:moveTo>
                    <a:pt x="483" y="1314"/>
                  </a:moveTo>
                  <a:cubicBezTo>
                    <a:pt x="0" y="1998"/>
                    <a:pt x="416" y="1260"/>
                    <a:pt x="442" y="1220"/>
                  </a:cubicBezTo>
                  <a:cubicBezTo>
                    <a:pt x="710" y="805"/>
                    <a:pt x="1005" y="403"/>
                    <a:pt x="1313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156;p56">
              <a:extLst>
                <a:ext uri="{FF2B5EF4-FFF2-40B4-BE49-F238E27FC236}">
                  <a16:creationId xmlns:a16="http://schemas.microsoft.com/office/drawing/2014/main" id="{CD8AC0FE-033D-4117-B4C2-7A7B9A42D4BB}"/>
                </a:ext>
              </a:extLst>
            </p:cNvPr>
            <p:cNvSpPr/>
            <p:nvPr/>
          </p:nvSpPr>
          <p:spPr>
            <a:xfrm>
              <a:off x="2165525" y="2139025"/>
              <a:ext cx="5725" cy="35875"/>
            </a:xfrm>
            <a:custGeom>
              <a:avLst/>
              <a:gdLst/>
              <a:ahLst/>
              <a:cxnLst/>
              <a:rect l="l" t="t" r="r" b="b"/>
              <a:pathLst>
                <a:path w="229" h="1435" fill="none" extrusionOk="0">
                  <a:moveTo>
                    <a:pt x="1" y="1435"/>
                  </a:moveTo>
                  <a:cubicBezTo>
                    <a:pt x="121" y="966"/>
                    <a:pt x="202" y="483"/>
                    <a:pt x="228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157;p56">
              <a:extLst>
                <a:ext uri="{FF2B5EF4-FFF2-40B4-BE49-F238E27FC236}">
                  <a16:creationId xmlns:a16="http://schemas.microsoft.com/office/drawing/2014/main" id="{0459B4A6-F4A6-4A6C-BEDA-41130BC08D8A}"/>
                </a:ext>
              </a:extLst>
            </p:cNvPr>
            <p:cNvSpPr/>
            <p:nvPr/>
          </p:nvSpPr>
          <p:spPr>
            <a:xfrm>
              <a:off x="2136375" y="2117600"/>
              <a:ext cx="2375" cy="58650"/>
            </a:xfrm>
            <a:custGeom>
              <a:avLst/>
              <a:gdLst/>
              <a:ahLst/>
              <a:cxnLst/>
              <a:rect l="l" t="t" r="r" b="b"/>
              <a:pathLst>
                <a:path w="95" h="2346" fill="none" extrusionOk="0">
                  <a:moveTo>
                    <a:pt x="95" y="2345"/>
                  </a:moveTo>
                  <a:cubicBezTo>
                    <a:pt x="81" y="1769"/>
                    <a:pt x="14" y="563"/>
                    <a:pt x="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158;p56">
              <a:extLst>
                <a:ext uri="{FF2B5EF4-FFF2-40B4-BE49-F238E27FC236}">
                  <a16:creationId xmlns:a16="http://schemas.microsoft.com/office/drawing/2014/main" id="{67AAEF5F-4DB7-4D48-ADD8-6C418556382B}"/>
                </a:ext>
              </a:extLst>
            </p:cNvPr>
            <p:cNvSpPr/>
            <p:nvPr/>
          </p:nvSpPr>
          <p:spPr>
            <a:xfrm>
              <a:off x="2103225" y="2132675"/>
              <a:ext cx="12400" cy="46250"/>
            </a:xfrm>
            <a:custGeom>
              <a:avLst/>
              <a:gdLst/>
              <a:ahLst/>
              <a:cxnLst/>
              <a:rect l="l" t="t" r="r" b="b"/>
              <a:pathLst>
                <a:path w="496" h="1850" fill="none" extrusionOk="0">
                  <a:moveTo>
                    <a:pt x="496" y="1849"/>
                  </a:moveTo>
                  <a:cubicBezTo>
                    <a:pt x="349" y="1407"/>
                    <a:pt x="0" y="469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159;p56">
              <a:extLst>
                <a:ext uri="{FF2B5EF4-FFF2-40B4-BE49-F238E27FC236}">
                  <a16:creationId xmlns:a16="http://schemas.microsoft.com/office/drawing/2014/main" id="{48A22FDD-C791-438E-8147-F5BFA35610DD}"/>
                </a:ext>
              </a:extLst>
            </p:cNvPr>
            <p:cNvSpPr/>
            <p:nvPr/>
          </p:nvSpPr>
          <p:spPr>
            <a:xfrm>
              <a:off x="2078750" y="2121275"/>
              <a:ext cx="1050" cy="49600"/>
            </a:xfrm>
            <a:custGeom>
              <a:avLst/>
              <a:gdLst/>
              <a:ahLst/>
              <a:cxnLst/>
              <a:rect l="l" t="t" r="r" b="b"/>
              <a:pathLst>
                <a:path w="42" h="1984" fill="none" extrusionOk="0">
                  <a:moveTo>
                    <a:pt x="1" y="1984"/>
                  </a:moveTo>
                  <a:cubicBezTo>
                    <a:pt x="41" y="1796"/>
                    <a:pt x="41" y="1609"/>
                    <a:pt x="1" y="1408"/>
                  </a:cubicBezTo>
                  <a:lnTo>
                    <a:pt x="1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160;p56">
              <a:extLst>
                <a:ext uri="{FF2B5EF4-FFF2-40B4-BE49-F238E27FC236}">
                  <a16:creationId xmlns:a16="http://schemas.microsoft.com/office/drawing/2014/main" id="{F6C29C0B-3814-4456-B8E8-40F872533E23}"/>
                </a:ext>
              </a:extLst>
            </p:cNvPr>
            <p:cNvSpPr/>
            <p:nvPr/>
          </p:nvSpPr>
          <p:spPr>
            <a:xfrm>
              <a:off x="2040225" y="2116250"/>
              <a:ext cx="13775" cy="53300"/>
            </a:xfrm>
            <a:custGeom>
              <a:avLst/>
              <a:gdLst/>
              <a:ahLst/>
              <a:cxnLst/>
              <a:rect l="l" t="t" r="r" b="b"/>
              <a:pathLst>
                <a:path w="551" h="2132" fill="none" extrusionOk="0">
                  <a:moveTo>
                    <a:pt x="1" y="2131"/>
                  </a:moveTo>
                  <a:cubicBezTo>
                    <a:pt x="135" y="1408"/>
                    <a:pt x="309" y="697"/>
                    <a:pt x="55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161;p56">
              <a:extLst>
                <a:ext uri="{FF2B5EF4-FFF2-40B4-BE49-F238E27FC236}">
                  <a16:creationId xmlns:a16="http://schemas.microsoft.com/office/drawing/2014/main" id="{088DA61E-1C39-4481-BC95-FB74E3C472D9}"/>
                </a:ext>
              </a:extLst>
            </p:cNvPr>
            <p:cNvSpPr/>
            <p:nvPr/>
          </p:nvSpPr>
          <p:spPr>
            <a:xfrm>
              <a:off x="1996000" y="2107550"/>
              <a:ext cx="1025" cy="48600"/>
            </a:xfrm>
            <a:custGeom>
              <a:avLst/>
              <a:gdLst/>
              <a:ahLst/>
              <a:cxnLst/>
              <a:rect l="l" t="t" r="r" b="b"/>
              <a:pathLst>
                <a:path w="41" h="1944" fill="none" extrusionOk="0">
                  <a:moveTo>
                    <a:pt x="1" y="1943"/>
                  </a:moveTo>
                  <a:cubicBezTo>
                    <a:pt x="14" y="978"/>
                    <a:pt x="14" y="295"/>
                    <a:pt x="4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162;p56">
              <a:extLst>
                <a:ext uri="{FF2B5EF4-FFF2-40B4-BE49-F238E27FC236}">
                  <a16:creationId xmlns:a16="http://schemas.microsoft.com/office/drawing/2014/main" id="{09034BA9-6B89-472F-917C-1FD524C71CC6}"/>
                </a:ext>
              </a:extLst>
            </p:cNvPr>
            <p:cNvSpPr/>
            <p:nvPr/>
          </p:nvSpPr>
          <p:spPr>
            <a:xfrm>
              <a:off x="1950100" y="2084425"/>
              <a:ext cx="14775" cy="58325"/>
            </a:xfrm>
            <a:custGeom>
              <a:avLst/>
              <a:gdLst/>
              <a:ahLst/>
              <a:cxnLst/>
              <a:rect l="l" t="t" r="r" b="b"/>
              <a:pathLst>
                <a:path w="591" h="2333" fill="none" extrusionOk="0">
                  <a:moveTo>
                    <a:pt x="1" y="0"/>
                  </a:moveTo>
                  <a:cubicBezTo>
                    <a:pt x="148" y="791"/>
                    <a:pt x="349" y="1568"/>
                    <a:pt x="591" y="233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163;p56">
              <a:extLst>
                <a:ext uri="{FF2B5EF4-FFF2-40B4-BE49-F238E27FC236}">
                  <a16:creationId xmlns:a16="http://schemas.microsoft.com/office/drawing/2014/main" id="{70F735EC-7D9B-43A8-8172-086DCD643AAC}"/>
                </a:ext>
              </a:extLst>
            </p:cNvPr>
            <p:cNvSpPr/>
            <p:nvPr/>
          </p:nvSpPr>
          <p:spPr>
            <a:xfrm>
              <a:off x="1910900" y="2112225"/>
              <a:ext cx="18450" cy="39550"/>
            </a:xfrm>
            <a:custGeom>
              <a:avLst/>
              <a:gdLst/>
              <a:ahLst/>
              <a:cxnLst/>
              <a:rect l="l" t="t" r="r" b="b"/>
              <a:pathLst>
                <a:path w="738" h="1582" fill="none" extrusionOk="0">
                  <a:moveTo>
                    <a:pt x="1" y="1"/>
                  </a:moveTo>
                  <a:cubicBezTo>
                    <a:pt x="242" y="523"/>
                    <a:pt x="483" y="1059"/>
                    <a:pt x="738" y="158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164;p56">
              <a:extLst>
                <a:ext uri="{FF2B5EF4-FFF2-40B4-BE49-F238E27FC236}">
                  <a16:creationId xmlns:a16="http://schemas.microsoft.com/office/drawing/2014/main" id="{BCF5841E-B3E8-46BF-B20B-F7DF709F7544}"/>
                </a:ext>
              </a:extLst>
            </p:cNvPr>
            <p:cNvSpPr/>
            <p:nvPr/>
          </p:nvSpPr>
          <p:spPr>
            <a:xfrm>
              <a:off x="1846575" y="2136350"/>
              <a:ext cx="49625" cy="41225"/>
            </a:xfrm>
            <a:custGeom>
              <a:avLst/>
              <a:gdLst/>
              <a:ahLst/>
              <a:cxnLst/>
              <a:rect l="l" t="t" r="r" b="b"/>
              <a:pathLst>
                <a:path w="1985" h="1649" fill="none" extrusionOk="0">
                  <a:moveTo>
                    <a:pt x="1984" y="1649"/>
                  </a:moveTo>
                  <a:lnTo>
                    <a:pt x="1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165;p56">
              <a:extLst>
                <a:ext uri="{FF2B5EF4-FFF2-40B4-BE49-F238E27FC236}">
                  <a16:creationId xmlns:a16="http://schemas.microsoft.com/office/drawing/2014/main" id="{7B15616B-ACD8-4EF5-B95F-5724A19BFE4E}"/>
                </a:ext>
              </a:extLst>
            </p:cNvPr>
            <p:cNvSpPr/>
            <p:nvPr/>
          </p:nvSpPr>
          <p:spPr>
            <a:xfrm>
              <a:off x="1819775" y="2161475"/>
              <a:ext cx="49625" cy="32525"/>
            </a:xfrm>
            <a:custGeom>
              <a:avLst/>
              <a:gdLst/>
              <a:ahLst/>
              <a:cxnLst/>
              <a:rect l="l" t="t" r="r" b="b"/>
              <a:pathLst>
                <a:path w="1985" h="1301" fill="none" extrusionOk="0">
                  <a:moveTo>
                    <a:pt x="1984" y="1301"/>
                  </a:moveTo>
                  <a:cubicBezTo>
                    <a:pt x="1582" y="845"/>
                    <a:pt x="631" y="322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166;p56">
              <a:extLst>
                <a:ext uri="{FF2B5EF4-FFF2-40B4-BE49-F238E27FC236}">
                  <a16:creationId xmlns:a16="http://schemas.microsoft.com/office/drawing/2014/main" id="{C02B9984-6697-4951-972F-3F8270217329}"/>
                </a:ext>
              </a:extLst>
            </p:cNvPr>
            <p:cNvSpPr/>
            <p:nvPr/>
          </p:nvSpPr>
          <p:spPr>
            <a:xfrm>
              <a:off x="1904200" y="2464350"/>
              <a:ext cx="45925" cy="40875"/>
            </a:xfrm>
            <a:custGeom>
              <a:avLst/>
              <a:gdLst/>
              <a:ahLst/>
              <a:cxnLst/>
              <a:rect l="l" t="t" r="r" b="b"/>
              <a:pathLst>
                <a:path w="1837" h="1635" fill="none" extrusionOk="0">
                  <a:moveTo>
                    <a:pt x="1837" y="0"/>
                  </a:moveTo>
                  <a:cubicBezTo>
                    <a:pt x="1462" y="402"/>
                    <a:pt x="497" y="1394"/>
                    <a:pt x="1" y="1635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167;p56">
              <a:extLst>
                <a:ext uri="{FF2B5EF4-FFF2-40B4-BE49-F238E27FC236}">
                  <a16:creationId xmlns:a16="http://schemas.microsoft.com/office/drawing/2014/main" id="{62DEF393-80FF-45FC-90A2-2A01FBE3D5FD}"/>
                </a:ext>
              </a:extLst>
            </p:cNvPr>
            <p:cNvSpPr/>
            <p:nvPr/>
          </p:nvSpPr>
          <p:spPr>
            <a:xfrm>
              <a:off x="1860325" y="2450275"/>
              <a:ext cx="16775" cy="44250"/>
            </a:xfrm>
            <a:custGeom>
              <a:avLst/>
              <a:gdLst/>
              <a:ahLst/>
              <a:cxnLst/>
              <a:rect l="l" t="t" r="r" b="b"/>
              <a:pathLst>
                <a:path w="671" h="1770" fill="none" extrusionOk="0">
                  <a:moveTo>
                    <a:pt x="670" y="0"/>
                  </a:moveTo>
                  <a:cubicBezTo>
                    <a:pt x="469" y="590"/>
                    <a:pt x="242" y="1179"/>
                    <a:pt x="0" y="1769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168;p56">
              <a:extLst>
                <a:ext uri="{FF2B5EF4-FFF2-40B4-BE49-F238E27FC236}">
                  <a16:creationId xmlns:a16="http://schemas.microsoft.com/office/drawing/2014/main" id="{B7A83239-B151-46B2-ACE8-3F0F9FB801EF}"/>
                </a:ext>
              </a:extLst>
            </p:cNvPr>
            <p:cNvSpPr/>
            <p:nvPr/>
          </p:nvSpPr>
          <p:spPr>
            <a:xfrm>
              <a:off x="1811075" y="2455300"/>
              <a:ext cx="12750" cy="46575"/>
            </a:xfrm>
            <a:custGeom>
              <a:avLst/>
              <a:gdLst/>
              <a:ahLst/>
              <a:cxnLst/>
              <a:rect l="l" t="t" r="r" b="b"/>
              <a:pathLst>
                <a:path w="510" h="1863" fill="none" extrusionOk="0">
                  <a:moveTo>
                    <a:pt x="510" y="0"/>
                  </a:moveTo>
                  <a:cubicBezTo>
                    <a:pt x="389" y="630"/>
                    <a:pt x="228" y="1260"/>
                    <a:pt x="0" y="1863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169;p56">
              <a:extLst>
                <a:ext uri="{FF2B5EF4-FFF2-40B4-BE49-F238E27FC236}">
                  <a16:creationId xmlns:a16="http://schemas.microsoft.com/office/drawing/2014/main" id="{C4043838-AF79-4099-9A20-9F1BB217054C}"/>
                </a:ext>
              </a:extLst>
            </p:cNvPr>
            <p:cNvSpPr/>
            <p:nvPr/>
          </p:nvSpPr>
          <p:spPr>
            <a:xfrm>
              <a:off x="1737700" y="2426825"/>
              <a:ext cx="32200" cy="52275"/>
            </a:xfrm>
            <a:custGeom>
              <a:avLst/>
              <a:gdLst/>
              <a:ahLst/>
              <a:cxnLst/>
              <a:rect l="l" t="t" r="r" b="b"/>
              <a:pathLst>
                <a:path w="1288" h="2091" fill="none" extrusionOk="0">
                  <a:moveTo>
                    <a:pt x="1287" y="0"/>
                  </a:moveTo>
                  <a:cubicBezTo>
                    <a:pt x="1033" y="389"/>
                    <a:pt x="242" y="1702"/>
                    <a:pt x="1" y="209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170;p56">
              <a:extLst>
                <a:ext uri="{FF2B5EF4-FFF2-40B4-BE49-F238E27FC236}">
                  <a16:creationId xmlns:a16="http://schemas.microsoft.com/office/drawing/2014/main" id="{E3670100-01D2-455C-9378-E1081EF77B28}"/>
                </a:ext>
              </a:extLst>
            </p:cNvPr>
            <p:cNvSpPr/>
            <p:nvPr/>
          </p:nvSpPr>
          <p:spPr>
            <a:xfrm>
              <a:off x="1699500" y="2413075"/>
              <a:ext cx="39225" cy="21800"/>
            </a:xfrm>
            <a:custGeom>
              <a:avLst/>
              <a:gdLst/>
              <a:ahLst/>
              <a:cxnLst/>
              <a:rect l="l" t="t" r="r" b="b"/>
              <a:pathLst>
                <a:path w="1569" h="872" fill="none" extrusionOk="0">
                  <a:moveTo>
                    <a:pt x="1569" y="1"/>
                  </a:moveTo>
                  <a:cubicBezTo>
                    <a:pt x="1019" y="242"/>
                    <a:pt x="497" y="537"/>
                    <a:pt x="1" y="87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171;p56">
              <a:extLst>
                <a:ext uri="{FF2B5EF4-FFF2-40B4-BE49-F238E27FC236}">
                  <a16:creationId xmlns:a16="http://schemas.microsoft.com/office/drawing/2014/main" id="{07CD0332-595C-4A17-B0E6-4D7C7D6A60C6}"/>
                </a:ext>
              </a:extLst>
            </p:cNvPr>
            <p:cNvSpPr/>
            <p:nvPr/>
          </p:nvSpPr>
          <p:spPr>
            <a:xfrm>
              <a:off x="1678075" y="2356800"/>
              <a:ext cx="55300" cy="5375"/>
            </a:xfrm>
            <a:custGeom>
              <a:avLst/>
              <a:gdLst/>
              <a:ahLst/>
              <a:cxnLst/>
              <a:rect l="l" t="t" r="r" b="b"/>
              <a:pathLst>
                <a:path w="2212" h="215" fill="none" extrusionOk="0">
                  <a:moveTo>
                    <a:pt x="2211" y="215"/>
                  </a:moveTo>
                  <a:cubicBezTo>
                    <a:pt x="1474" y="201"/>
                    <a:pt x="724" y="134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172;p56">
              <a:extLst>
                <a:ext uri="{FF2B5EF4-FFF2-40B4-BE49-F238E27FC236}">
                  <a16:creationId xmlns:a16="http://schemas.microsoft.com/office/drawing/2014/main" id="{4DF94294-8662-4A1F-AF70-244A9FFA4859}"/>
                </a:ext>
              </a:extLst>
            </p:cNvPr>
            <p:cNvSpPr/>
            <p:nvPr/>
          </p:nvSpPr>
          <p:spPr>
            <a:xfrm>
              <a:off x="1676400" y="2321625"/>
              <a:ext cx="63675" cy="20125"/>
            </a:xfrm>
            <a:custGeom>
              <a:avLst/>
              <a:gdLst/>
              <a:ahLst/>
              <a:cxnLst/>
              <a:rect l="l" t="t" r="r" b="b"/>
              <a:pathLst>
                <a:path w="2547" h="805" fill="none" extrusionOk="0">
                  <a:moveTo>
                    <a:pt x="2546" y="804"/>
                  </a:moveTo>
                  <a:cubicBezTo>
                    <a:pt x="1689" y="590"/>
                    <a:pt x="831" y="322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173;p56">
              <a:extLst>
                <a:ext uri="{FF2B5EF4-FFF2-40B4-BE49-F238E27FC236}">
                  <a16:creationId xmlns:a16="http://schemas.microsoft.com/office/drawing/2014/main" id="{981DA9B2-7570-4B7F-AF9D-C5272E3D7222}"/>
                </a:ext>
              </a:extLst>
            </p:cNvPr>
            <p:cNvSpPr/>
            <p:nvPr/>
          </p:nvSpPr>
          <p:spPr>
            <a:xfrm>
              <a:off x="1701850" y="2286100"/>
              <a:ext cx="46925" cy="23475"/>
            </a:xfrm>
            <a:custGeom>
              <a:avLst/>
              <a:gdLst/>
              <a:ahLst/>
              <a:cxnLst/>
              <a:rect l="l" t="t" r="r" b="b"/>
              <a:pathLst>
                <a:path w="1877" h="939" fill="none" extrusionOk="0">
                  <a:moveTo>
                    <a:pt x="1877" y="939"/>
                  </a:moveTo>
                  <a:cubicBezTo>
                    <a:pt x="1368" y="684"/>
                    <a:pt x="510" y="255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174;p56">
              <a:extLst>
                <a:ext uri="{FF2B5EF4-FFF2-40B4-BE49-F238E27FC236}">
                  <a16:creationId xmlns:a16="http://schemas.microsoft.com/office/drawing/2014/main" id="{2FF1C6AD-58B1-408F-BCAC-D1E559292611}"/>
                </a:ext>
              </a:extLst>
            </p:cNvPr>
            <p:cNvSpPr/>
            <p:nvPr/>
          </p:nvSpPr>
          <p:spPr>
            <a:xfrm>
              <a:off x="1710900" y="2237875"/>
              <a:ext cx="62000" cy="36525"/>
            </a:xfrm>
            <a:custGeom>
              <a:avLst/>
              <a:gdLst/>
              <a:ahLst/>
              <a:cxnLst/>
              <a:rect l="l" t="t" r="r" b="b"/>
              <a:pathLst>
                <a:path w="2480" h="1461" fill="none" extrusionOk="0">
                  <a:moveTo>
                    <a:pt x="2480" y="1461"/>
                  </a:moveTo>
                  <a:cubicBezTo>
                    <a:pt x="1609" y="1059"/>
                    <a:pt x="764" y="576"/>
                    <a:pt x="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175;p56">
              <a:extLst>
                <a:ext uri="{FF2B5EF4-FFF2-40B4-BE49-F238E27FC236}">
                  <a16:creationId xmlns:a16="http://schemas.microsoft.com/office/drawing/2014/main" id="{60CC0125-E66E-44BF-995D-96B81F20826E}"/>
                </a:ext>
              </a:extLst>
            </p:cNvPr>
            <p:cNvSpPr/>
            <p:nvPr/>
          </p:nvSpPr>
          <p:spPr>
            <a:xfrm>
              <a:off x="1751100" y="2207700"/>
              <a:ext cx="44600" cy="32525"/>
            </a:xfrm>
            <a:custGeom>
              <a:avLst/>
              <a:gdLst/>
              <a:ahLst/>
              <a:cxnLst/>
              <a:rect l="l" t="t" r="r" b="b"/>
              <a:pathLst>
                <a:path w="1784" h="1301" fill="none" extrusionOk="0">
                  <a:moveTo>
                    <a:pt x="1783" y="1301"/>
                  </a:moveTo>
                  <a:cubicBezTo>
                    <a:pt x="1220" y="939"/>
                    <a:pt x="564" y="349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176;p56">
              <a:extLst>
                <a:ext uri="{FF2B5EF4-FFF2-40B4-BE49-F238E27FC236}">
                  <a16:creationId xmlns:a16="http://schemas.microsoft.com/office/drawing/2014/main" id="{E3CBF341-1B34-4446-B674-F25179DBE458}"/>
                </a:ext>
              </a:extLst>
            </p:cNvPr>
            <p:cNvSpPr/>
            <p:nvPr/>
          </p:nvSpPr>
          <p:spPr>
            <a:xfrm>
              <a:off x="1780600" y="2186950"/>
              <a:ext cx="50925" cy="33850"/>
            </a:xfrm>
            <a:custGeom>
              <a:avLst/>
              <a:gdLst/>
              <a:ahLst/>
              <a:cxnLst/>
              <a:rect l="l" t="t" r="r" b="b"/>
              <a:pathLst>
                <a:path w="2037" h="1354" fill="none" extrusionOk="0">
                  <a:moveTo>
                    <a:pt x="2037" y="1354"/>
                  </a:moveTo>
                  <a:cubicBezTo>
                    <a:pt x="1407" y="1112"/>
                    <a:pt x="549" y="389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177;p56">
              <a:extLst>
                <a:ext uri="{FF2B5EF4-FFF2-40B4-BE49-F238E27FC236}">
                  <a16:creationId xmlns:a16="http://schemas.microsoft.com/office/drawing/2014/main" id="{0DFF4E1F-AD46-45DD-97F5-68FEDB9B2402}"/>
                </a:ext>
              </a:extLst>
            </p:cNvPr>
            <p:cNvSpPr/>
            <p:nvPr/>
          </p:nvSpPr>
          <p:spPr>
            <a:xfrm>
              <a:off x="1979250" y="2575225"/>
              <a:ext cx="33875" cy="45925"/>
            </a:xfrm>
            <a:custGeom>
              <a:avLst/>
              <a:gdLst/>
              <a:ahLst/>
              <a:cxnLst/>
              <a:rect l="l" t="t" r="r" b="b"/>
              <a:pathLst>
                <a:path w="1355" h="1837" fill="none" extrusionOk="0">
                  <a:moveTo>
                    <a:pt x="1354" y="1"/>
                  </a:moveTo>
                  <a:cubicBezTo>
                    <a:pt x="845" y="564"/>
                    <a:pt x="389" y="1180"/>
                    <a:pt x="1" y="183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178;p56">
              <a:extLst>
                <a:ext uri="{FF2B5EF4-FFF2-40B4-BE49-F238E27FC236}">
                  <a16:creationId xmlns:a16="http://schemas.microsoft.com/office/drawing/2014/main" id="{C1FF7EE0-8D4B-4A88-9A58-931F3C5879D4}"/>
                </a:ext>
              </a:extLst>
            </p:cNvPr>
            <p:cNvSpPr/>
            <p:nvPr/>
          </p:nvSpPr>
          <p:spPr>
            <a:xfrm>
              <a:off x="2021475" y="2604375"/>
              <a:ext cx="24800" cy="64350"/>
            </a:xfrm>
            <a:custGeom>
              <a:avLst/>
              <a:gdLst/>
              <a:ahLst/>
              <a:cxnLst/>
              <a:rect l="l" t="t" r="r" b="b"/>
              <a:pathLst>
                <a:path w="992" h="2574" fill="none" extrusionOk="0">
                  <a:moveTo>
                    <a:pt x="992" y="1"/>
                  </a:moveTo>
                  <a:cubicBezTo>
                    <a:pt x="630" y="845"/>
                    <a:pt x="308" y="1703"/>
                    <a:pt x="0" y="2574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179;p56">
              <a:extLst>
                <a:ext uri="{FF2B5EF4-FFF2-40B4-BE49-F238E27FC236}">
                  <a16:creationId xmlns:a16="http://schemas.microsoft.com/office/drawing/2014/main" id="{FD152BE1-BD88-44AC-87E4-FC9CF778501B}"/>
                </a:ext>
              </a:extLst>
            </p:cNvPr>
            <p:cNvSpPr/>
            <p:nvPr/>
          </p:nvSpPr>
          <p:spPr>
            <a:xfrm>
              <a:off x="1746750" y="2733025"/>
              <a:ext cx="88800" cy="38225"/>
            </a:xfrm>
            <a:custGeom>
              <a:avLst/>
              <a:gdLst/>
              <a:ahLst/>
              <a:cxnLst/>
              <a:rect l="l" t="t" r="r" b="b"/>
              <a:pathLst>
                <a:path w="3552" h="1529" fill="none" extrusionOk="0">
                  <a:moveTo>
                    <a:pt x="1" y="1528"/>
                  </a:moveTo>
                  <a:cubicBezTo>
                    <a:pt x="161" y="1193"/>
                    <a:pt x="925" y="577"/>
                    <a:pt x="1287" y="590"/>
                  </a:cubicBezTo>
                  <a:cubicBezTo>
                    <a:pt x="1475" y="590"/>
                    <a:pt x="1662" y="657"/>
                    <a:pt x="1863" y="671"/>
                  </a:cubicBezTo>
                  <a:cubicBezTo>
                    <a:pt x="2480" y="738"/>
                    <a:pt x="3043" y="362"/>
                    <a:pt x="3552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180;p56">
              <a:extLst>
                <a:ext uri="{FF2B5EF4-FFF2-40B4-BE49-F238E27FC236}">
                  <a16:creationId xmlns:a16="http://schemas.microsoft.com/office/drawing/2014/main" id="{810BAFA8-2575-47B2-9CFB-9D229A060218}"/>
                </a:ext>
              </a:extLst>
            </p:cNvPr>
            <p:cNvSpPr/>
            <p:nvPr/>
          </p:nvSpPr>
          <p:spPr>
            <a:xfrm>
              <a:off x="1732350" y="2672050"/>
              <a:ext cx="92150" cy="49950"/>
            </a:xfrm>
            <a:custGeom>
              <a:avLst/>
              <a:gdLst/>
              <a:ahLst/>
              <a:cxnLst/>
              <a:rect l="l" t="t" r="r" b="b"/>
              <a:pathLst>
                <a:path w="3686" h="1998" fill="none" extrusionOk="0">
                  <a:moveTo>
                    <a:pt x="0" y="1997"/>
                  </a:moveTo>
                  <a:cubicBezTo>
                    <a:pt x="107" y="1997"/>
                    <a:pt x="174" y="1890"/>
                    <a:pt x="215" y="1796"/>
                  </a:cubicBezTo>
                  <a:cubicBezTo>
                    <a:pt x="429" y="1341"/>
                    <a:pt x="617" y="764"/>
                    <a:pt x="1099" y="657"/>
                  </a:cubicBezTo>
                  <a:cubicBezTo>
                    <a:pt x="1300" y="630"/>
                    <a:pt x="1501" y="644"/>
                    <a:pt x="1702" y="684"/>
                  </a:cubicBezTo>
                  <a:cubicBezTo>
                    <a:pt x="2426" y="764"/>
                    <a:pt x="3163" y="510"/>
                    <a:pt x="3686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181;p56">
              <a:extLst>
                <a:ext uri="{FF2B5EF4-FFF2-40B4-BE49-F238E27FC236}">
                  <a16:creationId xmlns:a16="http://schemas.microsoft.com/office/drawing/2014/main" id="{2D073889-1B13-4537-8856-D419BC0ECE2F}"/>
                </a:ext>
              </a:extLst>
            </p:cNvPr>
            <p:cNvSpPr/>
            <p:nvPr/>
          </p:nvSpPr>
          <p:spPr>
            <a:xfrm>
              <a:off x="1706550" y="2579925"/>
              <a:ext cx="70050" cy="52625"/>
            </a:xfrm>
            <a:custGeom>
              <a:avLst/>
              <a:gdLst/>
              <a:ahLst/>
              <a:cxnLst/>
              <a:rect l="l" t="t" r="r" b="b"/>
              <a:pathLst>
                <a:path w="2802" h="2105" fill="none" extrusionOk="0">
                  <a:moveTo>
                    <a:pt x="0" y="2104"/>
                  </a:moveTo>
                  <a:cubicBezTo>
                    <a:pt x="0" y="1850"/>
                    <a:pt x="670" y="1032"/>
                    <a:pt x="912" y="938"/>
                  </a:cubicBezTo>
                  <a:cubicBezTo>
                    <a:pt x="1166" y="858"/>
                    <a:pt x="1421" y="804"/>
                    <a:pt x="1676" y="764"/>
                  </a:cubicBezTo>
                  <a:cubicBezTo>
                    <a:pt x="2131" y="644"/>
                    <a:pt x="2533" y="376"/>
                    <a:pt x="2801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182;p56">
              <a:extLst>
                <a:ext uri="{FF2B5EF4-FFF2-40B4-BE49-F238E27FC236}">
                  <a16:creationId xmlns:a16="http://schemas.microsoft.com/office/drawing/2014/main" id="{B65EF7ED-9AEF-4F2A-87B4-61319A8E2516}"/>
                </a:ext>
              </a:extLst>
            </p:cNvPr>
            <p:cNvSpPr/>
            <p:nvPr/>
          </p:nvSpPr>
          <p:spPr>
            <a:xfrm>
              <a:off x="1645900" y="2441900"/>
              <a:ext cx="14100" cy="93825"/>
            </a:xfrm>
            <a:custGeom>
              <a:avLst/>
              <a:gdLst/>
              <a:ahLst/>
              <a:cxnLst/>
              <a:rect l="l" t="t" r="r" b="b"/>
              <a:pathLst>
                <a:path w="564" h="3753" fill="none" extrusionOk="0">
                  <a:moveTo>
                    <a:pt x="162" y="3752"/>
                  </a:moveTo>
                  <a:cubicBezTo>
                    <a:pt x="1" y="3297"/>
                    <a:pt x="14" y="2171"/>
                    <a:pt x="215" y="1742"/>
                  </a:cubicBezTo>
                  <a:cubicBezTo>
                    <a:pt x="296" y="1595"/>
                    <a:pt x="363" y="1434"/>
                    <a:pt x="430" y="1273"/>
                  </a:cubicBezTo>
                  <a:cubicBezTo>
                    <a:pt x="564" y="844"/>
                    <a:pt x="363" y="389"/>
                    <a:pt x="162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183;p56">
              <a:extLst>
                <a:ext uri="{FF2B5EF4-FFF2-40B4-BE49-F238E27FC236}">
                  <a16:creationId xmlns:a16="http://schemas.microsoft.com/office/drawing/2014/main" id="{841C934B-F419-42B1-ADDF-FF769084739E}"/>
                </a:ext>
              </a:extLst>
            </p:cNvPr>
            <p:cNvSpPr/>
            <p:nvPr/>
          </p:nvSpPr>
          <p:spPr>
            <a:xfrm>
              <a:off x="1541375" y="2476725"/>
              <a:ext cx="69375" cy="56325"/>
            </a:xfrm>
            <a:custGeom>
              <a:avLst/>
              <a:gdLst/>
              <a:ahLst/>
              <a:cxnLst/>
              <a:rect l="l" t="t" r="r" b="b"/>
              <a:pathLst>
                <a:path w="2775" h="2253" fill="none" extrusionOk="0">
                  <a:moveTo>
                    <a:pt x="2775" y="2252"/>
                  </a:moveTo>
                  <a:cubicBezTo>
                    <a:pt x="2400" y="2105"/>
                    <a:pt x="2064" y="1850"/>
                    <a:pt x="1823" y="1515"/>
                  </a:cubicBezTo>
                  <a:cubicBezTo>
                    <a:pt x="1689" y="1274"/>
                    <a:pt x="1595" y="1006"/>
                    <a:pt x="1435" y="765"/>
                  </a:cubicBezTo>
                  <a:cubicBezTo>
                    <a:pt x="1113" y="282"/>
                    <a:pt x="577" y="1"/>
                    <a:pt x="1" y="1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184;p56">
              <a:extLst>
                <a:ext uri="{FF2B5EF4-FFF2-40B4-BE49-F238E27FC236}">
                  <a16:creationId xmlns:a16="http://schemas.microsoft.com/office/drawing/2014/main" id="{97320A77-1F93-4A4A-90C6-1B6906245E8F}"/>
                </a:ext>
              </a:extLst>
            </p:cNvPr>
            <p:cNvSpPr/>
            <p:nvPr/>
          </p:nvSpPr>
          <p:spPr>
            <a:xfrm>
              <a:off x="1494150" y="2543400"/>
              <a:ext cx="102875" cy="31175"/>
            </a:xfrm>
            <a:custGeom>
              <a:avLst/>
              <a:gdLst/>
              <a:ahLst/>
              <a:cxnLst/>
              <a:rect l="l" t="t" r="r" b="b"/>
              <a:pathLst>
                <a:path w="4115" h="1247" fill="none" extrusionOk="0">
                  <a:moveTo>
                    <a:pt x="0" y="41"/>
                  </a:moveTo>
                  <a:cubicBezTo>
                    <a:pt x="282" y="41"/>
                    <a:pt x="550" y="1"/>
                    <a:pt x="844" y="1"/>
                  </a:cubicBezTo>
                  <a:cubicBezTo>
                    <a:pt x="1327" y="14"/>
                    <a:pt x="1796" y="94"/>
                    <a:pt x="2265" y="242"/>
                  </a:cubicBezTo>
                  <a:cubicBezTo>
                    <a:pt x="2533" y="295"/>
                    <a:pt x="2788" y="403"/>
                    <a:pt x="3029" y="550"/>
                  </a:cubicBezTo>
                  <a:cubicBezTo>
                    <a:pt x="3243" y="711"/>
                    <a:pt x="4114" y="979"/>
                    <a:pt x="4074" y="1247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185;p56">
              <a:extLst>
                <a:ext uri="{FF2B5EF4-FFF2-40B4-BE49-F238E27FC236}">
                  <a16:creationId xmlns:a16="http://schemas.microsoft.com/office/drawing/2014/main" id="{7FAC7B2D-D184-4E47-B615-4BC88036E4B5}"/>
                </a:ext>
              </a:extLst>
            </p:cNvPr>
            <p:cNvSpPr/>
            <p:nvPr/>
          </p:nvSpPr>
          <p:spPr>
            <a:xfrm>
              <a:off x="1520275" y="2632525"/>
              <a:ext cx="79750" cy="39225"/>
            </a:xfrm>
            <a:custGeom>
              <a:avLst/>
              <a:gdLst/>
              <a:ahLst/>
              <a:cxnLst/>
              <a:rect l="l" t="t" r="r" b="b"/>
              <a:pathLst>
                <a:path w="3190" h="1569" fill="none" extrusionOk="0">
                  <a:moveTo>
                    <a:pt x="108" y="1568"/>
                  </a:moveTo>
                  <a:lnTo>
                    <a:pt x="0" y="1448"/>
                  </a:lnTo>
                  <a:cubicBezTo>
                    <a:pt x="121" y="965"/>
                    <a:pt x="604" y="670"/>
                    <a:pt x="1099" y="778"/>
                  </a:cubicBezTo>
                  <a:cubicBezTo>
                    <a:pt x="1233" y="818"/>
                    <a:pt x="1367" y="885"/>
                    <a:pt x="1515" y="912"/>
                  </a:cubicBezTo>
                  <a:cubicBezTo>
                    <a:pt x="1957" y="992"/>
                    <a:pt x="2882" y="322"/>
                    <a:pt x="3190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186;p56">
              <a:extLst>
                <a:ext uri="{FF2B5EF4-FFF2-40B4-BE49-F238E27FC236}">
                  <a16:creationId xmlns:a16="http://schemas.microsoft.com/office/drawing/2014/main" id="{0F314E86-F55E-454D-879F-18E11BB295CB}"/>
                </a:ext>
              </a:extLst>
            </p:cNvPr>
            <p:cNvSpPr/>
            <p:nvPr/>
          </p:nvSpPr>
          <p:spPr>
            <a:xfrm>
              <a:off x="1550750" y="2752450"/>
              <a:ext cx="72075" cy="38900"/>
            </a:xfrm>
            <a:custGeom>
              <a:avLst/>
              <a:gdLst/>
              <a:ahLst/>
              <a:cxnLst/>
              <a:rect l="l" t="t" r="r" b="b"/>
              <a:pathLst>
                <a:path w="2883" h="1556" fill="none" extrusionOk="0">
                  <a:moveTo>
                    <a:pt x="1" y="1555"/>
                  </a:moveTo>
                  <a:cubicBezTo>
                    <a:pt x="81" y="1113"/>
                    <a:pt x="564" y="872"/>
                    <a:pt x="966" y="1073"/>
                  </a:cubicBezTo>
                  <a:cubicBezTo>
                    <a:pt x="1019" y="1113"/>
                    <a:pt x="1073" y="1140"/>
                    <a:pt x="1140" y="1153"/>
                  </a:cubicBezTo>
                  <a:cubicBezTo>
                    <a:pt x="1207" y="1153"/>
                    <a:pt x="1287" y="1126"/>
                    <a:pt x="1341" y="1086"/>
                  </a:cubicBezTo>
                  <a:cubicBezTo>
                    <a:pt x="1636" y="899"/>
                    <a:pt x="2587" y="188"/>
                    <a:pt x="2882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187;p56">
              <a:extLst>
                <a:ext uri="{FF2B5EF4-FFF2-40B4-BE49-F238E27FC236}">
                  <a16:creationId xmlns:a16="http://schemas.microsoft.com/office/drawing/2014/main" id="{9E1168C3-B48F-45C4-855B-A87F381D9D41}"/>
                </a:ext>
              </a:extLst>
            </p:cNvPr>
            <p:cNvSpPr/>
            <p:nvPr/>
          </p:nvSpPr>
          <p:spPr>
            <a:xfrm>
              <a:off x="1604375" y="2850625"/>
              <a:ext cx="49925" cy="70050"/>
            </a:xfrm>
            <a:custGeom>
              <a:avLst/>
              <a:gdLst/>
              <a:ahLst/>
              <a:cxnLst/>
              <a:rect l="l" t="t" r="r" b="b"/>
              <a:pathLst>
                <a:path w="1997" h="2802" fill="none" extrusionOk="0">
                  <a:moveTo>
                    <a:pt x="228" y="2801"/>
                  </a:moveTo>
                  <a:cubicBezTo>
                    <a:pt x="0" y="2520"/>
                    <a:pt x="14" y="2118"/>
                    <a:pt x="255" y="1836"/>
                  </a:cubicBezTo>
                  <a:cubicBezTo>
                    <a:pt x="469" y="1608"/>
                    <a:pt x="791" y="1541"/>
                    <a:pt x="1072" y="1421"/>
                  </a:cubicBezTo>
                  <a:cubicBezTo>
                    <a:pt x="1354" y="1287"/>
                    <a:pt x="1997" y="309"/>
                    <a:pt x="1930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188;p56">
              <a:extLst>
                <a:ext uri="{FF2B5EF4-FFF2-40B4-BE49-F238E27FC236}">
                  <a16:creationId xmlns:a16="http://schemas.microsoft.com/office/drawing/2014/main" id="{E1F5725E-BF8A-4430-8AFD-441A705BE376}"/>
                </a:ext>
              </a:extLst>
            </p:cNvPr>
            <p:cNvSpPr/>
            <p:nvPr/>
          </p:nvSpPr>
          <p:spPr>
            <a:xfrm>
              <a:off x="1697175" y="2910925"/>
              <a:ext cx="31500" cy="70050"/>
            </a:xfrm>
            <a:custGeom>
              <a:avLst/>
              <a:gdLst/>
              <a:ahLst/>
              <a:cxnLst/>
              <a:rect l="l" t="t" r="r" b="b"/>
              <a:pathLst>
                <a:path w="1260" h="2802" fill="none" extrusionOk="0">
                  <a:moveTo>
                    <a:pt x="241" y="0"/>
                  </a:moveTo>
                  <a:cubicBezTo>
                    <a:pt x="40" y="94"/>
                    <a:pt x="0" y="389"/>
                    <a:pt x="94" y="590"/>
                  </a:cubicBezTo>
                  <a:cubicBezTo>
                    <a:pt x="215" y="778"/>
                    <a:pt x="375" y="939"/>
                    <a:pt x="550" y="1059"/>
                  </a:cubicBezTo>
                  <a:cubicBezTo>
                    <a:pt x="804" y="1274"/>
                    <a:pt x="1005" y="1542"/>
                    <a:pt x="1139" y="1850"/>
                  </a:cubicBezTo>
                  <a:cubicBezTo>
                    <a:pt x="1260" y="2171"/>
                    <a:pt x="1233" y="2520"/>
                    <a:pt x="1045" y="280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189;p56">
              <a:extLst>
                <a:ext uri="{FF2B5EF4-FFF2-40B4-BE49-F238E27FC236}">
                  <a16:creationId xmlns:a16="http://schemas.microsoft.com/office/drawing/2014/main" id="{17A48CD3-737C-4684-BDE4-3E6DB95A9EC9}"/>
                </a:ext>
              </a:extLst>
            </p:cNvPr>
            <p:cNvSpPr/>
            <p:nvPr/>
          </p:nvSpPr>
          <p:spPr>
            <a:xfrm>
              <a:off x="1754125" y="2881775"/>
              <a:ext cx="64000" cy="49600"/>
            </a:xfrm>
            <a:custGeom>
              <a:avLst/>
              <a:gdLst/>
              <a:ahLst/>
              <a:cxnLst/>
              <a:rect l="l" t="t" r="r" b="b"/>
              <a:pathLst>
                <a:path w="2560" h="1984" fill="none" extrusionOk="0">
                  <a:moveTo>
                    <a:pt x="0" y="1"/>
                  </a:moveTo>
                  <a:cubicBezTo>
                    <a:pt x="603" y="255"/>
                    <a:pt x="1260" y="577"/>
                    <a:pt x="1488" y="1193"/>
                  </a:cubicBezTo>
                  <a:cubicBezTo>
                    <a:pt x="1515" y="1287"/>
                    <a:pt x="1555" y="1367"/>
                    <a:pt x="1595" y="1448"/>
                  </a:cubicBezTo>
                  <a:cubicBezTo>
                    <a:pt x="1823" y="1769"/>
                    <a:pt x="2412" y="1635"/>
                    <a:pt x="2560" y="198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190;p56">
              <a:extLst>
                <a:ext uri="{FF2B5EF4-FFF2-40B4-BE49-F238E27FC236}">
                  <a16:creationId xmlns:a16="http://schemas.microsoft.com/office/drawing/2014/main" id="{CD113EA7-17AB-47CC-97CB-00BC280B1BE1}"/>
                </a:ext>
              </a:extLst>
            </p:cNvPr>
            <p:cNvSpPr/>
            <p:nvPr/>
          </p:nvSpPr>
          <p:spPr>
            <a:xfrm>
              <a:off x="1756125" y="2812425"/>
              <a:ext cx="86475" cy="28500"/>
            </a:xfrm>
            <a:custGeom>
              <a:avLst/>
              <a:gdLst/>
              <a:ahLst/>
              <a:cxnLst/>
              <a:rect l="l" t="t" r="r" b="b"/>
              <a:pathLst>
                <a:path w="3459" h="1140" fill="none" extrusionOk="0">
                  <a:moveTo>
                    <a:pt x="1" y="563"/>
                  </a:moveTo>
                  <a:cubicBezTo>
                    <a:pt x="1" y="496"/>
                    <a:pt x="416" y="282"/>
                    <a:pt x="456" y="228"/>
                  </a:cubicBezTo>
                  <a:cubicBezTo>
                    <a:pt x="617" y="1"/>
                    <a:pt x="966" y="27"/>
                    <a:pt x="1193" y="188"/>
                  </a:cubicBezTo>
                  <a:cubicBezTo>
                    <a:pt x="1421" y="349"/>
                    <a:pt x="1569" y="590"/>
                    <a:pt x="1783" y="764"/>
                  </a:cubicBezTo>
                  <a:cubicBezTo>
                    <a:pt x="2239" y="1140"/>
                    <a:pt x="2949" y="1126"/>
                    <a:pt x="3458" y="83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191;p56">
              <a:extLst>
                <a:ext uri="{FF2B5EF4-FFF2-40B4-BE49-F238E27FC236}">
                  <a16:creationId xmlns:a16="http://schemas.microsoft.com/office/drawing/2014/main" id="{603296B8-32BD-4C3B-BDB5-26195F929DB6}"/>
                </a:ext>
              </a:extLst>
            </p:cNvPr>
            <p:cNvSpPr/>
            <p:nvPr/>
          </p:nvSpPr>
          <p:spPr>
            <a:xfrm>
              <a:off x="1515575" y="2695850"/>
              <a:ext cx="95175" cy="31500"/>
            </a:xfrm>
            <a:custGeom>
              <a:avLst/>
              <a:gdLst/>
              <a:ahLst/>
              <a:cxnLst/>
              <a:rect l="l" t="t" r="r" b="b"/>
              <a:pathLst>
                <a:path w="3807" h="1260" fill="none" extrusionOk="0">
                  <a:moveTo>
                    <a:pt x="1" y="1260"/>
                  </a:moveTo>
                  <a:cubicBezTo>
                    <a:pt x="215" y="1153"/>
                    <a:pt x="430" y="1032"/>
                    <a:pt x="617" y="885"/>
                  </a:cubicBezTo>
                  <a:cubicBezTo>
                    <a:pt x="885" y="737"/>
                    <a:pt x="1167" y="630"/>
                    <a:pt x="1462" y="563"/>
                  </a:cubicBezTo>
                  <a:cubicBezTo>
                    <a:pt x="1917" y="442"/>
                    <a:pt x="3338" y="134"/>
                    <a:pt x="3807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192;p56">
              <a:extLst>
                <a:ext uri="{FF2B5EF4-FFF2-40B4-BE49-F238E27FC236}">
                  <a16:creationId xmlns:a16="http://schemas.microsoft.com/office/drawing/2014/main" id="{4AF356AA-7547-4005-9B31-E0925D7D9346}"/>
                </a:ext>
              </a:extLst>
            </p:cNvPr>
            <p:cNvSpPr/>
            <p:nvPr/>
          </p:nvSpPr>
          <p:spPr>
            <a:xfrm>
              <a:off x="1719625" y="2621800"/>
              <a:ext cx="70025" cy="27500"/>
            </a:xfrm>
            <a:custGeom>
              <a:avLst/>
              <a:gdLst/>
              <a:ahLst/>
              <a:cxnLst/>
              <a:rect l="l" t="t" r="r" b="b"/>
              <a:pathLst>
                <a:path w="2801" h="1100" fill="none" extrusionOk="0">
                  <a:moveTo>
                    <a:pt x="255" y="979"/>
                  </a:moveTo>
                  <a:cubicBezTo>
                    <a:pt x="268" y="872"/>
                    <a:pt x="94" y="818"/>
                    <a:pt x="40" y="912"/>
                  </a:cubicBezTo>
                  <a:cubicBezTo>
                    <a:pt x="0" y="1019"/>
                    <a:pt x="174" y="1099"/>
                    <a:pt x="241" y="1019"/>
                  </a:cubicBezTo>
                  <a:cubicBezTo>
                    <a:pt x="415" y="764"/>
                    <a:pt x="724" y="604"/>
                    <a:pt x="1045" y="604"/>
                  </a:cubicBezTo>
                  <a:cubicBezTo>
                    <a:pt x="1233" y="604"/>
                    <a:pt x="1421" y="671"/>
                    <a:pt x="1622" y="697"/>
                  </a:cubicBezTo>
                  <a:cubicBezTo>
                    <a:pt x="2117" y="724"/>
                    <a:pt x="2586" y="443"/>
                    <a:pt x="2801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193;p56">
              <a:extLst>
                <a:ext uri="{FF2B5EF4-FFF2-40B4-BE49-F238E27FC236}">
                  <a16:creationId xmlns:a16="http://schemas.microsoft.com/office/drawing/2014/main" id="{AD3A3507-5CA2-47E0-9266-094E2ACA3328}"/>
                </a:ext>
              </a:extLst>
            </p:cNvPr>
            <p:cNvSpPr/>
            <p:nvPr/>
          </p:nvSpPr>
          <p:spPr>
            <a:xfrm>
              <a:off x="1682100" y="2503200"/>
              <a:ext cx="48925" cy="70375"/>
            </a:xfrm>
            <a:custGeom>
              <a:avLst/>
              <a:gdLst/>
              <a:ahLst/>
              <a:cxnLst/>
              <a:rect l="l" t="t" r="r" b="b"/>
              <a:pathLst>
                <a:path w="1957" h="2815" fill="none" extrusionOk="0">
                  <a:moveTo>
                    <a:pt x="0" y="2815"/>
                  </a:moveTo>
                  <a:cubicBezTo>
                    <a:pt x="54" y="2493"/>
                    <a:pt x="442" y="1180"/>
                    <a:pt x="751" y="1073"/>
                  </a:cubicBezTo>
                  <a:cubicBezTo>
                    <a:pt x="871" y="1046"/>
                    <a:pt x="1005" y="1019"/>
                    <a:pt x="1126" y="1019"/>
                  </a:cubicBezTo>
                  <a:cubicBezTo>
                    <a:pt x="1622" y="939"/>
                    <a:pt x="1957" y="496"/>
                    <a:pt x="1903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194;p56">
              <a:extLst>
                <a:ext uri="{FF2B5EF4-FFF2-40B4-BE49-F238E27FC236}">
                  <a16:creationId xmlns:a16="http://schemas.microsoft.com/office/drawing/2014/main" id="{591F47D0-D091-4765-BD09-6FA965E1165E}"/>
                </a:ext>
              </a:extLst>
            </p:cNvPr>
            <p:cNvSpPr/>
            <p:nvPr/>
          </p:nvSpPr>
          <p:spPr>
            <a:xfrm>
              <a:off x="1556800" y="2818450"/>
              <a:ext cx="85125" cy="61350"/>
            </a:xfrm>
            <a:custGeom>
              <a:avLst/>
              <a:gdLst/>
              <a:ahLst/>
              <a:cxnLst/>
              <a:rect l="l" t="t" r="r" b="b"/>
              <a:pathLst>
                <a:path w="3405" h="2454" fill="none" extrusionOk="0">
                  <a:moveTo>
                    <a:pt x="3404" y="1"/>
                  </a:moveTo>
                  <a:cubicBezTo>
                    <a:pt x="3015" y="255"/>
                    <a:pt x="1917" y="885"/>
                    <a:pt x="1622" y="1247"/>
                  </a:cubicBezTo>
                  <a:cubicBezTo>
                    <a:pt x="1514" y="1381"/>
                    <a:pt x="1394" y="1488"/>
                    <a:pt x="1260" y="1582"/>
                  </a:cubicBezTo>
                  <a:cubicBezTo>
                    <a:pt x="978" y="1730"/>
                    <a:pt x="590" y="1609"/>
                    <a:pt x="322" y="1783"/>
                  </a:cubicBezTo>
                  <a:cubicBezTo>
                    <a:pt x="94" y="1917"/>
                    <a:pt x="0" y="2199"/>
                    <a:pt x="94" y="2453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195;p56">
              <a:extLst>
                <a:ext uri="{FF2B5EF4-FFF2-40B4-BE49-F238E27FC236}">
                  <a16:creationId xmlns:a16="http://schemas.microsoft.com/office/drawing/2014/main" id="{798D82B2-901D-42ED-BBDE-6C5C37F65ECA}"/>
                </a:ext>
              </a:extLst>
            </p:cNvPr>
            <p:cNvSpPr/>
            <p:nvPr/>
          </p:nvSpPr>
          <p:spPr>
            <a:xfrm>
              <a:off x="1639875" y="2902875"/>
              <a:ext cx="34200" cy="84125"/>
            </a:xfrm>
            <a:custGeom>
              <a:avLst/>
              <a:gdLst/>
              <a:ahLst/>
              <a:cxnLst/>
              <a:rect l="l" t="t" r="r" b="b"/>
              <a:pathLst>
                <a:path w="1368" h="3365" fill="none" extrusionOk="0">
                  <a:moveTo>
                    <a:pt x="1368" y="1"/>
                  </a:moveTo>
                  <a:cubicBezTo>
                    <a:pt x="1032" y="215"/>
                    <a:pt x="858" y="604"/>
                    <a:pt x="697" y="979"/>
                  </a:cubicBezTo>
                  <a:cubicBezTo>
                    <a:pt x="563" y="1274"/>
                    <a:pt x="429" y="1609"/>
                    <a:pt x="510" y="1931"/>
                  </a:cubicBezTo>
                  <a:cubicBezTo>
                    <a:pt x="550" y="2105"/>
                    <a:pt x="644" y="2279"/>
                    <a:pt x="617" y="2467"/>
                  </a:cubicBezTo>
                  <a:cubicBezTo>
                    <a:pt x="563" y="2828"/>
                    <a:pt x="1" y="2989"/>
                    <a:pt x="1" y="336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196;p56">
              <a:extLst>
                <a:ext uri="{FF2B5EF4-FFF2-40B4-BE49-F238E27FC236}">
                  <a16:creationId xmlns:a16="http://schemas.microsoft.com/office/drawing/2014/main" id="{70438F8F-1697-4BC7-B9E1-A47BD0B12B43}"/>
                </a:ext>
              </a:extLst>
            </p:cNvPr>
            <p:cNvSpPr/>
            <p:nvPr/>
          </p:nvSpPr>
          <p:spPr>
            <a:xfrm>
              <a:off x="1732000" y="2895175"/>
              <a:ext cx="66025" cy="74075"/>
            </a:xfrm>
            <a:custGeom>
              <a:avLst/>
              <a:gdLst/>
              <a:ahLst/>
              <a:cxnLst/>
              <a:rect l="l" t="t" r="r" b="b"/>
              <a:pathLst>
                <a:path w="2641" h="2963" fill="none" extrusionOk="0">
                  <a:moveTo>
                    <a:pt x="1" y="1"/>
                  </a:moveTo>
                  <a:cubicBezTo>
                    <a:pt x="202" y="510"/>
                    <a:pt x="1341" y="1032"/>
                    <a:pt x="1649" y="1475"/>
                  </a:cubicBezTo>
                  <a:cubicBezTo>
                    <a:pt x="1837" y="1729"/>
                    <a:pt x="1837" y="2078"/>
                    <a:pt x="1944" y="2373"/>
                  </a:cubicBezTo>
                  <a:cubicBezTo>
                    <a:pt x="2038" y="2667"/>
                    <a:pt x="2346" y="2962"/>
                    <a:pt x="2641" y="2842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197;p56">
              <a:extLst>
                <a:ext uri="{FF2B5EF4-FFF2-40B4-BE49-F238E27FC236}">
                  <a16:creationId xmlns:a16="http://schemas.microsoft.com/office/drawing/2014/main" id="{C473C184-0025-45DB-9A4A-45F2506A2A0C}"/>
                </a:ext>
              </a:extLst>
            </p:cNvPr>
            <p:cNvSpPr/>
            <p:nvPr/>
          </p:nvSpPr>
          <p:spPr>
            <a:xfrm>
              <a:off x="1483425" y="2586950"/>
              <a:ext cx="115275" cy="29525"/>
            </a:xfrm>
            <a:custGeom>
              <a:avLst/>
              <a:gdLst/>
              <a:ahLst/>
              <a:cxnLst/>
              <a:rect l="l" t="t" r="r" b="b"/>
              <a:pathLst>
                <a:path w="4611" h="1181" fill="none" extrusionOk="0">
                  <a:moveTo>
                    <a:pt x="67" y="403"/>
                  </a:moveTo>
                  <a:cubicBezTo>
                    <a:pt x="0" y="550"/>
                    <a:pt x="228" y="657"/>
                    <a:pt x="402" y="617"/>
                  </a:cubicBezTo>
                  <a:cubicBezTo>
                    <a:pt x="684" y="564"/>
                    <a:pt x="925" y="363"/>
                    <a:pt x="1180" y="215"/>
                  </a:cubicBezTo>
                  <a:cubicBezTo>
                    <a:pt x="1448" y="68"/>
                    <a:pt x="1783" y="1"/>
                    <a:pt x="2024" y="188"/>
                  </a:cubicBezTo>
                  <a:cubicBezTo>
                    <a:pt x="2131" y="282"/>
                    <a:pt x="2198" y="416"/>
                    <a:pt x="2305" y="523"/>
                  </a:cubicBezTo>
                  <a:cubicBezTo>
                    <a:pt x="2547" y="724"/>
                    <a:pt x="2895" y="657"/>
                    <a:pt x="3190" y="644"/>
                  </a:cubicBezTo>
                  <a:cubicBezTo>
                    <a:pt x="3498" y="617"/>
                    <a:pt x="4584" y="885"/>
                    <a:pt x="4610" y="118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198;p56">
              <a:extLst>
                <a:ext uri="{FF2B5EF4-FFF2-40B4-BE49-F238E27FC236}">
                  <a16:creationId xmlns:a16="http://schemas.microsoft.com/office/drawing/2014/main" id="{9205BB73-7C03-4C2E-958B-8FC80D3130B2}"/>
                </a:ext>
              </a:extLst>
            </p:cNvPr>
            <p:cNvSpPr/>
            <p:nvPr/>
          </p:nvSpPr>
          <p:spPr>
            <a:xfrm>
              <a:off x="1581250" y="2518925"/>
              <a:ext cx="186975" cy="399150"/>
            </a:xfrm>
            <a:custGeom>
              <a:avLst/>
              <a:gdLst/>
              <a:ahLst/>
              <a:cxnLst/>
              <a:rect l="l" t="t" r="r" b="b"/>
              <a:pathLst>
                <a:path w="7479" h="15966" extrusionOk="0">
                  <a:moveTo>
                    <a:pt x="2130" y="1"/>
                  </a:moveTo>
                  <a:cubicBezTo>
                    <a:pt x="1289" y="1"/>
                    <a:pt x="526" y="512"/>
                    <a:pt x="349" y="1663"/>
                  </a:cubicBezTo>
                  <a:cubicBezTo>
                    <a:pt x="0" y="4075"/>
                    <a:pt x="483" y="6903"/>
                    <a:pt x="1032" y="9235"/>
                  </a:cubicBezTo>
                  <a:cubicBezTo>
                    <a:pt x="1408" y="10776"/>
                    <a:pt x="1903" y="12277"/>
                    <a:pt x="2547" y="13724"/>
                  </a:cubicBezTo>
                  <a:cubicBezTo>
                    <a:pt x="2962" y="14675"/>
                    <a:pt x="3579" y="15707"/>
                    <a:pt x="4584" y="15922"/>
                  </a:cubicBezTo>
                  <a:cubicBezTo>
                    <a:pt x="4713" y="15951"/>
                    <a:pt x="4843" y="15965"/>
                    <a:pt x="4972" y="15965"/>
                  </a:cubicBezTo>
                  <a:cubicBezTo>
                    <a:pt x="5779" y="15965"/>
                    <a:pt x="6551" y="15418"/>
                    <a:pt x="6956" y="14702"/>
                  </a:cubicBezTo>
                  <a:cubicBezTo>
                    <a:pt x="7425" y="13871"/>
                    <a:pt x="7478" y="12866"/>
                    <a:pt x="7384" y="11915"/>
                  </a:cubicBezTo>
                  <a:cubicBezTo>
                    <a:pt x="7277" y="10776"/>
                    <a:pt x="6969" y="9650"/>
                    <a:pt x="6661" y="8538"/>
                  </a:cubicBezTo>
                  <a:lnTo>
                    <a:pt x="5602" y="4692"/>
                  </a:lnTo>
                  <a:cubicBezTo>
                    <a:pt x="5280" y="3526"/>
                    <a:pt x="4959" y="2347"/>
                    <a:pt x="4329" y="1315"/>
                  </a:cubicBezTo>
                  <a:cubicBezTo>
                    <a:pt x="3828" y="478"/>
                    <a:pt x="2942" y="1"/>
                    <a:pt x="2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199;p56">
              <a:extLst>
                <a:ext uri="{FF2B5EF4-FFF2-40B4-BE49-F238E27FC236}">
                  <a16:creationId xmlns:a16="http://schemas.microsoft.com/office/drawing/2014/main" id="{CDF0F972-DBCC-4DD9-BCF6-7AD48552D90D}"/>
                </a:ext>
              </a:extLst>
            </p:cNvPr>
            <p:cNvSpPr/>
            <p:nvPr/>
          </p:nvSpPr>
          <p:spPr>
            <a:xfrm>
              <a:off x="1645900" y="2772500"/>
              <a:ext cx="57650" cy="93325"/>
            </a:xfrm>
            <a:custGeom>
              <a:avLst/>
              <a:gdLst/>
              <a:ahLst/>
              <a:cxnLst/>
              <a:rect l="l" t="t" r="r" b="b"/>
              <a:pathLst>
                <a:path w="2306" h="3733" extrusionOk="0">
                  <a:moveTo>
                    <a:pt x="963" y="1"/>
                  </a:moveTo>
                  <a:cubicBezTo>
                    <a:pt x="951" y="1"/>
                    <a:pt x="938" y="1"/>
                    <a:pt x="926" y="3"/>
                  </a:cubicBezTo>
                  <a:cubicBezTo>
                    <a:pt x="1" y="123"/>
                    <a:pt x="1234" y="2737"/>
                    <a:pt x="1421" y="3192"/>
                  </a:cubicBezTo>
                  <a:cubicBezTo>
                    <a:pt x="1488" y="3380"/>
                    <a:pt x="1596" y="3541"/>
                    <a:pt x="1743" y="3661"/>
                  </a:cubicBezTo>
                  <a:cubicBezTo>
                    <a:pt x="1808" y="3710"/>
                    <a:pt x="1883" y="3732"/>
                    <a:pt x="1958" y="3732"/>
                  </a:cubicBezTo>
                  <a:cubicBezTo>
                    <a:pt x="2070" y="3732"/>
                    <a:pt x="2180" y="3682"/>
                    <a:pt x="2252" y="3594"/>
                  </a:cubicBezTo>
                  <a:cubicBezTo>
                    <a:pt x="2292" y="3501"/>
                    <a:pt x="2306" y="3393"/>
                    <a:pt x="2279" y="3286"/>
                  </a:cubicBezTo>
                  <a:cubicBezTo>
                    <a:pt x="2226" y="2746"/>
                    <a:pt x="1720" y="1"/>
                    <a:pt x="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200;p56">
              <a:extLst>
                <a:ext uri="{FF2B5EF4-FFF2-40B4-BE49-F238E27FC236}">
                  <a16:creationId xmlns:a16="http://schemas.microsoft.com/office/drawing/2014/main" id="{08AC3D9E-0E51-47E0-B057-98DE92CEB6BC}"/>
                </a:ext>
              </a:extLst>
            </p:cNvPr>
            <p:cNvSpPr/>
            <p:nvPr/>
          </p:nvSpPr>
          <p:spPr>
            <a:xfrm>
              <a:off x="2018800" y="2789100"/>
              <a:ext cx="160900" cy="111875"/>
            </a:xfrm>
            <a:custGeom>
              <a:avLst/>
              <a:gdLst/>
              <a:ahLst/>
              <a:cxnLst/>
              <a:rect l="l" t="t" r="r" b="b"/>
              <a:pathLst>
                <a:path w="6436" h="4475" extrusionOk="0">
                  <a:moveTo>
                    <a:pt x="3107" y="1"/>
                  </a:moveTo>
                  <a:cubicBezTo>
                    <a:pt x="2961" y="1"/>
                    <a:pt x="2818" y="12"/>
                    <a:pt x="2680" y="36"/>
                  </a:cubicBezTo>
                  <a:cubicBezTo>
                    <a:pt x="1086" y="317"/>
                    <a:pt x="0" y="2475"/>
                    <a:pt x="268" y="3949"/>
                  </a:cubicBezTo>
                  <a:cubicBezTo>
                    <a:pt x="318" y="4188"/>
                    <a:pt x="464" y="4475"/>
                    <a:pt x="692" y="4475"/>
                  </a:cubicBezTo>
                  <a:cubicBezTo>
                    <a:pt x="707" y="4475"/>
                    <a:pt x="722" y="4474"/>
                    <a:pt x="737" y="4471"/>
                  </a:cubicBezTo>
                  <a:cubicBezTo>
                    <a:pt x="818" y="4445"/>
                    <a:pt x="871" y="4418"/>
                    <a:pt x="938" y="4364"/>
                  </a:cubicBezTo>
                  <a:cubicBezTo>
                    <a:pt x="1193" y="4163"/>
                    <a:pt x="1367" y="3868"/>
                    <a:pt x="1595" y="3614"/>
                  </a:cubicBezTo>
                  <a:cubicBezTo>
                    <a:pt x="1809" y="3359"/>
                    <a:pt x="2091" y="3131"/>
                    <a:pt x="2426" y="3118"/>
                  </a:cubicBezTo>
                  <a:cubicBezTo>
                    <a:pt x="2908" y="3118"/>
                    <a:pt x="3256" y="3560"/>
                    <a:pt x="3685" y="3761"/>
                  </a:cubicBezTo>
                  <a:cubicBezTo>
                    <a:pt x="3868" y="3853"/>
                    <a:pt x="4068" y="3895"/>
                    <a:pt x="4268" y="3895"/>
                  </a:cubicBezTo>
                  <a:cubicBezTo>
                    <a:pt x="4891" y="3895"/>
                    <a:pt x="5529" y="3491"/>
                    <a:pt x="5762" y="2904"/>
                  </a:cubicBezTo>
                  <a:cubicBezTo>
                    <a:pt x="6435" y="1240"/>
                    <a:pt x="4630" y="1"/>
                    <a:pt x="3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TextBox 398">
            <a:extLst>
              <a:ext uri="{FF2B5EF4-FFF2-40B4-BE49-F238E27FC236}">
                <a16:creationId xmlns:a16="http://schemas.microsoft.com/office/drawing/2014/main" id="{0D193E62-F339-48B8-BBCF-7B4B5958475C}"/>
              </a:ext>
            </a:extLst>
          </p:cNvPr>
          <p:cNvSpPr txBox="1"/>
          <p:nvPr/>
        </p:nvSpPr>
        <p:spPr>
          <a:xfrm>
            <a:off x="336550" y="1887937"/>
            <a:ext cx="4155936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6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r>
              <a:rPr lang="en-US" sz="1500" dirty="0"/>
              <a:t>- </a:t>
            </a:r>
            <a:r>
              <a:rPr lang="en-US" sz="1500" dirty="0" err="1"/>
              <a:t>Các</a:t>
            </a:r>
            <a:r>
              <a:rPr lang="en-US" sz="1500" dirty="0"/>
              <a:t> </a:t>
            </a:r>
            <a:r>
              <a:rPr lang="en-US" sz="1500" dirty="0" err="1"/>
              <a:t>noãn</a:t>
            </a:r>
            <a:r>
              <a:rPr lang="en-US" sz="1500" dirty="0"/>
              <a:t> </a:t>
            </a:r>
            <a:r>
              <a:rPr lang="en-US" sz="1500" dirty="0" err="1"/>
              <a:t>nguyên</a:t>
            </a:r>
            <a:r>
              <a:rPr lang="en-US" sz="1500" dirty="0"/>
              <a:t> </a:t>
            </a:r>
            <a:r>
              <a:rPr lang="en-US" sz="1500" dirty="0" err="1"/>
              <a:t>bào</a:t>
            </a:r>
            <a:r>
              <a:rPr lang="en-US" sz="1500" dirty="0"/>
              <a:t> </a:t>
            </a:r>
            <a:r>
              <a:rPr lang="en-US" sz="1500" dirty="0" err="1"/>
              <a:t>phát</a:t>
            </a:r>
            <a:r>
              <a:rPr lang="en-US" sz="1500" dirty="0"/>
              <a:t> </a:t>
            </a:r>
            <a:r>
              <a:rPr lang="en-US" sz="1500" dirty="0" err="1"/>
              <a:t>triển</a:t>
            </a:r>
            <a:r>
              <a:rPr lang="en-US" sz="1500" dirty="0"/>
              <a:t> </a:t>
            </a:r>
            <a:r>
              <a:rPr lang="en-US" sz="1500" dirty="0" err="1"/>
              <a:t>thành</a:t>
            </a:r>
            <a:r>
              <a:rPr lang="en-US" sz="1500" dirty="0"/>
              <a:t> </a:t>
            </a:r>
            <a:r>
              <a:rPr lang="en-US" sz="1500" dirty="0" err="1"/>
              <a:t>noãn</a:t>
            </a:r>
            <a:r>
              <a:rPr lang="en-US" sz="1500" dirty="0"/>
              <a:t> </a:t>
            </a:r>
            <a:r>
              <a:rPr lang="en-US" sz="1500" dirty="0" err="1"/>
              <a:t>bào</a:t>
            </a:r>
            <a:r>
              <a:rPr lang="en-US" sz="1500" dirty="0"/>
              <a:t> </a:t>
            </a:r>
            <a:r>
              <a:rPr lang="en-US" sz="1500" dirty="0" err="1"/>
              <a:t>bậc</a:t>
            </a:r>
            <a:r>
              <a:rPr lang="en-US" sz="1500" dirty="0"/>
              <a:t> I (2n NST).</a:t>
            </a:r>
            <a:endParaRPr lang="en-US" altLang="en-US" sz="1500" dirty="0"/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4ACA13D1-608D-40F1-BC0F-3C7158B0F531}"/>
              </a:ext>
            </a:extLst>
          </p:cNvPr>
          <p:cNvSpPr txBox="1"/>
          <p:nvPr/>
        </p:nvSpPr>
        <p:spPr>
          <a:xfrm>
            <a:off x="307502" y="3996098"/>
            <a:ext cx="4155936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6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 dirty="0"/>
              <a:t>- </a:t>
            </a:r>
            <a:r>
              <a:rPr lang="en-US" sz="1500" dirty="0" err="1"/>
              <a:t>Kết</a:t>
            </a:r>
            <a:r>
              <a:rPr lang="en-US" sz="1500" dirty="0"/>
              <a:t> </a:t>
            </a:r>
            <a:r>
              <a:rPr lang="en-US" sz="1500" dirty="0" err="1"/>
              <a:t>quả</a:t>
            </a:r>
            <a:r>
              <a:rPr lang="en-US" sz="1500" dirty="0"/>
              <a:t>: </a:t>
            </a:r>
            <a:r>
              <a:rPr lang="en-US" sz="1500" dirty="0" err="1"/>
              <a:t>từ</a:t>
            </a:r>
            <a:r>
              <a:rPr lang="en-US" sz="1500" dirty="0"/>
              <a:t> 1 </a:t>
            </a:r>
            <a:r>
              <a:rPr lang="en-US" sz="1500" dirty="0" err="1"/>
              <a:t>noãn</a:t>
            </a:r>
            <a:r>
              <a:rPr lang="en-US" sz="1500" dirty="0"/>
              <a:t> </a:t>
            </a:r>
            <a:r>
              <a:rPr lang="en-US" sz="1500" dirty="0" err="1"/>
              <a:t>nguyên</a:t>
            </a:r>
            <a:r>
              <a:rPr lang="en-US" sz="1500" dirty="0"/>
              <a:t> </a:t>
            </a:r>
            <a:r>
              <a:rPr lang="en-US" sz="1500" dirty="0" err="1"/>
              <a:t>bào</a:t>
            </a:r>
            <a:r>
              <a:rPr lang="en-US" sz="1500" dirty="0"/>
              <a:t> (2n NST) </a:t>
            </a:r>
            <a:r>
              <a:rPr lang="en-US" sz="1500" dirty="0" err="1"/>
              <a:t>cho</a:t>
            </a:r>
            <a:r>
              <a:rPr lang="en-US" sz="1500" dirty="0"/>
              <a:t> ra 3 </a:t>
            </a:r>
            <a:r>
              <a:rPr lang="en-US" sz="1500" dirty="0" err="1"/>
              <a:t>thể</a:t>
            </a:r>
            <a:r>
              <a:rPr lang="en-US" sz="1500" dirty="0"/>
              <a:t> </a:t>
            </a:r>
            <a:r>
              <a:rPr lang="en-US" sz="1500" dirty="0" err="1"/>
              <a:t>cực</a:t>
            </a:r>
            <a:r>
              <a:rPr lang="en-US" sz="1500" dirty="0"/>
              <a:t> (n NST) </a:t>
            </a:r>
            <a:r>
              <a:rPr lang="en-US" sz="1500" dirty="0" err="1"/>
              <a:t>và</a:t>
            </a:r>
            <a:r>
              <a:rPr lang="en-US" sz="1500" dirty="0"/>
              <a:t> 1 </a:t>
            </a:r>
            <a:r>
              <a:rPr lang="en-US" sz="1500" dirty="0" err="1"/>
              <a:t>trứng</a:t>
            </a:r>
            <a:r>
              <a:rPr lang="en-US" sz="1500" dirty="0"/>
              <a:t> (n NST).</a:t>
            </a:r>
            <a:endParaRPr lang="en-US" altLang="en-US" sz="15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5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8" grpId="0"/>
      <p:bldP spid="69" grpId="0"/>
      <p:bldP spid="399" grpId="0"/>
      <p:bldP spid="4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9EBADED-572D-4075-917D-6C7C40FD5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541" y="70437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868C9B74-6133-45F8-A8FD-2885A257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351" y="1416142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B7CAD121-F655-4E67-82D1-C44AEA42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917" y="138501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100C831D-A4D1-445B-9779-055D7091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734" y="1298998"/>
            <a:ext cx="1319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endParaRPr lang="en-US" altLang="en-US" sz="1400" b="1"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EE70DACE-CA0D-417B-9F7E-E0A981143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127" y="2236436"/>
            <a:ext cx="15749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bậc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4C98E585-B155-4DF5-8EAD-3FC4E4808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663" y="225214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CB843783-FEE7-4B82-BC91-6569428FA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54" y="3089842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34" name="Text Box 44">
            <a:extLst>
              <a:ext uri="{FF2B5EF4-FFF2-40B4-BE49-F238E27FC236}">
                <a16:creationId xmlns:a16="http://schemas.microsoft.com/office/drawing/2014/main" id="{996D0431-5389-4526-BFF7-4B42F4E4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097" y="3080567"/>
            <a:ext cx="1591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bậc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2</a:t>
            </a:r>
          </a:p>
        </p:txBody>
      </p:sp>
      <p:sp>
        <p:nvSpPr>
          <p:cNvPr id="35" name="Text Box 45">
            <a:extLst>
              <a:ext uri="{FF2B5EF4-FFF2-40B4-BE49-F238E27FC236}">
                <a16:creationId xmlns:a16="http://schemas.microsoft.com/office/drawing/2014/main" id="{512FE8E6-BD62-4755-B251-94591A541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959" y="3071711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40" name="Text Box 51">
            <a:extLst>
              <a:ext uri="{FF2B5EF4-FFF2-40B4-BE49-F238E27FC236}">
                <a16:creationId xmlns:a16="http://schemas.microsoft.com/office/drawing/2014/main" id="{388F6E11-333B-43FD-BA84-CC113BD2C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84" y="405392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45" name="Text Box 56">
            <a:extLst>
              <a:ext uri="{FF2B5EF4-FFF2-40B4-BE49-F238E27FC236}">
                <a16:creationId xmlns:a16="http://schemas.microsoft.com/office/drawing/2014/main" id="{69EF8D3E-28E9-4802-8029-2EAB60F45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360" y="4377953"/>
            <a:ext cx="12050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trùng</a:t>
            </a:r>
            <a:endParaRPr lang="en-US" altLang="en-US" sz="1600" b="1" dirty="0">
              <a:solidFill>
                <a:srgbClr val="000000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6" name="Text Box 57">
            <a:extLst>
              <a:ext uri="{FF2B5EF4-FFF2-40B4-BE49-F238E27FC236}">
                <a16:creationId xmlns:a16="http://schemas.microsoft.com/office/drawing/2014/main" id="{54D45992-C030-48E3-8FD2-2996B10B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341" y="4067761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52" name="Text Box 66">
            <a:extLst>
              <a:ext uri="{FF2B5EF4-FFF2-40B4-BE49-F238E27FC236}">
                <a16:creationId xmlns:a16="http://schemas.microsoft.com/office/drawing/2014/main" id="{4C4BB704-ABB6-4A25-83E4-B79EA2E0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801" y="4069719"/>
            <a:ext cx="318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56" name="Text Box 70">
            <a:extLst>
              <a:ext uri="{FF2B5EF4-FFF2-40B4-BE49-F238E27FC236}">
                <a16:creationId xmlns:a16="http://schemas.microsoft.com/office/drawing/2014/main" id="{1F6A778B-ABE2-4F9F-A1BF-0BAA2C6B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490" y="4049315"/>
            <a:ext cx="299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grpSp>
        <p:nvGrpSpPr>
          <p:cNvPr id="1278" name="Group 1277">
            <a:extLst>
              <a:ext uri="{FF2B5EF4-FFF2-40B4-BE49-F238E27FC236}">
                <a16:creationId xmlns:a16="http://schemas.microsoft.com/office/drawing/2014/main" id="{A0EFC22F-3017-475B-95CB-373BC4F1EF01}"/>
              </a:ext>
            </a:extLst>
          </p:cNvPr>
          <p:cNvGrpSpPr/>
          <p:nvPr/>
        </p:nvGrpSpPr>
        <p:grpSpPr>
          <a:xfrm>
            <a:off x="4148947" y="750150"/>
            <a:ext cx="304800" cy="964019"/>
            <a:chOff x="4419600" y="581246"/>
            <a:chExt cx="304800" cy="964019"/>
          </a:xfrm>
        </p:grpSpPr>
        <p:sp>
          <p:nvSpPr>
            <p:cNvPr id="59" name="Line 135">
              <a:extLst>
                <a:ext uri="{FF2B5EF4-FFF2-40B4-BE49-F238E27FC236}">
                  <a16:creationId xmlns:a16="http://schemas.microsoft.com/office/drawing/2014/main" id="{FBACC4F4-E067-4F97-8835-D6458E127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581246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0" name="Line 136">
              <a:extLst>
                <a:ext uri="{FF2B5EF4-FFF2-40B4-BE49-F238E27FC236}">
                  <a16:creationId xmlns:a16="http://schemas.microsoft.com/office/drawing/2014/main" id="{15105912-8EDD-401E-BEE6-E9404E65C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581246"/>
              <a:ext cx="0" cy="9640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1" name="Line 137">
              <a:extLst>
                <a:ext uri="{FF2B5EF4-FFF2-40B4-BE49-F238E27FC236}">
                  <a16:creationId xmlns:a16="http://schemas.microsoft.com/office/drawing/2014/main" id="{4F9B157A-2384-4D6C-976C-5720D5543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1545265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62" name="Group 138">
            <a:extLst>
              <a:ext uri="{FF2B5EF4-FFF2-40B4-BE49-F238E27FC236}">
                <a16:creationId xmlns:a16="http://schemas.microsoft.com/office/drawing/2014/main" id="{46C94CE5-5FCB-426D-BAC3-4E5C6D50A7C1}"/>
              </a:ext>
            </a:extLst>
          </p:cNvPr>
          <p:cNvGrpSpPr>
            <a:grpSpLocks/>
          </p:cNvGrpSpPr>
          <p:nvPr/>
        </p:nvGrpSpPr>
        <p:grpSpPr bwMode="auto">
          <a:xfrm>
            <a:off x="4187047" y="2489017"/>
            <a:ext cx="228600" cy="762000"/>
            <a:chOff x="2592" y="768"/>
            <a:chExt cx="192" cy="768"/>
          </a:xfrm>
        </p:grpSpPr>
        <p:sp>
          <p:nvSpPr>
            <p:cNvPr id="63" name="Line 139">
              <a:extLst>
                <a:ext uri="{FF2B5EF4-FFF2-40B4-BE49-F238E27FC236}">
                  <a16:creationId xmlns:a16="http://schemas.microsoft.com/office/drawing/2014/main" id="{3336B52E-24EA-4B30-8979-38A2E40E6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4" name="Line 140">
              <a:extLst>
                <a:ext uri="{FF2B5EF4-FFF2-40B4-BE49-F238E27FC236}">
                  <a16:creationId xmlns:a16="http://schemas.microsoft.com/office/drawing/2014/main" id="{4115F54A-6533-4309-999F-1FA42374F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5" name="Line 141">
              <a:extLst>
                <a:ext uri="{FF2B5EF4-FFF2-40B4-BE49-F238E27FC236}">
                  <a16:creationId xmlns:a16="http://schemas.microsoft.com/office/drawing/2014/main" id="{CD8439B2-604C-468E-A2E4-83FE81B77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66" name="Group 142">
            <a:extLst>
              <a:ext uri="{FF2B5EF4-FFF2-40B4-BE49-F238E27FC236}">
                <a16:creationId xmlns:a16="http://schemas.microsoft.com/office/drawing/2014/main" id="{6757D013-B37D-4D0A-BF58-D5734E1899EE}"/>
              </a:ext>
            </a:extLst>
          </p:cNvPr>
          <p:cNvGrpSpPr>
            <a:grpSpLocks/>
          </p:cNvGrpSpPr>
          <p:nvPr/>
        </p:nvGrpSpPr>
        <p:grpSpPr bwMode="auto">
          <a:xfrm>
            <a:off x="4187047" y="3262893"/>
            <a:ext cx="228600" cy="914400"/>
            <a:chOff x="2592" y="768"/>
            <a:chExt cx="192" cy="768"/>
          </a:xfrm>
        </p:grpSpPr>
        <p:sp>
          <p:nvSpPr>
            <p:cNvPr id="67" name="Line 143">
              <a:extLst>
                <a:ext uri="{FF2B5EF4-FFF2-40B4-BE49-F238E27FC236}">
                  <a16:creationId xmlns:a16="http://schemas.microsoft.com/office/drawing/2014/main" id="{82F0308E-DC27-4E6E-89E3-F42E4643B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8" name="Line 144">
              <a:extLst>
                <a:ext uri="{FF2B5EF4-FFF2-40B4-BE49-F238E27FC236}">
                  <a16:creationId xmlns:a16="http://schemas.microsoft.com/office/drawing/2014/main" id="{3CFCA22B-F1E4-4F25-855B-68C2BEDBE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9" name="Line 145">
              <a:extLst>
                <a:ext uri="{FF2B5EF4-FFF2-40B4-BE49-F238E27FC236}">
                  <a16:creationId xmlns:a16="http://schemas.microsoft.com/office/drawing/2014/main" id="{8F0389B8-EE6E-4DEE-9E4F-E7CC565D1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70" name="Text Box 146">
            <a:extLst>
              <a:ext uri="{FF2B5EF4-FFF2-40B4-BE49-F238E27FC236}">
                <a16:creationId xmlns:a16="http://schemas.microsoft.com/office/drawing/2014/main" id="{5E1634CB-278F-4938-8C3D-F0DBE4717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721" y="1079747"/>
            <a:ext cx="1279251" cy="307777"/>
          </a:xfrm>
          <a:prstGeom prst="rect">
            <a:avLst/>
          </a:prstGeom>
          <a:solidFill>
            <a:srgbClr val="7AB01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endParaRPr lang="en-US" altLang="en-US" sz="1400" b="1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71" name="Text Box 147">
            <a:extLst>
              <a:ext uri="{FF2B5EF4-FFF2-40B4-BE49-F238E27FC236}">
                <a16:creationId xmlns:a16="http://schemas.microsoft.com/office/drawing/2014/main" id="{A3DE218A-4836-47E3-BC4D-CAE2B299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802" y="2705212"/>
            <a:ext cx="1195763" cy="307777"/>
          </a:xfrm>
          <a:prstGeom prst="rect">
            <a:avLst/>
          </a:prstGeom>
          <a:solidFill>
            <a:srgbClr val="7AB01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I</a:t>
            </a:r>
          </a:p>
        </p:txBody>
      </p:sp>
      <p:sp>
        <p:nvSpPr>
          <p:cNvPr id="72" name="Text Box 148">
            <a:extLst>
              <a:ext uri="{FF2B5EF4-FFF2-40B4-BE49-F238E27FC236}">
                <a16:creationId xmlns:a16="http://schemas.microsoft.com/office/drawing/2014/main" id="{616E73DC-EB7E-4F7B-AEF4-CF44AF8EA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891" y="3571236"/>
            <a:ext cx="1245382" cy="307777"/>
          </a:xfrm>
          <a:prstGeom prst="rect">
            <a:avLst/>
          </a:prstGeom>
          <a:solidFill>
            <a:srgbClr val="7AB012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II</a:t>
            </a:r>
          </a:p>
        </p:txBody>
      </p:sp>
      <p:sp>
        <p:nvSpPr>
          <p:cNvPr id="73" name="Text Box 151">
            <a:extLst>
              <a:ext uri="{FF2B5EF4-FFF2-40B4-BE49-F238E27FC236}">
                <a16:creationId xmlns:a16="http://schemas.microsoft.com/office/drawing/2014/main" id="{F2CCE44D-F5F8-4E88-872D-58DD0490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27" y="651533"/>
            <a:ext cx="13393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mầm</a:t>
            </a:r>
            <a:endParaRPr lang="en-US" altLang="en-US" sz="1400" b="1"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76" name="Google Shape;416;p45">
            <a:extLst>
              <a:ext uri="{FF2B5EF4-FFF2-40B4-BE49-F238E27FC236}">
                <a16:creationId xmlns:a16="http://schemas.microsoft.com/office/drawing/2014/main" id="{94746CCA-040D-4A3C-B1A4-13CCC135584B}"/>
              </a:ext>
            </a:extLst>
          </p:cNvPr>
          <p:cNvSpPr txBox="1">
            <a:spLocks/>
          </p:cNvSpPr>
          <p:nvPr/>
        </p:nvSpPr>
        <p:spPr>
          <a:xfrm>
            <a:off x="5155702" y="4671917"/>
            <a:ext cx="3264731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Sơ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đồ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phát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sinh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giao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tử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#9Slide07 IcielBaliho Script" pitchFamily="2" charset="-93"/>
            </a:endParaRP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459021A3-43C2-4708-BCC2-016B538FFE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5805" y="1051021"/>
            <a:ext cx="212306" cy="265137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CAE860A3-54F8-422A-B197-9A54219F5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6874" y="1022708"/>
            <a:ext cx="250808" cy="258662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8" name="Line 27">
            <a:extLst>
              <a:ext uri="{FF2B5EF4-FFF2-40B4-BE49-F238E27FC236}">
                <a16:creationId xmlns:a16="http://schemas.microsoft.com/office/drawing/2014/main" id="{816E61CE-3FE6-4399-94BD-8CE81D5CDB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8148" y="1826384"/>
            <a:ext cx="3601" cy="305180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4" name="Line 34">
            <a:extLst>
              <a:ext uri="{FF2B5EF4-FFF2-40B4-BE49-F238E27FC236}">
                <a16:creationId xmlns:a16="http://schemas.microsoft.com/office/drawing/2014/main" id="{6B95866F-6C0F-4DEB-B95A-5C10055BF7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4209" y="2606014"/>
            <a:ext cx="490362" cy="399580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5" name="Line 35">
            <a:extLst>
              <a:ext uri="{FF2B5EF4-FFF2-40B4-BE49-F238E27FC236}">
                <a16:creationId xmlns:a16="http://schemas.microsoft.com/office/drawing/2014/main" id="{7BF231B2-FF6A-4B8D-9651-F33F2D091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2408" y="2593071"/>
            <a:ext cx="660014" cy="396620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7" name="Line 58">
            <a:extLst>
              <a:ext uri="{FF2B5EF4-FFF2-40B4-BE49-F238E27FC236}">
                <a16:creationId xmlns:a16="http://schemas.microsoft.com/office/drawing/2014/main" id="{B730601A-D199-44E6-BE46-6E1C656910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1297" y="3474120"/>
            <a:ext cx="284744" cy="517719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8" name="Line 59">
            <a:extLst>
              <a:ext uri="{FF2B5EF4-FFF2-40B4-BE49-F238E27FC236}">
                <a16:creationId xmlns:a16="http://schemas.microsoft.com/office/drawing/2014/main" id="{B599B4A8-0ED4-4BB5-9FAF-636E7C416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9390" y="3467648"/>
            <a:ext cx="291216" cy="537131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CFB8EE3-7FB4-48A0-9BE1-1B398E6CA4BD}"/>
              </a:ext>
            </a:extLst>
          </p:cNvPr>
          <p:cNvGrpSpPr/>
          <p:nvPr/>
        </p:nvGrpSpPr>
        <p:grpSpPr>
          <a:xfrm>
            <a:off x="6785634" y="621554"/>
            <a:ext cx="449298" cy="448690"/>
            <a:chOff x="5807095" y="1124687"/>
            <a:chExt cx="2344699" cy="234152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409E229-EA76-458F-A7C4-6D1A6916FDE7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971F2B2-2968-4226-A5F4-E751096670D0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81" name="Circle: Hollow 80">
                <a:extLst>
                  <a:ext uri="{FF2B5EF4-FFF2-40B4-BE49-F238E27FC236}">
                    <a16:creationId xmlns:a16="http://schemas.microsoft.com/office/drawing/2014/main" id="{17823A42-B214-4C74-8FBE-FAF1ECD186CF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F2B3906-BA73-4737-ADB8-118B5D27F10D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BB3C3C2-C5DD-4653-9AC5-36068D3CEAD2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6096748-96BF-4E04-8AC3-3AC639850A47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E23C8D25-1AF7-4044-9987-9824E849115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442952C3-10BD-45EF-813A-0A0F7A2233C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560EF4DC-BDCD-4A89-893B-745CE72C2E5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D3A482EF-4189-4650-98B9-D7C7588371CF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D0164A02-D964-44CF-88A6-359E942D0A31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495B8D5A-B575-4AB6-B195-99C1A2E1412A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782881FF-6AE0-42A4-9CF8-7CBEF45C29D6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2A9B64D4-E9F3-481A-9D5E-7AA6FA0010EF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FAD98357-0F94-48CA-A72A-6DD1C4AE15EA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45B6C412-24DD-4DB0-8F45-0D9D923EEE4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CD9DDF49-17EA-4FF9-9A12-8ABC6B247BBE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6BAC85C8-0ED2-465F-BB44-F2599F78FA65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636DA0D0-7844-48A2-9879-6B4281C054E6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5871F26A-A68B-4DAF-8BA1-D26BC8EA80E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432F55A2-8B40-4398-B2BE-EC1508F485DF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E4A75E86-723C-4E19-85A0-8E5ED889AE1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2D99D752-513C-47E5-AEEE-4CC2F1921D8C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D0F78E1A-416E-4373-A512-98EBC0B92944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68121136-FE5D-4DFD-9868-DD633A739534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E03E614F-44F2-4B0D-942F-6F45C0D8CE43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97FD8F1E-55EF-43BF-A417-1204B0B95C7A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A705E60F-E6B9-4A24-8A67-C9B85BF735D5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BDE31D92-6142-437C-8220-300DF8B95924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F7BC119C-527F-4328-9795-4B01A058363C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EE69361D-FFB8-4F8B-8527-AED67B7F90E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7A9362CF-F4B4-4C18-A50A-D6286DDAF8D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9CBDEB9B-D9F1-4A90-8B18-6176C30FF69C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F96A6F27-B028-4870-95B4-02ECAC0123F2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EF80B8A-2A09-47DA-A4DA-92BD7607FBD7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42700F46-C13A-48B9-B532-3AE63CA8F036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850C40D0-7411-4C6C-9456-F2D205914057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437F7D9D-26CF-4822-A366-10FBF3B72174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64F5708B-2354-43F9-AFD7-0B0D0FA16960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2C905CCF-CB69-45BD-A912-D8D6859401C8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6CBAB709-104A-4F4D-B0EB-7C36593F0685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36FE0714-1A6A-4F64-8C1A-32E346C8FA7C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FB0DE1EF-7A7E-4192-9F37-DE7CAD469FE8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776AC8EF-0474-4C81-9937-F8113C84C972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A8386A5C-C855-4DCB-82D7-1DA1F3FB991D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BC485326-3F07-4D29-8BBE-22F20DBBC68A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02044348-DD2A-4763-8737-FCC370835D83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B757AC65-FAAA-446C-B34F-26B611CD9CF4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1B9DC94F-DA31-4AF3-BCEC-5516BA475710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E0D520D0-46FE-467A-B0C4-A1AED3A7E41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5E5D9610-E11C-4132-BF7F-A1DF26081C69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29B30A72-BB7B-4B69-91C2-BAF7EF68985B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4C4CEEB9-D7D3-4F0F-AE82-CFD6795B2274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F6962CCC-1D3A-4A3A-A50E-B358BD1A238A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F6A783CB-88CC-449A-8800-073B740F4F04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96E9A375-4665-4FD5-8E68-1BB4A75F2175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377FFAC5-3EF3-408E-8087-CB0AD4532DFA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9B989196-9B1D-4B91-8815-8AA087E57DA9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7F226B27-858F-41EB-9119-ADAEB05197F0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032D8749-51CE-4C0D-B007-D92EB58CAF9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F3B5D349-5A0E-4CA7-A590-8D016E637572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FBBF5BD2-C2DD-4328-A6EC-1C217F5B4399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E40009D-E434-42FF-819E-001232A499E5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BE688089-7C6C-4281-A8C7-33E28E89B9B1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D6096C84-37FF-4241-9756-2E2F4BB1A50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22B5DE12-7009-4A51-A533-BAD17199AA34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3B429425-0B0D-46F5-99EC-D85451C7CAD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0E4CDBB7-92A0-4F70-BA20-AB46DD3628EA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26A983D-B8D3-4137-86F4-AED40DFE7702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6266F393-F33F-423C-AE81-032035C61BBE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47086BE8-89A4-4A2B-8E05-661A307E850B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A0D58A00-6FFC-45C4-9345-D242A239E6FD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361D5831-8C28-4DA8-9B94-6709F8FABABD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B49940CC-A6B7-4861-B8FA-4E5596621B5D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0249CF88-3DAC-457E-BD58-C70BC002223E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CA981F84-B18A-4A4E-8585-2181C25F6137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3A6B42AD-63BC-4C89-94C7-FCB5280DA12E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446CC28B-89F8-44E8-9EAA-F9DE5BF8D3A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3B251FFE-6116-417E-BF7A-E01A38E3106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AD3006FF-C6D4-4E64-960A-C6EE8D0A9D1D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57FD9364-22E1-4202-BFB3-76B5863B9E50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C4D2969C-111E-4579-997E-E2D9FF24A254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8B0EE67A-5BE4-4EE1-818B-8F24B8EAF76C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0B034044-C808-49B4-8169-BF35A71096F1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04660DFB-F021-4ECF-9191-3F6BF3A076DB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A8A200AA-6F53-40B8-B3B9-589C24053BCA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76CC4C8-8C66-438A-9CEA-FA6DFE448ECC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ABF37A82-815E-40D3-9CC2-67A84F405E4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9D1E88D-B319-413D-8DD8-C79CCD5CDA3F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5C6A3C9C-86AA-48F6-880A-A43FE1366D0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1ADED241-37EA-4319-99AA-E33377F45E62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E9E5515-C118-4A76-B7A8-A424E8F7D4A7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8FC339A2-F4B2-4DC4-AEAD-6A50B5269BBE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48284A22-4D1F-4756-A225-DB592E9ACBE4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9F43737-D614-4A1A-8F5D-A476F044AB52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D718F7D1-FE06-4078-9708-CCD42E1B06E3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37042959-6D73-4493-B2AD-82BF3DBBED90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6D04A763-0C7B-4361-9478-4525EDDB0DA5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1B3E8FD2-36A8-4156-B8D9-4A15A295FFDA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38CC4D14-34CC-4FAB-80B3-9F31BB286104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C263438B-8BFA-4BD0-95AB-F086B89CD970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85506DB3-90D3-4463-8C7E-F2A0110E498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387F661D-6F69-460B-88A3-73077FE7D9D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A79D5C60-0DC8-4D90-B8E7-1AE825EEEE9F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74751975-237C-47D3-8E5D-1EE88AFDB5F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16C2CE4E-D03D-495E-8354-714826ED9C1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0711180F-FFE9-42D7-B36E-A7C98E426F68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484C805F-0DB2-4DDA-A0FB-C035E597B43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8096E41A-333E-4926-A24C-636C37A8E0B3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F07094BB-DBD9-4A03-8775-57F40134584C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5C391C72-ABBF-414F-8744-908375D139A1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B5576B10-FC44-4453-8073-4B299CF6BFC4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4972DA12-49FA-4363-A6DF-B1FF6030248E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FCA6C502-EC2B-4D08-BF63-B0DAD8F3E400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040EBD3-2421-41E8-9F51-C9011A4AB43E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5C5921BC-927E-4C23-9322-A22B9BB479CE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D54A87F5-70CB-462E-B8E4-CB0E9C90D6E5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363E4A62-F597-4B36-B38E-6440C3FDA648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D82CFE8B-A61E-44EE-A531-A1DFE56FE6E6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C04FE620-394F-43D0-881C-497B06CF5CB2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09C68D86-ECF7-4A82-9A3D-DB99E8E9A06C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103861D-C184-4E62-B51A-DB51D240A33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BB47E3B7-6B32-4569-B53A-5BDAA3F90700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370A1292-E3E9-4D0B-9D06-02C5B19F07EA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55BEE7EB-BECF-4C99-9DFE-C47082ED421C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852DE4D-3F64-4FCA-A537-78937122CAA0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5FEB3033-8DD7-4497-93F1-BAD9618F87E8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7802FF3-7E12-4A30-9DA2-BE259E868A46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3BFF4890-BA91-41BD-B99E-AFFF6C9F0ABC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ABD9F44E-3802-41B2-8B49-87B95B400132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14ACA86-778B-4326-BF97-91C3871BD8E4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0D46DEE-9F47-42A1-9897-C9D172F0786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B9FB2A3-CA52-415E-8463-87B1D281EC54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D9A17420-B040-4711-AEAF-E689F856D5E5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05C4BC18-21FD-45DF-AC57-132FF27FFEEA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3F6E2EE-4B4A-4365-ACDF-F89D03F51554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7EBF0AAB-F210-49B3-9DB7-20019B46B261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05531DC4-EF88-4DDB-B0E7-294FE1F3C57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36A8CCEA-18B5-470C-85DE-B691E0E02CF4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384EE158-3E42-452B-8B67-366A01014DC5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08D30710-8361-4AF8-ABEE-05ED19E359CE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CB287AFA-F514-45B4-8D57-79B9A345660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DC09B913-A7EC-4D43-8FDA-1D1733758510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1C2D0063-B698-43C8-AB40-E9C8AE71D247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6851F63D-E544-40C9-8ACD-618A4B009F59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68C0D879-6E20-4A0D-9EA4-7FD0551EFAD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37E3907D-0CE3-42F4-8E37-623A3FC5F694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48181E0-83C3-48E6-87CB-E8045B82206F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4B8094B2-F8AC-4D76-8132-E54A4BF99EE7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39ABD051-B21C-4B37-99FE-64786B773450}"/>
              </a:ext>
            </a:extLst>
          </p:cNvPr>
          <p:cNvGrpSpPr/>
          <p:nvPr/>
        </p:nvGrpSpPr>
        <p:grpSpPr>
          <a:xfrm>
            <a:off x="6319689" y="1346358"/>
            <a:ext cx="449298" cy="448690"/>
            <a:chOff x="5807095" y="1124687"/>
            <a:chExt cx="2344699" cy="2341527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41BF243E-C1EE-4315-858B-AC1D4CE6DA17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5FDAC7E9-BC2F-4FEA-8728-C342B9DCF144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233" name="Circle: Hollow 232">
                <a:extLst>
                  <a:ext uri="{FF2B5EF4-FFF2-40B4-BE49-F238E27FC236}">
                    <a16:creationId xmlns:a16="http://schemas.microsoft.com/office/drawing/2014/main" id="{CD006F77-F72F-4D20-B92F-91D9D56F6CF6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94363E78-6F9E-4E53-9B20-43DE655C8D72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F134D89D-0447-4A4F-8EF7-C9CE989086A9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3D72386A-A877-48EE-AD32-EC2340E8EABE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DD1BFDC8-24B3-45D0-A3D9-76CA1BF7DF9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043722BC-A394-42A3-B0D9-581E6E3AA6F2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418EE316-5711-4820-81B6-83296636A36F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2B44C6A3-F4D5-4D35-BDDF-35B6898FB7CA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0B479DCE-BAB7-4EEE-BE9F-F14FFC223846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390A2835-70D9-42D3-A5CF-DEC3D2C11847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C9D493ED-A22C-4107-BC2B-C2B85C1C63F0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147498F4-C433-4AFE-8AFE-4044EA673915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8CC60A3D-B6DE-4A29-89F1-4F15E79DC862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ADA916A8-B6F4-4916-B3C5-2CF98B732E06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7D8D477F-327A-40C8-90CD-BC273AD5524B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F9775FB1-1B47-4185-B476-800151836FB5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82F8DF02-C49F-4590-9ECD-9B0807AE6F6C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023DED93-A124-4C23-B390-BE44C932959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3D48D249-BE18-46F5-A66B-2277AD550E64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A3154506-76A8-4212-B48B-B7C8DB0F784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F1041AA5-A8C3-457E-9B23-8D727B513AAE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B2EF2D22-18A2-4B3D-92DC-145A87081C8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CE32165-8A63-4642-851A-79E63341656A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16ADE1A0-F1C5-45B2-BAF3-F6A6672B6D6B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10E86DB8-CC09-45AC-86EE-F2CD658B056B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22A4C4DA-29D9-485B-A68D-F1100CABB2B1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790E413C-0447-40E9-8C70-5BE856C595EA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91EC4209-B676-45C0-9884-1EDDC42E81B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131BF9E3-28A8-4255-BC1D-9E64BD25475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DD3144A6-FADB-468D-B3BD-C74750489B7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541644EE-FB9B-443F-A589-F0ECEC654ECD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7A3585CE-E047-4A76-99F7-259026F61AAD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42CBE512-B02E-49F9-85BD-CCAB36499AD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913AB8B2-AE22-4E19-890F-2C8407348C1F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FE1BB28D-64A4-480A-9F35-54507C13E8EB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853908FC-975D-4DF1-8ADC-5CC9315E9BC2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F27335F0-AEB6-47FA-8132-74659692F1F4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976905C2-EB2F-460C-8B82-74EFCA4383C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2CDAD85A-827C-4BEB-B19D-435FB80C0A52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2112BBE6-8C17-460F-A6C8-D7E7F6DFD078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Oval 331">
                  <a:extLst>
                    <a:ext uri="{FF2B5EF4-FFF2-40B4-BE49-F238E27FC236}">
                      <a16:creationId xmlns:a16="http://schemas.microsoft.com/office/drawing/2014/main" id="{D9408C06-202E-4B6D-B349-CD4B7BECF7F7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>
                  <a:extLst>
                    <a:ext uri="{FF2B5EF4-FFF2-40B4-BE49-F238E27FC236}">
                      <a16:creationId xmlns:a16="http://schemas.microsoft.com/office/drawing/2014/main" id="{45D67AD3-A5D7-4D62-95D1-35C1CBA5A7CC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F81FEE8E-539C-4949-B387-4C746EB9A30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C954AFB4-EAA5-4D25-BDB9-3587BF4D31E1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AB234B3F-3335-434A-988D-03DF12A27A59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0986D04B-8856-4928-8BF7-A85AF314DAC7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5BDF6C44-3869-4D52-8C1F-1ABE9BF8093B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85E5946D-E602-4F76-954C-EEB90EB2F2A3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CE02588E-5396-4077-80EA-6B3859563FCC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9BB5DB48-C006-4D1B-88C4-B0F764C4AAB0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61F91496-6977-49C2-BE24-7FA56B878CEC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C54A2229-4527-4342-9650-D774C4B75A5B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9BF2AE89-720D-430F-879F-FE59CE2D3776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80B2C750-88FA-4B63-92D8-94E3C54F0B67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8442001C-D1AC-4DB6-B8EF-AF254059C1BE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7FAB047E-465A-4CC5-8839-45AF2D8828C5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863E86BF-CDB2-40C0-A40E-0CFF2643C848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28724687-E0F4-412B-83B0-28E6936AC0D8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CBCA8939-13A4-48A7-A587-25332238ED2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11558397-7466-4311-A4CD-EEA2828A905A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CEAC0B5D-FEBC-4461-AAC6-555323904C94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5F4F35EA-1CB0-44FA-AEAA-864812236084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C87506D3-FEC9-4490-9696-E3DC944B99B9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71CDAA09-7FA6-4973-9838-531DED6168A7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78B892B5-80EA-435F-A2C3-DCD9AD1E78F6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99C94F32-EF26-421E-AD2F-3CF3D7C655C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E8053BC3-C2FB-4529-A943-AADEEEB8FDA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829C0126-0DE2-4A91-95B9-D54C6B1F6D48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FEFEF185-D87A-4909-A5CB-FBC7435F7543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4296EFD2-BCF9-42AC-A71B-FBD8442C37A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1488D456-93AB-4AAD-B8CF-23101F130ECC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6C88B939-8F12-41AE-8DC0-9BD625E7E8EB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64E3402E-356B-4434-A84C-E4DF899A85C0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E9D45D83-8623-482D-A155-7036D7F55CA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D129C2EE-9650-4724-BA43-B5E556F6EA5F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1CD85E8E-89B5-4489-89C4-C1951D51E38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A91C4637-13E3-45BC-94CB-13520EED385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D91045FF-C3C0-4BBE-852A-3E26B700F4C2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69D66205-ECD0-405E-9565-DA07641BB48D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9856CE48-11D2-4060-9CBB-1BBA155B407E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F4FEAD24-2C16-4628-A0B1-A87659F28A48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EA995603-60C1-44CA-BEF8-6103BA6DE3CC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41AFC0D5-2D23-4243-B69C-E5F0338B6CDE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Oval 317">
                  <a:extLst>
                    <a:ext uri="{FF2B5EF4-FFF2-40B4-BE49-F238E27FC236}">
                      <a16:creationId xmlns:a16="http://schemas.microsoft.com/office/drawing/2014/main" id="{54B6793B-7C1A-401D-9200-F299F1F01E9A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D02C80F4-A270-4AF3-B174-FAEDE1539B0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33BC3E1D-9029-4804-99BE-4DA440FEEDED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347396EF-5869-4C34-8F9E-E63DFCC62435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A1798216-7F78-4E28-9A5D-4829F3076D8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DFE09897-3721-41C5-B508-CAB91054EFC6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87124AB1-59F5-4EBD-AADB-332EB71EA8D0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2C278C3F-A292-4928-8B9E-F11724C9553C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9D55A502-2E1C-4125-B74B-22C8F8D1017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06758ED3-49EB-415E-8502-DEDAF83EAE2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051D53E5-C444-4682-AC3B-9C68A1337C45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2D90D068-6F7D-4E5E-A8AD-A00B6549A021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67FCCDB5-5850-4061-8C91-E96A2FA98A1A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7AFCCF72-5E35-459B-8C21-BA3DC9E28A67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B143AE13-9A4B-4CF3-B86B-35F7C24E7BD1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8B5BED3B-3EB1-40AC-A2B2-6A65AF08A1A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CEBD24E3-B84C-4B9E-A6A1-3A1FEA557F2C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6D47BC00-E095-455B-AACD-D73FE7E0729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3834C85A-162B-419C-A0AF-E3D2CD171CF0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E67DD0BA-60E1-4741-B85C-15170E86F1F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0FB22FA0-0450-43BF-B165-7DD7907D108A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4B4AC55E-1248-4F0F-912C-43D70B3DF54D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0935A8F9-3B6B-4144-9548-8A6E199AAE21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6ADEDB6F-CE1B-4BB0-94D7-B61A78E3155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28F36AAB-BF38-4D28-B72F-B5AFF5B1E70C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D6EC1E84-A446-4858-B21F-B0D1F5A0CFF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CA67AEF3-7298-4CA6-9912-2F6D6A54F3D7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3435DE36-A451-4AB3-9F5D-B2DEECE7E34A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99C63FB5-6685-467F-8BDC-36B5B021FFAB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2877EE36-533C-41F3-8DAB-DC33B7E01A47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E560F187-3F74-4AF9-BD32-ACF3055D484F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0C0B6E71-F652-4DDB-B412-7ABF6B7BFD87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08F23738-5079-4835-BC48-73034CB42C54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2FE62C40-181B-4D39-BF24-A475EA8EEDFB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033862CA-5F14-4714-87C7-5A87457BC87D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13183F65-9B34-4A23-957F-AB6793B986B3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2AAD4998-41DD-4882-B4D8-A02B813BD262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39A24EB2-A4E3-485C-8AAE-8B8B3AC916E7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9C04ED77-E79F-4B6B-9DE3-EB3CFA23713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713ADEA1-4343-4EA8-BA4C-39528A1270F5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1050270E-26D5-4B43-B03A-372F815FD762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46722FC5-CCAE-449D-ACBD-508E86C8792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FEF55329-2586-4238-BB2A-34791075DFE8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3F9753B6-2083-47F5-ABE8-395A4F857EF9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53D8B392-DB56-44E1-9338-A9B8FED3BE6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76533048-61CE-4958-90E6-A9EA0E453878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F8C34891-B07E-4D66-AF4E-587503716CAC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036A7B73-1F70-46E6-9B3E-D84F214466D5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CB38B210-9CCB-4A38-9167-91AE0594A10E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BB1178A8-2CC3-4980-93F4-99A24E844869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F6D0D058-EFB4-45AB-BBA8-1D8AE0EC936E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4C277D68-B124-4081-B9EB-C31879F2166A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093FC922-AA71-4E14-B173-C1888E27FC13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B997B68B-FF20-460A-B8B4-C90B426531AA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24531EB1-27DA-4E86-A19F-0E3D6F7BF8D1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D48DEC6F-007E-4AA8-936B-42A098929C6B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FE5F4D4F-10DC-4920-9FEA-C3220F2469AB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83276C3D-BB14-4A21-9058-A05C4138944D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C8E52A3E-06E8-4B30-A49E-DB1F435E1B1E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25F9B247-7FA1-4377-A13F-CB0323A309FB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D535E82D-EEBA-40B0-ACFF-6345310A6EDB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124563A9-972D-40E2-BB19-B24B3467148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914FCD58-5EFF-4806-9C9E-C53E2E0C3456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D6DB8209-6768-4423-AE90-8C3D183D8710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8F85943B-63F6-473F-9F88-4294D59A9605}"/>
              </a:ext>
            </a:extLst>
          </p:cNvPr>
          <p:cNvGrpSpPr/>
          <p:nvPr/>
        </p:nvGrpSpPr>
        <p:grpSpPr>
          <a:xfrm>
            <a:off x="7283938" y="1320474"/>
            <a:ext cx="449298" cy="448690"/>
            <a:chOff x="5807095" y="1124687"/>
            <a:chExt cx="2344699" cy="2341527"/>
          </a:xfrm>
        </p:grpSpPr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09A660AD-30E0-4E68-BC0F-96FF8CCF270B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24FD31AF-FCC6-44CF-9BC1-C66F892F9032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383" name="Circle: Hollow 382">
                <a:extLst>
                  <a:ext uri="{FF2B5EF4-FFF2-40B4-BE49-F238E27FC236}">
                    <a16:creationId xmlns:a16="http://schemas.microsoft.com/office/drawing/2014/main" id="{A79DE87C-D7BC-4689-93E9-0726AF43A55A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3DF33D66-1869-4512-8666-1B64EE93DDF6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C9170572-DAA2-4044-A696-3CED0959F4B7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A4C457D2-882B-4BBD-8ED9-98AAC11E8931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E3F84E6F-0B00-4793-95FB-820F39227E35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D4F66CCC-9B8F-42A3-A271-6236286031C4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18B12E30-1470-464C-8D66-A0D1A39736EB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AF9880EF-33DE-44A4-9A3B-AB1EAA90C45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6F076596-5C14-42CA-829E-96594F2E9B0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BDA4CBA5-07AA-436A-9E85-FF1C95841374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0EE38987-EA89-4D3E-938A-EA9E988E5157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3D7E1164-C2EF-4BBE-9B7E-06F390CE4AA0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DDD164DA-2E86-4616-9314-F2BC0CAE1C09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42D17B13-B863-4874-8D8E-8F622458FD44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6B5F7297-3C13-4A46-9002-C2F98243E03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A98757F5-2418-4B05-90DD-542C4C081711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F404B358-0E1A-4E19-86CB-88A9C250F67B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3FB73904-2238-4875-81FF-B9B3DB81CE0B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221F1F20-2608-4673-BF08-36763BB19BFA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0AAA3F6A-BB64-4AF6-946F-9CC5C744629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79072780-9A98-4DD5-9841-F35926B1BDE1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8BCDF75F-4A66-40F8-AC72-AD1F13041D83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Oval 520">
                  <a:extLst>
                    <a:ext uri="{FF2B5EF4-FFF2-40B4-BE49-F238E27FC236}">
                      <a16:creationId xmlns:a16="http://schemas.microsoft.com/office/drawing/2014/main" id="{86EFD590-2F81-405B-A28D-9075510CED91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AEACF736-3BFF-4A77-A93E-C4FF3D89347D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2F4B3A18-8C12-4D7E-87AF-BD0DD26A5DCE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7D580431-CACC-4F9F-91BA-F8C6EA48EC73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63EF5F3A-8B1F-4D68-B313-0A1177BD641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6FBE494C-2590-4DB3-AFC6-B589EFDE647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7F8AEF4A-62C0-43CD-BA54-37563C95834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C3FE25BE-86B5-4ED0-93D5-0AC721C335E0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5A75664A-F3A7-4747-8406-ED56541500EF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43F6D7DF-C3CE-4357-A452-12FAACAAC73F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7D7600D2-A4FA-4573-946F-F1ED22F71EA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4EEA38F4-4942-4DB6-95D4-3977C13AB18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0D08729C-A0F1-4C6F-B707-FD30D013DDA1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3A470D69-3DE3-4C2B-9485-7B2354FB4B8A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DED4E711-A343-4950-A29E-354D023583E4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D3AED2D8-6102-4976-8021-546DBE532D3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5ABD5CBF-7F40-45B6-996A-EA5B4A0E4A80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0182DB60-E226-4486-BEE4-B6C852A773DD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A51C411C-3179-4659-B7BB-66F1BB34867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0F4F40E4-4F12-461E-892C-C26624ED7793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581C4A9F-1437-425E-BF76-7B66B04B8A9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081E4007-E101-421F-BF6D-03CF311137E6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77F7A81D-F271-40B6-AB68-BAF1FDFB04FE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40B676E4-138A-4277-81B4-EF0AA0425BEF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CC20D4EB-4B3C-4EE0-BF24-9FF9485816DA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41AFE433-CF92-4AE9-99E6-8F06B0599CD7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97F69241-C7EA-4C64-BDD2-76F53955D33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D18CECD6-C288-44DB-92FF-6785C8299647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1BFF1EB0-E9A5-48D3-9CB5-1D50A701D408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E12247BE-5EC5-4505-B4FE-7C73D5681773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4FF951C5-4600-49F0-B334-EC17794DA0B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77D7918D-D2D8-4A02-8EF5-029DA90180D6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D3372E60-DA77-46ED-9F2E-FFDD6B624652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1CD48DB5-01C1-42F3-9C7E-E5BE4128F778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E9EDE565-CADD-4A21-BCD0-3F18C867B1E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6B41F780-E811-4685-A06C-A0661F230EBD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85330D52-7775-4549-96DF-500A1B47EE8C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DDF708D8-9750-492F-9672-264D5BC79572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E55D1648-9879-44E8-994B-1A199FAA7057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3D0DFC46-D790-43D8-8784-96E6A8144FC7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520C09FC-D768-4E95-84DD-AE9FD3AF3D5F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C62768BC-CA8C-4347-BEB2-F74CC77D2E9C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FDA55B73-BA0B-4AE4-B8BB-D0A5664B95F4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03F6C7E0-8E34-4BC8-9FF3-E9E2FFD0D18D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63B2E887-A8A2-4108-BD17-4FCFCA08F62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B3B11D15-0DC9-4E2B-BBD7-542AEA00C1F4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1EAAB2D9-3530-42AD-B104-D54726A1FB8E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F3101BF4-D402-4854-9F26-30918BC1B16B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C71E27A0-2C3D-420E-9271-88C3D9634856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9901BAE3-7F69-49F6-892F-6A906FB11304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7C2C3413-D188-45FC-89FD-A960ACD530D9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9E3D71D6-C961-46D3-9EE1-D7ED9ACE0519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Oval 458">
                  <a:extLst>
                    <a:ext uri="{FF2B5EF4-FFF2-40B4-BE49-F238E27FC236}">
                      <a16:creationId xmlns:a16="http://schemas.microsoft.com/office/drawing/2014/main" id="{1712AE66-171C-4064-8D48-4C087E022F7C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E9A2CF25-A2F7-4386-88A4-7C2C04738528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Oval 460">
                  <a:extLst>
                    <a:ext uri="{FF2B5EF4-FFF2-40B4-BE49-F238E27FC236}">
                      <a16:creationId xmlns:a16="http://schemas.microsoft.com/office/drawing/2014/main" id="{49FCC448-6668-48DB-BF44-EF68B47E12C1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Oval 461">
                  <a:extLst>
                    <a:ext uri="{FF2B5EF4-FFF2-40B4-BE49-F238E27FC236}">
                      <a16:creationId xmlns:a16="http://schemas.microsoft.com/office/drawing/2014/main" id="{3EEA0F09-F712-43C6-AD7F-D16DC338E06B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Oval 462">
                  <a:extLst>
                    <a:ext uri="{FF2B5EF4-FFF2-40B4-BE49-F238E27FC236}">
                      <a16:creationId xmlns:a16="http://schemas.microsoft.com/office/drawing/2014/main" id="{70890119-F076-4CC8-819B-E0FF82B66FF0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DC91C7A8-EC0D-499F-A65A-B3F6C894DBC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C668D55A-C015-42F6-B027-20526AB4F0A6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Oval 465">
                  <a:extLst>
                    <a:ext uri="{FF2B5EF4-FFF2-40B4-BE49-F238E27FC236}">
                      <a16:creationId xmlns:a16="http://schemas.microsoft.com/office/drawing/2014/main" id="{4419CBD5-8AAB-461B-BA53-A342D1725109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F33795A6-793B-454A-88ED-C50B77B84886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03A62178-E0B7-41AD-8A23-B85A329EBC2F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E5CD4F73-7F24-402E-8835-A1D66D52F4B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9089A746-7DB8-498A-B01F-57A4E601FC4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06134F01-59F4-4261-9880-6AEDA3B2076C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8BBEF1D0-E301-4520-BD0F-2FFD28E7B77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665DAA2E-89CC-4515-B72A-62AB4486F7CB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A73B5EA2-D5C8-403F-A233-08B719111982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D03934DD-338B-43A3-A76E-E53316BD750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48910D7E-3362-4889-A366-747B559A301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4D58BB22-CE3F-4D80-A988-EA4BFDE155AD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0595095F-8DF4-44ED-86CB-872AEA52F267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AC7DD4F3-3099-472E-94A5-8143BF0A55C4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4A280090-AB06-42E2-A005-9D8B675CABD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8B9B4877-E892-41B4-83B8-2EA1EECC0622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2F71E55C-3DA0-48DB-AF07-378D3EAAE4B2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A01B4EAF-095B-4EC4-91DF-66A35B85078C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EC56DFC2-5E2D-4751-85B2-924B8022CF7D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C3D67561-D98F-47DF-AA75-6C5176E0589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0417FD3A-AAC5-430B-AD46-84680F50B7F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2807DB01-E916-484C-A9DC-0F0E24C70F9B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9B281B09-675F-48DC-AEC7-C5EB17EEDD5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2238F4A7-D3B7-4A71-BD2F-1019416EE05C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32D1C7E6-1CBF-4084-BBA4-281BC4B467BA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46D7394D-4A30-4D9C-96A3-19485AC7E74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B26FAD61-68B7-4361-B860-8D4433E2FDDE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A14EE9CF-AB03-4980-85CA-8780C66D774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FC20F8E1-B421-4AF2-9332-B9EA9333C9AC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39909787-467F-4FF0-AF30-8A9E88CBC5C3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673754C3-E46D-4AC9-82AD-804F41CA167A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1AE74FE8-9CDD-42F5-A238-065D6A8F3F70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015121A2-D3A9-4A7C-B8F5-E13F7360183B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C8055A49-EB0B-415E-A3B7-2903BB108BE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8F79C888-539A-46C6-8AEF-1BF4E04DD01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48DD7FA9-D29C-4FFC-BFDF-67DF02FDA771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E013A6AD-68DD-4817-A20A-2395B6B6E470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94B37F13-C00E-41A6-A4FA-92030125E086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2ED8390A-C87A-43FB-AB9B-6727CB6FB7A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81029A7D-FED9-4050-A02E-F9A4C9513551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18C2B88E-2AFF-4650-9FDB-C726D1FBEEBE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D0D96278-1CDF-4A5A-9E4A-6F133893A667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8F4DA299-0623-4E8F-BC1D-4C43A69B2873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3D188C06-B0D8-464E-9F75-6C4B6404074B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3281DB3F-9A39-4683-9D69-96D3CEC435FD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335B3C21-6C79-45DC-8C66-3968A5EAB88B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F51FEC3D-3B03-4EF6-A521-80FA114058FC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9C26D4D4-4CF3-49BE-A3EB-598E26B148A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38862C2F-9FF5-49E8-A6F7-DDCC963625AC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5F09CF12-A4E1-4320-B588-80410B8F5D02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1F587063-3416-471E-8D04-67E97BD5C11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4BCE05E1-0B32-43DD-B7DC-67CA5EBB70B7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3AC01AFE-5D31-45B3-A791-A80EDEC43FDD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217B6AE1-E18E-49E5-8794-4E764895B2F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55FF0ABC-AAF5-405E-8B36-368599074171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7864806D-28F0-4C7F-94D3-69F8E453246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B5C57616-4875-4B38-B0E7-C73CD667B7D3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1B456AD6-A08D-4598-8A3E-52B39CAFF8B9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B2FDB946-3C92-4DFC-8D1E-0BE4D6091177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B69B211D-B7A3-460E-AA25-0569ACAB9951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3BEEA673-A8B2-4905-8289-F531EE30D6A2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22D0C16E-5AA1-4013-BC86-C771792254E4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E4342E70-5882-4C89-85D0-E2EB36E4542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21102481-98AE-4502-853E-1B955604630D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20D29B37-F838-4E22-BB0F-8A6FD43179C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BF154F42-2CFB-4FDF-BEDB-E4170FC458E6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1AB2E1A5-16D6-4C4F-86A4-5BBFC2E0EEDC}"/>
              </a:ext>
            </a:extLst>
          </p:cNvPr>
          <p:cNvGrpSpPr/>
          <p:nvPr/>
        </p:nvGrpSpPr>
        <p:grpSpPr>
          <a:xfrm>
            <a:off x="6303511" y="2171471"/>
            <a:ext cx="449298" cy="448690"/>
            <a:chOff x="5807095" y="1124687"/>
            <a:chExt cx="2344699" cy="2341527"/>
          </a:xfrm>
        </p:grpSpPr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A393DB8D-7228-47C0-A85E-5CA833F7167E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9BE10C60-907D-4C31-A862-8B3CD11CDE92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533" name="Circle: Hollow 532">
                <a:extLst>
                  <a:ext uri="{FF2B5EF4-FFF2-40B4-BE49-F238E27FC236}">
                    <a16:creationId xmlns:a16="http://schemas.microsoft.com/office/drawing/2014/main" id="{D3448821-2F24-44F3-ADBC-9626B5FE29EE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8DB11D94-A3B5-455D-ADE2-51973FF309C8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5" name="Group 534">
                <a:extLst>
                  <a:ext uri="{FF2B5EF4-FFF2-40B4-BE49-F238E27FC236}">
                    <a16:creationId xmlns:a16="http://schemas.microsoft.com/office/drawing/2014/main" id="{2B582ACA-7496-43CF-8659-F09242CA5AEB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652" name="Oval 651">
                  <a:extLst>
                    <a:ext uri="{FF2B5EF4-FFF2-40B4-BE49-F238E27FC236}">
                      <a16:creationId xmlns:a16="http://schemas.microsoft.com/office/drawing/2014/main" id="{FB89F246-43DE-41AB-8F33-8F5359639A40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Oval 652">
                  <a:extLst>
                    <a:ext uri="{FF2B5EF4-FFF2-40B4-BE49-F238E27FC236}">
                      <a16:creationId xmlns:a16="http://schemas.microsoft.com/office/drawing/2014/main" id="{D286B7DB-2101-4965-93BA-F6A9CE09FE1C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Oval 653">
                  <a:extLst>
                    <a:ext uri="{FF2B5EF4-FFF2-40B4-BE49-F238E27FC236}">
                      <a16:creationId xmlns:a16="http://schemas.microsoft.com/office/drawing/2014/main" id="{84E963D3-2326-4090-A4A9-743EE679E061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F2EEB50D-39CB-4412-A6E9-66EAA122346A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662F1188-0545-4305-9EA3-9F94CC670E71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BA4B4681-BA85-485C-8B9E-66B25E6AE71E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943DC434-0D3D-4771-87D3-FD4819E65141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E269B368-3F66-43C1-9D48-B1C22A1C0D02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42CC6247-21D1-4793-88AD-E06B41589FAB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6465103F-B620-49B8-9655-C0DA47F0B0E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Oval 661">
                  <a:extLst>
                    <a:ext uri="{FF2B5EF4-FFF2-40B4-BE49-F238E27FC236}">
                      <a16:creationId xmlns:a16="http://schemas.microsoft.com/office/drawing/2014/main" id="{CB6CB966-9272-47BE-9469-17A596C6784D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Oval 662">
                  <a:extLst>
                    <a:ext uri="{FF2B5EF4-FFF2-40B4-BE49-F238E27FC236}">
                      <a16:creationId xmlns:a16="http://schemas.microsoft.com/office/drawing/2014/main" id="{0185EB71-3FD9-4C32-800A-BD2F27A2141F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Oval 663">
                  <a:extLst>
                    <a:ext uri="{FF2B5EF4-FFF2-40B4-BE49-F238E27FC236}">
                      <a16:creationId xmlns:a16="http://schemas.microsoft.com/office/drawing/2014/main" id="{10B51930-43FC-4239-B1A3-9DC753FF2CD9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Oval 664">
                  <a:extLst>
                    <a:ext uri="{FF2B5EF4-FFF2-40B4-BE49-F238E27FC236}">
                      <a16:creationId xmlns:a16="http://schemas.microsoft.com/office/drawing/2014/main" id="{AF021F4C-E14B-42C0-AA01-B5C1E2428B24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Oval 665">
                  <a:extLst>
                    <a:ext uri="{FF2B5EF4-FFF2-40B4-BE49-F238E27FC236}">
                      <a16:creationId xmlns:a16="http://schemas.microsoft.com/office/drawing/2014/main" id="{004B2BCC-9C64-4D5D-813F-617376DFE4CA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E21B396C-7B28-481B-9C97-C75F841004D5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Oval 667">
                  <a:extLst>
                    <a:ext uri="{FF2B5EF4-FFF2-40B4-BE49-F238E27FC236}">
                      <a16:creationId xmlns:a16="http://schemas.microsoft.com/office/drawing/2014/main" id="{C04B4F03-FFE2-42B8-AB8C-694634475D82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Oval 668">
                  <a:extLst>
                    <a:ext uri="{FF2B5EF4-FFF2-40B4-BE49-F238E27FC236}">
                      <a16:creationId xmlns:a16="http://schemas.microsoft.com/office/drawing/2014/main" id="{42D01F8E-47D6-4DFD-AF44-B8326633F98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81379DE4-536C-4485-88FD-12C5F8E25C9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Oval 670">
                  <a:extLst>
                    <a:ext uri="{FF2B5EF4-FFF2-40B4-BE49-F238E27FC236}">
                      <a16:creationId xmlns:a16="http://schemas.microsoft.com/office/drawing/2014/main" id="{90C05F22-7EA7-4378-A313-1CD579B0ADAA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Oval 671">
                  <a:extLst>
                    <a:ext uri="{FF2B5EF4-FFF2-40B4-BE49-F238E27FC236}">
                      <a16:creationId xmlns:a16="http://schemas.microsoft.com/office/drawing/2014/main" id="{38164627-F526-4970-B10D-B6B066796C7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F761F79D-2BB1-4BCE-93EB-A8C1AE3B6359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Oval 673">
                  <a:extLst>
                    <a:ext uri="{FF2B5EF4-FFF2-40B4-BE49-F238E27FC236}">
                      <a16:creationId xmlns:a16="http://schemas.microsoft.com/office/drawing/2014/main" id="{B90B0E38-0F75-4060-8542-AAF62169E13C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Oval 674">
                  <a:extLst>
                    <a:ext uri="{FF2B5EF4-FFF2-40B4-BE49-F238E27FC236}">
                      <a16:creationId xmlns:a16="http://schemas.microsoft.com/office/drawing/2014/main" id="{A415844A-F513-4811-AC89-430AC7117AF3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Oval 675">
                  <a:extLst>
                    <a:ext uri="{FF2B5EF4-FFF2-40B4-BE49-F238E27FC236}">
                      <a16:creationId xmlns:a16="http://schemas.microsoft.com/office/drawing/2014/main" id="{924D78B6-E00D-4DC1-984D-4D812D964F28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E7977F47-5340-44F4-8886-0ECE90CA0F2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082ACB13-1B09-41E1-932E-418411C068E1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6F2A3DBD-8B7E-47E8-A508-D274BFC42CE3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6" name="Group 535">
                <a:extLst>
                  <a:ext uri="{FF2B5EF4-FFF2-40B4-BE49-F238E27FC236}">
                    <a16:creationId xmlns:a16="http://schemas.microsoft.com/office/drawing/2014/main" id="{F49E6788-6FDE-4EC8-BFC3-69C1CD7CF388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2B7BB76E-516D-4268-B26C-286E36BB4C76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A15908F0-20AF-4DE2-BB99-23213D7B4380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Oval 625">
                  <a:extLst>
                    <a:ext uri="{FF2B5EF4-FFF2-40B4-BE49-F238E27FC236}">
                      <a16:creationId xmlns:a16="http://schemas.microsoft.com/office/drawing/2014/main" id="{9F93981F-204F-4443-B196-4E039C4B7E5A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920EE64A-3858-4E4C-A23B-D85555078B2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Oval 627">
                  <a:extLst>
                    <a:ext uri="{FF2B5EF4-FFF2-40B4-BE49-F238E27FC236}">
                      <a16:creationId xmlns:a16="http://schemas.microsoft.com/office/drawing/2014/main" id="{EEE6FEF9-8643-42D4-A0A2-0D07D6409811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Oval 628">
                  <a:extLst>
                    <a:ext uri="{FF2B5EF4-FFF2-40B4-BE49-F238E27FC236}">
                      <a16:creationId xmlns:a16="http://schemas.microsoft.com/office/drawing/2014/main" id="{EF3C9CB6-47BE-4E71-86D7-DC0E0F16927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EEE65FE5-6B18-404C-8C31-8BB5740DCA0B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Oval 630">
                  <a:extLst>
                    <a:ext uri="{FF2B5EF4-FFF2-40B4-BE49-F238E27FC236}">
                      <a16:creationId xmlns:a16="http://schemas.microsoft.com/office/drawing/2014/main" id="{E6CE1536-4C0C-4370-95FC-08D004409FB5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Oval 631">
                  <a:extLst>
                    <a:ext uri="{FF2B5EF4-FFF2-40B4-BE49-F238E27FC236}">
                      <a16:creationId xmlns:a16="http://schemas.microsoft.com/office/drawing/2014/main" id="{596F8A53-CCC5-4FBC-96BC-4C15E370D807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A9CC5743-0144-424C-AE7E-513FFF2E7223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Oval 633">
                  <a:extLst>
                    <a:ext uri="{FF2B5EF4-FFF2-40B4-BE49-F238E27FC236}">
                      <a16:creationId xmlns:a16="http://schemas.microsoft.com/office/drawing/2014/main" id="{66E84521-7F7E-492B-B074-5B71E92A3AF7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Oval 634">
                  <a:extLst>
                    <a:ext uri="{FF2B5EF4-FFF2-40B4-BE49-F238E27FC236}">
                      <a16:creationId xmlns:a16="http://schemas.microsoft.com/office/drawing/2014/main" id="{8E2B2293-8D01-423A-8F73-51E52FC434AD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4C08D8B2-ABF2-404B-A837-121B0E32D65E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B3248EF7-0CC8-4C53-9755-51C7B69BC18E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Oval 637">
                  <a:extLst>
                    <a:ext uri="{FF2B5EF4-FFF2-40B4-BE49-F238E27FC236}">
                      <a16:creationId xmlns:a16="http://schemas.microsoft.com/office/drawing/2014/main" id="{5480E181-3B04-4AE7-973B-DBA200CBD41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6DC4F71F-2015-4F2E-A98F-25848017D860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Oval 639">
                  <a:extLst>
                    <a:ext uri="{FF2B5EF4-FFF2-40B4-BE49-F238E27FC236}">
                      <a16:creationId xmlns:a16="http://schemas.microsoft.com/office/drawing/2014/main" id="{BD71BF46-8588-4BDE-BB55-349FDCFA9665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Oval 640">
                  <a:extLst>
                    <a:ext uri="{FF2B5EF4-FFF2-40B4-BE49-F238E27FC236}">
                      <a16:creationId xmlns:a16="http://schemas.microsoft.com/office/drawing/2014/main" id="{1232E8C1-D71D-45D3-9D42-07D9230349DF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88EF6F99-FAD1-4354-A692-31C772C3241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Oval 642">
                  <a:extLst>
                    <a:ext uri="{FF2B5EF4-FFF2-40B4-BE49-F238E27FC236}">
                      <a16:creationId xmlns:a16="http://schemas.microsoft.com/office/drawing/2014/main" id="{EF8F75B3-36F1-410E-84F2-BCAF3DB06A42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Oval 643">
                  <a:extLst>
                    <a:ext uri="{FF2B5EF4-FFF2-40B4-BE49-F238E27FC236}">
                      <a16:creationId xmlns:a16="http://schemas.microsoft.com/office/drawing/2014/main" id="{3516CEEF-AC4A-4907-B9B0-6AF68B97D9BB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BD4B94BA-C722-4B47-AFDF-5C477B158A19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Oval 645">
                  <a:extLst>
                    <a:ext uri="{FF2B5EF4-FFF2-40B4-BE49-F238E27FC236}">
                      <a16:creationId xmlns:a16="http://schemas.microsoft.com/office/drawing/2014/main" id="{2F8DBE47-D27C-4F22-9240-BF17D613F469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Oval 646">
                  <a:extLst>
                    <a:ext uri="{FF2B5EF4-FFF2-40B4-BE49-F238E27FC236}">
                      <a16:creationId xmlns:a16="http://schemas.microsoft.com/office/drawing/2014/main" id="{7042F9A3-F55A-48DF-B42A-2718BA04FAFC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Oval 647">
                  <a:extLst>
                    <a:ext uri="{FF2B5EF4-FFF2-40B4-BE49-F238E27FC236}">
                      <a16:creationId xmlns:a16="http://schemas.microsoft.com/office/drawing/2014/main" id="{3E08FF5B-7312-4424-A6B9-382BC3ACBAE1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Oval 648">
                  <a:extLst>
                    <a:ext uri="{FF2B5EF4-FFF2-40B4-BE49-F238E27FC236}">
                      <a16:creationId xmlns:a16="http://schemas.microsoft.com/office/drawing/2014/main" id="{1EE2533F-D62B-4FF8-985B-D8F4325D0DE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Oval 649">
                  <a:extLst>
                    <a:ext uri="{FF2B5EF4-FFF2-40B4-BE49-F238E27FC236}">
                      <a16:creationId xmlns:a16="http://schemas.microsoft.com/office/drawing/2014/main" id="{1718B58B-F9A0-48D1-AF9A-9841CA1A106B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Oval 650">
                  <a:extLst>
                    <a:ext uri="{FF2B5EF4-FFF2-40B4-BE49-F238E27FC236}">
                      <a16:creationId xmlns:a16="http://schemas.microsoft.com/office/drawing/2014/main" id="{1EBBA2C0-BB00-46B1-9159-9F2BB5646CF9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2A031EA7-97E1-4E7E-AF9F-8C420101830C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4EAA8E8A-8457-4713-9FCC-1ADE563A040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28209A02-EFB4-4601-88F7-884737917CBB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3A5A4040-3976-4FA1-8E37-E66AC74530E2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EFE95D0A-67B3-42F9-A7DA-2AEC78378801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87A09AE4-4FF5-41F5-AF4A-1E1A700D10C4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E4546514-A426-44D8-8A22-36E99EFFF3DE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695EAEAA-0915-49E3-A06F-FC941543CF52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5D9F142F-37D6-4C5E-A03B-8724C5B56E1D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EC8510BA-A563-4CAE-A5FD-EA42453FCC7A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806A73EB-74B1-4616-BF4F-D752DA3C5C4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7654AA3C-8E97-4C2B-BC3B-EA613E09747B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F6A3FE96-5551-4088-9A62-1083275C67E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A6A773F8-4ABC-4209-8F51-53C2C7D0B33A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296E1017-BD86-4387-8B4D-58998DA5ACE2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CF058B32-FF73-4E34-8F6C-25F22EB7B2D7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Oval 610">
                  <a:extLst>
                    <a:ext uri="{FF2B5EF4-FFF2-40B4-BE49-F238E27FC236}">
                      <a16:creationId xmlns:a16="http://schemas.microsoft.com/office/drawing/2014/main" id="{B6E1132C-0784-4C99-B0D2-A98281355263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DB97514D-CC63-4DC4-A1AF-F5FB29B9103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D693FEFE-8819-4137-8C55-011A661655F1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Oval 613">
                  <a:extLst>
                    <a:ext uri="{FF2B5EF4-FFF2-40B4-BE49-F238E27FC236}">
                      <a16:creationId xmlns:a16="http://schemas.microsoft.com/office/drawing/2014/main" id="{EE0173C9-3683-46DF-9696-48EC3D30BAAD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7FC426BC-D2E4-45CA-BF30-920D1B30A628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Oval 615">
                  <a:extLst>
                    <a:ext uri="{FF2B5EF4-FFF2-40B4-BE49-F238E27FC236}">
                      <a16:creationId xmlns:a16="http://schemas.microsoft.com/office/drawing/2014/main" id="{4B28AE65-AE59-4729-A2AB-FE4F6513DAD9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CC2622CF-DDFF-4A8D-B1EE-F635C076FF47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254B1575-CCD9-4C0B-81C1-463D8FD96D57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Oval 618">
                  <a:extLst>
                    <a:ext uri="{FF2B5EF4-FFF2-40B4-BE49-F238E27FC236}">
                      <a16:creationId xmlns:a16="http://schemas.microsoft.com/office/drawing/2014/main" id="{ED26F232-68C0-4DE8-9ADE-794D999D23A8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Oval 619">
                  <a:extLst>
                    <a:ext uri="{FF2B5EF4-FFF2-40B4-BE49-F238E27FC236}">
                      <a16:creationId xmlns:a16="http://schemas.microsoft.com/office/drawing/2014/main" id="{B03D5522-85CF-4BEE-9F73-BD7A29B9019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8E27F78D-388C-4B23-8073-23FA09962E8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938A86BB-FC7D-4A5B-B2A9-6C1725B4BDD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Oval 622">
                  <a:extLst>
                    <a:ext uri="{FF2B5EF4-FFF2-40B4-BE49-F238E27FC236}">
                      <a16:creationId xmlns:a16="http://schemas.microsoft.com/office/drawing/2014/main" id="{250A1680-39D7-4D9F-A1F8-F9C1445C0495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5635236E-B222-4522-A72C-96FCCDBCBC53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568" name="Oval 567">
                  <a:extLst>
                    <a:ext uri="{FF2B5EF4-FFF2-40B4-BE49-F238E27FC236}">
                      <a16:creationId xmlns:a16="http://schemas.microsoft.com/office/drawing/2014/main" id="{D8CE3DEA-3099-467B-86AF-33F8D80C5816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Oval 568">
                  <a:extLst>
                    <a:ext uri="{FF2B5EF4-FFF2-40B4-BE49-F238E27FC236}">
                      <a16:creationId xmlns:a16="http://schemas.microsoft.com/office/drawing/2014/main" id="{711E4139-FCD2-4BB6-B472-D5F3D3044347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Oval 569">
                  <a:extLst>
                    <a:ext uri="{FF2B5EF4-FFF2-40B4-BE49-F238E27FC236}">
                      <a16:creationId xmlns:a16="http://schemas.microsoft.com/office/drawing/2014/main" id="{A6464C7F-DACD-4DF6-AEE7-34AE6C1F785C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Oval 570">
                  <a:extLst>
                    <a:ext uri="{FF2B5EF4-FFF2-40B4-BE49-F238E27FC236}">
                      <a16:creationId xmlns:a16="http://schemas.microsoft.com/office/drawing/2014/main" id="{013D6D0E-7D47-4DF0-A8C6-9C7013122311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18E6A369-591B-4B1C-81EE-329C6C52DACC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Oval 572">
                  <a:extLst>
                    <a:ext uri="{FF2B5EF4-FFF2-40B4-BE49-F238E27FC236}">
                      <a16:creationId xmlns:a16="http://schemas.microsoft.com/office/drawing/2014/main" id="{6125B5A8-FC2C-471F-B296-4895783DE33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8998281E-985A-44EB-ABE3-1B0F9E1DEA40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37C43F82-447D-4906-B8CE-72794054EDA0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B4BDFEDD-EAF5-4D75-A01B-6B37D2A30895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9A8FBD65-E063-4920-BD8A-30E3AD2D46B6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F688B373-C08D-4940-81FF-9104E61216C3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EA59E6E4-C74F-45FC-AE70-CCC70AA9367A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Oval 579">
                  <a:extLst>
                    <a:ext uri="{FF2B5EF4-FFF2-40B4-BE49-F238E27FC236}">
                      <a16:creationId xmlns:a16="http://schemas.microsoft.com/office/drawing/2014/main" id="{89598DB4-7A9B-4DDC-8BD9-DFE8CE09479D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4A690960-0C43-4C4A-9466-06EB86A1C25A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Oval 581">
                  <a:extLst>
                    <a:ext uri="{FF2B5EF4-FFF2-40B4-BE49-F238E27FC236}">
                      <a16:creationId xmlns:a16="http://schemas.microsoft.com/office/drawing/2014/main" id="{E54AF849-110E-4C93-9709-15652873687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Oval 582">
                  <a:extLst>
                    <a:ext uri="{FF2B5EF4-FFF2-40B4-BE49-F238E27FC236}">
                      <a16:creationId xmlns:a16="http://schemas.microsoft.com/office/drawing/2014/main" id="{E9C50F53-5280-49CF-ABB7-DEE827A40402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Oval 583">
                  <a:extLst>
                    <a:ext uri="{FF2B5EF4-FFF2-40B4-BE49-F238E27FC236}">
                      <a16:creationId xmlns:a16="http://schemas.microsoft.com/office/drawing/2014/main" id="{6A40EB9D-2604-4B59-971C-C93367D8485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DFA3C051-3B47-4ABD-AD1B-9ACA4E6B815D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Oval 585">
                  <a:extLst>
                    <a:ext uri="{FF2B5EF4-FFF2-40B4-BE49-F238E27FC236}">
                      <a16:creationId xmlns:a16="http://schemas.microsoft.com/office/drawing/2014/main" id="{FD02EC1F-4C2F-4389-8AD2-AD493FBBA9CD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E59A36B0-3942-4EE5-8F15-E1AF549D06C0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05E62F26-C9CC-41EC-9875-FAEB62A60280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E29933C8-D8C5-4FCD-8B2B-D8775BA98897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2B343CFD-37AC-44BD-80C4-18BC43C9191F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Oval 590">
                  <a:extLst>
                    <a:ext uri="{FF2B5EF4-FFF2-40B4-BE49-F238E27FC236}">
                      <a16:creationId xmlns:a16="http://schemas.microsoft.com/office/drawing/2014/main" id="{67B4FB3C-0A8E-4B3C-9434-3E2FB738E97E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Oval 591">
                  <a:extLst>
                    <a:ext uri="{FF2B5EF4-FFF2-40B4-BE49-F238E27FC236}">
                      <a16:creationId xmlns:a16="http://schemas.microsoft.com/office/drawing/2014/main" id="{DD9E0B8A-5CA6-4C4B-B107-B4B8F3AA616B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8E21EB87-B593-4523-BE10-7300AD6D235B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Oval 593">
                  <a:extLst>
                    <a:ext uri="{FF2B5EF4-FFF2-40B4-BE49-F238E27FC236}">
                      <a16:creationId xmlns:a16="http://schemas.microsoft.com/office/drawing/2014/main" id="{5DB3146A-5D58-47E2-97A8-54659041CD48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91BB7A16-6DAE-41B2-86C4-23EC6C5BDB74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9EBF97EB-F9D3-4609-8150-31C73FC83A64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54097B5D-EE80-4B94-A480-8215201A888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6F428AFA-3B01-4F76-A2F1-F2AF5B8DFCA3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9C25CE17-CE56-4C3B-B865-99B68D9D7233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84CB9406-1BDB-41E2-A295-69F42B3076C9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C85C6BE2-0A4E-46BE-BA79-80FE94160AA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CA64F96E-9C73-4840-80FB-0CCBAFFB226F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8F9565D1-FE08-4CE4-B067-73C6AC2964B5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84159BC8-9178-454D-8131-AC49110FD75B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Oval 547">
                  <a:extLst>
                    <a:ext uri="{FF2B5EF4-FFF2-40B4-BE49-F238E27FC236}">
                      <a16:creationId xmlns:a16="http://schemas.microsoft.com/office/drawing/2014/main" id="{F4B562A6-793A-415F-817D-CBAE6CC21EDD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EE557CC3-0923-4172-A568-60DC2731FB12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CEA6C225-1198-405E-BB92-8FCDD77BB38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349C0E8-CCDD-4036-A7BF-AC79FD69E365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9533072F-6438-4F3A-B187-B30FC1CB6FCE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CBB08636-5935-4DA3-B9DC-29FEC0A17AF9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53050BB3-9F2A-437D-9371-D3C47CB8FF56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C924D6ED-D66B-4299-8313-FF145211CF15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AABBA6DA-4A5C-4707-A293-A67AFE07330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0C11025A-5FA3-41E2-99BE-BE5049F42D9B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9E89A04A-E043-43EC-932E-8AE885D535B2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90A7500F-95CC-4860-81B3-9148A096B66C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046DEDE2-ACA1-404D-9D2C-ADB88D6EEE4E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A4B26F37-2E25-4A69-867F-81FB579524F7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698CC511-4BD0-464E-B465-0F11A5375FFD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006736BE-2131-4BAF-918F-57BF669C450B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59D884AE-31FC-48C6-B499-298B1C08D3E0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31AB1C1A-E3ED-4DA7-B1E9-AB9D9BE40C6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36353CC8-8471-4F1C-84A9-448CE7E656CB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Oval 566">
                  <a:extLst>
                    <a:ext uri="{FF2B5EF4-FFF2-40B4-BE49-F238E27FC236}">
                      <a16:creationId xmlns:a16="http://schemas.microsoft.com/office/drawing/2014/main" id="{15D6E67B-FBEF-4D7C-B83F-3C1BAD26C341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280" name="Straight Connector 1279">
            <a:extLst>
              <a:ext uri="{FF2B5EF4-FFF2-40B4-BE49-F238E27FC236}">
                <a16:creationId xmlns:a16="http://schemas.microsoft.com/office/drawing/2014/main" id="{083452FB-1D1B-4673-ACB8-EC84B7BBAEF6}"/>
              </a:ext>
            </a:extLst>
          </p:cNvPr>
          <p:cNvCxnSpPr>
            <a:cxnSpLocks/>
          </p:cNvCxnSpPr>
          <p:nvPr/>
        </p:nvCxnSpPr>
        <p:spPr>
          <a:xfrm>
            <a:off x="3431356" y="1130753"/>
            <a:ext cx="0" cy="28819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2" name="Google Shape;416;p45">
            <a:extLst>
              <a:ext uri="{FF2B5EF4-FFF2-40B4-BE49-F238E27FC236}">
                <a16:creationId xmlns:a16="http://schemas.microsoft.com/office/drawing/2014/main" id="{87B22F9F-2D66-40C2-B6BB-258726FC2ADC}"/>
              </a:ext>
            </a:extLst>
          </p:cNvPr>
          <p:cNvSpPr txBox="1">
            <a:spLocks/>
          </p:cNvSpPr>
          <p:nvPr/>
        </p:nvSpPr>
        <p:spPr>
          <a:xfrm>
            <a:off x="302150" y="1945578"/>
            <a:ext cx="2816680" cy="125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bày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quá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phát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sinh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giao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tử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cái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và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kết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quả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quá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này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943" name="Group 942">
            <a:extLst>
              <a:ext uri="{FF2B5EF4-FFF2-40B4-BE49-F238E27FC236}">
                <a16:creationId xmlns:a16="http://schemas.microsoft.com/office/drawing/2014/main" id="{6A39EFA2-DCB5-4D8A-B6C2-5BD3F5D7E4AF}"/>
              </a:ext>
            </a:extLst>
          </p:cNvPr>
          <p:cNvGrpSpPr/>
          <p:nvPr/>
        </p:nvGrpSpPr>
        <p:grpSpPr>
          <a:xfrm>
            <a:off x="5509706" y="2999732"/>
            <a:ext cx="449298" cy="448690"/>
            <a:chOff x="5807095" y="1124687"/>
            <a:chExt cx="2344699" cy="2341527"/>
          </a:xfrm>
        </p:grpSpPr>
        <p:sp>
          <p:nvSpPr>
            <p:cNvPr id="944" name="Oval 943">
              <a:extLst>
                <a:ext uri="{FF2B5EF4-FFF2-40B4-BE49-F238E27FC236}">
                  <a16:creationId xmlns:a16="http://schemas.microsoft.com/office/drawing/2014/main" id="{3E51F155-F0A4-4AF5-8BC5-E65E4E4A924E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5" name="Group 944">
              <a:extLst>
                <a:ext uri="{FF2B5EF4-FFF2-40B4-BE49-F238E27FC236}">
                  <a16:creationId xmlns:a16="http://schemas.microsoft.com/office/drawing/2014/main" id="{8C66B9C4-1267-43D7-94E0-9C5C7176AAD9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947" name="Circle: Hollow 946">
                <a:extLst>
                  <a:ext uri="{FF2B5EF4-FFF2-40B4-BE49-F238E27FC236}">
                    <a16:creationId xmlns:a16="http://schemas.microsoft.com/office/drawing/2014/main" id="{98614299-3C10-47A6-A260-5A635AE848C9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1" name="Oval 970">
                <a:extLst>
                  <a:ext uri="{FF2B5EF4-FFF2-40B4-BE49-F238E27FC236}">
                    <a16:creationId xmlns:a16="http://schemas.microsoft.com/office/drawing/2014/main" id="{9296AB39-0CC8-4C96-93D9-1213A3659966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2" name="Group 971">
                <a:extLst>
                  <a:ext uri="{FF2B5EF4-FFF2-40B4-BE49-F238E27FC236}">
                    <a16:creationId xmlns:a16="http://schemas.microsoft.com/office/drawing/2014/main" id="{2A2B0E97-97C9-4984-89F4-E8D3798119C4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1106" name="Oval 1105">
                  <a:extLst>
                    <a:ext uri="{FF2B5EF4-FFF2-40B4-BE49-F238E27FC236}">
                      <a16:creationId xmlns:a16="http://schemas.microsoft.com/office/drawing/2014/main" id="{EEC62356-7B7D-49AB-8CE5-3FF4F8158013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7" name="Oval 1106">
                  <a:extLst>
                    <a:ext uri="{FF2B5EF4-FFF2-40B4-BE49-F238E27FC236}">
                      <a16:creationId xmlns:a16="http://schemas.microsoft.com/office/drawing/2014/main" id="{33B94F1F-2D67-44C7-B144-E263F8175642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8" name="Oval 1107">
                  <a:extLst>
                    <a:ext uri="{FF2B5EF4-FFF2-40B4-BE49-F238E27FC236}">
                      <a16:creationId xmlns:a16="http://schemas.microsoft.com/office/drawing/2014/main" id="{E8847D3C-77E6-4C6A-B234-1FF36E87CA75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9" name="Oval 1108">
                  <a:extLst>
                    <a:ext uri="{FF2B5EF4-FFF2-40B4-BE49-F238E27FC236}">
                      <a16:creationId xmlns:a16="http://schemas.microsoft.com/office/drawing/2014/main" id="{83986360-1A78-4A20-86DF-691C8D4A8437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0" name="Oval 1109">
                  <a:extLst>
                    <a:ext uri="{FF2B5EF4-FFF2-40B4-BE49-F238E27FC236}">
                      <a16:creationId xmlns:a16="http://schemas.microsoft.com/office/drawing/2014/main" id="{B7CB6F2F-A82F-4A12-963B-B3D235B8BB8E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1" name="Oval 1110">
                  <a:extLst>
                    <a:ext uri="{FF2B5EF4-FFF2-40B4-BE49-F238E27FC236}">
                      <a16:creationId xmlns:a16="http://schemas.microsoft.com/office/drawing/2014/main" id="{683F06D4-564F-4E98-8B3D-4561A13CAC30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2" name="Oval 1111">
                  <a:extLst>
                    <a:ext uri="{FF2B5EF4-FFF2-40B4-BE49-F238E27FC236}">
                      <a16:creationId xmlns:a16="http://schemas.microsoft.com/office/drawing/2014/main" id="{E73D1012-93CC-4882-BA57-B2B1D9670017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3" name="Oval 1112">
                  <a:extLst>
                    <a:ext uri="{FF2B5EF4-FFF2-40B4-BE49-F238E27FC236}">
                      <a16:creationId xmlns:a16="http://schemas.microsoft.com/office/drawing/2014/main" id="{8000856E-4619-402E-ADE8-846D610035F1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4" name="Oval 1113">
                  <a:extLst>
                    <a:ext uri="{FF2B5EF4-FFF2-40B4-BE49-F238E27FC236}">
                      <a16:creationId xmlns:a16="http://schemas.microsoft.com/office/drawing/2014/main" id="{6F4934D0-AEF3-4DE1-BD8C-567FCC131545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5" name="Oval 1114">
                  <a:extLst>
                    <a:ext uri="{FF2B5EF4-FFF2-40B4-BE49-F238E27FC236}">
                      <a16:creationId xmlns:a16="http://schemas.microsoft.com/office/drawing/2014/main" id="{6802F968-4C10-493C-AE43-89B79A0AC6C6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6" name="Oval 1115">
                  <a:extLst>
                    <a:ext uri="{FF2B5EF4-FFF2-40B4-BE49-F238E27FC236}">
                      <a16:creationId xmlns:a16="http://schemas.microsoft.com/office/drawing/2014/main" id="{409B2D69-B08A-4C33-881B-7EB16E8C5B9A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7" name="Oval 1116">
                  <a:extLst>
                    <a:ext uri="{FF2B5EF4-FFF2-40B4-BE49-F238E27FC236}">
                      <a16:creationId xmlns:a16="http://schemas.microsoft.com/office/drawing/2014/main" id="{24FB8EBC-4053-41A9-979A-78CE7E0EB746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F1365BF3-2D5C-4DAA-B6F7-A833447EAD6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2144DC12-A089-4A67-90B9-87771148B5AD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0" name="Oval 1119">
                  <a:extLst>
                    <a:ext uri="{FF2B5EF4-FFF2-40B4-BE49-F238E27FC236}">
                      <a16:creationId xmlns:a16="http://schemas.microsoft.com/office/drawing/2014/main" id="{25101405-D462-4D97-B9F9-F6018225A3BF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1" name="Oval 1120">
                  <a:extLst>
                    <a:ext uri="{FF2B5EF4-FFF2-40B4-BE49-F238E27FC236}">
                      <a16:creationId xmlns:a16="http://schemas.microsoft.com/office/drawing/2014/main" id="{6F0344B0-7200-43CB-AA21-39B3DE311E96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8974D60D-D2A3-419E-9503-71DDEFAC2A4B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409410F9-889A-4F08-B9FF-4B925D61D9B2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4" name="Oval 1123">
                  <a:extLst>
                    <a:ext uri="{FF2B5EF4-FFF2-40B4-BE49-F238E27FC236}">
                      <a16:creationId xmlns:a16="http://schemas.microsoft.com/office/drawing/2014/main" id="{540040D1-FB23-4CB3-A415-AC63F73D3D9C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5" name="Oval 1124">
                  <a:extLst>
                    <a:ext uri="{FF2B5EF4-FFF2-40B4-BE49-F238E27FC236}">
                      <a16:creationId xmlns:a16="http://schemas.microsoft.com/office/drawing/2014/main" id="{55690620-CBF3-4A33-8557-5FC2A25E25DC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FC8F102D-7F92-4EF3-BC27-9D482B66F52B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AC3E9318-6C0A-4CA1-9324-5A4FF750B01F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8" name="Oval 1127">
                  <a:extLst>
                    <a:ext uri="{FF2B5EF4-FFF2-40B4-BE49-F238E27FC236}">
                      <a16:creationId xmlns:a16="http://schemas.microsoft.com/office/drawing/2014/main" id="{5756E8A8-F86E-40FF-9909-94A616B11BFB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9" name="Oval 1128">
                  <a:extLst>
                    <a:ext uri="{FF2B5EF4-FFF2-40B4-BE49-F238E27FC236}">
                      <a16:creationId xmlns:a16="http://schemas.microsoft.com/office/drawing/2014/main" id="{904B9FC6-409D-4CF3-B68E-32060D58F861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21BFC836-E706-4373-938A-536C6A6D5A1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9D6AC46B-51F1-4D13-B06F-B189BBB631DF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2" name="Oval 1131">
                  <a:extLst>
                    <a:ext uri="{FF2B5EF4-FFF2-40B4-BE49-F238E27FC236}">
                      <a16:creationId xmlns:a16="http://schemas.microsoft.com/office/drawing/2014/main" id="{97E0904E-A19E-44F7-9A88-1E10157B0594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3" name="Oval 1132">
                  <a:extLst>
                    <a:ext uri="{FF2B5EF4-FFF2-40B4-BE49-F238E27FC236}">
                      <a16:creationId xmlns:a16="http://schemas.microsoft.com/office/drawing/2014/main" id="{A5D7EF04-7E3F-4694-9ED7-55790F2DB2D3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3" name="Group 972">
                <a:extLst>
                  <a:ext uri="{FF2B5EF4-FFF2-40B4-BE49-F238E27FC236}">
                    <a16:creationId xmlns:a16="http://schemas.microsoft.com/office/drawing/2014/main" id="{246BEAB7-A46D-4CB0-9C02-7B8830C4A847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078" name="Oval 1077">
                  <a:extLst>
                    <a:ext uri="{FF2B5EF4-FFF2-40B4-BE49-F238E27FC236}">
                      <a16:creationId xmlns:a16="http://schemas.microsoft.com/office/drawing/2014/main" id="{DB6333C3-EAE3-4352-984C-2D45081887A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9" name="Oval 1078">
                  <a:extLst>
                    <a:ext uri="{FF2B5EF4-FFF2-40B4-BE49-F238E27FC236}">
                      <a16:creationId xmlns:a16="http://schemas.microsoft.com/office/drawing/2014/main" id="{73247820-062D-41AF-AB2F-562275594B9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0" name="Oval 1079">
                  <a:extLst>
                    <a:ext uri="{FF2B5EF4-FFF2-40B4-BE49-F238E27FC236}">
                      <a16:creationId xmlns:a16="http://schemas.microsoft.com/office/drawing/2014/main" id="{EAA3DEB5-AD2B-4341-B139-B3FBF24B7CC0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1" name="Oval 1080">
                  <a:extLst>
                    <a:ext uri="{FF2B5EF4-FFF2-40B4-BE49-F238E27FC236}">
                      <a16:creationId xmlns:a16="http://schemas.microsoft.com/office/drawing/2014/main" id="{B22A8FC0-F417-4137-9738-B007F7966F01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2" name="Oval 1081">
                  <a:extLst>
                    <a:ext uri="{FF2B5EF4-FFF2-40B4-BE49-F238E27FC236}">
                      <a16:creationId xmlns:a16="http://schemas.microsoft.com/office/drawing/2014/main" id="{BCD27AA0-7304-4E95-BB10-18B808C7471D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3" name="Oval 1082">
                  <a:extLst>
                    <a:ext uri="{FF2B5EF4-FFF2-40B4-BE49-F238E27FC236}">
                      <a16:creationId xmlns:a16="http://schemas.microsoft.com/office/drawing/2014/main" id="{DD68E9A5-2396-4CF3-9541-AB1423256802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4" name="Oval 1083">
                  <a:extLst>
                    <a:ext uri="{FF2B5EF4-FFF2-40B4-BE49-F238E27FC236}">
                      <a16:creationId xmlns:a16="http://schemas.microsoft.com/office/drawing/2014/main" id="{9AA70E1B-8695-4D19-8A8E-93FCDAF3DBBD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5" name="Oval 1084">
                  <a:extLst>
                    <a:ext uri="{FF2B5EF4-FFF2-40B4-BE49-F238E27FC236}">
                      <a16:creationId xmlns:a16="http://schemas.microsoft.com/office/drawing/2014/main" id="{A71DEE66-AFE0-41C7-9E45-0F7C972B90F5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6" name="Oval 1085">
                  <a:extLst>
                    <a:ext uri="{FF2B5EF4-FFF2-40B4-BE49-F238E27FC236}">
                      <a16:creationId xmlns:a16="http://schemas.microsoft.com/office/drawing/2014/main" id="{1C2034F5-CBB4-4F61-AC57-070CDABC0ED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7" name="Oval 1086">
                  <a:extLst>
                    <a:ext uri="{FF2B5EF4-FFF2-40B4-BE49-F238E27FC236}">
                      <a16:creationId xmlns:a16="http://schemas.microsoft.com/office/drawing/2014/main" id="{E0B7E8A2-CEB0-44F0-8C4A-3A8EFF3D93F0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8" name="Oval 1087">
                  <a:extLst>
                    <a:ext uri="{FF2B5EF4-FFF2-40B4-BE49-F238E27FC236}">
                      <a16:creationId xmlns:a16="http://schemas.microsoft.com/office/drawing/2014/main" id="{ACA3C03E-A2DD-4957-A02C-AA68440313BD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9" name="Oval 1088">
                  <a:extLst>
                    <a:ext uri="{FF2B5EF4-FFF2-40B4-BE49-F238E27FC236}">
                      <a16:creationId xmlns:a16="http://schemas.microsoft.com/office/drawing/2014/main" id="{49EC12F5-0F1E-41FF-B420-A1393524C4B3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0" name="Oval 1089">
                  <a:extLst>
                    <a:ext uri="{FF2B5EF4-FFF2-40B4-BE49-F238E27FC236}">
                      <a16:creationId xmlns:a16="http://schemas.microsoft.com/office/drawing/2014/main" id="{7EC43A35-ADAF-468D-8087-4B3CAFADC4F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1" name="Oval 1090">
                  <a:extLst>
                    <a:ext uri="{FF2B5EF4-FFF2-40B4-BE49-F238E27FC236}">
                      <a16:creationId xmlns:a16="http://schemas.microsoft.com/office/drawing/2014/main" id="{67F71A0D-EBC9-4362-933A-A319E44AD332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2" name="Oval 1091">
                  <a:extLst>
                    <a:ext uri="{FF2B5EF4-FFF2-40B4-BE49-F238E27FC236}">
                      <a16:creationId xmlns:a16="http://schemas.microsoft.com/office/drawing/2014/main" id="{FF314CEA-82E7-4374-AD23-D93E7009334C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3" name="Oval 1092">
                  <a:extLst>
                    <a:ext uri="{FF2B5EF4-FFF2-40B4-BE49-F238E27FC236}">
                      <a16:creationId xmlns:a16="http://schemas.microsoft.com/office/drawing/2014/main" id="{39DB9CC9-106A-4BB2-A4CC-FEE0085E31A1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4" name="Oval 1093">
                  <a:extLst>
                    <a:ext uri="{FF2B5EF4-FFF2-40B4-BE49-F238E27FC236}">
                      <a16:creationId xmlns:a16="http://schemas.microsoft.com/office/drawing/2014/main" id="{5E1DBBA8-582B-4DC7-AD10-5A5084D25913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5" name="Oval 1094">
                  <a:extLst>
                    <a:ext uri="{FF2B5EF4-FFF2-40B4-BE49-F238E27FC236}">
                      <a16:creationId xmlns:a16="http://schemas.microsoft.com/office/drawing/2014/main" id="{F9EE9B8C-6468-47A2-8D59-8727E81F515E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6" name="Oval 1095">
                  <a:extLst>
                    <a:ext uri="{FF2B5EF4-FFF2-40B4-BE49-F238E27FC236}">
                      <a16:creationId xmlns:a16="http://schemas.microsoft.com/office/drawing/2014/main" id="{B04F2D1A-84C3-4D33-9C52-951A01E72DE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7" name="Oval 1096">
                  <a:extLst>
                    <a:ext uri="{FF2B5EF4-FFF2-40B4-BE49-F238E27FC236}">
                      <a16:creationId xmlns:a16="http://schemas.microsoft.com/office/drawing/2014/main" id="{F8A65E9A-E3D0-4CAB-AEF1-FE2CCCF79237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8" name="Oval 1097">
                  <a:extLst>
                    <a:ext uri="{FF2B5EF4-FFF2-40B4-BE49-F238E27FC236}">
                      <a16:creationId xmlns:a16="http://schemas.microsoft.com/office/drawing/2014/main" id="{7795BF80-A0CA-42C0-ADFA-A11F06B6FC77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9" name="Oval 1098">
                  <a:extLst>
                    <a:ext uri="{FF2B5EF4-FFF2-40B4-BE49-F238E27FC236}">
                      <a16:creationId xmlns:a16="http://schemas.microsoft.com/office/drawing/2014/main" id="{0E87C2E0-7CE2-4215-B2F5-CDB0F5DD7959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0" name="Oval 1099">
                  <a:extLst>
                    <a:ext uri="{FF2B5EF4-FFF2-40B4-BE49-F238E27FC236}">
                      <a16:creationId xmlns:a16="http://schemas.microsoft.com/office/drawing/2014/main" id="{7F47A543-3CFF-4840-AE05-9A77A60599DD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1" name="Oval 1100">
                  <a:extLst>
                    <a:ext uri="{FF2B5EF4-FFF2-40B4-BE49-F238E27FC236}">
                      <a16:creationId xmlns:a16="http://schemas.microsoft.com/office/drawing/2014/main" id="{AD931EF3-0BC7-42FE-9F4D-EC89DEBDF316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2" name="Oval 1101">
                  <a:extLst>
                    <a:ext uri="{FF2B5EF4-FFF2-40B4-BE49-F238E27FC236}">
                      <a16:creationId xmlns:a16="http://schemas.microsoft.com/office/drawing/2014/main" id="{4A3BD8CD-F1F2-4C64-BAE5-068C2B21B08C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3" name="Oval 1102">
                  <a:extLst>
                    <a:ext uri="{FF2B5EF4-FFF2-40B4-BE49-F238E27FC236}">
                      <a16:creationId xmlns:a16="http://schemas.microsoft.com/office/drawing/2014/main" id="{85A4D5AD-FE75-410E-882F-C2901E923FD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4" name="Oval 1103">
                  <a:extLst>
                    <a:ext uri="{FF2B5EF4-FFF2-40B4-BE49-F238E27FC236}">
                      <a16:creationId xmlns:a16="http://schemas.microsoft.com/office/drawing/2014/main" id="{98462119-F8A5-47BF-864D-B973171FF7F5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5" name="Oval 1104">
                  <a:extLst>
                    <a:ext uri="{FF2B5EF4-FFF2-40B4-BE49-F238E27FC236}">
                      <a16:creationId xmlns:a16="http://schemas.microsoft.com/office/drawing/2014/main" id="{7202318F-40A1-4E34-860C-5C4EEF4DC053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5" name="Group 974">
                <a:extLst>
                  <a:ext uri="{FF2B5EF4-FFF2-40B4-BE49-F238E27FC236}">
                    <a16:creationId xmlns:a16="http://schemas.microsoft.com/office/drawing/2014/main" id="{37A5B713-6B03-4738-9C20-444F81F6D915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050" name="Oval 1049">
                  <a:extLst>
                    <a:ext uri="{FF2B5EF4-FFF2-40B4-BE49-F238E27FC236}">
                      <a16:creationId xmlns:a16="http://schemas.microsoft.com/office/drawing/2014/main" id="{E15FC961-7EED-4ABE-9627-E08ACB5DA30B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1" name="Oval 1050">
                  <a:extLst>
                    <a:ext uri="{FF2B5EF4-FFF2-40B4-BE49-F238E27FC236}">
                      <a16:creationId xmlns:a16="http://schemas.microsoft.com/office/drawing/2014/main" id="{E125741A-D746-4AB5-9BA2-7D4ED3B06B8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2" name="Oval 1051">
                  <a:extLst>
                    <a:ext uri="{FF2B5EF4-FFF2-40B4-BE49-F238E27FC236}">
                      <a16:creationId xmlns:a16="http://schemas.microsoft.com/office/drawing/2014/main" id="{5F5C2489-0F5D-42A1-8BBF-3B0678B89919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3" name="Oval 1052">
                  <a:extLst>
                    <a:ext uri="{FF2B5EF4-FFF2-40B4-BE49-F238E27FC236}">
                      <a16:creationId xmlns:a16="http://schemas.microsoft.com/office/drawing/2014/main" id="{BBBB9154-7BEC-4E66-BA86-EB3369A485DF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4" name="Oval 1053">
                  <a:extLst>
                    <a:ext uri="{FF2B5EF4-FFF2-40B4-BE49-F238E27FC236}">
                      <a16:creationId xmlns:a16="http://schemas.microsoft.com/office/drawing/2014/main" id="{736A7C32-87E0-4266-9040-69DBDB09C365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5" name="Oval 1054">
                  <a:extLst>
                    <a:ext uri="{FF2B5EF4-FFF2-40B4-BE49-F238E27FC236}">
                      <a16:creationId xmlns:a16="http://schemas.microsoft.com/office/drawing/2014/main" id="{759DEF68-2A62-4E40-BC48-8D55CEDF499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6" name="Oval 1055">
                  <a:extLst>
                    <a:ext uri="{FF2B5EF4-FFF2-40B4-BE49-F238E27FC236}">
                      <a16:creationId xmlns:a16="http://schemas.microsoft.com/office/drawing/2014/main" id="{ED10F68C-DCE6-4678-AE44-FB19FD2BC457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7" name="Oval 1056">
                  <a:extLst>
                    <a:ext uri="{FF2B5EF4-FFF2-40B4-BE49-F238E27FC236}">
                      <a16:creationId xmlns:a16="http://schemas.microsoft.com/office/drawing/2014/main" id="{00DCB0C8-73FD-4A71-8BAE-7C9FEC80A0D7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8" name="Oval 1057">
                  <a:extLst>
                    <a:ext uri="{FF2B5EF4-FFF2-40B4-BE49-F238E27FC236}">
                      <a16:creationId xmlns:a16="http://schemas.microsoft.com/office/drawing/2014/main" id="{95350F15-795A-4B09-91D0-949EA60C1FE4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9" name="Oval 1058">
                  <a:extLst>
                    <a:ext uri="{FF2B5EF4-FFF2-40B4-BE49-F238E27FC236}">
                      <a16:creationId xmlns:a16="http://schemas.microsoft.com/office/drawing/2014/main" id="{7B010AD7-2939-4BB3-BEF2-363CC56D6809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0" name="Oval 1059">
                  <a:extLst>
                    <a:ext uri="{FF2B5EF4-FFF2-40B4-BE49-F238E27FC236}">
                      <a16:creationId xmlns:a16="http://schemas.microsoft.com/office/drawing/2014/main" id="{7AC4933F-4DE5-41BA-A779-C2AF5070CC1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1" name="Oval 1060">
                  <a:extLst>
                    <a:ext uri="{FF2B5EF4-FFF2-40B4-BE49-F238E27FC236}">
                      <a16:creationId xmlns:a16="http://schemas.microsoft.com/office/drawing/2014/main" id="{3BB8DB63-990D-48C0-8EA0-9C3DA14349CA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2" name="Oval 1061">
                  <a:extLst>
                    <a:ext uri="{FF2B5EF4-FFF2-40B4-BE49-F238E27FC236}">
                      <a16:creationId xmlns:a16="http://schemas.microsoft.com/office/drawing/2014/main" id="{F638EE50-0B93-4932-9158-5558F7D0F17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3" name="Oval 1062">
                  <a:extLst>
                    <a:ext uri="{FF2B5EF4-FFF2-40B4-BE49-F238E27FC236}">
                      <a16:creationId xmlns:a16="http://schemas.microsoft.com/office/drawing/2014/main" id="{6E32DDCA-599A-48D8-A207-BBD1ED37F0A6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4" name="Oval 1063">
                  <a:extLst>
                    <a:ext uri="{FF2B5EF4-FFF2-40B4-BE49-F238E27FC236}">
                      <a16:creationId xmlns:a16="http://schemas.microsoft.com/office/drawing/2014/main" id="{6C2D7D11-8EBA-4245-BB86-AFF657580C6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5" name="Oval 1064">
                  <a:extLst>
                    <a:ext uri="{FF2B5EF4-FFF2-40B4-BE49-F238E27FC236}">
                      <a16:creationId xmlns:a16="http://schemas.microsoft.com/office/drawing/2014/main" id="{192CC96C-3398-4350-89BE-9A4CB8353DD0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6" name="Oval 1065">
                  <a:extLst>
                    <a:ext uri="{FF2B5EF4-FFF2-40B4-BE49-F238E27FC236}">
                      <a16:creationId xmlns:a16="http://schemas.microsoft.com/office/drawing/2014/main" id="{821D04C0-1FF3-4F02-9CF8-06D872D4659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7" name="Oval 1066">
                  <a:extLst>
                    <a:ext uri="{FF2B5EF4-FFF2-40B4-BE49-F238E27FC236}">
                      <a16:creationId xmlns:a16="http://schemas.microsoft.com/office/drawing/2014/main" id="{5FCC42A8-5030-49FC-AA44-DD7B7CC6E72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8" name="Oval 1067">
                  <a:extLst>
                    <a:ext uri="{FF2B5EF4-FFF2-40B4-BE49-F238E27FC236}">
                      <a16:creationId xmlns:a16="http://schemas.microsoft.com/office/drawing/2014/main" id="{976A1F40-E608-41B0-ABB6-4E99F8FFC40C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9" name="Oval 1068">
                  <a:extLst>
                    <a:ext uri="{FF2B5EF4-FFF2-40B4-BE49-F238E27FC236}">
                      <a16:creationId xmlns:a16="http://schemas.microsoft.com/office/drawing/2014/main" id="{940E437A-C023-4A6E-BC7B-90B2B1BC1CF6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0" name="Oval 1069">
                  <a:extLst>
                    <a:ext uri="{FF2B5EF4-FFF2-40B4-BE49-F238E27FC236}">
                      <a16:creationId xmlns:a16="http://schemas.microsoft.com/office/drawing/2014/main" id="{58CD20BB-6891-4CC1-AF04-BBF2F0ABEA89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1" name="Oval 1070">
                  <a:extLst>
                    <a:ext uri="{FF2B5EF4-FFF2-40B4-BE49-F238E27FC236}">
                      <a16:creationId xmlns:a16="http://schemas.microsoft.com/office/drawing/2014/main" id="{97BC96FA-B279-478F-9292-5D3A82CA97AB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2" name="Oval 1071">
                  <a:extLst>
                    <a:ext uri="{FF2B5EF4-FFF2-40B4-BE49-F238E27FC236}">
                      <a16:creationId xmlns:a16="http://schemas.microsoft.com/office/drawing/2014/main" id="{3B978417-3C43-48F6-BE7D-7586A0F45A28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3" name="Oval 1072">
                  <a:extLst>
                    <a:ext uri="{FF2B5EF4-FFF2-40B4-BE49-F238E27FC236}">
                      <a16:creationId xmlns:a16="http://schemas.microsoft.com/office/drawing/2014/main" id="{5FD3A92B-ED53-486A-AAB9-0A29B853DE55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4" name="Oval 1073">
                  <a:extLst>
                    <a:ext uri="{FF2B5EF4-FFF2-40B4-BE49-F238E27FC236}">
                      <a16:creationId xmlns:a16="http://schemas.microsoft.com/office/drawing/2014/main" id="{17D3688F-D9F8-404D-B8B5-6031A1AF950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5" name="Oval 1074">
                  <a:extLst>
                    <a:ext uri="{FF2B5EF4-FFF2-40B4-BE49-F238E27FC236}">
                      <a16:creationId xmlns:a16="http://schemas.microsoft.com/office/drawing/2014/main" id="{F252D54B-5B97-48F0-A9EF-5188833AE657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6" name="Oval 1075">
                  <a:extLst>
                    <a:ext uri="{FF2B5EF4-FFF2-40B4-BE49-F238E27FC236}">
                      <a16:creationId xmlns:a16="http://schemas.microsoft.com/office/drawing/2014/main" id="{8BE61E20-770C-48F9-9EA1-427F5B657754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7" name="Oval 1076">
                  <a:extLst>
                    <a:ext uri="{FF2B5EF4-FFF2-40B4-BE49-F238E27FC236}">
                      <a16:creationId xmlns:a16="http://schemas.microsoft.com/office/drawing/2014/main" id="{946CF468-7A55-4227-B668-AF8F92036CA3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2" name="Group 991">
                <a:extLst>
                  <a:ext uri="{FF2B5EF4-FFF2-40B4-BE49-F238E27FC236}">
                    <a16:creationId xmlns:a16="http://schemas.microsoft.com/office/drawing/2014/main" id="{22D08917-45A5-4CE9-8946-EA9CCC22B16D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1022" name="Oval 1021">
                  <a:extLst>
                    <a:ext uri="{FF2B5EF4-FFF2-40B4-BE49-F238E27FC236}">
                      <a16:creationId xmlns:a16="http://schemas.microsoft.com/office/drawing/2014/main" id="{58D53526-984D-4F7A-BC59-26BC4022C2AF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780A5733-03D6-44F0-9B47-DE25A2261487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4" name="Oval 1023">
                  <a:extLst>
                    <a:ext uri="{FF2B5EF4-FFF2-40B4-BE49-F238E27FC236}">
                      <a16:creationId xmlns:a16="http://schemas.microsoft.com/office/drawing/2014/main" id="{1AD1CBA2-ABF2-4E93-8290-596852C0FB3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F35CF90A-9357-4154-A453-D82CA8F5CCE5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6" name="Oval 1025">
                  <a:extLst>
                    <a:ext uri="{FF2B5EF4-FFF2-40B4-BE49-F238E27FC236}">
                      <a16:creationId xmlns:a16="http://schemas.microsoft.com/office/drawing/2014/main" id="{5CE7108F-C459-4DB0-BDDF-40EF15FD7C64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7" name="Oval 1026">
                  <a:extLst>
                    <a:ext uri="{FF2B5EF4-FFF2-40B4-BE49-F238E27FC236}">
                      <a16:creationId xmlns:a16="http://schemas.microsoft.com/office/drawing/2014/main" id="{8EE2CF49-F1D4-48D4-A915-B4D3B4B8AD03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8" name="Oval 1027">
                  <a:extLst>
                    <a:ext uri="{FF2B5EF4-FFF2-40B4-BE49-F238E27FC236}">
                      <a16:creationId xmlns:a16="http://schemas.microsoft.com/office/drawing/2014/main" id="{51D5A989-FCF3-4D45-8884-033EF0D1C697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9" name="Oval 1028">
                  <a:extLst>
                    <a:ext uri="{FF2B5EF4-FFF2-40B4-BE49-F238E27FC236}">
                      <a16:creationId xmlns:a16="http://schemas.microsoft.com/office/drawing/2014/main" id="{EF99E217-709D-4600-89CB-ACE3779CD8CA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0" name="Oval 1029">
                  <a:extLst>
                    <a:ext uri="{FF2B5EF4-FFF2-40B4-BE49-F238E27FC236}">
                      <a16:creationId xmlns:a16="http://schemas.microsoft.com/office/drawing/2014/main" id="{CBFDC2CF-82E3-4A75-873D-64BBE0B2C190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1" name="Oval 1030">
                  <a:extLst>
                    <a:ext uri="{FF2B5EF4-FFF2-40B4-BE49-F238E27FC236}">
                      <a16:creationId xmlns:a16="http://schemas.microsoft.com/office/drawing/2014/main" id="{371AE5AF-409A-4C00-A02E-C0456C8DD233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4DDEDB33-AD29-4834-B8C6-C3E0F58A10BE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3" name="Oval 1032">
                  <a:extLst>
                    <a:ext uri="{FF2B5EF4-FFF2-40B4-BE49-F238E27FC236}">
                      <a16:creationId xmlns:a16="http://schemas.microsoft.com/office/drawing/2014/main" id="{DF3E61E1-0901-4EE5-8C53-020E93132084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C145923F-3D55-4AB4-AA64-5CC594054A54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5" name="Oval 1034">
                  <a:extLst>
                    <a:ext uri="{FF2B5EF4-FFF2-40B4-BE49-F238E27FC236}">
                      <a16:creationId xmlns:a16="http://schemas.microsoft.com/office/drawing/2014/main" id="{1FEADA72-A2A5-4590-9EA5-A5102EB51DD0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6" name="Oval 1035">
                  <a:extLst>
                    <a:ext uri="{FF2B5EF4-FFF2-40B4-BE49-F238E27FC236}">
                      <a16:creationId xmlns:a16="http://schemas.microsoft.com/office/drawing/2014/main" id="{1DF9B21F-6005-4F46-A304-58489070F898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Oval 1036">
                  <a:extLst>
                    <a:ext uri="{FF2B5EF4-FFF2-40B4-BE49-F238E27FC236}">
                      <a16:creationId xmlns:a16="http://schemas.microsoft.com/office/drawing/2014/main" id="{78506851-500E-4A66-9BBF-66EEDCFE88BF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8" name="Oval 1037">
                  <a:extLst>
                    <a:ext uri="{FF2B5EF4-FFF2-40B4-BE49-F238E27FC236}">
                      <a16:creationId xmlns:a16="http://schemas.microsoft.com/office/drawing/2014/main" id="{03A152B9-AC04-4C88-A3DB-102C1A7B4626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Oval 1038">
                  <a:extLst>
                    <a:ext uri="{FF2B5EF4-FFF2-40B4-BE49-F238E27FC236}">
                      <a16:creationId xmlns:a16="http://schemas.microsoft.com/office/drawing/2014/main" id="{F439E283-3E49-49BE-891E-1596B035F17C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0" name="Oval 1039">
                  <a:extLst>
                    <a:ext uri="{FF2B5EF4-FFF2-40B4-BE49-F238E27FC236}">
                      <a16:creationId xmlns:a16="http://schemas.microsoft.com/office/drawing/2014/main" id="{9468677E-1C01-4F70-AD30-AEFB118785DE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Oval 1040">
                  <a:extLst>
                    <a:ext uri="{FF2B5EF4-FFF2-40B4-BE49-F238E27FC236}">
                      <a16:creationId xmlns:a16="http://schemas.microsoft.com/office/drawing/2014/main" id="{82F92BDB-FED2-45DB-B114-ED094AF7C394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2" name="Oval 1041">
                  <a:extLst>
                    <a:ext uri="{FF2B5EF4-FFF2-40B4-BE49-F238E27FC236}">
                      <a16:creationId xmlns:a16="http://schemas.microsoft.com/office/drawing/2014/main" id="{68AD9B6D-4EF3-4C80-9158-B5703D2D2C52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3" name="Oval 1042">
                  <a:extLst>
                    <a:ext uri="{FF2B5EF4-FFF2-40B4-BE49-F238E27FC236}">
                      <a16:creationId xmlns:a16="http://schemas.microsoft.com/office/drawing/2014/main" id="{F189F3BB-6906-4EB6-90FA-985C81A1C775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4" name="Oval 1043">
                  <a:extLst>
                    <a:ext uri="{FF2B5EF4-FFF2-40B4-BE49-F238E27FC236}">
                      <a16:creationId xmlns:a16="http://schemas.microsoft.com/office/drawing/2014/main" id="{BCE75A25-0879-43A2-AB36-5DCDF5405896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Oval 1044">
                  <a:extLst>
                    <a:ext uri="{FF2B5EF4-FFF2-40B4-BE49-F238E27FC236}">
                      <a16:creationId xmlns:a16="http://schemas.microsoft.com/office/drawing/2014/main" id="{FA78F393-550A-4EEB-AEB4-57EE87CC8BC6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6" name="Oval 1045">
                  <a:extLst>
                    <a:ext uri="{FF2B5EF4-FFF2-40B4-BE49-F238E27FC236}">
                      <a16:creationId xmlns:a16="http://schemas.microsoft.com/office/drawing/2014/main" id="{915257E4-A75F-46C7-BDF0-74842937D0A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7" name="Oval 1046">
                  <a:extLst>
                    <a:ext uri="{FF2B5EF4-FFF2-40B4-BE49-F238E27FC236}">
                      <a16:creationId xmlns:a16="http://schemas.microsoft.com/office/drawing/2014/main" id="{B60552AC-DAAB-4FEF-9948-B7E21AF96C13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8" name="Oval 1047">
                  <a:extLst>
                    <a:ext uri="{FF2B5EF4-FFF2-40B4-BE49-F238E27FC236}">
                      <a16:creationId xmlns:a16="http://schemas.microsoft.com/office/drawing/2014/main" id="{B298F354-EB1A-4761-A756-CEB1F6E3C585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9" name="Oval 1048">
                  <a:extLst>
                    <a:ext uri="{FF2B5EF4-FFF2-40B4-BE49-F238E27FC236}">
                      <a16:creationId xmlns:a16="http://schemas.microsoft.com/office/drawing/2014/main" id="{677E14A2-834E-43EE-AD5A-C63DD4E028AB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3" name="Group 992">
                <a:extLst>
                  <a:ext uri="{FF2B5EF4-FFF2-40B4-BE49-F238E27FC236}">
                    <a16:creationId xmlns:a16="http://schemas.microsoft.com/office/drawing/2014/main" id="{FE05F7A4-2895-46BD-A1F2-370C2C5181E3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FA1091DF-1367-4D48-9C4A-E3A905BF73AC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5" name="Oval 994">
                  <a:extLst>
                    <a:ext uri="{FF2B5EF4-FFF2-40B4-BE49-F238E27FC236}">
                      <a16:creationId xmlns:a16="http://schemas.microsoft.com/office/drawing/2014/main" id="{B11F69BE-0A89-49DF-8766-AF3295FA2605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6" name="Oval 995">
                  <a:extLst>
                    <a:ext uri="{FF2B5EF4-FFF2-40B4-BE49-F238E27FC236}">
                      <a16:creationId xmlns:a16="http://schemas.microsoft.com/office/drawing/2014/main" id="{A0875468-0AB6-4CC5-B795-A4EBDEB6C211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7" name="Oval 996">
                  <a:extLst>
                    <a:ext uri="{FF2B5EF4-FFF2-40B4-BE49-F238E27FC236}">
                      <a16:creationId xmlns:a16="http://schemas.microsoft.com/office/drawing/2014/main" id="{7A8F84E3-752D-4ECE-8F64-78E7A4245836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8" name="Oval 997">
                  <a:extLst>
                    <a:ext uri="{FF2B5EF4-FFF2-40B4-BE49-F238E27FC236}">
                      <a16:creationId xmlns:a16="http://schemas.microsoft.com/office/drawing/2014/main" id="{23A194FD-6D78-443C-95C1-B8E18DC365E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9" name="Oval 998">
                  <a:extLst>
                    <a:ext uri="{FF2B5EF4-FFF2-40B4-BE49-F238E27FC236}">
                      <a16:creationId xmlns:a16="http://schemas.microsoft.com/office/drawing/2014/main" id="{5F6010AF-7382-4233-B18E-8D93E0F78998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0" name="Oval 999">
                  <a:extLst>
                    <a:ext uri="{FF2B5EF4-FFF2-40B4-BE49-F238E27FC236}">
                      <a16:creationId xmlns:a16="http://schemas.microsoft.com/office/drawing/2014/main" id="{41BFE7D4-1585-46A2-89A4-9AE7B16503EA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1" name="Oval 1000">
                  <a:extLst>
                    <a:ext uri="{FF2B5EF4-FFF2-40B4-BE49-F238E27FC236}">
                      <a16:creationId xmlns:a16="http://schemas.microsoft.com/office/drawing/2014/main" id="{7487FEF7-0DF6-41D7-A7F9-C8FE1C2AC80E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2" name="Oval 1001">
                  <a:extLst>
                    <a:ext uri="{FF2B5EF4-FFF2-40B4-BE49-F238E27FC236}">
                      <a16:creationId xmlns:a16="http://schemas.microsoft.com/office/drawing/2014/main" id="{5913D0EB-E610-4DE2-9108-3958BF0B4CE9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49BE09C2-A1B3-4286-B139-5013C43F7D89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4" name="Oval 1003">
                  <a:extLst>
                    <a:ext uri="{FF2B5EF4-FFF2-40B4-BE49-F238E27FC236}">
                      <a16:creationId xmlns:a16="http://schemas.microsoft.com/office/drawing/2014/main" id="{B1DFC7EA-9968-47BF-ACCC-6573D264947F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293FA70C-8AA5-4B71-A5CC-BD532DE226C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6" name="Oval 1005">
                  <a:extLst>
                    <a:ext uri="{FF2B5EF4-FFF2-40B4-BE49-F238E27FC236}">
                      <a16:creationId xmlns:a16="http://schemas.microsoft.com/office/drawing/2014/main" id="{AFFA46E4-3D37-4085-8CCB-70541AE01C6B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7" name="Oval 1006">
                  <a:extLst>
                    <a:ext uri="{FF2B5EF4-FFF2-40B4-BE49-F238E27FC236}">
                      <a16:creationId xmlns:a16="http://schemas.microsoft.com/office/drawing/2014/main" id="{7B64CE66-9EDB-43C2-96E6-AE2A3BC0D5CF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8" name="Oval 1007">
                  <a:extLst>
                    <a:ext uri="{FF2B5EF4-FFF2-40B4-BE49-F238E27FC236}">
                      <a16:creationId xmlns:a16="http://schemas.microsoft.com/office/drawing/2014/main" id="{2374C2BE-17A6-4EA8-98BE-EB2A107BEC2C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9" name="Oval 1008">
                  <a:extLst>
                    <a:ext uri="{FF2B5EF4-FFF2-40B4-BE49-F238E27FC236}">
                      <a16:creationId xmlns:a16="http://schemas.microsoft.com/office/drawing/2014/main" id="{5125E7B6-777C-41A7-BB3D-CB0DA20070FC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0" name="Oval 1009">
                  <a:extLst>
                    <a:ext uri="{FF2B5EF4-FFF2-40B4-BE49-F238E27FC236}">
                      <a16:creationId xmlns:a16="http://schemas.microsoft.com/office/drawing/2014/main" id="{11CA40F3-0823-4EC7-92DF-58E01B5BAF52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1" name="Oval 1010">
                  <a:extLst>
                    <a:ext uri="{FF2B5EF4-FFF2-40B4-BE49-F238E27FC236}">
                      <a16:creationId xmlns:a16="http://schemas.microsoft.com/office/drawing/2014/main" id="{14E3C62D-7F63-49EA-8178-E229B6688A87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CD0ED5AA-3CD8-4170-9A7D-9809A0C50098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3" name="Oval 1012">
                  <a:extLst>
                    <a:ext uri="{FF2B5EF4-FFF2-40B4-BE49-F238E27FC236}">
                      <a16:creationId xmlns:a16="http://schemas.microsoft.com/office/drawing/2014/main" id="{6478CDD2-6169-4A4C-9B08-F91967C70E80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A0573A29-4995-4910-8666-1B9D5686AF6C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5" name="Oval 1014">
                  <a:extLst>
                    <a:ext uri="{FF2B5EF4-FFF2-40B4-BE49-F238E27FC236}">
                      <a16:creationId xmlns:a16="http://schemas.microsoft.com/office/drawing/2014/main" id="{9632D094-2DA6-48ED-89A6-EB746BA38216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6" name="Oval 1015">
                  <a:extLst>
                    <a:ext uri="{FF2B5EF4-FFF2-40B4-BE49-F238E27FC236}">
                      <a16:creationId xmlns:a16="http://schemas.microsoft.com/office/drawing/2014/main" id="{B95F2BB6-A9D3-4A58-AF35-0E801A1C8F6F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7" name="Oval 1016">
                  <a:extLst>
                    <a:ext uri="{FF2B5EF4-FFF2-40B4-BE49-F238E27FC236}">
                      <a16:creationId xmlns:a16="http://schemas.microsoft.com/office/drawing/2014/main" id="{3F4F6DBE-EAFA-4268-BC2D-4F1BD02745C4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8" name="Oval 1017">
                  <a:extLst>
                    <a:ext uri="{FF2B5EF4-FFF2-40B4-BE49-F238E27FC236}">
                      <a16:creationId xmlns:a16="http://schemas.microsoft.com/office/drawing/2014/main" id="{0792DF0D-9715-4D23-8830-27EC345C4084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9" name="Oval 1018">
                  <a:extLst>
                    <a:ext uri="{FF2B5EF4-FFF2-40B4-BE49-F238E27FC236}">
                      <a16:creationId xmlns:a16="http://schemas.microsoft.com/office/drawing/2014/main" id="{2117163F-C701-4CA5-9B48-E9ECBD31ACFB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0" name="Oval 1019">
                  <a:extLst>
                    <a:ext uri="{FF2B5EF4-FFF2-40B4-BE49-F238E27FC236}">
                      <a16:creationId xmlns:a16="http://schemas.microsoft.com/office/drawing/2014/main" id="{DE19BAA0-C1C5-4A62-8A49-0DCFA8D85942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1" name="Oval 1020">
                  <a:extLst>
                    <a:ext uri="{FF2B5EF4-FFF2-40B4-BE49-F238E27FC236}">
                      <a16:creationId xmlns:a16="http://schemas.microsoft.com/office/drawing/2014/main" id="{F321E60F-A70D-41A9-87B6-EF60A4428194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34" name="Group 1133">
            <a:extLst>
              <a:ext uri="{FF2B5EF4-FFF2-40B4-BE49-F238E27FC236}">
                <a16:creationId xmlns:a16="http://schemas.microsoft.com/office/drawing/2014/main" id="{91EFC2F0-0554-483D-B16D-5A87571A964C}"/>
              </a:ext>
            </a:extLst>
          </p:cNvPr>
          <p:cNvGrpSpPr/>
          <p:nvPr/>
        </p:nvGrpSpPr>
        <p:grpSpPr>
          <a:xfrm>
            <a:off x="7338507" y="2991780"/>
            <a:ext cx="449298" cy="448690"/>
            <a:chOff x="5807095" y="1124687"/>
            <a:chExt cx="2344699" cy="234152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F02FAA46-3EBB-4E9B-AF1D-9EB38B76F0A0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6" name="Group 1135">
              <a:extLst>
                <a:ext uri="{FF2B5EF4-FFF2-40B4-BE49-F238E27FC236}">
                  <a16:creationId xmlns:a16="http://schemas.microsoft.com/office/drawing/2014/main" id="{D0781360-4E8F-4919-BE1A-13CD9A92C2BA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1137" name="Circle: Hollow 1136">
                <a:extLst>
                  <a:ext uri="{FF2B5EF4-FFF2-40B4-BE49-F238E27FC236}">
                    <a16:creationId xmlns:a16="http://schemas.microsoft.com/office/drawing/2014/main" id="{F1805323-D4AE-4E92-A2BC-FFDF2DB84E3F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CC037D53-378C-4FFE-B957-30D342AA0367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9" name="Group 1138">
                <a:extLst>
                  <a:ext uri="{FF2B5EF4-FFF2-40B4-BE49-F238E27FC236}">
                    <a16:creationId xmlns:a16="http://schemas.microsoft.com/office/drawing/2014/main" id="{B33E719E-7E87-4B68-A230-6B8B780A5F73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1395" name="Oval 1394">
                  <a:extLst>
                    <a:ext uri="{FF2B5EF4-FFF2-40B4-BE49-F238E27FC236}">
                      <a16:creationId xmlns:a16="http://schemas.microsoft.com/office/drawing/2014/main" id="{5AB617E2-295F-4605-BD76-80C71660D4A3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6" name="Oval 1395">
                  <a:extLst>
                    <a:ext uri="{FF2B5EF4-FFF2-40B4-BE49-F238E27FC236}">
                      <a16:creationId xmlns:a16="http://schemas.microsoft.com/office/drawing/2014/main" id="{5EEF59A8-9844-44DE-8CE0-6052E3A93E35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7" name="Oval 1396">
                  <a:extLst>
                    <a:ext uri="{FF2B5EF4-FFF2-40B4-BE49-F238E27FC236}">
                      <a16:creationId xmlns:a16="http://schemas.microsoft.com/office/drawing/2014/main" id="{33203C4C-DF1B-42BF-B1AC-35AB0883683D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8" name="Oval 1397">
                  <a:extLst>
                    <a:ext uri="{FF2B5EF4-FFF2-40B4-BE49-F238E27FC236}">
                      <a16:creationId xmlns:a16="http://schemas.microsoft.com/office/drawing/2014/main" id="{D56E2CBE-6EDD-40E8-9886-4EB768F19202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9" name="Oval 1398">
                  <a:extLst>
                    <a:ext uri="{FF2B5EF4-FFF2-40B4-BE49-F238E27FC236}">
                      <a16:creationId xmlns:a16="http://schemas.microsoft.com/office/drawing/2014/main" id="{BFA2B62B-BCAE-45C8-8CEA-ADED2EA66E6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0" name="Oval 1399">
                  <a:extLst>
                    <a:ext uri="{FF2B5EF4-FFF2-40B4-BE49-F238E27FC236}">
                      <a16:creationId xmlns:a16="http://schemas.microsoft.com/office/drawing/2014/main" id="{DC2D6388-4FED-4E49-A4C9-F53FCD0BD7AC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1" name="Oval 1400">
                  <a:extLst>
                    <a:ext uri="{FF2B5EF4-FFF2-40B4-BE49-F238E27FC236}">
                      <a16:creationId xmlns:a16="http://schemas.microsoft.com/office/drawing/2014/main" id="{F251DD70-18EF-4055-8913-4145CB9ABB00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2" name="Oval 1401">
                  <a:extLst>
                    <a:ext uri="{FF2B5EF4-FFF2-40B4-BE49-F238E27FC236}">
                      <a16:creationId xmlns:a16="http://schemas.microsoft.com/office/drawing/2014/main" id="{4D8F99F1-124C-4FA4-9F8A-AE99533A4BF2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3" name="Oval 1402">
                  <a:extLst>
                    <a:ext uri="{FF2B5EF4-FFF2-40B4-BE49-F238E27FC236}">
                      <a16:creationId xmlns:a16="http://schemas.microsoft.com/office/drawing/2014/main" id="{E56638A1-63BE-461E-A8D6-04581EE08418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4" name="Oval 1403">
                  <a:extLst>
                    <a:ext uri="{FF2B5EF4-FFF2-40B4-BE49-F238E27FC236}">
                      <a16:creationId xmlns:a16="http://schemas.microsoft.com/office/drawing/2014/main" id="{B40569D0-832B-46B0-893B-F2677FA6F9FC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5" name="Oval 1404">
                  <a:extLst>
                    <a:ext uri="{FF2B5EF4-FFF2-40B4-BE49-F238E27FC236}">
                      <a16:creationId xmlns:a16="http://schemas.microsoft.com/office/drawing/2014/main" id="{FCD61804-937E-4CA3-B1CF-42B55E08628A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6" name="Oval 1405">
                  <a:extLst>
                    <a:ext uri="{FF2B5EF4-FFF2-40B4-BE49-F238E27FC236}">
                      <a16:creationId xmlns:a16="http://schemas.microsoft.com/office/drawing/2014/main" id="{8F417C8C-D21A-4F5F-86A9-D5B9FC17F941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7" name="Oval 1406">
                  <a:extLst>
                    <a:ext uri="{FF2B5EF4-FFF2-40B4-BE49-F238E27FC236}">
                      <a16:creationId xmlns:a16="http://schemas.microsoft.com/office/drawing/2014/main" id="{511FAB4A-C819-49F8-B8F3-A4FA897E67E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8" name="Oval 1407">
                  <a:extLst>
                    <a:ext uri="{FF2B5EF4-FFF2-40B4-BE49-F238E27FC236}">
                      <a16:creationId xmlns:a16="http://schemas.microsoft.com/office/drawing/2014/main" id="{D8F163DA-7104-4DF9-979B-575AE3DF6126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9" name="Oval 1408">
                  <a:extLst>
                    <a:ext uri="{FF2B5EF4-FFF2-40B4-BE49-F238E27FC236}">
                      <a16:creationId xmlns:a16="http://schemas.microsoft.com/office/drawing/2014/main" id="{9F7DE2B0-12FA-4454-9496-03A60919140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0" name="Oval 1409">
                  <a:extLst>
                    <a:ext uri="{FF2B5EF4-FFF2-40B4-BE49-F238E27FC236}">
                      <a16:creationId xmlns:a16="http://schemas.microsoft.com/office/drawing/2014/main" id="{8D7EC914-177D-48AD-A609-235259AFFDB8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1" name="Oval 1410">
                  <a:extLst>
                    <a:ext uri="{FF2B5EF4-FFF2-40B4-BE49-F238E27FC236}">
                      <a16:creationId xmlns:a16="http://schemas.microsoft.com/office/drawing/2014/main" id="{AB975D7A-6E90-432A-A191-48AA6B53443A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2" name="Oval 1411">
                  <a:extLst>
                    <a:ext uri="{FF2B5EF4-FFF2-40B4-BE49-F238E27FC236}">
                      <a16:creationId xmlns:a16="http://schemas.microsoft.com/office/drawing/2014/main" id="{77AFEBC9-771D-41F0-A3F5-17C7F831C6EE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3" name="Oval 1412">
                  <a:extLst>
                    <a:ext uri="{FF2B5EF4-FFF2-40B4-BE49-F238E27FC236}">
                      <a16:creationId xmlns:a16="http://schemas.microsoft.com/office/drawing/2014/main" id="{16C69F09-541A-4237-A769-81FED23AAEAD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4" name="Oval 1413">
                  <a:extLst>
                    <a:ext uri="{FF2B5EF4-FFF2-40B4-BE49-F238E27FC236}">
                      <a16:creationId xmlns:a16="http://schemas.microsoft.com/office/drawing/2014/main" id="{E972B849-800C-4C6A-A928-92A5286887F7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5" name="Oval 1414">
                  <a:extLst>
                    <a:ext uri="{FF2B5EF4-FFF2-40B4-BE49-F238E27FC236}">
                      <a16:creationId xmlns:a16="http://schemas.microsoft.com/office/drawing/2014/main" id="{FD8F527F-CDCB-438E-A7B1-68E20D94B2CD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6" name="Oval 1415">
                  <a:extLst>
                    <a:ext uri="{FF2B5EF4-FFF2-40B4-BE49-F238E27FC236}">
                      <a16:creationId xmlns:a16="http://schemas.microsoft.com/office/drawing/2014/main" id="{99AE135D-FDBE-4F64-B896-88C52FD111BC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7" name="Oval 1416">
                  <a:extLst>
                    <a:ext uri="{FF2B5EF4-FFF2-40B4-BE49-F238E27FC236}">
                      <a16:creationId xmlns:a16="http://schemas.microsoft.com/office/drawing/2014/main" id="{24253560-8822-43F9-BDC1-ADA79688C16B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8" name="Oval 1417">
                  <a:extLst>
                    <a:ext uri="{FF2B5EF4-FFF2-40B4-BE49-F238E27FC236}">
                      <a16:creationId xmlns:a16="http://schemas.microsoft.com/office/drawing/2014/main" id="{5B8FBF27-A6A5-4D18-B2CB-FB010562A8BA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9" name="Oval 1418">
                  <a:extLst>
                    <a:ext uri="{FF2B5EF4-FFF2-40B4-BE49-F238E27FC236}">
                      <a16:creationId xmlns:a16="http://schemas.microsoft.com/office/drawing/2014/main" id="{6E5D02D6-AA62-48CC-93AB-0287AAFA462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0" name="Oval 1419">
                  <a:extLst>
                    <a:ext uri="{FF2B5EF4-FFF2-40B4-BE49-F238E27FC236}">
                      <a16:creationId xmlns:a16="http://schemas.microsoft.com/office/drawing/2014/main" id="{7A0A6484-4E63-401F-AC6F-7196DE664991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1" name="Oval 1420">
                  <a:extLst>
                    <a:ext uri="{FF2B5EF4-FFF2-40B4-BE49-F238E27FC236}">
                      <a16:creationId xmlns:a16="http://schemas.microsoft.com/office/drawing/2014/main" id="{D0B0BD72-352A-469B-8003-7263EA29116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2" name="Oval 1421">
                  <a:extLst>
                    <a:ext uri="{FF2B5EF4-FFF2-40B4-BE49-F238E27FC236}">
                      <a16:creationId xmlns:a16="http://schemas.microsoft.com/office/drawing/2014/main" id="{0F524331-55C5-48B3-AEE5-BD76D6C7BD7F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0" name="Group 1139">
                <a:extLst>
                  <a:ext uri="{FF2B5EF4-FFF2-40B4-BE49-F238E27FC236}">
                    <a16:creationId xmlns:a16="http://schemas.microsoft.com/office/drawing/2014/main" id="{61F6D09D-47EA-4111-B630-9F63CB1BC424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367" name="Oval 1366">
                  <a:extLst>
                    <a:ext uri="{FF2B5EF4-FFF2-40B4-BE49-F238E27FC236}">
                      <a16:creationId xmlns:a16="http://schemas.microsoft.com/office/drawing/2014/main" id="{F6C6DFB0-009E-4700-8836-D8B611F8AD22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8" name="Oval 1367">
                  <a:extLst>
                    <a:ext uri="{FF2B5EF4-FFF2-40B4-BE49-F238E27FC236}">
                      <a16:creationId xmlns:a16="http://schemas.microsoft.com/office/drawing/2014/main" id="{46602945-648D-48FD-9CDB-6FCC0393126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9" name="Oval 1368">
                  <a:extLst>
                    <a:ext uri="{FF2B5EF4-FFF2-40B4-BE49-F238E27FC236}">
                      <a16:creationId xmlns:a16="http://schemas.microsoft.com/office/drawing/2014/main" id="{E31DD277-5925-4CCD-A7F6-8285DB1A91A9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0" name="Oval 1369">
                  <a:extLst>
                    <a:ext uri="{FF2B5EF4-FFF2-40B4-BE49-F238E27FC236}">
                      <a16:creationId xmlns:a16="http://schemas.microsoft.com/office/drawing/2014/main" id="{7CC39B5F-87AE-426B-AF8B-628E481D4B21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1" name="Oval 1370">
                  <a:extLst>
                    <a:ext uri="{FF2B5EF4-FFF2-40B4-BE49-F238E27FC236}">
                      <a16:creationId xmlns:a16="http://schemas.microsoft.com/office/drawing/2014/main" id="{227A2587-65E2-487D-91B9-017122F3B15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2" name="Oval 1371">
                  <a:extLst>
                    <a:ext uri="{FF2B5EF4-FFF2-40B4-BE49-F238E27FC236}">
                      <a16:creationId xmlns:a16="http://schemas.microsoft.com/office/drawing/2014/main" id="{47156DFE-B43F-4A02-9228-D39FDCCE9BE6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3" name="Oval 1372">
                  <a:extLst>
                    <a:ext uri="{FF2B5EF4-FFF2-40B4-BE49-F238E27FC236}">
                      <a16:creationId xmlns:a16="http://schemas.microsoft.com/office/drawing/2014/main" id="{308A87A6-8B52-451D-A64E-3F91A161718E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4" name="Oval 1373">
                  <a:extLst>
                    <a:ext uri="{FF2B5EF4-FFF2-40B4-BE49-F238E27FC236}">
                      <a16:creationId xmlns:a16="http://schemas.microsoft.com/office/drawing/2014/main" id="{DA4E516F-91F4-4344-A665-D89CB8863553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5" name="Oval 1374">
                  <a:extLst>
                    <a:ext uri="{FF2B5EF4-FFF2-40B4-BE49-F238E27FC236}">
                      <a16:creationId xmlns:a16="http://schemas.microsoft.com/office/drawing/2014/main" id="{98FF2E9B-8926-49D7-A046-50A5BA571F80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6" name="Oval 1375">
                  <a:extLst>
                    <a:ext uri="{FF2B5EF4-FFF2-40B4-BE49-F238E27FC236}">
                      <a16:creationId xmlns:a16="http://schemas.microsoft.com/office/drawing/2014/main" id="{D3C6750F-82F8-4D28-BE59-86B0A938FA66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7" name="Oval 1376">
                  <a:extLst>
                    <a:ext uri="{FF2B5EF4-FFF2-40B4-BE49-F238E27FC236}">
                      <a16:creationId xmlns:a16="http://schemas.microsoft.com/office/drawing/2014/main" id="{C6216714-FF2B-4460-90AD-37A6A3EA901C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8" name="Oval 1377">
                  <a:extLst>
                    <a:ext uri="{FF2B5EF4-FFF2-40B4-BE49-F238E27FC236}">
                      <a16:creationId xmlns:a16="http://schemas.microsoft.com/office/drawing/2014/main" id="{6ECDBB56-60E0-490C-ABC8-D368F3DAAB24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9" name="Oval 1378">
                  <a:extLst>
                    <a:ext uri="{FF2B5EF4-FFF2-40B4-BE49-F238E27FC236}">
                      <a16:creationId xmlns:a16="http://schemas.microsoft.com/office/drawing/2014/main" id="{E33EDF6E-7575-4EDD-92BE-30C781B8F875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0" name="Oval 1379">
                  <a:extLst>
                    <a:ext uri="{FF2B5EF4-FFF2-40B4-BE49-F238E27FC236}">
                      <a16:creationId xmlns:a16="http://schemas.microsoft.com/office/drawing/2014/main" id="{F268239C-09D1-4A6E-80CF-47BCE5573DC4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1" name="Oval 1380">
                  <a:extLst>
                    <a:ext uri="{FF2B5EF4-FFF2-40B4-BE49-F238E27FC236}">
                      <a16:creationId xmlns:a16="http://schemas.microsoft.com/office/drawing/2014/main" id="{84BE990A-1B99-4729-A74C-ED0C3770FB1C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2" name="Oval 1381">
                  <a:extLst>
                    <a:ext uri="{FF2B5EF4-FFF2-40B4-BE49-F238E27FC236}">
                      <a16:creationId xmlns:a16="http://schemas.microsoft.com/office/drawing/2014/main" id="{5DDF8D65-B410-4A5B-86F7-6ABB9E641951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3" name="Oval 1382">
                  <a:extLst>
                    <a:ext uri="{FF2B5EF4-FFF2-40B4-BE49-F238E27FC236}">
                      <a16:creationId xmlns:a16="http://schemas.microsoft.com/office/drawing/2014/main" id="{992E1A45-95FA-48D4-8A66-7CD9A11F23C4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4" name="Oval 1383">
                  <a:extLst>
                    <a:ext uri="{FF2B5EF4-FFF2-40B4-BE49-F238E27FC236}">
                      <a16:creationId xmlns:a16="http://schemas.microsoft.com/office/drawing/2014/main" id="{9A0F5F2E-E4E2-4FE3-8D72-D6AFD33C1A10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5" name="Oval 1384">
                  <a:extLst>
                    <a:ext uri="{FF2B5EF4-FFF2-40B4-BE49-F238E27FC236}">
                      <a16:creationId xmlns:a16="http://schemas.microsoft.com/office/drawing/2014/main" id="{0111DAA6-D1D7-4027-897F-C81CC7781E12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6" name="Oval 1385">
                  <a:extLst>
                    <a:ext uri="{FF2B5EF4-FFF2-40B4-BE49-F238E27FC236}">
                      <a16:creationId xmlns:a16="http://schemas.microsoft.com/office/drawing/2014/main" id="{19EDBF95-68F6-474B-A9C3-B6AE94C2F7D1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7" name="Oval 1386">
                  <a:extLst>
                    <a:ext uri="{FF2B5EF4-FFF2-40B4-BE49-F238E27FC236}">
                      <a16:creationId xmlns:a16="http://schemas.microsoft.com/office/drawing/2014/main" id="{8C61BCF2-2116-49C7-AFFA-D77259D179FC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8" name="Oval 1387">
                  <a:extLst>
                    <a:ext uri="{FF2B5EF4-FFF2-40B4-BE49-F238E27FC236}">
                      <a16:creationId xmlns:a16="http://schemas.microsoft.com/office/drawing/2014/main" id="{5797423E-4AE2-43A8-802F-8F007FE8952E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9" name="Oval 1388">
                  <a:extLst>
                    <a:ext uri="{FF2B5EF4-FFF2-40B4-BE49-F238E27FC236}">
                      <a16:creationId xmlns:a16="http://schemas.microsoft.com/office/drawing/2014/main" id="{1EADE32D-ADE9-4217-B539-DA575DBB05F4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0" name="Oval 1389">
                  <a:extLst>
                    <a:ext uri="{FF2B5EF4-FFF2-40B4-BE49-F238E27FC236}">
                      <a16:creationId xmlns:a16="http://schemas.microsoft.com/office/drawing/2014/main" id="{9BF315C5-0200-4C3A-928F-4AB1AF79D81F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1" name="Oval 1390">
                  <a:extLst>
                    <a:ext uri="{FF2B5EF4-FFF2-40B4-BE49-F238E27FC236}">
                      <a16:creationId xmlns:a16="http://schemas.microsoft.com/office/drawing/2014/main" id="{557E2A6A-F662-4AEE-BDF2-0D832B25EB7B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2" name="Oval 1391">
                  <a:extLst>
                    <a:ext uri="{FF2B5EF4-FFF2-40B4-BE49-F238E27FC236}">
                      <a16:creationId xmlns:a16="http://schemas.microsoft.com/office/drawing/2014/main" id="{5307BB8C-9F18-48DD-B227-501B275C3AD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3" name="Oval 1392">
                  <a:extLst>
                    <a:ext uri="{FF2B5EF4-FFF2-40B4-BE49-F238E27FC236}">
                      <a16:creationId xmlns:a16="http://schemas.microsoft.com/office/drawing/2014/main" id="{6CD8D0A9-95B6-4FB4-B8E7-E879DEADB5AD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4" name="Oval 1393">
                  <a:extLst>
                    <a:ext uri="{FF2B5EF4-FFF2-40B4-BE49-F238E27FC236}">
                      <a16:creationId xmlns:a16="http://schemas.microsoft.com/office/drawing/2014/main" id="{E4BB5003-6D31-47B0-91FB-231EA6CD2069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1" name="Group 1140">
                <a:extLst>
                  <a:ext uri="{FF2B5EF4-FFF2-40B4-BE49-F238E27FC236}">
                    <a16:creationId xmlns:a16="http://schemas.microsoft.com/office/drawing/2014/main" id="{51322F66-BD34-497A-92D9-C41F6E3A3F65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339" name="Oval 1338">
                  <a:extLst>
                    <a:ext uri="{FF2B5EF4-FFF2-40B4-BE49-F238E27FC236}">
                      <a16:creationId xmlns:a16="http://schemas.microsoft.com/office/drawing/2014/main" id="{6E5065DE-EF35-4BD1-912A-830B09DB3C7F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0" name="Oval 1339">
                  <a:extLst>
                    <a:ext uri="{FF2B5EF4-FFF2-40B4-BE49-F238E27FC236}">
                      <a16:creationId xmlns:a16="http://schemas.microsoft.com/office/drawing/2014/main" id="{AAC16E71-1122-41FE-9195-B68083899785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1" name="Oval 1340">
                  <a:extLst>
                    <a:ext uri="{FF2B5EF4-FFF2-40B4-BE49-F238E27FC236}">
                      <a16:creationId xmlns:a16="http://schemas.microsoft.com/office/drawing/2014/main" id="{91B5A932-8262-47F0-82BF-4BD0726C51C3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2" name="Oval 1341">
                  <a:extLst>
                    <a:ext uri="{FF2B5EF4-FFF2-40B4-BE49-F238E27FC236}">
                      <a16:creationId xmlns:a16="http://schemas.microsoft.com/office/drawing/2014/main" id="{67631B12-F433-40C2-ACFF-9C5032A65C58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3" name="Oval 1342">
                  <a:extLst>
                    <a:ext uri="{FF2B5EF4-FFF2-40B4-BE49-F238E27FC236}">
                      <a16:creationId xmlns:a16="http://schemas.microsoft.com/office/drawing/2014/main" id="{0DD5BE9E-D898-40FA-AAE1-783C6E63077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4" name="Oval 1343">
                  <a:extLst>
                    <a:ext uri="{FF2B5EF4-FFF2-40B4-BE49-F238E27FC236}">
                      <a16:creationId xmlns:a16="http://schemas.microsoft.com/office/drawing/2014/main" id="{DBF5A8EE-9F19-4310-B8FD-3A3AA25EC880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5" name="Oval 1344">
                  <a:extLst>
                    <a:ext uri="{FF2B5EF4-FFF2-40B4-BE49-F238E27FC236}">
                      <a16:creationId xmlns:a16="http://schemas.microsoft.com/office/drawing/2014/main" id="{D2F0ED52-ABE1-4146-B0FA-C65BD056B6D4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6" name="Oval 1345">
                  <a:extLst>
                    <a:ext uri="{FF2B5EF4-FFF2-40B4-BE49-F238E27FC236}">
                      <a16:creationId xmlns:a16="http://schemas.microsoft.com/office/drawing/2014/main" id="{E350740C-E11E-40EB-A1E6-4CE6DF438484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7" name="Oval 1346">
                  <a:extLst>
                    <a:ext uri="{FF2B5EF4-FFF2-40B4-BE49-F238E27FC236}">
                      <a16:creationId xmlns:a16="http://schemas.microsoft.com/office/drawing/2014/main" id="{F5ABAF9A-6564-4428-9C8D-57030D3DD96F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8" name="Oval 1347">
                  <a:extLst>
                    <a:ext uri="{FF2B5EF4-FFF2-40B4-BE49-F238E27FC236}">
                      <a16:creationId xmlns:a16="http://schemas.microsoft.com/office/drawing/2014/main" id="{C81AD8C9-74F5-4D9E-A7D2-C521118F205A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9" name="Oval 1348">
                  <a:extLst>
                    <a:ext uri="{FF2B5EF4-FFF2-40B4-BE49-F238E27FC236}">
                      <a16:creationId xmlns:a16="http://schemas.microsoft.com/office/drawing/2014/main" id="{F2046B37-F736-43E1-AE88-CCB58436FCFB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0" name="Oval 1349">
                  <a:extLst>
                    <a:ext uri="{FF2B5EF4-FFF2-40B4-BE49-F238E27FC236}">
                      <a16:creationId xmlns:a16="http://schemas.microsoft.com/office/drawing/2014/main" id="{E5F4D80B-E020-499F-ACA3-74DB400D43FB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1" name="Oval 1350">
                  <a:extLst>
                    <a:ext uri="{FF2B5EF4-FFF2-40B4-BE49-F238E27FC236}">
                      <a16:creationId xmlns:a16="http://schemas.microsoft.com/office/drawing/2014/main" id="{3DE57554-F80A-49D4-84AA-0AFEA315A715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2" name="Oval 1351">
                  <a:extLst>
                    <a:ext uri="{FF2B5EF4-FFF2-40B4-BE49-F238E27FC236}">
                      <a16:creationId xmlns:a16="http://schemas.microsoft.com/office/drawing/2014/main" id="{8E45F069-B55D-4DD3-BC54-8EB382443AA2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3" name="Oval 1352">
                  <a:extLst>
                    <a:ext uri="{FF2B5EF4-FFF2-40B4-BE49-F238E27FC236}">
                      <a16:creationId xmlns:a16="http://schemas.microsoft.com/office/drawing/2014/main" id="{A83DE535-1181-403F-8F06-056CCF0B9BB5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4" name="Oval 1353">
                  <a:extLst>
                    <a:ext uri="{FF2B5EF4-FFF2-40B4-BE49-F238E27FC236}">
                      <a16:creationId xmlns:a16="http://schemas.microsoft.com/office/drawing/2014/main" id="{AC530730-9AFD-4BC1-8CA1-D8B8CE336443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5" name="Oval 1354">
                  <a:extLst>
                    <a:ext uri="{FF2B5EF4-FFF2-40B4-BE49-F238E27FC236}">
                      <a16:creationId xmlns:a16="http://schemas.microsoft.com/office/drawing/2014/main" id="{AC906BC0-345E-4BDA-A086-1D050380304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6" name="Oval 1355">
                  <a:extLst>
                    <a:ext uri="{FF2B5EF4-FFF2-40B4-BE49-F238E27FC236}">
                      <a16:creationId xmlns:a16="http://schemas.microsoft.com/office/drawing/2014/main" id="{77E3F4EC-9B3F-4E52-82FA-18A5BC5A25B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7" name="Oval 1356">
                  <a:extLst>
                    <a:ext uri="{FF2B5EF4-FFF2-40B4-BE49-F238E27FC236}">
                      <a16:creationId xmlns:a16="http://schemas.microsoft.com/office/drawing/2014/main" id="{A11EC817-142D-4B9C-B4BF-57DC37F77F6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8" name="Oval 1357">
                  <a:extLst>
                    <a:ext uri="{FF2B5EF4-FFF2-40B4-BE49-F238E27FC236}">
                      <a16:creationId xmlns:a16="http://schemas.microsoft.com/office/drawing/2014/main" id="{69E69015-C0BA-4DD1-9A9E-B0C2C18DA006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9" name="Oval 1358">
                  <a:extLst>
                    <a:ext uri="{FF2B5EF4-FFF2-40B4-BE49-F238E27FC236}">
                      <a16:creationId xmlns:a16="http://schemas.microsoft.com/office/drawing/2014/main" id="{11555508-F0C5-44F4-8873-A2C7EE78CB66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0" name="Oval 1359">
                  <a:extLst>
                    <a:ext uri="{FF2B5EF4-FFF2-40B4-BE49-F238E27FC236}">
                      <a16:creationId xmlns:a16="http://schemas.microsoft.com/office/drawing/2014/main" id="{08CC2E47-60E3-45B7-813C-6CF7F4AD4B03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1" name="Oval 1360">
                  <a:extLst>
                    <a:ext uri="{FF2B5EF4-FFF2-40B4-BE49-F238E27FC236}">
                      <a16:creationId xmlns:a16="http://schemas.microsoft.com/office/drawing/2014/main" id="{2397B1F7-7E90-4BEB-8F5C-D909FC8F96B3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2" name="Oval 1361">
                  <a:extLst>
                    <a:ext uri="{FF2B5EF4-FFF2-40B4-BE49-F238E27FC236}">
                      <a16:creationId xmlns:a16="http://schemas.microsoft.com/office/drawing/2014/main" id="{7C0061BA-B527-47AF-9432-2936FADD7C0C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3" name="Oval 1362">
                  <a:extLst>
                    <a:ext uri="{FF2B5EF4-FFF2-40B4-BE49-F238E27FC236}">
                      <a16:creationId xmlns:a16="http://schemas.microsoft.com/office/drawing/2014/main" id="{A04BFE70-BAAA-4614-8073-E4786D61AB6D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4" name="Oval 1363">
                  <a:extLst>
                    <a:ext uri="{FF2B5EF4-FFF2-40B4-BE49-F238E27FC236}">
                      <a16:creationId xmlns:a16="http://schemas.microsoft.com/office/drawing/2014/main" id="{334F514F-7A20-4052-B859-2C0311F13946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5" name="Oval 1364">
                  <a:extLst>
                    <a:ext uri="{FF2B5EF4-FFF2-40B4-BE49-F238E27FC236}">
                      <a16:creationId xmlns:a16="http://schemas.microsoft.com/office/drawing/2014/main" id="{C6BE8D8A-2CC9-419A-B8F3-5C8824EB1311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6" name="Oval 1365">
                  <a:extLst>
                    <a:ext uri="{FF2B5EF4-FFF2-40B4-BE49-F238E27FC236}">
                      <a16:creationId xmlns:a16="http://schemas.microsoft.com/office/drawing/2014/main" id="{8FA20F48-48AB-4021-B49B-178BDB513D07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5" name="Group 1274">
                <a:extLst>
                  <a:ext uri="{FF2B5EF4-FFF2-40B4-BE49-F238E27FC236}">
                    <a16:creationId xmlns:a16="http://schemas.microsoft.com/office/drawing/2014/main" id="{7C2F2CD9-9218-4DBA-AEF2-19449CEFC9AA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1311" name="Oval 1310">
                  <a:extLst>
                    <a:ext uri="{FF2B5EF4-FFF2-40B4-BE49-F238E27FC236}">
                      <a16:creationId xmlns:a16="http://schemas.microsoft.com/office/drawing/2014/main" id="{1B30C9B9-A3BA-4D50-A0D9-D98C48400BA2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2" name="Oval 1311">
                  <a:extLst>
                    <a:ext uri="{FF2B5EF4-FFF2-40B4-BE49-F238E27FC236}">
                      <a16:creationId xmlns:a16="http://schemas.microsoft.com/office/drawing/2014/main" id="{8ECFAFA0-186D-44F9-8A11-ECB3C1ED4CD5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3" name="Oval 1312">
                  <a:extLst>
                    <a:ext uri="{FF2B5EF4-FFF2-40B4-BE49-F238E27FC236}">
                      <a16:creationId xmlns:a16="http://schemas.microsoft.com/office/drawing/2014/main" id="{CA83D06B-412F-4287-AD2F-659E21273CFB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4" name="Oval 1313">
                  <a:extLst>
                    <a:ext uri="{FF2B5EF4-FFF2-40B4-BE49-F238E27FC236}">
                      <a16:creationId xmlns:a16="http://schemas.microsoft.com/office/drawing/2014/main" id="{D72D01DA-39B2-4A05-A7E0-F1F308840CE4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5" name="Oval 1314">
                  <a:extLst>
                    <a:ext uri="{FF2B5EF4-FFF2-40B4-BE49-F238E27FC236}">
                      <a16:creationId xmlns:a16="http://schemas.microsoft.com/office/drawing/2014/main" id="{650897E5-C55D-49C0-982C-8AA281C8D01A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6" name="Oval 1315">
                  <a:extLst>
                    <a:ext uri="{FF2B5EF4-FFF2-40B4-BE49-F238E27FC236}">
                      <a16:creationId xmlns:a16="http://schemas.microsoft.com/office/drawing/2014/main" id="{F27F5AE8-9CD0-4290-BD0A-9F8DDC15EAB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7" name="Oval 1316">
                  <a:extLst>
                    <a:ext uri="{FF2B5EF4-FFF2-40B4-BE49-F238E27FC236}">
                      <a16:creationId xmlns:a16="http://schemas.microsoft.com/office/drawing/2014/main" id="{CFD6CCA2-3995-4498-9780-A9029F5296E1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8" name="Oval 1317">
                  <a:extLst>
                    <a:ext uri="{FF2B5EF4-FFF2-40B4-BE49-F238E27FC236}">
                      <a16:creationId xmlns:a16="http://schemas.microsoft.com/office/drawing/2014/main" id="{DF5CF4C3-B2F9-4385-9175-49CAC095F11C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9" name="Oval 1318">
                  <a:extLst>
                    <a:ext uri="{FF2B5EF4-FFF2-40B4-BE49-F238E27FC236}">
                      <a16:creationId xmlns:a16="http://schemas.microsoft.com/office/drawing/2014/main" id="{573A1B02-97FD-4E1E-95C3-CF48F5FDD0BD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0" name="Oval 1319">
                  <a:extLst>
                    <a:ext uri="{FF2B5EF4-FFF2-40B4-BE49-F238E27FC236}">
                      <a16:creationId xmlns:a16="http://schemas.microsoft.com/office/drawing/2014/main" id="{41D3CC67-6DF6-40B4-A1B6-DBE73E1551A4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1" name="Oval 1320">
                  <a:extLst>
                    <a:ext uri="{FF2B5EF4-FFF2-40B4-BE49-F238E27FC236}">
                      <a16:creationId xmlns:a16="http://schemas.microsoft.com/office/drawing/2014/main" id="{73B7F830-A192-486B-ADA7-EAE86CEEC4DF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2" name="Oval 1321">
                  <a:extLst>
                    <a:ext uri="{FF2B5EF4-FFF2-40B4-BE49-F238E27FC236}">
                      <a16:creationId xmlns:a16="http://schemas.microsoft.com/office/drawing/2014/main" id="{5C15316E-A944-4DD7-BF80-8D65E593B2CC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3" name="Oval 1322">
                  <a:extLst>
                    <a:ext uri="{FF2B5EF4-FFF2-40B4-BE49-F238E27FC236}">
                      <a16:creationId xmlns:a16="http://schemas.microsoft.com/office/drawing/2014/main" id="{ADAF3FA9-0822-45F4-80F5-6F541F6B37DA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4" name="Oval 1323">
                  <a:extLst>
                    <a:ext uri="{FF2B5EF4-FFF2-40B4-BE49-F238E27FC236}">
                      <a16:creationId xmlns:a16="http://schemas.microsoft.com/office/drawing/2014/main" id="{863DBEEC-03A2-4A1F-9A09-1B34AE0F1E01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5" name="Oval 1324">
                  <a:extLst>
                    <a:ext uri="{FF2B5EF4-FFF2-40B4-BE49-F238E27FC236}">
                      <a16:creationId xmlns:a16="http://schemas.microsoft.com/office/drawing/2014/main" id="{2EE044F4-F223-4349-AD48-42053D0EE2E4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6" name="Oval 1325">
                  <a:extLst>
                    <a:ext uri="{FF2B5EF4-FFF2-40B4-BE49-F238E27FC236}">
                      <a16:creationId xmlns:a16="http://schemas.microsoft.com/office/drawing/2014/main" id="{095FA864-20EF-4CB7-9E27-823E1CD91A28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7" name="Oval 1326">
                  <a:extLst>
                    <a:ext uri="{FF2B5EF4-FFF2-40B4-BE49-F238E27FC236}">
                      <a16:creationId xmlns:a16="http://schemas.microsoft.com/office/drawing/2014/main" id="{FE351D11-365C-48F7-A2A7-9DB0AD1A3842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8" name="Oval 1327">
                  <a:extLst>
                    <a:ext uri="{FF2B5EF4-FFF2-40B4-BE49-F238E27FC236}">
                      <a16:creationId xmlns:a16="http://schemas.microsoft.com/office/drawing/2014/main" id="{C40EA83E-838B-4536-A917-E13DB7AE9656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9" name="Oval 1328">
                  <a:extLst>
                    <a:ext uri="{FF2B5EF4-FFF2-40B4-BE49-F238E27FC236}">
                      <a16:creationId xmlns:a16="http://schemas.microsoft.com/office/drawing/2014/main" id="{09F65696-E1C8-4E7F-93C3-8D533885A72A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0" name="Oval 1329">
                  <a:extLst>
                    <a:ext uri="{FF2B5EF4-FFF2-40B4-BE49-F238E27FC236}">
                      <a16:creationId xmlns:a16="http://schemas.microsoft.com/office/drawing/2014/main" id="{66648753-E17A-431D-96AC-9D8E6B0B1CAC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1" name="Oval 1330">
                  <a:extLst>
                    <a:ext uri="{FF2B5EF4-FFF2-40B4-BE49-F238E27FC236}">
                      <a16:creationId xmlns:a16="http://schemas.microsoft.com/office/drawing/2014/main" id="{02040F91-9A38-47D3-AC42-738795477BDC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2" name="Oval 1331">
                  <a:extLst>
                    <a:ext uri="{FF2B5EF4-FFF2-40B4-BE49-F238E27FC236}">
                      <a16:creationId xmlns:a16="http://schemas.microsoft.com/office/drawing/2014/main" id="{95230E50-1547-4FB4-884D-DF1543233CC4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3" name="Oval 1332">
                  <a:extLst>
                    <a:ext uri="{FF2B5EF4-FFF2-40B4-BE49-F238E27FC236}">
                      <a16:creationId xmlns:a16="http://schemas.microsoft.com/office/drawing/2014/main" id="{6AE8E409-84B2-4982-BEF7-2D5B53CBC80F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4" name="Oval 1333">
                  <a:extLst>
                    <a:ext uri="{FF2B5EF4-FFF2-40B4-BE49-F238E27FC236}">
                      <a16:creationId xmlns:a16="http://schemas.microsoft.com/office/drawing/2014/main" id="{E758D79C-7061-4A98-93C1-B1FB2549670D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5" name="Oval 1334">
                  <a:extLst>
                    <a:ext uri="{FF2B5EF4-FFF2-40B4-BE49-F238E27FC236}">
                      <a16:creationId xmlns:a16="http://schemas.microsoft.com/office/drawing/2014/main" id="{87282FFE-781B-4F26-94C3-9976291ACBE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6" name="Oval 1335">
                  <a:extLst>
                    <a:ext uri="{FF2B5EF4-FFF2-40B4-BE49-F238E27FC236}">
                      <a16:creationId xmlns:a16="http://schemas.microsoft.com/office/drawing/2014/main" id="{61CCDCF6-B417-4FB3-9147-0A4FA61D384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7" name="Oval 1336">
                  <a:extLst>
                    <a:ext uri="{FF2B5EF4-FFF2-40B4-BE49-F238E27FC236}">
                      <a16:creationId xmlns:a16="http://schemas.microsoft.com/office/drawing/2014/main" id="{9CC6408F-01C2-4BEC-9166-FFDC7F427D0D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8" name="Oval 1337">
                  <a:extLst>
                    <a:ext uri="{FF2B5EF4-FFF2-40B4-BE49-F238E27FC236}">
                      <a16:creationId xmlns:a16="http://schemas.microsoft.com/office/drawing/2014/main" id="{E61E5A50-0BC9-40BE-9162-9566CAD5603E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6" name="Group 1275">
                <a:extLst>
                  <a:ext uri="{FF2B5EF4-FFF2-40B4-BE49-F238E27FC236}">
                    <a16:creationId xmlns:a16="http://schemas.microsoft.com/office/drawing/2014/main" id="{3FD93ECB-95DD-4297-A6CD-02D0699DC09F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1277" name="Oval 1276">
                  <a:extLst>
                    <a:ext uri="{FF2B5EF4-FFF2-40B4-BE49-F238E27FC236}">
                      <a16:creationId xmlns:a16="http://schemas.microsoft.com/office/drawing/2014/main" id="{135CEFFB-531E-49CB-8E4B-10D5A9808777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9" name="Oval 1278">
                  <a:extLst>
                    <a:ext uri="{FF2B5EF4-FFF2-40B4-BE49-F238E27FC236}">
                      <a16:creationId xmlns:a16="http://schemas.microsoft.com/office/drawing/2014/main" id="{BEB4F459-8B86-46B7-B179-D02986AC4987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1" name="Oval 1280">
                  <a:extLst>
                    <a:ext uri="{FF2B5EF4-FFF2-40B4-BE49-F238E27FC236}">
                      <a16:creationId xmlns:a16="http://schemas.microsoft.com/office/drawing/2014/main" id="{40677389-C78A-4C5E-BE91-B9AD67613F03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6" name="Oval 1285">
                  <a:extLst>
                    <a:ext uri="{FF2B5EF4-FFF2-40B4-BE49-F238E27FC236}">
                      <a16:creationId xmlns:a16="http://schemas.microsoft.com/office/drawing/2014/main" id="{714018D0-F253-4AEA-8068-93FB75774350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7" name="Oval 1286">
                  <a:extLst>
                    <a:ext uri="{FF2B5EF4-FFF2-40B4-BE49-F238E27FC236}">
                      <a16:creationId xmlns:a16="http://schemas.microsoft.com/office/drawing/2014/main" id="{7C6E096C-5424-42B8-A25E-3D0BFFCBF1AE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8" name="Oval 1287">
                  <a:extLst>
                    <a:ext uri="{FF2B5EF4-FFF2-40B4-BE49-F238E27FC236}">
                      <a16:creationId xmlns:a16="http://schemas.microsoft.com/office/drawing/2014/main" id="{8EE1E962-040C-4BBF-A726-588D167983E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9" name="Oval 1288">
                  <a:extLst>
                    <a:ext uri="{FF2B5EF4-FFF2-40B4-BE49-F238E27FC236}">
                      <a16:creationId xmlns:a16="http://schemas.microsoft.com/office/drawing/2014/main" id="{F1FD4757-6DB8-4882-A8A3-6FA3FA265AB9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0" name="Oval 1289">
                  <a:extLst>
                    <a:ext uri="{FF2B5EF4-FFF2-40B4-BE49-F238E27FC236}">
                      <a16:creationId xmlns:a16="http://schemas.microsoft.com/office/drawing/2014/main" id="{6AB760A9-F63F-41CD-84A2-CF9E4239DE36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1" name="Oval 1290">
                  <a:extLst>
                    <a:ext uri="{FF2B5EF4-FFF2-40B4-BE49-F238E27FC236}">
                      <a16:creationId xmlns:a16="http://schemas.microsoft.com/office/drawing/2014/main" id="{4B594682-7A15-4A4F-9913-AABAE8B930A9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2" name="Oval 1291">
                  <a:extLst>
                    <a:ext uri="{FF2B5EF4-FFF2-40B4-BE49-F238E27FC236}">
                      <a16:creationId xmlns:a16="http://schemas.microsoft.com/office/drawing/2014/main" id="{4AD0EF5E-9624-44ED-836C-813524DF3CE6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3" name="Oval 1292">
                  <a:extLst>
                    <a:ext uri="{FF2B5EF4-FFF2-40B4-BE49-F238E27FC236}">
                      <a16:creationId xmlns:a16="http://schemas.microsoft.com/office/drawing/2014/main" id="{5FA7829A-F5E5-41CC-BDDD-9598D7FB18E2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4" name="Oval 1293">
                  <a:extLst>
                    <a:ext uri="{FF2B5EF4-FFF2-40B4-BE49-F238E27FC236}">
                      <a16:creationId xmlns:a16="http://schemas.microsoft.com/office/drawing/2014/main" id="{8F5067F1-E8DD-4A77-A5DB-C4F97CA4BABC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5" name="Oval 1294">
                  <a:extLst>
                    <a:ext uri="{FF2B5EF4-FFF2-40B4-BE49-F238E27FC236}">
                      <a16:creationId xmlns:a16="http://schemas.microsoft.com/office/drawing/2014/main" id="{287CA8A3-78D9-4696-B075-7CF03AEAAD0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6" name="Oval 1295">
                  <a:extLst>
                    <a:ext uri="{FF2B5EF4-FFF2-40B4-BE49-F238E27FC236}">
                      <a16:creationId xmlns:a16="http://schemas.microsoft.com/office/drawing/2014/main" id="{D8A2FA19-4C8A-4600-BFE1-622582F11DBE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7" name="Oval 1296">
                  <a:extLst>
                    <a:ext uri="{FF2B5EF4-FFF2-40B4-BE49-F238E27FC236}">
                      <a16:creationId xmlns:a16="http://schemas.microsoft.com/office/drawing/2014/main" id="{3A6C7B7C-467D-4E76-9106-F91093BEBC94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8" name="Oval 1297">
                  <a:extLst>
                    <a:ext uri="{FF2B5EF4-FFF2-40B4-BE49-F238E27FC236}">
                      <a16:creationId xmlns:a16="http://schemas.microsoft.com/office/drawing/2014/main" id="{08BCBF3C-175F-45A5-8B78-8481BA3EC6C8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9" name="Oval 1298">
                  <a:extLst>
                    <a:ext uri="{FF2B5EF4-FFF2-40B4-BE49-F238E27FC236}">
                      <a16:creationId xmlns:a16="http://schemas.microsoft.com/office/drawing/2014/main" id="{51A09D67-B08F-4CB5-A87A-804A8C4263AB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0" name="Oval 1299">
                  <a:extLst>
                    <a:ext uri="{FF2B5EF4-FFF2-40B4-BE49-F238E27FC236}">
                      <a16:creationId xmlns:a16="http://schemas.microsoft.com/office/drawing/2014/main" id="{DB5B7389-B216-4A9B-A7C0-F4C2A535F4D4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1" name="Oval 1300">
                  <a:extLst>
                    <a:ext uri="{FF2B5EF4-FFF2-40B4-BE49-F238E27FC236}">
                      <a16:creationId xmlns:a16="http://schemas.microsoft.com/office/drawing/2014/main" id="{B50C24AD-1129-4DCF-ABC5-2F180343B448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2" name="Oval 1301">
                  <a:extLst>
                    <a:ext uri="{FF2B5EF4-FFF2-40B4-BE49-F238E27FC236}">
                      <a16:creationId xmlns:a16="http://schemas.microsoft.com/office/drawing/2014/main" id="{D7760750-5C40-4CE0-8589-0ED24BDAFCE2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3" name="Oval 1302">
                  <a:extLst>
                    <a:ext uri="{FF2B5EF4-FFF2-40B4-BE49-F238E27FC236}">
                      <a16:creationId xmlns:a16="http://schemas.microsoft.com/office/drawing/2014/main" id="{3AFB3E7F-895A-4DAB-A84A-9588247903AD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4" name="Oval 1303">
                  <a:extLst>
                    <a:ext uri="{FF2B5EF4-FFF2-40B4-BE49-F238E27FC236}">
                      <a16:creationId xmlns:a16="http://schemas.microsoft.com/office/drawing/2014/main" id="{BF700585-5311-4135-9079-6DD4BBAE234A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5" name="Oval 1304">
                  <a:extLst>
                    <a:ext uri="{FF2B5EF4-FFF2-40B4-BE49-F238E27FC236}">
                      <a16:creationId xmlns:a16="http://schemas.microsoft.com/office/drawing/2014/main" id="{B6D66C3B-20D2-4DCD-9FC2-24266C3A19D6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6" name="Oval 1305">
                  <a:extLst>
                    <a:ext uri="{FF2B5EF4-FFF2-40B4-BE49-F238E27FC236}">
                      <a16:creationId xmlns:a16="http://schemas.microsoft.com/office/drawing/2014/main" id="{D8306B89-DCBE-4775-9037-88DDEF4DBC6A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7" name="Oval 1306">
                  <a:extLst>
                    <a:ext uri="{FF2B5EF4-FFF2-40B4-BE49-F238E27FC236}">
                      <a16:creationId xmlns:a16="http://schemas.microsoft.com/office/drawing/2014/main" id="{FDBCC8D4-50C8-4C44-B4D5-73DF6C56444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8" name="Oval 1307">
                  <a:extLst>
                    <a:ext uri="{FF2B5EF4-FFF2-40B4-BE49-F238E27FC236}">
                      <a16:creationId xmlns:a16="http://schemas.microsoft.com/office/drawing/2014/main" id="{618143EE-E771-448F-87EC-3659C2014F1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9" name="Oval 1308">
                  <a:extLst>
                    <a:ext uri="{FF2B5EF4-FFF2-40B4-BE49-F238E27FC236}">
                      <a16:creationId xmlns:a16="http://schemas.microsoft.com/office/drawing/2014/main" id="{FA0F60AE-D1CF-47B8-ADDE-FF07F48CE4F4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0" name="Oval 1309">
                  <a:extLst>
                    <a:ext uri="{FF2B5EF4-FFF2-40B4-BE49-F238E27FC236}">
                      <a16:creationId xmlns:a16="http://schemas.microsoft.com/office/drawing/2014/main" id="{0A99BDE5-6A18-401C-91F2-9F344CD6F87A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AE723AD-54D7-49C5-B10A-B26DA8EA6D75}"/>
              </a:ext>
            </a:extLst>
          </p:cNvPr>
          <p:cNvGrpSpPr/>
          <p:nvPr/>
        </p:nvGrpSpPr>
        <p:grpSpPr>
          <a:xfrm>
            <a:off x="5972207" y="68248"/>
            <a:ext cx="2036142" cy="512086"/>
            <a:chOff x="5972207" y="68248"/>
            <a:chExt cx="2036142" cy="512086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48B38A-4E7C-4642-876D-31E12F881266}"/>
                </a:ext>
              </a:extLst>
            </p:cNvPr>
            <p:cNvGrpSpPr/>
            <p:nvPr/>
          </p:nvGrpSpPr>
          <p:grpSpPr>
            <a:xfrm>
              <a:off x="6188785" y="68248"/>
              <a:ext cx="1819564" cy="480291"/>
              <a:chOff x="1366981" y="-89522"/>
              <a:chExt cx="1819564" cy="480291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F4E15614-72F4-4FB2-96A6-24DCC08C8F9F}"/>
                  </a:ext>
                </a:extLst>
              </p:cNvPr>
              <p:cNvSpPr/>
              <p:nvPr/>
            </p:nvSpPr>
            <p:spPr>
              <a:xfrm>
                <a:off x="1366981" y="0"/>
                <a:ext cx="1819564" cy="39076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Google Shape;416;p45">
                <a:extLst>
                  <a:ext uri="{FF2B5EF4-FFF2-40B4-BE49-F238E27FC236}">
                    <a16:creationId xmlns:a16="http://schemas.microsoft.com/office/drawing/2014/main" id="{CAD668A8-1CEC-4E47-8D8C-063BBBEF28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7237" y="-89522"/>
                <a:ext cx="1717994" cy="347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9pPr>
              </a:lstStyle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Sự</a:t>
                </a:r>
                <a:r>
                  <a:rPr lang="en-US" dirty="0">
                    <a:solidFill>
                      <a:schemeClr val="bg1"/>
                    </a:solidFill>
                    <a:latin typeface="#9Slide07 IcielBaliho Script" pitchFamily="2" charset="-93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tạo</a:t>
                </a:r>
                <a:r>
                  <a:rPr lang="en-US" dirty="0">
                    <a:solidFill>
                      <a:schemeClr val="bg1"/>
                    </a:solidFill>
                    <a:latin typeface="#9Slide07 IcielBaliho Script" pitchFamily="2" charset="-93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tinh</a:t>
                </a:r>
                <a:endParaRPr lang="en-US" dirty="0">
                  <a:solidFill>
                    <a:schemeClr val="bg1"/>
                  </a:solidFill>
                  <a:latin typeface="#9Slide07 IcielBaliho Script" pitchFamily="2" charset="-93"/>
                </a:endParaRPr>
              </a:p>
            </p:txBody>
          </p:sp>
        </p:grpSp>
        <p:grpSp>
          <p:nvGrpSpPr>
            <p:cNvPr id="1423" name="Group 1422">
              <a:extLst>
                <a:ext uri="{FF2B5EF4-FFF2-40B4-BE49-F238E27FC236}">
                  <a16:creationId xmlns:a16="http://schemas.microsoft.com/office/drawing/2014/main" id="{DEE535B2-2C5A-472D-AF20-2EBAA85486B0}"/>
                </a:ext>
              </a:extLst>
            </p:cNvPr>
            <p:cNvGrpSpPr/>
            <p:nvPr/>
          </p:nvGrpSpPr>
          <p:grpSpPr>
            <a:xfrm>
              <a:off x="5972207" y="135838"/>
              <a:ext cx="444496" cy="444496"/>
              <a:chOff x="1442358" y="944335"/>
              <a:chExt cx="688522" cy="688522"/>
            </a:xfrm>
          </p:grpSpPr>
          <p:sp>
            <p:nvSpPr>
              <p:cNvPr id="1424" name="Oval 1423">
                <a:extLst>
                  <a:ext uri="{FF2B5EF4-FFF2-40B4-BE49-F238E27FC236}">
                    <a16:creationId xmlns:a16="http://schemas.microsoft.com/office/drawing/2014/main" id="{4C5736A1-629E-4341-AC0C-3217C15D8AD7}"/>
                  </a:ext>
                </a:extLst>
              </p:cNvPr>
              <p:cNvSpPr/>
              <p:nvPr/>
            </p:nvSpPr>
            <p:spPr>
              <a:xfrm>
                <a:off x="1442358" y="944335"/>
                <a:ext cx="688522" cy="6885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25" name="Picture 4" descr="Man free icon">
                <a:extLst>
                  <a:ext uri="{FF2B5EF4-FFF2-40B4-BE49-F238E27FC236}">
                    <a16:creationId xmlns:a16="http://schemas.microsoft.com/office/drawing/2014/main" id="{C44A999A-102A-4D1E-BEB9-FDB27AE679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606" y="1047750"/>
                <a:ext cx="462643" cy="462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965F70-9E87-43A3-8047-95D870C8E2C6}"/>
              </a:ext>
            </a:extLst>
          </p:cNvPr>
          <p:cNvGrpSpPr/>
          <p:nvPr/>
        </p:nvGrpSpPr>
        <p:grpSpPr>
          <a:xfrm>
            <a:off x="5161833" y="4068083"/>
            <a:ext cx="285879" cy="742225"/>
            <a:chOff x="5376518" y="4036278"/>
            <a:chExt cx="285879" cy="742225"/>
          </a:xfrm>
        </p:grpSpPr>
        <p:grpSp>
          <p:nvGrpSpPr>
            <p:cNvPr id="980" name="Group 979">
              <a:extLst>
                <a:ext uri="{FF2B5EF4-FFF2-40B4-BE49-F238E27FC236}">
                  <a16:creationId xmlns:a16="http://schemas.microsoft.com/office/drawing/2014/main" id="{A1ED60AA-1F67-47CD-9B85-F2E8ECFEAABC}"/>
                </a:ext>
              </a:extLst>
            </p:cNvPr>
            <p:cNvGrpSpPr/>
            <p:nvPr/>
          </p:nvGrpSpPr>
          <p:grpSpPr>
            <a:xfrm>
              <a:off x="5376518" y="4036278"/>
              <a:ext cx="285879" cy="285879"/>
              <a:chOff x="6032204" y="1763762"/>
              <a:chExt cx="2517979" cy="2517978"/>
            </a:xfrm>
          </p:grpSpPr>
          <p:sp>
            <p:nvSpPr>
              <p:cNvPr id="981" name="Oval 980">
                <a:extLst>
                  <a:ext uri="{FF2B5EF4-FFF2-40B4-BE49-F238E27FC236}">
                    <a16:creationId xmlns:a16="http://schemas.microsoft.com/office/drawing/2014/main" id="{93053C97-8858-423D-8D51-4E42A7C354A5}"/>
                  </a:ext>
                </a:extLst>
              </p:cNvPr>
              <p:cNvSpPr/>
              <p:nvPr/>
            </p:nvSpPr>
            <p:spPr>
              <a:xfrm>
                <a:off x="6094035" y="1816751"/>
                <a:ext cx="2405658" cy="2405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Circle: Hollow 981">
                <a:extLst>
                  <a:ext uri="{FF2B5EF4-FFF2-40B4-BE49-F238E27FC236}">
                    <a16:creationId xmlns:a16="http://schemas.microsoft.com/office/drawing/2014/main" id="{70ED729A-EE5C-4A21-98D3-1D07877CCE18}"/>
                  </a:ext>
                </a:extLst>
              </p:cNvPr>
              <p:cNvSpPr/>
              <p:nvPr/>
            </p:nvSpPr>
            <p:spPr>
              <a:xfrm>
                <a:off x="6032204" y="1763762"/>
                <a:ext cx="2517979" cy="251797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3" name="Oval 982">
                <a:extLst>
                  <a:ext uri="{FF2B5EF4-FFF2-40B4-BE49-F238E27FC236}">
                    <a16:creationId xmlns:a16="http://schemas.microsoft.com/office/drawing/2014/main" id="{2D67F3A4-1AAC-416A-8919-F02E4EB4FEDE}"/>
                  </a:ext>
                </a:extLst>
              </p:cNvPr>
              <p:cNvSpPr/>
              <p:nvPr/>
            </p:nvSpPr>
            <p:spPr>
              <a:xfrm>
                <a:off x="6742710" y="2474267"/>
                <a:ext cx="1096971" cy="109697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6" name="Freeform 286">
              <a:extLst>
                <a:ext uri="{FF2B5EF4-FFF2-40B4-BE49-F238E27FC236}">
                  <a16:creationId xmlns:a16="http://schemas.microsoft.com/office/drawing/2014/main" id="{B70F100D-F683-41B0-BDF7-CF4EC98057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86279" y="4481640"/>
              <a:ext cx="457200" cy="136525"/>
            </a:xfrm>
            <a:custGeom>
              <a:avLst/>
              <a:gdLst>
                <a:gd name="T0" fmla="*/ 0 w 192"/>
                <a:gd name="T1" fmla="*/ 8 h 104"/>
                <a:gd name="T2" fmla="*/ 2775 w 192"/>
                <a:gd name="T3" fmla="*/ 2 h 104"/>
                <a:gd name="T4" fmla="*/ 5540 w 192"/>
                <a:gd name="T5" fmla="*/ 16 h 104"/>
                <a:gd name="T6" fmla="*/ 8310 w 192"/>
                <a:gd name="T7" fmla="*/ 2 h 104"/>
                <a:gd name="T8" fmla="*/ 11075 w 192"/>
                <a:gd name="T9" fmla="*/ 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04"/>
                <a:gd name="T17" fmla="*/ 192 w 19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8575">
              <a:solidFill>
                <a:srgbClr val="00967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7" name="Group 1426">
            <a:extLst>
              <a:ext uri="{FF2B5EF4-FFF2-40B4-BE49-F238E27FC236}">
                <a16:creationId xmlns:a16="http://schemas.microsoft.com/office/drawing/2014/main" id="{8DA4B0E1-1C64-4A40-89D5-DA4C354149FC}"/>
              </a:ext>
            </a:extLst>
          </p:cNvPr>
          <p:cNvGrpSpPr/>
          <p:nvPr/>
        </p:nvGrpSpPr>
        <p:grpSpPr>
          <a:xfrm>
            <a:off x="6020574" y="4068083"/>
            <a:ext cx="285879" cy="742225"/>
            <a:chOff x="5376518" y="4036278"/>
            <a:chExt cx="285879" cy="742225"/>
          </a:xfrm>
        </p:grpSpPr>
        <p:grpSp>
          <p:nvGrpSpPr>
            <p:cNvPr id="1428" name="Group 1427">
              <a:extLst>
                <a:ext uri="{FF2B5EF4-FFF2-40B4-BE49-F238E27FC236}">
                  <a16:creationId xmlns:a16="http://schemas.microsoft.com/office/drawing/2014/main" id="{12D51BBD-E0C4-472A-B004-41EDCCF87BDA}"/>
                </a:ext>
              </a:extLst>
            </p:cNvPr>
            <p:cNvGrpSpPr/>
            <p:nvPr/>
          </p:nvGrpSpPr>
          <p:grpSpPr>
            <a:xfrm>
              <a:off x="5376518" y="4036278"/>
              <a:ext cx="285879" cy="285879"/>
              <a:chOff x="6032204" y="1763762"/>
              <a:chExt cx="2517979" cy="2517978"/>
            </a:xfrm>
          </p:grpSpPr>
          <p:sp>
            <p:nvSpPr>
              <p:cNvPr id="1430" name="Oval 1429">
                <a:extLst>
                  <a:ext uri="{FF2B5EF4-FFF2-40B4-BE49-F238E27FC236}">
                    <a16:creationId xmlns:a16="http://schemas.microsoft.com/office/drawing/2014/main" id="{C9FD7DB4-ED5A-42B8-9EAC-6C6D0F1D3108}"/>
                  </a:ext>
                </a:extLst>
              </p:cNvPr>
              <p:cNvSpPr/>
              <p:nvPr/>
            </p:nvSpPr>
            <p:spPr>
              <a:xfrm>
                <a:off x="6094035" y="1816751"/>
                <a:ext cx="2405658" cy="2405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1" name="Circle: Hollow 1430">
                <a:extLst>
                  <a:ext uri="{FF2B5EF4-FFF2-40B4-BE49-F238E27FC236}">
                    <a16:creationId xmlns:a16="http://schemas.microsoft.com/office/drawing/2014/main" id="{F184064F-6EB9-4D74-B556-169B5ABAD9AB}"/>
                  </a:ext>
                </a:extLst>
              </p:cNvPr>
              <p:cNvSpPr/>
              <p:nvPr/>
            </p:nvSpPr>
            <p:spPr>
              <a:xfrm>
                <a:off x="6032204" y="1763762"/>
                <a:ext cx="2517979" cy="251797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2" name="Oval 1431">
                <a:extLst>
                  <a:ext uri="{FF2B5EF4-FFF2-40B4-BE49-F238E27FC236}">
                    <a16:creationId xmlns:a16="http://schemas.microsoft.com/office/drawing/2014/main" id="{51698E90-E7F0-40CF-8469-5A91B9C452D4}"/>
                  </a:ext>
                </a:extLst>
              </p:cNvPr>
              <p:cNvSpPr/>
              <p:nvPr/>
            </p:nvSpPr>
            <p:spPr>
              <a:xfrm>
                <a:off x="6742710" y="2474267"/>
                <a:ext cx="1096971" cy="109697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9" name="Freeform 286">
              <a:extLst>
                <a:ext uri="{FF2B5EF4-FFF2-40B4-BE49-F238E27FC236}">
                  <a16:creationId xmlns:a16="http://schemas.microsoft.com/office/drawing/2014/main" id="{644C70EE-2843-40CE-A352-125B6B95A9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86279" y="4481640"/>
              <a:ext cx="457200" cy="136525"/>
            </a:xfrm>
            <a:custGeom>
              <a:avLst/>
              <a:gdLst>
                <a:gd name="T0" fmla="*/ 0 w 192"/>
                <a:gd name="T1" fmla="*/ 8 h 104"/>
                <a:gd name="T2" fmla="*/ 2775 w 192"/>
                <a:gd name="T3" fmla="*/ 2 h 104"/>
                <a:gd name="T4" fmla="*/ 5540 w 192"/>
                <a:gd name="T5" fmla="*/ 16 h 104"/>
                <a:gd name="T6" fmla="*/ 8310 w 192"/>
                <a:gd name="T7" fmla="*/ 2 h 104"/>
                <a:gd name="T8" fmla="*/ 11075 w 192"/>
                <a:gd name="T9" fmla="*/ 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04"/>
                <a:gd name="T17" fmla="*/ 192 w 19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8575">
              <a:solidFill>
                <a:srgbClr val="00967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" name="Line 58">
            <a:extLst>
              <a:ext uri="{FF2B5EF4-FFF2-40B4-BE49-F238E27FC236}">
                <a16:creationId xmlns:a16="http://schemas.microsoft.com/office/drawing/2014/main" id="{2E8CDFF3-7241-4893-9DED-F4F04C433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75999" y="3474120"/>
            <a:ext cx="284744" cy="517719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434" name="Line 59">
            <a:extLst>
              <a:ext uri="{FF2B5EF4-FFF2-40B4-BE49-F238E27FC236}">
                <a16:creationId xmlns:a16="http://schemas.microsoft.com/office/drawing/2014/main" id="{0A7FD673-25D3-43B1-B8D7-32A6F8F6C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4092" y="3467648"/>
            <a:ext cx="291216" cy="537131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1435" name="Group 1434">
            <a:extLst>
              <a:ext uri="{FF2B5EF4-FFF2-40B4-BE49-F238E27FC236}">
                <a16:creationId xmlns:a16="http://schemas.microsoft.com/office/drawing/2014/main" id="{F488E879-AD52-4E5C-83F6-C6519046F9EA}"/>
              </a:ext>
            </a:extLst>
          </p:cNvPr>
          <p:cNvGrpSpPr/>
          <p:nvPr/>
        </p:nvGrpSpPr>
        <p:grpSpPr>
          <a:xfrm>
            <a:off x="7006535" y="4068083"/>
            <a:ext cx="285879" cy="742225"/>
            <a:chOff x="5376518" y="4036278"/>
            <a:chExt cx="285879" cy="742225"/>
          </a:xfrm>
        </p:grpSpPr>
        <p:grpSp>
          <p:nvGrpSpPr>
            <p:cNvPr id="1436" name="Group 1435">
              <a:extLst>
                <a:ext uri="{FF2B5EF4-FFF2-40B4-BE49-F238E27FC236}">
                  <a16:creationId xmlns:a16="http://schemas.microsoft.com/office/drawing/2014/main" id="{245C250F-5EFA-4C88-A460-C10CAB5A1BF5}"/>
                </a:ext>
              </a:extLst>
            </p:cNvPr>
            <p:cNvGrpSpPr/>
            <p:nvPr/>
          </p:nvGrpSpPr>
          <p:grpSpPr>
            <a:xfrm>
              <a:off x="5376518" y="4036278"/>
              <a:ext cx="285879" cy="285879"/>
              <a:chOff x="6032204" y="1763762"/>
              <a:chExt cx="2517979" cy="2517978"/>
            </a:xfrm>
          </p:grpSpPr>
          <p:sp>
            <p:nvSpPr>
              <p:cNvPr id="1438" name="Oval 1437">
                <a:extLst>
                  <a:ext uri="{FF2B5EF4-FFF2-40B4-BE49-F238E27FC236}">
                    <a16:creationId xmlns:a16="http://schemas.microsoft.com/office/drawing/2014/main" id="{F976A9E2-24C2-44C3-AE81-FDF77A3B3E26}"/>
                  </a:ext>
                </a:extLst>
              </p:cNvPr>
              <p:cNvSpPr/>
              <p:nvPr/>
            </p:nvSpPr>
            <p:spPr>
              <a:xfrm>
                <a:off x="6094035" y="1816751"/>
                <a:ext cx="2405658" cy="2405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9" name="Circle: Hollow 1438">
                <a:extLst>
                  <a:ext uri="{FF2B5EF4-FFF2-40B4-BE49-F238E27FC236}">
                    <a16:creationId xmlns:a16="http://schemas.microsoft.com/office/drawing/2014/main" id="{77B23128-C323-47E8-8553-D3B6BF9646A5}"/>
                  </a:ext>
                </a:extLst>
              </p:cNvPr>
              <p:cNvSpPr/>
              <p:nvPr/>
            </p:nvSpPr>
            <p:spPr>
              <a:xfrm>
                <a:off x="6032204" y="1763762"/>
                <a:ext cx="2517979" cy="251797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0" name="Oval 1439">
                <a:extLst>
                  <a:ext uri="{FF2B5EF4-FFF2-40B4-BE49-F238E27FC236}">
                    <a16:creationId xmlns:a16="http://schemas.microsoft.com/office/drawing/2014/main" id="{103C5E81-2825-428B-BE39-107207B938B2}"/>
                  </a:ext>
                </a:extLst>
              </p:cNvPr>
              <p:cNvSpPr/>
              <p:nvPr/>
            </p:nvSpPr>
            <p:spPr>
              <a:xfrm>
                <a:off x="6742710" y="2474267"/>
                <a:ext cx="1096971" cy="109697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37" name="Freeform 286">
              <a:extLst>
                <a:ext uri="{FF2B5EF4-FFF2-40B4-BE49-F238E27FC236}">
                  <a16:creationId xmlns:a16="http://schemas.microsoft.com/office/drawing/2014/main" id="{E68B7CEE-0855-489E-A36B-68110D7B58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86279" y="4481640"/>
              <a:ext cx="457200" cy="136525"/>
            </a:xfrm>
            <a:custGeom>
              <a:avLst/>
              <a:gdLst>
                <a:gd name="T0" fmla="*/ 0 w 192"/>
                <a:gd name="T1" fmla="*/ 8 h 104"/>
                <a:gd name="T2" fmla="*/ 2775 w 192"/>
                <a:gd name="T3" fmla="*/ 2 h 104"/>
                <a:gd name="T4" fmla="*/ 5540 w 192"/>
                <a:gd name="T5" fmla="*/ 16 h 104"/>
                <a:gd name="T6" fmla="*/ 8310 w 192"/>
                <a:gd name="T7" fmla="*/ 2 h 104"/>
                <a:gd name="T8" fmla="*/ 11075 w 192"/>
                <a:gd name="T9" fmla="*/ 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04"/>
                <a:gd name="T17" fmla="*/ 192 w 19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8575">
              <a:solidFill>
                <a:srgbClr val="00967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1" name="Group 1440">
            <a:extLst>
              <a:ext uri="{FF2B5EF4-FFF2-40B4-BE49-F238E27FC236}">
                <a16:creationId xmlns:a16="http://schemas.microsoft.com/office/drawing/2014/main" id="{F29DA0B6-823D-4D74-9B0B-BD646B0D7B2D}"/>
              </a:ext>
            </a:extLst>
          </p:cNvPr>
          <p:cNvGrpSpPr/>
          <p:nvPr/>
        </p:nvGrpSpPr>
        <p:grpSpPr>
          <a:xfrm>
            <a:off x="7865276" y="4068083"/>
            <a:ext cx="285879" cy="742225"/>
            <a:chOff x="5376518" y="4036278"/>
            <a:chExt cx="285879" cy="742225"/>
          </a:xfrm>
        </p:grpSpPr>
        <p:grpSp>
          <p:nvGrpSpPr>
            <p:cNvPr id="1442" name="Group 1441">
              <a:extLst>
                <a:ext uri="{FF2B5EF4-FFF2-40B4-BE49-F238E27FC236}">
                  <a16:creationId xmlns:a16="http://schemas.microsoft.com/office/drawing/2014/main" id="{D60F0DF7-3549-45A0-BC4A-54B8F7A59ED7}"/>
                </a:ext>
              </a:extLst>
            </p:cNvPr>
            <p:cNvGrpSpPr/>
            <p:nvPr/>
          </p:nvGrpSpPr>
          <p:grpSpPr>
            <a:xfrm>
              <a:off x="5376518" y="4036278"/>
              <a:ext cx="285879" cy="285879"/>
              <a:chOff x="6032204" y="1763762"/>
              <a:chExt cx="2517979" cy="2517978"/>
            </a:xfrm>
          </p:grpSpPr>
          <p:sp>
            <p:nvSpPr>
              <p:cNvPr id="1444" name="Oval 1443">
                <a:extLst>
                  <a:ext uri="{FF2B5EF4-FFF2-40B4-BE49-F238E27FC236}">
                    <a16:creationId xmlns:a16="http://schemas.microsoft.com/office/drawing/2014/main" id="{B1D3389F-A014-4AEC-8BFF-658CBDCF2C8C}"/>
                  </a:ext>
                </a:extLst>
              </p:cNvPr>
              <p:cNvSpPr/>
              <p:nvPr/>
            </p:nvSpPr>
            <p:spPr>
              <a:xfrm>
                <a:off x="6094035" y="1816751"/>
                <a:ext cx="2405658" cy="2405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5" name="Circle: Hollow 1444">
                <a:extLst>
                  <a:ext uri="{FF2B5EF4-FFF2-40B4-BE49-F238E27FC236}">
                    <a16:creationId xmlns:a16="http://schemas.microsoft.com/office/drawing/2014/main" id="{6B3A9079-C711-4FCE-8BD5-640BCED1321F}"/>
                  </a:ext>
                </a:extLst>
              </p:cNvPr>
              <p:cNvSpPr/>
              <p:nvPr/>
            </p:nvSpPr>
            <p:spPr>
              <a:xfrm>
                <a:off x="6032204" y="1763762"/>
                <a:ext cx="2517979" cy="251797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6" name="Oval 1445">
                <a:extLst>
                  <a:ext uri="{FF2B5EF4-FFF2-40B4-BE49-F238E27FC236}">
                    <a16:creationId xmlns:a16="http://schemas.microsoft.com/office/drawing/2014/main" id="{3FDB6FE3-C711-4996-8431-7EA5E9E9C7A3}"/>
                  </a:ext>
                </a:extLst>
              </p:cNvPr>
              <p:cNvSpPr/>
              <p:nvPr/>
            </p:nvSpPr>
            <p:spPr>
              <a:xfrm>
                <a:off x="6742710" y="2474267"/>
                <a:ext cx="1096971" cy="109697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3" name="Freeform 286">
              <a:extLst>
                <a:ext uri="{FF2B5EF4-FFF2-40B4-BE49-F238E27FC236}">
                  <a16:creationId xmlns:a16="http://schemas.microsoft.com/office/drawing/2014/main" id="{1CB3238A-28E3-420E-82BC-527F460A0D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86279" y="4481640"/>
              <a:ext cx="457200" cy="136525"/>
            </a:xfrm>
            <a:custGeom>
              <a:avLst/>
              <a:gdLst>
                <a:gd name="T0" fmla="*/ 0 w 192"/>
                <a:gd name="T1" fmla="*/ 8 h 104"/>
                <a:gd name="T2" fmla="*/ 2775 w 192"/>
                <a:gd name="T3" fmla="*/ 2 h 104"/>
                <a:gd name="T4" fmla="*/ 5540 w 192"/>
                <a:gd name="T5" fmla="*/ 16 h 104"/>
                <a:gd name="T6" fmla="*/ 8310 w 192"/>
                <a:gd name="T7" fmla="*/ 2 h 104"/>
                <a:gd name="T8" fmla="*/ 11075 w 192"/>
                <a:gd name="T9" fmla="*/ 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04"/>
                <a:gd name="T17" fmla="*/ 192 w 19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8575">
              <a:solidFill>
                <a:srgbClr val="00967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91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5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17" grpId="0"/>
      <p:bldP spid="22" grpId="0"/>
      <p:bldP spid="23" grpId="0"/>
      <p:bldP spid="30" grpId="0"/>
      <p:bldP spid="34" grpId="0"/>
      <p:bldP spid="35" grpId="0"/>
      <p:bldP spid="40" grpId="0"/>
      <p:bldP spid="45" grpId="0"/>
      <p:bldP spid="46" grpId="0"/>
      <p:bldP spid="52" grpId="0"/>
      <p:bldP spid="56" grpId="0"/>
      <p:bldP spid="70" grpId="0" animBg="1"/>
      <p:bldP spid="71" grpId="0" animBg="1"/>
      <p:bldP spid="72" grpId="0" animBg="1"/>
      <p:bldP spid="73" grpId="0"/>
      <p:bldP spid="76" grpId="0"/>
      <p:bldP spid="7" grpId="0" animBg="1"/>
      <p:bldP spid="8" grpId="0" animBg="1"/>
      <p:bldP spid="18" grpId="0" animBg="1"/>
      <p:bldP spid="24" grpId="0" animBg="1"/>
      <p:bldP spid="25" grpId="0" animBg="1"/>
      <p:bldP spid="47" grpId="0" animBg="1"/>
      <p:bldP spid="48" grpId="0" animBg="1"/>
      <p:bldP spid="1282" grpId="0"/>
      <p:bldP spid="1433" grpId="0" animBg="1"/>
      <p:bldP spid="14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F9AF7EA-0DD2-4C09-B0F5-319466B04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171450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EF89C96B-1CF6-4374-AFC1-5C4B5A4D12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7848" y="1156139"/>
            <a:ext cx="331076" cy="304800"/>
          </a:xfrm>
          <a:prstGeom prst="line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BFAEB54D-EC0D-4E30-BC2B-D0BD9FA77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9853" y="1174423"/>
            <a:ext cx="305457" cy="244474"/>
          </a:xfrm>
          <a:prstGeom prst="line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EA0834E-0212-4513-909D-A11BEC4E4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263" y="838529"/>
            <a:ext cx="3914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BBC95FB0-AF85-48F1-95DA-A2BAB2EE99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4428" y="1874946"/>
            <a:ext cx="0" cy="497107"/>
          </a:xfrm>
          <a:prstGeom prst="line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EEA7D67-79C7-4D6F-9E95-2443DD931B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85186" y="2916621"/>
            <a:ext cx="357350" cy="299545"/>
          </a:xfrm>
          <a:prstGeom prst="line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8FD8DDB0-6A0D-4BFD-9507-FD8BEFDB5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0476" y="2906111"/>
            <a:ext cx="333703" cy="278523"/>
          </a:xfrm>
          <a:prstGeom prst="line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1E06FE6-EC7B-44EA-A56C-BCBAB3022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496" y="1604689"/>
            <a:ext cx="3914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36AEEF7-0015-47A5-93C0-933D8DDE9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853" y="1555531"/>
            <a:ext cx="3914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4B8AC1C-890F-4390-ABC5-9381AB31C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3220" y="2491431"/>
            <a:ext cx="3914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grpSp>
        <p:nvGrpSpPr>
          <p:cNvPr id="14" name="Group 80">
            <a:extLst>
              <a:ext uri="{FF2B5EF4-FFF2-40B4-BE49-F238E27FC236}">
                <a16:creationId xmlns:a16="http://schemas.microsoft.com/office/drawing/2014/main" id="{B0DDA8C6-1862-4A31-BC78-CC896D1CC887}"/>
              </a:ext>
            </a:extLst>
          </p:cNvPr>
          <p:cNvGrpSpPr>
            <a:grpSpLocks/>
          </p:cNvGrpSpPr>
          <p:nvPr/>
        </p:nvGrpSpPr>
        <p:grpSpPr bwMode="auto">
          <a:xfrm>
            <a:off x="5356281" y="4216690"/>
            <a:ext cx="2551113" cy="355601"/>
            <a:chOff x="3427" y="3497"/>
            <a:chExt cx="1607" cy="224"/>
          </a:xfrm>
        </p:grpSpPr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CA01407C-3733-4B06-830B-96F681738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3497"/>
              <a:ext cx="3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7E336B5A-AFDE-448F-9FCD-BD99DF454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" y="3527"/>
              <a:ext cx="1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0C3B85AD-C629-4D82-BB3B-29DC948B0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" y="3519"/>
              <a:ext cx="1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AB5DBD18-158F-49E9-AC82-7CD514446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3506"/>
              <a:ext cx="1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</p:grpSp>
      <p:sp>
        <p:nvSpPr>
          <p:cNvPr id="19" name="Text Box 17">
            <a:extLst>
              <a:ext uri="{FF2B5EF4-FFF2-40B4-BE49-F238E27FC236}">
                <a16:creationId xmlns:a16="http://schemas.microsoft.com/office/drawing/2014/main" id="{431258F9-4735-483B-BAF1-CC9318E6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401" y="1523457"/>
            <a:ext cx="115544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endParaRPr lang="en-US" altLang="en-US" sz="1400" b="1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1379B3F7-EE51-4B0C-AFB7-BAD4E343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848" y="2494976"/>
            <a:ext cx="1422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bậc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6BEB89-E67E-4854-AD81-6E15CF48004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846244"/>
            <a:ext cx="325438" cy="880958"/>
            <a:chOff x="2723" y="279"/>
            <a:chExt cx="205" cy="690"/>
          </a:xfrm>
        </p:grpSpPr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D8229075-F12B-4946-B528-0C09DBB30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88"/>
              <a:ext cx="0" cy="672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5A2AD2-75D2-4829-8216-42E33E66F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" y="279"/>
              <a:ext cx="192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0E75C338-6896-42A1-96C5-F8E8107B8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969"/>
              <a:ext cx="192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25" name="Text Box 24">
            <a:extLst>
              <a:ext uri="{FF2B5EF4-FFF2-40B4-BE49-F238E27FC236}">
                <a16:creationId xmlns:a16="http://schemas.microsoft.com/office/drawing/2014/main" id="{860FA88C-D04E-4865-A84B-4D7EADC4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756" y="1111383"/>
            <a:ext cx="1263487" cy="307777"/>
          </a:xfrm>
          <a:prstGeom prst="rect">
            <a:avLst/>
          </a:prstGeom>
          <a:solidFill>
            <a:srgbClr val="7AB01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endParaRPr lang="en-US" altLang="en-US" sz="14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26" name="Group 79">
            <a:extLst>
              <a:ext uri="{FF2B5EF4-FFF2-40B4-BE49-F238E27FC236}">
                <a16:creationId xmlns:a16="http://schemas.microsoft.com/office/drawing/2014/main" id="{DC26B82B-618E-4590-9831-3AC0999B8168}"/>
              </a:ext>
            </a:extLst>
          </p:cNvPr>
          <p:cNvGrpSpPr>
            <a:grpSpLocks/>
          </p:cNvGrpSpPr>
          <p:nvPr/>
        </p:nvGrpSpPr>
        <p:grpSpPr bwMode="auto">
          <a:xfrm>
            <a:off x="5801109" y="3668886"/>
            <a:ext cx="2154238" cy="546101"/>
            <a:chOff x="3641" y="3046"/>
            <a:chExt cx="1357" cy="344"/>
          </a:xfrm>
        </p:grpSpPr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2871B496-B201-4445-A3FA-2E7E527AC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1" y="3055"/>
              <a:ext cx="114" cy="295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40F81036-B2E9-4478-95B2-A7C68F7B2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1" y="3079"/>
              <a:ext cx="126" cy="311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A2CC8CB7-9369-4622-BFFE-B4B62D20B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072"/>
              <a:ext cx="124" cy="291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71E67777-FEB6-4791-8780-347E4DFAF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1" y="3046"/>
              <a:ext cx="157" cy="311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31" name="Text Box 29">
            <a:extLst>
              <a:ext uri="{FF2B5EF4-FFF2-40B4-BE49-F238E27FC236}">
                <a16:creationId xmlns:a16="http://schemas.microsoft.com/office/drawing/2014/main" id="{8353AD51-4864-42F7-82B5-A9B88CC4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454" y="3170151"/>
            <a:ext cx="1053788" cy="57888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 bào bậc 2</a:t>
            </a:r>
          </a:p>
        </p:txBody>
      </p:sp>
      <p:grpSp>
        <p:nvGrpSpPr>
          <p:cNvPr id="32" name="Group 34">
            <a:extLst>
              <a:ext uri="{FF2B5EF4-FFF2-40B4-BE49-F238E27FC236}">
                <a16:creationId xmlns:a16="http://schemas.microsoft.com/office/drawing/2014/main" id="{E07ADE22-94F5-41C9-9C03-5A25EC3B5FE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571750"/>
            <a:ext cx="381000" cy="1833995"/>
            <a:chOff x="2745" y="1693"/>
            <a:chExt cx="183" cy="1427"/>
          </a:xfrm>
        </p:grpSpPr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C930BC64-88CA-464A-8BC4-169E622BD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699"/>
              <a:ext cx="0" cy="1402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37B9A5F2-8E90-4837-914B-B472082A1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0" y="1693"/>
              <a:ext cx="178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6581ADD5-7653-4237-BC23-376A3C0A8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5" y="3120"/>
              <a:ext cx="178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F3F083BA-93F4-4A4D-BD3A-BA79F6FBF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9" y="2352"/>
              <a:ext cx="178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37" name="Group 39">
            <a:extLst>
              <a:ext uri="{FF2B5EF4-FFF2-40B4-BE49-F238E27FC236}">
                <a16:creationId xmlns:a16="http://schemas.microsoft.com/office/drawing/2014/main" id="{DECF14F0-A56D-42B6-91B6-E876B89B1546}"/>
              </a:ext>
            </a:extLst>
          </p:cNvPr>
          <p:cNvGrpSpPr>
            <a:grpSpLocks/>
          </p:cNvGrpSpPr>
          <p:nvPr/>
        </p:nvGrpSpPr>
        <p:grpSpPr bwMode="auto">
          <a:xfrm>
            <a:off x="6522325" y="1487104"/>
            <a:ext cx="457200" cy="457200"/>
            <a:chOff x="1632" y="1584"/>
            <a:chExt cx="576" cy="576"/>
          </a:xfrm>
        </p:grpSpPr>
        <p:sp>
          <p:nvSpPr>
            <p:cNvPr id="38" name="Oval 40" descr="5%">
              <a:extLst>
                <a:ext uri="{FF2B5EF4-FFF2-40B4-BE49-F238E27FC236}">
                  <a16:creationId xmlns:a16="http://schemas.microsoft.com/office/drawing/2014/main" id="{DCBDAB30-E319-4181-A988-3A145D806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39" name="Oval 41">
              <a:extLst>
                <a:ext uri="{FF2B5EF4-FFF2-40B4-BE49-F238E27FC236}">
                  <a16:creationId xmlns:a16="http://schemas.microsoft.com/office/drawing/2014/main" id="{5484A483-2F52-4546-8469-AE1654DF1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490BE3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40" name="Group 42">
            <a:extLst>
              <a:ext uri="{FF2B5EF4-FFF2-40B4-BE49-F238E27FC236}">
                <a16:creationId xmlns:a16="http://schemas.microsoft.com/office/drawing/2014/main" id="{FE6F3C92-EC67-442F-8A3E-81FB0469FA84}"/>
              </a:ext>
            </a:extLst>
          </p:cNvPr>
          <p:cNvGrpSpPr>
            <a:grpSpLocks/>
          </p:cNvGrpSpPr>
          <p:nvPr/>
        </p:nvGrpSpPr>
        <p:grpSpPr bwMode="auto">
          <a:xfrm>
            <a:off x="7901151" y="1450427"/>
            <a:ext cx="457200" cy="457200"/>
            <a:chOff x="1632" y="1584"/>
            <a:chExt cx="576" cy="576"/>
          </a:xfrm>
        </p:grpSpPr>
        <p:sp>
          <p:nvSpPr>
            <p:cNvPr id="41" name="Oval 43" descr="5%">
              <a:extLst>
                <a:ext uri="{FF2B5EF4-FFF2-40B4-BE49-F238E27FC236}">
                  <a16:creationId xmlns:a16="http://schemas.microsoft.com/office/drawing/2014/main" id="{489BF8C4-5900-4495-A0E9-A07B8F9EC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42" name="Oval 44">
              <a:extLst>
                <a:ext uri="{FF2B5EF4-FFF2-40B4-BE49-F238E27FC236}">
                  <a16:creationId xmlns:a16="http://schemas.microsoft.com/office/drawing/2014/main" id="{B30A1CD8-D652-4439-A26D-A7240D091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490BE3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43" name="Group 45">
            <a:extLst>
              <a:ext uri="{FF2B5EF4-FFF2-40B4-BE49-F238E27FC236}">
                <a16:creationId xmlns:a16="http://schemas.microsoft.com/office/drawing/2014/main" id="{11AE91FB-5F6E-4119-A09F-5C6550BF59E3}"/>
              </a:ext>
            </a:extLst>
          </p:cNvPr>
          <p:cNvGrpSpPr>
            <a:grpSpLocks/>
          </p:cNvGrpSpPr>
          <p:nvPr/>
        </p:nvGrpSpPr>
        <p:grpSpPr bwMode="auto">
          <a:xfrm>
            <a:off x="6555828" y="2438400"/>
            <a:ext cx="457200" cy="457200"/>
            <a:chOff x="1632" y="1584"/>
            <a:chExt cx="576" cy="576"/>
          </a:xfrm>
        </p:grpSpPr>
        <p:sp>
          <p:nvSpPr>
            <p:cNvPr id="44" name="Oval 46" descr="5%">
              <a:extLst>
                <a:ext uri="{FF2B5EF4-FFF2-40B4-BE49-F238E27FC236}">
                  <a16:creationId xmlns:a16="http://schemas.microsoft.com/office/drawing/2014/main" id="{EA12EC3D-A676-4696-8044-FFFFCC5D8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id="{4E6AC68F-859B-407F-B4DC-55491E171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0909FF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46" name="Group 77">
            <a:extLst>
              <a:ext uri="{FF2B5EF4-FFF2-40B4-BE49-F238E27FC236}">
                <a16:creationId xmlns:a16="http://schemas.microsoft.com/office/drawing/2014/main" id="{33D812FD-FB62-4F19-9C62-1B4678F9804B}"/>
              </a:ext>
            </a:extLst>
          </p:cNvPr>
          <p:cNvGrpSpPr>
            <a:grpSpLocks/>
          </p:cNvGrpSpPr>
          <p:nvPr/>
        </p:nvGrpSpPr>
        <p:grpSpPr bwMode="auto">
          <a:xfrm>
            <a:off x="5601356" y="3178942"/>
            <a:ext cx="2451100" cy="465137"/>
            <a:chOff x="3588" y="2744"/>
            <a:chExt cx="1544" cy="293"/>
          </a:xfrm>
        </p:grpSpPr>
        <p:sp>
          <p:nvSpPr>
            <p:cNvPr id="47" name="Text Box 32">
              <a:extLst>
                <a:ext uri="{FF2B5EF4-FFF2-40B4-BE49-F238E27FC236}">
                  <a16:creationId xmlns:a16="http://schemas.microsoft.com/office/drawing/2014/main" id="{E3178481-8B2A-46D4-BFFA-A8923FCA4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" y="2804"/>
              <a:ext cx="1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  <p:sp>
          <p:nvSpPr>
            <p:cNvPr id="48" name="Text Box 33">
              <a:extLst>
                <a:ext uri="{FF2B5EF4-FFF2-40B4-BE49-F238E27FC236}">
                  <a16:creationId xmlns:a16="http://schemas.microsoft.com/office/drawing/2014/main" id="{E7EBECA7-95D0-4E8B-ACFF-0ECB87175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" y="2805"/>
              <a:ext cx="1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EC7C5D-3773-4C8A-BC28-0277940D2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2749"/>
              <a:ext cx="288" cy="288"/>
              <a:chOff x="1394" y="1597"/>
              <a:chExt cx="576" cy="576"/>
            </a:xfrm>
          </p:grpSpPr>
          <p:sp>
            <p:nvSpPr>
              <p:cNvPr id="53" name="Oval 49" descr="5%">
                <a:extLst>
                  <a:ext uri="{FF2B5EF4-FFF2-40B4-BE49-F238E27FC236}">
                    <a16:creationId xmlns:a16="http://schemas.microsoft.com/office/drawing/2014/main" id="{9CD6E5A1-DD70-43BA-8DA9-7B0B9B7C3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1597"/>
                <a:ext cx="576" cy="576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4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54" name="Oval 50">
                <a:extLst>
                  <a:ext uri="{FF2B5EF4-FFF2-40B4-BE49-F238E27FC236}">
                    <a16:creationId xmlns:a16="http://schemas.microsoft.com/office/drawing/2014/main" id="{9FB83591-46B2-49DC-838F-FE0E6C395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1812"/>
                <a:ext cx="144" cy="144"/>
              </a:xfrm>
              <a:prstGeom prst="ellipse">
                <a:avLst/>
              </a:prstGeom>
              <a:solidFill>
                <a:srgbClr val="0909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4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grpSp>
          <p:nvGrpSpPr>
            <p:cNvPr id="50" name="Group 51">
              <a:extLst>
                <a:ext uri="{FF2B5EF4-FFF2-40B4-BE49-F238E27FC236}">
                  <a16:creationId xmlns:a16="http://schemas.microsoft.com/office/drawing/2014/main" id="{5EBA4B04-95E3-4CFE-B037-7D43ECC12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8" y="2744"/>
              <a:ext cx="288" cy="288"/>
              <a:chOff x="1751" y="1624"/>
              <a:chExt cx="576" cy="576"/>
            </a:xfrm>
          </p:grpSpPr>
          <p:sp>
            <p:nvSpPr>
              <p:cNvPr id="51" name="Oval 52" descr="5%">
                <a:extLst>
                  <a:ext uri="{FF2B5EF4-FFF2-40B4-BE49-F238E27FC236}">
                    <a16:creationId xmlns:a16="http://schemas.microsoft.com/office/drawing/2014/main" id="{46B8E65B-4C25-44E3-8747-F27CF9FB5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" y="1624"/>
                <a:ext cx="576" cy="576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4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52" name="Oval 53">
                <a:extLst>
                  <a:ext uri="{FF2B5EF4-FFF2-40B4-BE49-F238E27FC236}">
                    <a16:creationId xmlns:a16="http://schemas.microsoft.com/office/drawing/2014/main" id="{E988EEE5-52EE-4A6B-8343-9EE28577D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" y="1813"/>
                <a:ext cx="144" cy="144"/>
              </a:xfrm>
              <a:prstGeom prst="ellipse">
                <a:avLst/>
              </a:prstGeom>
              <a:solidFill>
                <a:srgbClr val="0909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4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0EF7DDA-7DCB-415F-AA00-F9A62F3CE174}"/>
              </a:ext>
            </a:extLst>
          </p:cNvPr>
          <p:cNvGrpSpPr>
            <a:grpSpLocks/>
          </p:cNvGrpSpPr>
          <p:nvPr/>
        </p:nvGrpSpPr>
        <p:grpSpPr bwMode="auto">
          <a:xfrm>
            <a:off x="7231774" y="717988"/>
            <a:ext cx="457200" cy="457200"/>
            <a:chOff x="1632" y="1584"/>
            <a:chExt cx="576" cy="576"/>
          </a:xfrm>
        </p:grpSpPr>
        <p:sp>
          <p:nvSpPr>
            <p:cNvPr id="56" name="Oval 55" descr="5%">
              <a:extLst>
                <a:ext uri="{FF2B5EF4-FFF2-40B4-BE49-F238E27FC236}">
                  <a16:creationId xmlns:a16="http://schemas.microsoft.com/office/drawing/2014/main" id="{72CD716B-41E0-4757-8215-B2637E7D2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78475D6-838F-4CCF-9138-68AAE2B0E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58" name="Group 81">
            <a:extLst>
              <a:ext uri="{FF2B5EF4-FFF2-40B4-BE49-F238E27FC236}">
                <a16:creationId xmlns:a16="http://schemas.microsoft.com/office/drawing/2014/main" id="{8FEE4D75-C01B-41D9-92AB-ADE05F14142D}"/>
              </a:ext>
            </a:extLst>
          </p:cNvPr>
          <p:cNvGrpSpPr>
            <a:grpSpLocks/>
          </p:cNvGrpSpPr>
          <p:nvPr/>
        </p:nvGrpSpPr>
        <p:grpSpPr bwMode="auto">
          <a:xfrm>
            <a:off x="5628289" y="4221034"/>
            <a:ext cx="2466975" cy="770486"/>
            <a:chOff x="3552" y="3588"/>
            <a:chExt cx="1554" cy="641"/>
          </a:xfrm>
        </p:grpSpPr>
        <p:grpSp>
          <p:nvGrpSpPr>
            <p:cNvPr id="59" name="Group 57">
              <a:extLst>
                <a:ext uri="{FF2B5EF4-FFF2-40B4-BE49-F238E27FC236}">
                  <a16:creationId xmlns:a16="http://schemas.microsoft.com/office/drawing/2014/main" id="{0CC86A8D-5ADA-4F9A-A127-CFC6ACFF2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3606"/>
              <a:ext cx="142" cy="623"/>
              <a:chOff x="2869" y="2792"/>
              <a:chExt cx="124" cy="551"/>
            </a:xfrm>
          </p:grpSpPr>
          <p:grpSp>
            <p:nvGrpSpPr>
              <p:cNvPr id="75" name="Group 58">
                <a:extLst>
                  <a:ext uri="{FF2B5EF4-FFF2-40B4-BE49-F238E27FC236}">
                    <a16:creationId xmlns:a16="http://schemas.microsoft.com/office/drawing/2014/main" id="{8A8F4E3F-61AF-44D5-BBA0-92782FE76A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9" y="2792"/>
                <a:ext cx="115" cy="173"/>
                <a:chOff x="305" y="2468"/>
                <a:chExt cx="172" cy="173"/>
              </a:xfrm>
            </p:grpSpPr>
            <p:sp>
              <p:nvSpPr>
                <p:cNvPr id="77" name="Oval 59" descr="5%">
                  <a:extLst>
                    <a:ext uri="{FF2B5EF4-FFF2-40B4-BE49-F238E27FC236}">
                      <a16:creationId xmlns:a16="http://schemas.microsoft.com/office/drawing/2014/main" id="{1AC6A732-31A8-4E23-9D23-A85415A93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" y="2468"/>
                  <a:ext cx="172" cy="173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sz="140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endParaRPr>
                </a:p>
              </p:txBody>
            </p:sp>
            <p:sp>
              <p:nvSpPr>
                <p:cNvPr id="78" name="Oval 60">
                  <a:extLst>
                    <a:ext uri="{FF2B5EF4-FFF2-40B4-BE49-F238E27FC236}">
                      <a16:creationId xmlns:a16="http://schemas.microsoft.com/office/drawing/2014/main" id="{08F39578-E44F-4872-B750-3271693EBD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" y="2516"/>
                  <a:ext cx="72" cy="72"/>
                </a:xfrm>
                <a:prstGeom prst="ellipse">
                  <a:avLst/>
                </a:prstGeom>
                <a:solidFill>
                  <a:srgbClr val="490BE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sz="140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endParaRPr>
                </a:p>
              </p:txBody>
            </p:sp>
          </p:grpSp>
          <p:sp>
            <p:nvSpPr>
              <p:cNvPr id="76" name="Freeform 61">
                <a:extLst>
                  <a:ext uri="{FF2B5EF4-FFF2-40B4-BE49-F238E27FC236}">
                    <a16:creationId xmlns:a16="http://schemas.microsoft.com/office/drawing/2014/main" id="{1B4B2EBF-7887-4A47-8C32-6638119E5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971"/>
                <a:ext cx="95" cy="372"/>
              </a:xfrm>
              <a:custGeom>
                <a:avLst/>
                <a:gdLst>
                  <a:gd name="T0" fmla="*/ 39 w 95"/>
                  <a:gd name="T1" fmla="*/ 0 h 372"/>
                  <a:gd name="T2" fmla="*/ 89 w 95"/>
                  <a:gd name="T3" fmla="*/ 72 h 372"/>
                  <a:gd name="T4" fmla="*/ 5 w 95"/>
                  <a:gd name="T5" fmla="*/ 156 h 372"/>
                  <a:gd name="T6" fmla="*/ 60 w 95"/>
                  <a:gd name="T7" fmla="*/ 242 h 372"/>
                  <a:gd name="T8" fmla="*/ 18 w 95"/>
                  <a:gd name="T9" fmla="*/ 345 h 372"/>
                  <a:gd name="T10" fmla="*/ 17 w 95"/>
                  <a:gd name="T11" fmla="*/ 372 h 3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372"/>
                  <a:gd name="T20" fmla="*/ 95 w 95"/>
                  <a:gd name="T21" fmla="*/ 372 h 3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372">
                    <a:moveTo>
                      <a:pt x="39" y="0"/>
                    </a:moveTo>
                    <a:cubicBezTo>
                      <a:pt x="47" y="12"/>
                      <a:pt x="95" y="46"/>
                      <a:pt x="89" y="72"/>
                    </a:cubicBezTo>
                    <a:cubicBezTo>
                      <a:pt x="83" y="98"/>
                      <a:pt x="10" y="128"/>
                      <a:pt x="5" y="156"/>
                    </a:cubicBezTo>
                    <a:cubicBezTo>
                      <a:pt x="0" y="184"/>
                      <a:pt x="58" y="211"/>
                      <a:pt x="60" y="242"/>
                    </a:cubicBezTo>
                    <a:cubicBezTo>
                      <a:pt x="62" y="273"/>
                      <a:pt x="25" y="324"/>
                      <a:pt x="18" y="345"/>
                    </a:cubicBezTo>
                    <a:cubicBezTo>
                      <a:pt x="11" y="366"/>
                      <a:pt x="17" y="367"/>
                      <a:pt x="17" y="37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grpSp>
          <p:nvGrpSpPr>
            <p:cNvPr id="60" name="Group 62">
              <a:extLst>
                <a:ext uri="{FF2B5EF4-FFF2-40B4-BE49-F238E27FC236}">
                  <a16:creationId xmlns:a16="http://schemas.microsoft.com/office/drawing/2014/main" id="{DD05C68A-B4EC-4312-93DC-767151F8E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597"/>
              <a:ext cx="144" cy="624"/>
              <a:chOff x="2928" y="2784"/>
              <a:chExt cx="126" cy="552"/>
            </a:xfrm>
          </p:grpSpPr>
          <p:grpSp>
            <p:nvGrpSpPr>
              <p:cNvPr id="71" name="Group 63">
                <a:extLst>
                  <a:ext uri="{FF2B5EF4-FFF2-40B4-BE49-F238E27FC236}">
                    <a16:creationId xmlns:a16="http://schemas.microsoft.com/office/drawing/2014/main" id="{D05A0295-BD6A-4B7B-A399-E81DF1A2FA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784"/>
                <a:ext cx="115" cy="173"/>
                <a:chOff x="396" y="2460"/>
                <a:chExt cx="173" cy="173"/>
              </a:xfrm>
            </p:grpSpPr>
            <p:sp>
              <p:nvSpPr>
                <p:cNvPr id="73" name="Oval 64" descr="5%">
                  <a:extLst>
                    <a:ext uri="{FF2B5EF4-FFF2-40B4-BE49-F238E27FC236}">
                      <a16:creationId xmlns:a16="http://schemas.microsoft.com/office/drawing/2014/main" id="{408C4972-1044-4067-95B4-0867FD1D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" y="2460"/>
                  <a:ext cx="173" cy="173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sz="140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endParaRPr>
                </a:p>
              </p:txBody>
            </p:sp>
            <p:sp>
              <p:nvSpPr>
                <p:cNvPr id="74" name="Oval 65">
                  <a:extLst>
                    <a:ext uri="{FF2B5EF4-FFF2-40B4-BE49-F238E27FC236}">
                      <a16:creationId xmlns:a16="http://schemas.microsoft.com/office/drawing/2014/main" id="{FE346344-C42F-41B2-AA11-D2D2795E4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" y="2508"/>
                  <a:ext cx="72" cy="72"/>
                </a:xfrm>
                <a:prstGeom prst="ellipse">
                  <a:avLst/>
                </a:prstGeom>
                <a:solidFill>
                  <a:srgbClr val="490BE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sz="140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endParaRPr>
                </a:p>
              </p:txBody>
            </p:sp>
          </p:grpSp>
          <p:sp>
            <p:nvSpPr>
              <p:cNvPr id="72" name="Freeform 66">
                <a:extLst>
                  <a:ext uri="{FF2B5EF4-FFF2-40B4-BE49-F238E27FC236}">
                    <a16:creationId xmlns:a16="http://schemas.microsoft.com/office/drawing/2014/main" id="{2FA7256A-D115-4AE0-B547-9E45927E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2964"/>
                <a:ext cx="95" cy="372"/>
              </a:xfrm>
              <a:custGeom>
                <a:avLst/>
                <a:gdLst>
                  <a:gd name="T0" fmla="*/ 39 w 95"/>
                  <a:gd name="T1" fmla="*/ 0 h 372"/>
                  <a:gd name="T2" fmla="*/ 89 w 95"/>
                  <a:gd name="T3" fmla="*/ 72 h 372"/>
                  <a:gd name="T4" fmla="*/ 5 w 95"/>
                  <a:gd name="T5" fmla="*/ 156 h 372"/>
                  <a:gd name="T6" fmla="*/ 60 w 95"/>
                  <a:gd name="T7" fmla="*/ 242 h 372"/>
                  <a:gd name="T8" fmla="*/ 18 w 95"/>
                  <a:gd name="T9" fmla="*/ 345 h 372"/>
                  <a:gd name="T10" fmla="*/ 17 w 95"/>
                  <a:gd name="T11" fmla="*/ 372 h 3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372"/>
                  <a:gd name="T20" fmla="*/ 95 w 95"/>
                  <a:gd name="T21" fmla="*/ 372 h 3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372">
                    <a:moveTo>
                      <a:pt x="39" y="0"/>
                    </a:moveTo>
                    <a:cubicBezTo>
                      <a:pt x="47" y="12"/>
                      <a:pt x="95" y="46"/>
                      <a:pt x="89" y="72"/>
                    </a:cubicBezTo>
                    <a:cubicBezTo>
                      <a:pt x="83" y="98"/>
                      <a:pt x="10" y="128"/>
                      <a:pt x="5" y="156"/>
                    </a:cubicBezTo>
                    <a:cubicBezTo>
                      <a:pt x="0" y="184"/>
                      <a:pt x="58" y="211"/>
                      <a:pt x="60" y="242"/>
                    </a:cubicBezTo>
                    <a:cubicBezTo>
                      <a:pt x="62" y="273"/>
                      <a:pt x="25" y="324"/>
                      <a:pt x="18" y="345"/>
                    </a:cubicBezTo>
                    <a:cubicBezTo>
                      <a:pt x="11" y="366"/>
                      <a:pt x="17" y="367"/>
                      <a:pt x="17" y="37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grpSp>
          <p:nvGrpSpPr>
            <p:cNvPr id="61" name="Group 67">
              <a:extLst>
                <a:ext uri="{FF2B5EF4-FFF2-40B4-BE49-F238E27FC236}">
                  <a16:creationId xmlns:a16="http://schemas.microsoft.com/office/drawing/2014/main" id="{4766ECAD-EC25-447C-9497-CDF36E4FF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" y="3597"/>
              <a:ext cx="144" cy="624"/>
              <a:chOff x="2714" y="2784"/>
              <a:chExt cx="126" cy="552"/>
            </a:xfrm>
          </p:grpSpPr>
          <p:grpSp>
            <p:nvGrpSpPr>
              <p:cNvPr id="67" name="Group 68">
                <a:extLst>
                  <a:ext uri="{FF2B5EF4-FFF2-40B4-BE49-F238E27FC236}">
                    <a16:creationId xmlns:a16="http://schemas.microsoft.com/office/drawing/2014/main" id="{B15B9C57-D2C6-4AD6-9273-5E5BEA808B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14" y="2784"/>
                <a:ext cx="115" cy="173"/>
                <a:chOff x="74" y="2460"/>
                <a:chExt cx="173" cy="173"/>
              </a:xfrm>
            </p:grpSpPr>
            <p:sp>
              <p:nvSpPr>
                <p:cNvPr id="69" name="Oval 69" descr="5%">
                  <a:extLst>
                    <a:ext uri="{FF2B5EF4-FFF2-40B4-BE49-F238E27FC236}">
                      <a16:creationId xmlns:a16="http://schemas.microsoft.com/office/drawing/2014/main" id="{D0222127-04CD-47C7-B67F-166472C9D8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" y="2460"/>
                  <a:ext cx="173" cy="173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sz="140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endParaRPr>
                </a:p>
              </p:txBody>
            </p:sp>
            <p:sp>
              <p:nvSpPr>
                <p:cNvPr id="70" name="Oval 70">
                  <a:extLst>
                    <a:ext uri="{FF2B5EF4-FFF2-40B4-BE49-F238E27FC236}">
                      <a16:creationId xmlns:a16="http://schemas.microsoft.com/office/drawing/2014/main" id="{E7595D35-95D1-44CF-91BD-FB154DA3B9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" y="2508"/>
                  <a:ext cx="72" cy="72"/>
                </a:xfrm>
                <a:prstGeom prst="ellipse">
                  <a:avLst/>
                </a:prstGeom>
                <a:solidFill>
                  <a:srgbClr val="490BE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sz="140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endParaRPr>
                </a:p>
              </p:txBody>
            </p:sp>
          </p:grpSp>
          <p:sp>
            <p:nvSpPr>
              <p:cNvPr id="68" name="Freeform 71">
                <a:extLst>
                  <a:ext uri="{FF2B5EF4-FFF2-40B4-BE49-F238E27FC236}">
                    <a16:creationId xmlns:a16="http://schemas.microsoft.com/office/drawing/2014/main" id="{78B8F071-EE7F-4CDC-839E-B82BA9DC2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2964"/>
                <a:ext cx="95" cy="372"/>
              </a:xfrm>
              <a:custGeom>
                <a:avLst/>
                <a:gdLst>
                  <a:gd name="T0" fmla="*/ 39 w 95"/>
                  <a:gd name="T1" fmla="*/ 0 h 372"/>
                  <a:gd name="T2" fmla="*/ 89 w 95"/>
                  <a:gd name="T3" fmla="*/ 72 h 372"/>
                  <a:gd name="T4" fmla="*/ 5 w 95"/>
                  <a:gd name="T5" fmla="*/ 156 h 372"/>
                  <a:gd name="T6" fmla="*/ 60 w 95"/>
                  <a:gd name="T7" fmla="*/ 242 h 372"/>
                  <a:gd name="T8" fmla="*/ 18 w 95"/>
                  <a:gd name="T9" fmla="*/ 345 h 372"/>
                  <a:gd name="T10" fmla="*/ 17 w 95"/>
                  <a:gd name="T11" fmla="*/ 372 h 3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372"/>
                  <a:gd name="T20" fmla="*/ 95 w 95"/>
                  <a:gd name="T21" fmla="*/ 372 h 3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372">
                    <a:moveTo>
                      <a:pt x="39" y="0"/>
                    </a:moveTo>
                    <a:cubicBezTo>
                      <a:pt x="47" y="12"/>
                      <a:pt x="95" y="46"/>
                      <a:pt x="89" y="72"/>
                    </a:cubicBezTo>
                    <a:cubicBezTo>
                      <a:pt x="83" y="98"/>
                      <a:pt x="10" y="128"/>
                      <a:pt x="5" y="156"/>
                    </a:cubicBezTo>
                    <a:cubicBezTo>
                      <a:pt x="0" y="184"/>
                      <a:pt x="58" y="211"/>
                      <a:pt x="60" y="242"/>
                    </a:cubicBezTo>
                    <a:cubicBezTo>
                      <a:pt x="62" y="273"/>
                      <a:pt x="25" y="324"/>
                      <a:pt x="18" y="345"/>
                    </a:cubicBezTo>
                    <a:cubicBezTo>
                      <a:pt x="11" y="366"/>
                      <a:pt x="17" y="367"/>
                      <a:pt x="17" y="37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grpSp>
          <p:nvGrpSpPr>
            <p:cNvPr id="62" name="Group 72">
              <a:extLst>
                <a:ext uri="{FF2B5EF4-FFF2-40B4-BE49-F238E27FC236}">
                  <a16:creationId xmlns:a16="http://schemas.microsoft.com/office/drawing/2014/main" id="{9F08731D-507E-490B-AAC5-D5ED94EAF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2" y="3588"/>
              <a:ext cx="144" cy="624"/>
              <a:chOff x="2650" y="2792"/>
              <a:chExt cx="126" cy="552"/>
            </a:xfrm>
          </p:grpSpPr>
          <p:grpSp>
            <p:nvGrpSpPr>
              <p:cNvPr id="63" name="Group 73">
                <a:extLst>
                  <a:ext uri="{FF2B5EF4-FFF2-40B4-BE49-F238E27FC236}">
                    <a16:creationId xmlns:a16="http://schemas.microsoft.com/office/drawing/2014/main" id="{9164AE50-C8D8-4EEC-A3E5-8471D94C05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0" y="2792"/>
                <a:ext cx="115" cy="173"/>
                <a:chOff x="-22" y="2468"/>
                <a:chExt cx="173" cy="173"/>
              </a:xfrm>
            </p:grpSpPr>
            <p:sp>
              <p:nvSpPr>
                <p:cNvPr id="65" name="Oval 74" descr="5%">
                  <a:extLst>
                    <a:ext uri="{FF2B5EF4-FFF2-40B4-BE49-F238E27FC236}">
                      <a16:creationId xmlns:a16="http://schemas.microsoft.com/office/drawing/2014/main" id="{32710DBE-BC31-4585-B50E-4DD0077BF4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2" y="2468"/>
                  <a:ext cx="173" cy="173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sz="140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endParaRPr>
                </a:p>
              </p:txBody>
            </p:sp>
            <p:sp>
              <p:nvSpPr>
                <p:cNvPr id="66" name="Oval 75">
                  <a:extLst>
                    <a:ext uri="{FF2B5EF4-FFF2-40B4-BE49-F238E27FC236}">
                      <a16:creationId xmlns:a16="http://schemas.microsoft.com/office/drawing/2014/main" id="{34381D0F-A3FD-4726-9651-0CBB330DA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" y="2516"/>
                  <a:ext cx="72" cy="72"/>
                </a:xfrm>
                <a:prstGeom prst="ellipse">
                  <a:avLst/>
                </a:prstGeom>
                <a:solidFill>
                  <a:srgbClr val="490BE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sz="1400"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</a:endParaRPr>
                </a:p>
              </p:txBody>
            </p:sp>
          </p:grpSp>
          <p:sp>
            <p:nvSpPr>
              <p:cNvPr id="64" name="Freeform 76">
                <a:extLst>
                  <a:ext uri="{FF2B5EF4-FFF2-40B4-BE49-F238E27FC236}">
                    <a16:creationId xmlns:a16="http://schemas.microsoft.com/office/drawing/2014/main" id="{826B8FBD-F4F7-48EF-AF98-9384BB325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2972"/>
                <a:ext cx="95" cy="372"/>
              </a:xfrm>
              <a:custGeom>
                <a:avLst/>
                <a:gdLst>
                  <a:gd name="T0" fmla="*/ 39 w 95"/>
                  <a:gd name="T1" fmla="*/ 0 h 372"/>
                  <a:gd name="T2" fmla="*/ 89 w 95"/>
                  <a:gd name="T3" fmla="*/ 72 h 372"/>
                  <a:gd name="T4" fmla="*/ 5 w 95"/>
                  <a:gd name="T5" fmla="*/ 156 h 372"/>
                  <a:gd name="T6" fmla="*/ 60 w 95"/>
                  <a:gd name="T7" fmla="*/ 242 h 372"/>
                  <a:gd name="T8" fmla="*/ 18 w 95"/>
                  <a:gd name="T9" fmla="*/ 345 h 372"/>
                  <a:gd name="T10" fmla="*/ 17 w 95"/>
                  <a:gd name="T11" fmla="*/ 372 h 3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372"/>
                  <a:gd name="T20" fmla="*/ 95 w 95"/>
                  <a:gd name="T21" fmla="*/ 372 h 3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372">
                    <a:moveTo>
                      <a:pt x="39" y="0"/>
                    </a:moveTo>
                    <a:cubicBezTo>
                      <a:pt x="47" y="12"/>
                      <a:pt x="95" y="46"/>
                      <a:pt x="89" y="72"/>
                    </a:cubicBezTo>
                    <a:cubicBezTo>
                      <a:pt x="83" y="98"/>
                      <a:pt x="10" y="128"/>
                      <a:pt x="5" y="156"/>
                    </a:cubicBezTo>
                    <a:cubicBezTo>
                      <a:pt x="0" y="184"/>
                      <a:pt x="58" y="211"/>
                      <a:pt x="60" y="242"/>
                    </a:cubicBezTo>
                    <a:cubicBezTo>
                      <a:pt x="62" y="273"/>
                      <a:pt x="25" y="324"/>
                      <a:pt x="18" y="345"/>
                    </a:cubicBezTo>
                    <a:cubicBezTo>
                      <a:pt x="11" y="366"/>
                      <a:pt x="17" y="367"/>
                      <a:pt x="17" y="37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</p:grpSp>
      <p:sp>
        <p:nvSpPr>
          <p:cNvPr id="79" name="Text Box 86">
            <a:extLst>
              <a:ext uri="{FF2B5EF4-FFF2-40B4-BE49-F238E27FC236}">
                <a16:creationId xmlns:a16="http://schemas.microsoft.com/office/drawing/2014/main" id="{4374AF0F-E159-4507-917C-11E8C901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014" y="779417"/>
            <a:ext cx="116149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Tê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́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bào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mầm</a:t>
            </a:r>
            <a:endParaRPr lang="en-US" altLang="en-US" sz="1400" b="1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81" name="Text Box 92">
            <a:extLst>
              <a:ext uri="{FF2B5EF4-FFF2-40B4-BE49-F238E27FC236}">
                <a16:creationId xmlns:a16="http://schemas.microsoft.com/office/drawing/2014/main" id="{E045F7EF-66DE-459B-B4B0-567255ED4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846" y="2877698"/>
            <a:ext cx="1180131" cy="307777"/>
          </a:xfrm>
          <a:prstGeom prst="rect">
            <a:avLst/>
          </a:prstGeom>
          <a:solidFill>
            <a:srgbClr val="7AB01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I</a:t>
            </a:r>
          </a:p>
        </p:txBody>
      </p:sp>
      <p:sp>
        <p:nvSpPr>
          <p:cNvPr id="82" name="Text Box 93">
            <a:extLst>
              <a:ext uri="{FF2B5EF4-FFF2-40B4-BE49-F238E27FC236}">
                <a16:creationId xmlns:a16="http://schemas.microsoft.com/office/drawing/2014/main" id="{5907D4C5-E466-4679-9B1D-6DD3BF73A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081" y="3786614"/>
            <a:ext cx="1237839" cy="307777"/>
          </a:xfrm>
          <a:prstGeom prst="rect">
            <a:avLst/>
          </a:prstGeom>
          <a:solidFill>
            <a:srgbClr val="7AB01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II</a:t>
            </a:r>
          </a:p>
        </p:txBody>
      </p:sp>
      <p:sp>
        <p:nvSpPr>
          <p:cNvPr id="83" name="Text Box 94">
            <a:extLst>
              <a:ext uri="{FF2B5EF4-FFF2-40B4-BE49-F238E27FC236}">
                <a16:creationId xmlns:a16="http://schemas.microsoft.com/office/drawing/2014/main" id="{80769CF0-E5C5-40F2-8F6A-6F46DDC72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378" y="4314989"/>
            <a:ext cx="65588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trùng</a:t>
            </a:r>
            <a:endParaRPr lang="en-US" altLang="en-US" sz="1400" b="1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85" name="Text Box 96" descr="Bouquet">
            <a:extLst>
              <a:ext uri="{FF2B5EF4-FFF2-40B4-BE49-F238E27FC236}">
                <a16:creationId xmlns:a16="http://schemas.microsoft.com/office/drawing/2014/main" id="{FEE5C41A-506E-4663-8B1B-219F3DE2B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82" y="2571750"/>
            <a:ext cx="3505200" cy="523220"/>
          </a:xfrm>
          <a:prstGeom prst="rect">
            <a:avLst/>
          </a:prstGeom>
          <a:solidFill>
            <a:srgbClr val="00967B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+ Qua </a:t>
            </a:r>
            <a:r>
              <a:rPr lang="en-US" altLang="en-US" dirty="0" err="1"/>
              <a:t>Giảm</a:t>
            </a:r>
            <a:r>
              <a:rPr lang="en-US" altLang="en-US" dirty="0"/>
              <a:t> </a:t>
            </a:r>
            <a:r>
              <a:rPr lang="en-US" altLang="en-US" dirty="0" err="1"/>
              <a:t>phân</a:t>
            </a:r>
            <a:r>
              <a:rPr lang="en-US" altLang="en-US" dirty="0"/>
              <a:t> I </a:t>
            </a:r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bậc</a:t>
            </a:r>
            <a:r>
              <a:rPr lang="en-US" altLang="en-US" dirty="0"/>
              <a:t> 1 </a:t>
            </a:r>
            <a:r>
              <a:rPr lang="en-US" altLang="en-US" dirty="0" err="1"/>
              <a:t>cho</a:t>
            </a:r>
            <a:r>
              <a:rPr lang="en-US" altLang="en-US" dirty="0"/>
              <a:t> 2 </a:t>
            </a:r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bậc</a:t>
            </a:r>
            <a:r>
              <a:rPr lang="en-US" altLang="en-US" dirty="0"/>
              <a:t> 2.</a:t>
            </a:r>
          </a:p>
        </p:txBody>
      </p:sp>
      <p:sp>
        <p:nvSpPr>
          <p:cNvPr id="86" name="Text Box 97" descr="Canvas">
            <a:extLst>
              <a:ext uri="{FF2B5EF4-FFF2-40B4-BE49-F238E27FC236}">
                <a16:creationId xmlns:a16="http://schemas.microsoft.com/office/drawing/2014/main" id="{24C7225F-C6B1-4F2B-8917-7D664AE4F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45" y="3530600"/>
            <a:ext cx="3581400" cy="738664"/>
          </a:xfrm>
          <a:prstGeom prst="rect">
            <a:avLst/>
          </a:prstGeom>
          <a:solidFill>
            <a:srgbClr val="00967B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+ Qua </a:t>
            </a:r>
            <a:r>
              <a:rPr lang="en-US" altLang="en-US" dirty="0" err="1"/>
              <a:t>Giảm</a:t>
            </a:r>
            <a:r>
              <a:rPr lang="en-US" altLang="en-US" dirty="0"/>
              <a:t> </a:t>
            </a:r>
            <a:r>
              <a:rPr lang="en-US" altLang="en-US" dirty="0" err="1"/>
              <a:t>phân</a:t>
            </a:r>
            <a:r>
              <a:rPr lang="en-US" altLang="en-US" dirty="0"/>
              <a:t> II </a:t>
            </a:r>
            <a:r>
              <a:rPr lang="en-US" altLang="en-US" dirty="0" err="1"/>
              <a:t>mỗi</a:t>
            </a:r>
            <a:r>
              <a:rPr lang="en-US" altLang="en-US" dirty="0"/>
              <a:t> </a:t>
            </a:r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bậc</a:t>
            </a:r>
            <a:r>
              <a:rPr lang="en-US" altLang="en-US" dirty="0"/>
              <a:t> 2 </a:t>
            </a:r>
            <a:r>
              <a:rPr lang="en-US" altLang="en-US" dirty="0" err="1"/>
              <a:t>cho</a:t>
            </a:r>
            <a:r>
              <a:rPr lang="en-US" altLang="en-US" dirty="0"/>
              <a:t> 2 </a:t>
            </a:r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tử</a:t>
            </a:r>
            <a:r>
              <a:rPr lang="en-US" altLang="en-US" dirty="0"/>
              <a:t>,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tinh</a:t>
            </a:r>
            <a:r>
              <a:rPr lang="en-US" altLang="en-US" dirty="0"/>
              <a:t>  </a:t>
            </a:r>
            <a:r>
              <a:rPr lang="en-US" altLang="en-US" dirty="0" err="1"/>
              <a:t>tử</a:t>
            </a:r>
            <a:r>
              <a:rPr lang="en-US" altLang="en-US" dirty="0"/>
              <a:t> </a:t>
            </a:r>
            <a:r>
              <a:rPr lang="en-US" altLang="en-US" dirty="0" err="1"/>
              <a:t>phát</a:t>
            </a:r>
            <a:r>
              <a:rPr lang="en-US" altLang="en-US" dirty="0"/>
              <a:t> </a:t>
            </a:r>
            <a:r>
              <a:rPr lang="en-US" altLang="en-US" dirty="0" err="1"/>
              <a:t>triển</a:t>
            </a:r>
            <a:r>
              <a:rPr lang="en-US" altLang="en-US" dirty="0"/>
              <a:t> </a:t>
            </a:r>
            <a:r>
              <a:rPr lang="en-US" altLang="en-US" dirty="0" err="1"/>
              <a:t>thành</a:t>
            </a:r>
            <a:r>
              <a:rPr lang="en-US" altLang="en-US" dirty="0"/>
              <a:t> </a:t>
            </a:r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trùng</a:t>
            </a:r>
            <a:r>
              <a:rPr lang="en-US" altLang="en-US" dirty="0"/>
              <a:t>.</a:t>
            </a:r>
          </a:p>
        </p:txBody>
      </p:sp>
      <p:sp>
        <p:nvSpPr>
          <p:cNvPr id="88" name="Text Box 98" descr="Water droplets">
            <a:extLst>
              <a:ext uri="{FF2B5EF4-FFF2-40B4-BE49-F238E27FC236}">
                <a16:creationId xmlns:a16="http://schemas.microsoft.com/office/drawing/2014/main" id="{BF58CD05-8DE2-4C76-BE8F-10E36E5E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09" y="4390305"/>
            <a:ext cx="3581400" cy="523875"/>
          </a:xfrm>
          <a:prstGeom prst="rect">
            <a:avLst/>
          </a:prstGeom>
          <a:solidFill>
            <a:srgbClr val="00967B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     </a:t>
            </a:r>
            <a:r>
              <a:rPr lang="en-US" altLang="en-US" dirty="0" err="1"/>
              <a:t>Từ</a:t>
            </a:r>
            <a:r>
              <a:rPr lang="en-US" altLang="en-US" dirty="0"/>
              <a:t>  </a:t>
            </a:r>
            <a:r>
              <a:rPr lang="en-US" altLang="en-US" dirty="0" err="1"/>
              <a:t>mỗi</a:t>
            </a:r>
            <a:r>
              <a:rPr lang="en-US" altLang="en-US" dirty="0"/>
              <a:t> </a:t>
            </a:r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bậc</a:t>
            </a:r>
            <a:r>
              <a:rPr lang="en-US" altLang="en-US" dirty="0"/>
              <a:t> 1 qua </a:t>
            </a:r>
            <a:r>
              <a:rPr lang="en-US" altLang="en-US" dirty="0" err="1"/>
              <a:t>giảm</a:t>
            </a:r>
            <a:r>
              <a:rPr lang="en-US" altLang="en-US" dirty="0"/>
              <a:t> </a:t>
            </a:r>
            <a:r>
              <a:rPr lang="en-US" altLang="en-US" dirty="0" err="1"/>
              <a:t>phân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4 </a:t>
            </a:r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trùng</a:t>
            </a:r>
            <a:r>
              <a:rPr lang="en-US" altLang="en-US" dirty="0"/>
              <a:t>( 4 </a:t>
            </a:r>
            <a:r>
              <a:rPr lang="en-US" altLang="en-US" dirty="0" err="1"/>
              <a:t>giao</a:t>
            </a:r>
            <a:r>
              <a:rPr lang="en-US" altLang="en-US" dirty="0"/>
              <a:t> </a:t>
            </a:r>
            <a:r>
              <a:rPr lang="en-US" altLang="en-US" dirty="0" err="1"/>
              <a:t>tử</a:t>
            </a:r>
            <a:r>
              <a:rPr lang="en-US" altLang="en-US" dirty="0"/>
              <a:t> )</a:t>
            </a:r>
          </a:p>
        </p:txBody>
      </p:sp>
      <p:sp>
        <p:nvSpPr>
          <p:cNvPr id="90" name="Text Box 100" descr="Parchment">
            <a:extLst>
              <a:ext uri="{FF2B5EF4-FFF2-40B4-BE49-F238E27FC236}">
                <a16:creationId xmlns:a16="http://schemas.microsoft.com/office/drawing/2014/main" id="{317ED145-50AF-4323-BF79-E2A958501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82" y="1033895"/>
            <a:ext cx="3581400" cy="523220"/>
          </a:xfrm>
          <a:prstGeom prst="rect">
            <a:avLst/>
          </a:prstGeom>
          <a:solidFill>
            <a:srgbClr val="00967B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+ </a:t>
            </a:r>
            <a:r>
              <a:rPr lang="en-US" altLang="en-US" dirty="0" err="1"/>
              <a:t>Tế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mầm</a:t>
            </a:r>
            <a:r>
              <a:rPr lang="en-US" altLang="en-US" dirty="0"/>
              <a:t> </a:t>
            </a:r>
            <a:r>
              <a:rPr lang="en-US" altLang="en-US" dirty="0" err="1"/>
              <a:t>nguyên</a:t>
            </a:r>
            <a:r>
              <a:rPr lang="en-US" altLang="en-US" dirty="0"/>
              <a:t> </a:t>
            </a:r>
            <a:r>
              <a:rPr lang="en-US" altLang="en-US" dirty="0" err="1"/>
              <a:t>phân</a:t>
            </a:r>
            <a:r>
              <a:rPr lang="en-US" altLang="en-US" dirty="0"/>
              <a:t> </a:t>
            </a:r>
            <a:r>
              <a:rPr lang="en-US" altLang="en-US" dirty="0" err="1"/>
              <a:t>liên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 </a:t>
            </a:r>
            <a:r>
              <a:rPr lang="en-US" altLang="en-US" dirty="0" err="1"/>
              <a:t>nhiều</a:t>
            </a:r>
            <a:r>
              <a:rPr lang="en-US" altLang="en-US" dirty="0"/>
              <a:t> </a:t>
            </a:r>
            <a:r>
              <a:rPr lang="en-US" altLang="en-US" dirty="0" err="1"/>
              <a:t>lần</a:t>
            </a:r>
            <a:r>
              <a:rPr lang="en-US" altLang="en-US" dirty="0"/>
              <a:t> </a:t>
            </a:r>
            <a:r>
              <a:rPr lang="en-US" altLang="en-US" dirty="0" err="1"/>
              <a:t>tạo</a:t>
            </a:r>
            <a:r>
              <a:rPr lang="en-US" altLang="en-US" dirty="0"/>
              <a:t> ra </a:t>
            </a:r>
            <a:r>
              <a:rPr lang="en-US" altLang="en-US" dirty="0" err="1"/>
              <a:t>nhiều</a:t>
            </a:r>
            <a:r>
              <a:rPr lang="en-US" altLang="en-US" dirty="0"/>
              <a:t> </a:t>
            </a:r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nguyên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.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E3F366C-A7FE-4B84-B184-162023078DC5}"/>
              </a:ext>
            </a:extLst>
          </p:cNvPr>
          <p:cNvCxnSpPr>
            <a:cxnSpLocks/>
          </p:cNvCxnSpPr>
          <p:nvPr/>
        </p:nvCxnSpPr>
        <p:spPr>
          <a:xfrm>
            <a:off x="4017818" y="285750"/>
            <a:ext cx="0" cy="432319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2" name="Text Box 79">
            <a:extLst>
              <a:ext uri="{FF2B5EF4-FFF2-40B4-BE49-F238E27FC236}">
                <a16:creationId xmlns:a16="http://schemas.microsoft.com/office/drawing/2014/main" id="{B9EBEE6D-4B88-454B-B94A-FDD6EDB75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860" y="2689514"/>
            <a:ext cx="13053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spcBef>
                <a:spcPct val="0"/>
              </a:spcBef>
              <a:buFontTx/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7AB012"/>
                </a:solidFill>
              </a:rPr>
              <a:t>Giảm</a:t>
            </a:r>
            <a:r>
              <a:rPr lang="en-US" altLang="en-US" dirty="0">
                <a:solidFill>
                  <a:srgbClr val="7AB012"/>
                </a:solidFill>
              </a:rPr>
              <a:t> </a:t>
            </a:r>
            <a:r>
              <a:rPr lang="en-US" altLang="en-US" dirty="0" err="1">
                <a:solidFill>
                  <a:srgbClr val="7AB012"/>
                </a:solidFill>
              </a:rPr>
              <a:t>phân</a:t>
            </a:r>
            <a:r>
              <a:rPr lang="en-US" altLang="en-US" dirty="0">
                <a:solidFill>
                  <a:srgbClr val="7AB012"/>
                </a:solidFill>
              </a:rPr>
              <a:t> I</a:t>
            </a:r>
          </a:p>
        </p:txBody>
      </p:sp>
      <p:sp>
        <p:nvSpPr>
          <p:cNvPr id="93" name="Text Box 80">
            <a:extLst>
              <a:ext uri="{FF2B5EF4-FFF2-40B4-BE49-F238E27FC236}">
                <a16:creationId xmlns:a16="http://schemas.microsoft.com/office/drawing/2014/main" id="{90DBF2CF-53F8-4498-8E8B-B6AB4C5DE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98" y="346076"/>
            <a:ext cx="2137784" cy="420410"/>
          </a:xfrm>
          <a:prstGeom prst="roundRect">
            <a:avLst>
              <a:gd name="adj" fmla="val 33798"/>
            </a:avLst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/>
              <a:t>Tế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mầm</a:t>
            </a:r>
            <a:r>
              <a:rPr lang="en-US" altLang="en-US" dirty="0"/>
              <a:t> (2n)</a:t>
            </a:r>
          </a:p>
        </p:txBody>
      </p:sp>
      <p:sp>
        <p:nvSpPr>
          <p:cNvPr id="94" name="Text Box 81">
            <a:extLst>
              <a:ext uri="{FF2B5EF4-FFF2-40B4-BE49-F238E27FC236}">
                <a16:creationId xmlns:a16="http://schemas.microsoft.com/office/drawing/2014/main" id="{A2F158D8-924D-4B57-A22D-C2203228D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83" y="1323254"/>
            <a:ext cx="2384343" cy="413861"/>
          </a:xfrm>
          <a:prstGeom prst="roundRect">
            <a:avLst>
              <a:gd name="adj" fmla="val 32371"/>
            </a:avLst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nguyên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(2n)</a:t>
            </a:r>
          </a:p>
        </p:txBody>
      </p:sp>
      <p:sp>
        <p:nvSpPr>
          <p:cNvPr id="95" name="Text Box 82">
            <a:extLst>
              <a:ext uri="{FF2B5EF4-FFF2-40B4-BE49-F238E27FC236}">
                <a16:creationId xmlns:a16="http://schemas.microsoft.com/office/drawing/2014/main" id="{55AF17AA-F36D-4E35-965A-332B96FC4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90" y="2187537"/>
            <a:ext cx="2144964" cy="397490"/>
          </a:xfrm>
          <a:prstGeom prst="roundRect">
            <a:avLst>
              <a:gd name="adj" fmla="val 26660"/>
            </a:avLst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eaLnBrk="1" hangingPunct="1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bậc</a:t>
            </a:r>
            <a:r>
              <a:rPr lang="en-US" altLang="en-US" dirty="0"/>
              <a:t> 1 (2n)</a:t>
            </a:r>
          </a:p>
        </p:txBody>
      </p:sp>
      <p:sp>
        <p:nvSpPr>
          <p:cNvPr id="96" name="Text Box 83">
            <a:extLst>
              <a:ext uri="{FF2B5EF4-FFF2-40B4-BE49-F238E27FC236}">
                <a16:creationId xmlns:a16="http://schemas.microsoft.com/office/drawing/2014/main" id="{E13537FE-EA51-4145-BD1C-5D87A4E36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346" y="4044373"/>
            <a:ext cx="1794163" cy="397490"/>
          </a:xfrm>
          <a:prstGeom prst="roundRect">
            <a:avLst>
              <a:gd name="adj" fmla="val 26530"/>
            </a:avLst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eaLnBrk="1" hangingPunct="1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4 </a:t>
            </a:r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trùng</a:t>
            </a:r>
            <a:r>
              <a:rPr lang="en-US" altLang="en-US" dirty="0"/>
              <a:t>  (n)</a:t>
            </a:r>
          </a:p>
        </p:txBody>
      </p:sp>
      <p:sp>
        <p:nvSpPr>
          <p:cNvPr id="97" name="Line 84">
            <a:extLst>
              <a:ext uri="{FF2B5EF4-FFF2-40B4-BE49-F238E27FC236}">
                <a16:creationId xmlns:a16="http://schemas.microsoft.com/office/drawing/2014/main" id="{2E272D04-9F5F-48AB-BBAB-1F883EC26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545" y="756515"/>
            <a:ext cx="0" cy="573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8" name="Line 85">
            <a:extLst>
              <a:ext uri="{FF2B5EF4-FFF2-40B4-BE49-F238E27FC236}">
                <a16:creationId xmlns:a16="http://schemas.microsoft.com/office/drawing/2014/main" id="{B12E6FDF-A0E4-49EF-A099-A92D978F7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0732" y="1685455"/>
            <a:ext cx="0" cy="5199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9" name="Text Box 86">
            <a:extLst>
              <a:ext uri="{FF2B5EF4-FFF2-40B4-BE49-F238E27FC236}">
                <a16:creationId xmlns:a16="http://schemas.microsoft.com/office/drawing/2014/main" id="{CE61D35F-A8A9-4EB2-82BB-2B7A7F60A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454" y="874423"/>
            <a:ext cx="15100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spcBef>
                <a:spcPct val="0"/>
              </a:spcBef>
              <a:buFontTx/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7AB012"/>
                </a:solidFill>
              </a:rPr>
              <a:t>Nguyên</a:t>
            </a:r>
            <a:r>
              <a:rPr lang="en-US" altLang="en-US" dirty="0">
                <a:solidFill>
                  <a:srgbClr val="7AB012"/>
                </a:solidFill>
              </a:rPr>
              <a:t> </a:t>
            </a:r>
            <a:r>
              <a:rPr lang="en-US" altLang="en-US" dirty="0" err="1">
                <a:solidFill>
                  <a:srgbClr val="7AB012"/>
                </a:solidFill>
              </a:rPr>
              <a:t>phân</a:t>
            </a:r>
            <a:endParaRPr lang="en-US" altLang="en-US" dirty="0">
              <a:solidFill>
                <a:srgbClr val="7AB012"/>
              </a:solidFill>
            </a:endParaRPr>
          </a:p>
        </p:txBody>
      </p:sp>
      <p:sp>
        <p:nvSpPr>
          <p:cNvPr id="100" name="Text Box 87">
            <a:extLst>
              <a:ext uri="{FF2B5EF4-FFF2-40B4-BE49-F238E27FC236}">
                <a16:creationId xmlns:a16="http://schemas.microsoft.com/office/drawing/2014/main" id="{272D012B-33D5-404B-B89E-204704F38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157" y="1787054"/>
            <a:ext cx="11047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spcBef>
                <a:spcPct val="0"/>
              </a:spcBef>
              <a:buFontTx/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7AB012"/>
                </a:solidFill>
              </a:rPr>
              <a:t>Phát</a:t>
            </a:r>
            <a:r>
              <a:rPr lang="en-US" altLang="en-US" dirty="0">
                <a:solidFill>
                  <a:srgbClr val="7AB012"/>
                </a:solidFill>
              </a:rPr>
              <a:t> </a:t>
            </a:r>
            <a:r>
              <a:rPr lang="en-US" altLang="en-US" dirty="0" err="1">
                <a:solidFill>
                  <a:srgbClr val="7AB012"/>
                </a:solidFill>
              </a:rPr>
              <a:t>triển</a:t>
            </a:r>
            <a:endParaRPr lang="en-US" altLang="en-US" dirty="0">
              <a:solidFill>
                <a:srgbClr val="7AB012"/>
              </a:solidFill>
            </a:endParaRPr>
          </a:p>
        </p:txBody>
      </p:sp>
      <p:sp>
        <p:nvSpPr>
          <p:cNvPr id="101" name="Line 88">
            <a:extLst>
              <a:ext uri="{FF2B5EF4-FFF2-40B4-BE49-F238E27FC236}">
                <a16:creationId xmlns:a16="http://schemas.microsoft.com/office/drawing/2014/main" id="{A123EC79-5D35-4076-84E8-C618F3F3A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0732" y="2571750"/>
            <a:ext cx="9668" cy="5126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2" name="Text Box 82">
            <a:extLst>
              <a:ext uri="{FF2B5EF4-FFF2-40B4-BE49-F238E27FC236}">
                <a16:creationId xmlns:a16="http://schemas.microsoft.com/office/drawing/2014/main" id="{4CD4862C-DEE6-4AEF-BB0C-4CEEDADB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952" y="3096491"/>
            <a:ext cx="2066865" cy="390942"/>
          </a:xfrm>
          <a:prstGeom prst="roundRect">
            <a:avLst>
              <a:gd name="adj" fmla="val 24065"/>
            </a:avLst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eaLnBrk="1" hangingPunct="1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bậc</a:t>
            </a:r>
            <a:r>
              <a:rPr lang="en-US" altLang="en-US" dirty="0"/>
              <a:t> 2 (n)</a:t>
            </a:r>
          </a:p>
        </p:txBody>
      </p:sp>
      <p:sp>
        <p:nvSpPr>
          <p:cNvPr id="103" name="Line 88">
            <a:extLst>
              <a:ext uri="{FF2B5EF4-FFF2-40B4-BE49-F238E27FC236}">
                <a16:creationId xmlns:a16="http://schemas.microsoft.com/office/drawing/2014/main" id="{CAF2CA0E-DAC5-4A2E-834B-6D423650EB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9288" y="3491346"/>
            <a:ext cx="1876" cy="5563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5C4F560-DF21-45C6-9EA4-203630A0EE24}"/>
              </a:ext>
            </a:extLst>
          </p:cNvPr>
          <p:cNvGrpSpPr/>
          <p:nvPr/>
        </p:nvGrpSpPr>
        <p:grpSpPr>
          <a:xfrm>
            <a:off x="5173216" y="32737"/>
            <a:ext cx="3269446" cy="512086"/>
            <a:chOff x="5972207" y="68248"/>
            <a:chExt cx="3269446" cy="512086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129C7E0-276E-4ED8-8325-C94EA806EB40}"/>
                </a:ext>
              </a:extLst>
            </p:cNvPr>
            <p:cNvGrpSpPr/>
            <p:nvPr/>
          </p:nvGrpSpPr>
          <p:grpSpPr>
            <a:xfrm>
              <a:off x="6188784" y="68248"/>
              <a:ext cx="3052869" cy="491045"/>
              <a:chOff x="1366980" y="-89522"/>
              <a:chExt cx="3052869" cy="491045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F784B148-FB86-4F45-B4D8-586C3FAA5089}"/>
                  </a:ext>
                </a:extLst>
              </p:cNvPr>
              <p:cNvSpPr/>
              <p:nvPr/>
            </p:nvSpPr>
            <p:spPr>
              <a:xfrm>
                <a:off x="1366980" y="0"/>
                <a:ext cx="3052869" cy="401523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Google Shape;416;p45">
                <a:extLst>
                  <a:ext uri="{FF2B5EF4-FFF2-40B4-BE49-F238E27FC236}">
                    <a16:creationId xmlns:a16="http://schemas.microsoft.com/office/drawing/2014/main" id="{D3943F73-3FF9-41CB-8A45-4FFBD5975F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7236" y="-89522"/>
                <a:ext cx="2874959" cy="347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9pPr>
              </a:lstStyle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Sự</a:t>
                </a:r>
                <a:r>
                  <a:rPr lang="en-US" dirty="0">
                    <a:solidFill>
                      <a:schemeClr val="bg1"/>
                    </a:solidFill>
                    <a:latin typeface="#9Slide07 IcielBaliho Script" pitchFamily="2" charset="-93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phát</a:t>
                </a:r>
                <a:r>
                  <a:rPr lang="en-US" dirty="0">
                    <a:solidFill>
                      <a:schemeClr val="bg1"/>
                    </a:solidFill>
                    <a:latin typeface="#9Slide07 IcielBaliho Script" pitchFamily="2" charset="-93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sinh</a:t>
                </a:r>
                <a:r>
                  <a:rPr lang="en-US" dirty="0">
                    <a:solidFill>
                      <a:schemeClr val="bg1"/>
                    </a:solidFill>
                    <a:latin typeface="#9Slide07 IcielBaliho Script" pitchFamily="2" charset="-93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giao</a:t>
                </a:r>
                <a:r>
                  <a:rPr lang="en-US" dirty="0">
                    <a:solidFill>
                      <a:schemeClr val="bg1"/>
                    </a:solidFill>
                    <a:latin typeface="#9Slide07 IcielBaliho Script" pitchFamily="2" charset="-93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tử</a:t>
                </a:r>
                <a:r>
                  <a:rPr lang="en-US" dirty="0">
                    <a:solidFill>
                      <a:schemeClr val="bg1"/>
                    </a:solidFill>
                    <a:latin typeface="#9Slide07 IcielBaliho Script" pitchFamily="2" charset="-93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đực</a:t>
                </a:r>
                <a:endParaRPr lang="en-US" dirty="0">
                  <a:solidFill>
                    <a:schemeClr val="bg1"/>
                  </a:solidFill>
                  <a:latin typeface="#9Slide07 IcielBaliho Script" pitchFamily="2" charset="-93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D04745B-9DB7-4B4A-B2C8-2D984D6C92A6}"/>
                </a:ext>
              </a:extLst>
            </p:cNvPr>
            <p:cNvGrpSpPr/>
            <p:nvPr/>
          </p:nvGrpSpPr>
          <p:grpSpPr>
            <a:xfrm>
              <a:off x="5972207" y="135838"/>
              <a:ext cx="444496" cy="444496"/>
              <a:chOff x="1442358" y="944335"/>
              <a:chExt cx="688522" cy="688522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C009DC0-FBBE-472D-91B9-599181DE9AB8}"/>
                  </a:ext>
                </a:extLst>
              </p:cNvPr>
              <p:cNvSpPr/>
              <p:nvPr/>
            </p:nvSpPr>
            <p:spPr>
              <a:xfrm>
                <a:off x="1442358" y="944335"/>
                <a:ext cx="688522" cy="6885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8" name="Picture 4" descr="Man free icon">
                <a:extLst>
                  <a:ext uri="{FF2B5EF4-FFF2-40B4-BE49-F238E27FC236}">
                    <a16:creationId xmlns:a16="http://schemas.microsoft.com/office/drawing/2014/main" id="{41DABEA1-2809-40F1-ACC9-1F155344F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606" y="1047750"/>
                <a:ext cx="462643" cy="462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2" name="Text Box 79">
            <a:extLst>
              <a:ext uri="{FF2B5EF4-FFF2-40B4-BE49-F238E27FC236}">
                <a16:creationId xmlns:a16="http://schemas.microsoft.com/office/drawing/2014/main" id="{CE80DAA6-3624-4CB8-99EB-BEDF3802F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206" y="3603914"/>
            <a:ext cx="1360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spcBef>
                <a:spcPct val="0"/>
              </a:spcBef>
              <a:buFontTx/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7AB012"/>
                </a:solidFill>
              </a:rPr>
              <a:t>Giảm</a:t>
            </a:r>
            <a:r>
              <a:rPr lang="en-US" altLang="en-US" dirty="0">
                <a:solidFill>
                  <a:srgbClr val="7AB012"/>
                </a:solidFill>
              </a:rPr>
              <a:t> </a:t>
            </a:r>
            <a:r>
              <a:rPr lang="en-US" altLang="en-US" dirty="0" err="1">
                <a:solidFill>
                  <a:srgbClr val="7AB012"/>
                </a:solidFill>
              </a:rPr>
              <a:t>phân</a:t>
            </a:r>
            <a:r>
              <a:rPr lang="en-US" altLang="en-US" dirty="0">
                <a:solidFill>
                  <a:srgbClr val="7AB012"/>
                </a:solidFill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87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9" grpId="0" animBg="1"/>
      <p:bldP spid="20" grpId="0" animBg="1"/>
      <p:bldP spid="25" grpId="0" animBg="1"/>
      <p:bldP spid="31" grpId="0" animBg="1"/>
      <p:bldP spid="79" grpId="0" animBg="1"/>
      <p:bldP spid="81" grpId="0" animBg="1"/>
      <p:bldP spid="82" grpId="0" animBg="1"/>
      <p:bldP spid="83" grpId="0" animBg="1"/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3" grpId="0" animBg="1"/>
      <p:bldP spid="94" grpId="0" animBg="1"/>
      <p:bldP spid="95" grpId="0" animBg="1"/>
      <p:bldP spid="96" grpId="0" animBg="1"/>
      <p:bldP spid="99" grpId="0"/>
      <p:bldP spid="100" grpId="0"/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000"/>
          </a:schemeClr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: Rounded Corners 396">
            <a:extLst>
              <a:ext uri="{FF2B5EF4-FFF2-40B4-BE49-F238E27FC236}">
                <a16:creationId xmlns:a16="http://schemas.microsoft.com/office/drawing/2014/main" id="{BF9F0AD2-1D9E-4AF0-A965-23DDA4CBD04C}"/>
              </a:ext>
            </a:extLst>
          </p:cNvPr>
          <p:cNvSpPr/>
          <p:nvPr/>
        </p:nvSpPr>
        <p:spPr>
          <a:xfrm>
            <a:off x="4718701" y="726639"/>
            <a:ext cx="4233664" cy="4314487"/>
          </a:xfrm>
          <a:prstGeom prst="roundRect">
            <a:avLst/>
          </a:prstGeom>
          <a:solidFill>
            <a:srgbClr val="00B0F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oogle Shape;1133;p56">
            <a:extLst>
              <a:ext uri="{FF2B5EF4-FFF2-40B4-BE49-F238E27FC236}">
                <a16:creationId xmlns:a16="http://schemas.microsoft.com/office/drawing/2014/main" id="{D21CE76D-BF97-429E-9F58-F7D521F7BC76}"/>
              </a:ext>
            </a:extLst>
          </p:cNvPr>
          <p:cNvGrpSpPr/>
          <p:nvPr/>
        </p:nvGrpSpPr>
        <p:grpSpPr>
          <a:xfrm>
            <a:off x="-105064" y="4358796"/>
            <a:ext cx="954149" cy="954149"/>
            <a:chOff x="1273025" y="1904175"/>
            <a:chExt cx="1308300" cy="1308300"/>
          </a:xfrm>
        </p:grpSpPr>
        <p:sp>
          <p:nvSpPr>
            <p:cNvPr id="71" name="Google Shape;1134;p56">
              <a:extLst>
                <a:ext uri="{FF2B5EF4-FFF2-40B4-BE49-F238E27FC236}">
                  <a16:creationId xmlns:a16="http://schemas.microsoft.com/office/drawing/2014/main" id="{E56E995C-B80C-4EDC-B702-B22A81351542}"/>
                </a:ext>
              </a:extLst>
            </p:cNvPr>
            <p:cNvSpPr/>
            <p:nvPr/>
          </p:nvSpPr>
          <p:spPr>
            <a:xfrm>
              <a:off x="1273025" y="1904175"/>
              <a:ext cx="1308300" cy="1308300"/>
            </a:xfrm>
            <a:custGeom>
              <a:avLst/>
              <a:gdLst/>
              <a:ahLst/>
              <a:cxnLst/>
              <a:rect l="l" t="t" r="r" b="b"/>
              <a:pathLst>
                <a:path w="52332" h="52332" extrusionOk="0">
                  <a:moveTo>
                    <a:pt x="26173" y="1"/>
                  </a:moveTo>
                  <a:cubicBezTo>
                    <a:pt x="11713" y="1"/>
                    <a:pt x="1" y="11713"/>
                    <a:pt x="1" y="26173"/>
                  </a:cubicBezTo>
                  <a:cubicBezTo>
                    <a:pt x="1" y="40619"/>
                    <a:pt x="11713" y="52331"/>
                    <a:pt x="26173" y="52331"/>
                  </a:cubicBezTo>
                  <a:cubicBezTo>
                    <a:pt x="40619" y="52331"/>
                    <a:pt x="52331" y="40619"/>
                    <a:pt x="52331" y="26173"/>
                  </a:cubicBezTo>
                  <a:cubicBezTo>
                    <a:pt x="52331" y="11713"/>
                    <a:pt x="40619" y="1"/>
                    <a:pt x="26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35;p56">
              <a:extLst>
                <a:ext uri="{FF2B5EF4-FFF2-40B4-BE49-F238E27FC236}">
                  <a16:creationId xmlns:a16="http://schemas.microsoft.com/office/drawing/2014/main" id="{568E6079-5DDD-4F99-818F-84045ACFD7D9}"/>
                </a:ext>
              </a:extLst>
            </p:cNvPr>
            <p:cNvSpPr/>
            <p:nvPr/>
          </p:nvSpPr>
          <p:spPr>
            <a:xfrm>
              <a:off x="1319925" y="1951425"/>
              <a:ext cx="1214500" cy="1214475"/>
            </a:xfrm>
            <a:custGeom>
              <a:avLst/>
              <a:gdLst/>
              <a:ahLst/>
              <a:cxnLst/>
              <a:rect l="l" t="t" r="r" b="b"/>
              <a:pathLst>
                <a:path w="48580" h="48579" extrusionOk="0">
                  <a:moveTo>
                    <a:pt x="24297" y="0"/>
                  </a:moveTo>
                  <a:cubicBezTo>
                    <a:pt x="10896" y="0"/>
                    <a:pt x="1" y="10895"/>
                    <a:pt x="1" y="24283"/>
                  </a:cubicBezTo>
                  <a:cubicBezTo>
                    <a:pt x="1" y="37670"/>
                    <a:pt x="10896" y="48579"/>
                    <a:pt x="24297" y="48579"/>
                  </a:cubicBezTo>
                  <a:cubicBezTo>
                    <a:pt x="37684" y="48579"/>
                    <a:pt x="48579" y="37684"/>
                    <a:pt x="48579" y="24283"/>
                  </a:cubicBezTo>
                  <a:cubicBezTo>
                    <a:pt x="48579" y="10895"/>
                    <a:pt x="37684" y="0"/>
                    <a:pt x="24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36;p56">
              <a:extLst>
                <a:ext uri="{FF2B5EF4-FFF2-40B4-BE49-F238E27FC236}">
                  <a16:creationId xmlns:a16="http://schemas.microsoft.com/office/drawing/2014/main" id="{05119C75-EE5C-4FED-80C2-B1B7CFEAE8EC}"/>
                </a:ext>
              </a:extLst>
            </p:cNvPr>
            <p:cNvSpPr/>
            <p:nvPr/>
          </p:nvSpPr>
          <p:spPr>
            <a:xfrm>
              <a:off x="1727325" y="2134850"/>
              <a:ext cx="543750" cy="481425"/>
            </a:xfrm>
            <a:custGeom>
              <a:avLst/>
              <a:gdLst/>
              <a:ahLst/>
              <a:cxnLst/>
              <a:rect l="l" t="t" r="r" b="b"/>
              <a:pathLst>
                <a:path w="21750" h="19257" extrusionOk="0">
                  <a:moveTo>
                    <a:pt x="10100" y="1"/>
                  </a:moveTo>
                  <a:cubicBezTo>
                    <a:pt x="8331" y="1"/>
                    <a:pt x="6901" y="1364"/>
                    <a:pt x="5267" y="2433"/>
                  </a:cubicBezTo>
                  <a:cubicBezTo>
                    <a:pt x="3216" y="3773"/>
                    <a:pt x="1300" y="5475"/>
                    <a:pt x="483" y="7820"/>
                  </a:cubicBezTo>
                  <a:cubicBezTo>
                    <a:pt x="121" y="8811"/>
                    <a:pt x="0" y="9910"/>
                    <a:pt x="295" y="10915"/>
                  </a:cubicBezTo>
                  <a:cubicBezTo>
                    <a:pt x="590" y="11907"/>
                    <a:pt x="1394" y="12805"/>
                    <a:pt x="2412" y="13033"/>
                  </a:cubicBezTo>
                  <a:cubicBezTo>
                    <a:pt x="2628" y="13082"/>
                    <a:pt x="2844" y="13103"/>
                    <a:pt x="3061" y="13103"/>
                  </a:cubicBezTo>
                  <a:cubicBezTo>
                    <a:pt x="4030" y="13103"/>
                    <a:pt x="5017" y="12698"/>
                    <a:pt x="5999" y="12698"/>
                  </a:cubicBezTo>
                  <a:cubicBezTo>
                    <a:pt x="6099" y="12698"/>
                    <a:pt x="6199" y="12702"/>
                    <a:pt x="6299" y="12711"/>
                  </a:cubicBezTo>
                  <a:cubicBezTo>
                    <a:pt x="7960" y="12872"/>
                    <a:pt x="9153" y="14333"/>
                    <a:pt x="10091" y="15713"/>
                  </a:cubicBezTo>
                  <a:cubicBezTo>
                    <a:pt x="11016" y="17107"/>
                    <a:pt x="12007" y="18634"/>
                    <a:pt x="13602" y="19130"/>
                  </a:cubicBezTo>
                  <a:cubicBezTo>
                    <a:pt x="13888" y="19216"/>
                    <a:pt x="14183" y="19257"/>
                    <a:pt x="14478" y="19257"/>
                  </a:cubicBezTo>
                  <a:cubicBezTo>
                    <a:pt x="16062" y="19257"/>
                    <a:pt x="17650" y="18085"/>
                    <a:pt x="17944" y="16503"/>
                  </a:cubicBezTo>
                  <a:cubicBezTo>
                    <a:pt x="18279" y="14748"/>
                    <a:pt x="17220" y="12979"/>
                    <a:pt x="17475" y="11210"/>
                  </a:cubicBezTo>
                  <a:cubicBezTo>
                    <a:pt x="17502" y="10888"/>
                    <a:pt x="17622" y="10580"/>
                    <a:pt x="17810" y="10339"/>
                  </a:cubicBezTo>
                  <a:cubicBezTo>
                    <a:pt x="18252" y="9830"/>
                    <a:pt x="19030" y="9843"/>
                    <a:pt x="19673" y="9642"/>
                  </a:cubicBezTo>
                  <a:cubicBezTo>
                    <a:pt x="20892" y="9254"/>
                    <a:pt x="21670" y="7954"/>
                    <a:pt x="21710" y="6667"/>
                  </a:cubicBezTo>
                  <a:cubicBezTo>
                    <a:pt x="21750" y="5394"/>
                    <a:pt x="21160" y="4161"/>
                    <a:pt x="20370" y="3156"/>
                  </a:cubicBezTo>
                  <a:cubicBezTo>
                    <a:pt x="19498" y="2073"/>
                    <a:pt x="18261" y="1159"/>
                    <a:pt x="16878" y="1159"/>
                  </a:cubicBezTo>
                  <a:cubicBezTo>
                    <a:pt x="16858" y="1159"/>
                    <a:pt x="16838" y="1159"/>
                    <a:pt x="16818" y="1159"/>
                  </a:cubicBezTo>
                  <a:cubicBezTo>
                    <a:pt x="16162" y="1186"/>
                    <a:pt x="15519" y="1414"/>
                    <a:pt x="14862" y="1414"/>
                  </a:cubicBezTo>
                  <a:cubicBezTo>
                    <a:pt x="14850" y="1414"/>
                    <a:pt x="14838" y="1414"/>
                    <a:pt x="14826" y="1414"/>
                  </a:cubicBezTo>
                  <a:cubicBezTo>
                    <a:pt x="13714" y="1414"/>
                    <a:pt x="12693" y="806"/>
                    <a:pt x="11672" y="355"/>
                  </a:cubicBezTo>
                  <a:cubicBezTo>
                    <a:pt x="11114" y="107"/>
                    <a:pt x="10594" y="1"/>
                    <a:pt x="10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37;p56">
              <a:extLst>
                <a:ext uri="{FF2B5EF4-FFF2-40B4-BE49-F238E27FC236}">
                  <a16:creationId xmlns:a16="http://schemas.microsoft.com/office/drawing/2014/main" id="{DEED85B8-667A-4B21-ADAD-EB2B9F200FFF}"/>
                </a:ext>
              </a:extLst>
            </p:cNvPr>
            <p:cNvSpPr/>
            <p:nvPr/>
          </p:nvSpPr>
          <p:spPr>
            <a:xfrm>
              <a:off x="2080775" y="2219825"/>
              <a:ext cx="148000" cy="102500"/>
            </a:xfrm>
            <a:custGeom>
              <a:avLst/>
              <a:gdLst/>
              <a:ahLst/>
              <a:cxnLst/>
              <a:rect l="l" t="t" r="r" b="b"/>
              <a:pathLst>
                <a:path w="5920" h="4100" extrusionOk="0">
                  <a:moveTo>
                    <a:pt x="2081" y="1"/>
                  </a:moveTo>
                  <a:cubicBezTo>
                    <a:pt x="1321" y="1"/>
                    <a:pt x="639" y="323"/>
                    <a:pt x="335" y="1124"/>
                  </a:cubicBezTo>
                  <a:cubicBezTo>
                    <a:pt x="0" y="2035"/>
                    <a:pt x="442" y="3121"/>
                    <a:pt x="1247" y="3657"/>
                  </a:cubicBezTo>
                  <a:cubicBezTo>
                    <a:pt x="1700" y="3959"/>
                    <a:pt x="2243" y="4099"/>
                    <a:pt x="2791" y="4099"/>
                  </a:cubicBezTo>
                  <a:cubicBezTo>
                    <a:pt x="3215" y="4099"/>
                    <a:pt x="3642" y="4016"/>
                    <a:pt x="4034" y="3858"/>
                  </a:cubicBezTo>
                  <a:cubicBezTo>
                    <a:pt x="4423" y="3724"/>
                    <a:pt x="4744" y="3469"/>
                    <a:pt x="4972" y="3148"/>
                  </a:cubicBezTo>
                  <a:cubicBezTo>
                    <a:pt x="5920" y="1651"/>
                    <a:pt x="3800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38;p56">
              <a:extLst>
                <a:ext uri="{FF2B5EF4-FFF2-40B4-BE49-F238E27FC236}">
                  <a16:creationId xmlns:a16="http://schemas.microsoft.com/office/drawing/2014/main" id="{F8FB0DE9-3049-4CCF-8FF4-84E9CB4FD576}"/>
                </a:ext>
              </a:extLst>
            </p:cNvPr>
            <p:cNvSpPr/>
            <p:nvPr/>
          </p:nvSpPr>
          <p:spPr>
            <a:xfrm>
              <a:off x="1985275" y="2207300"/>
              <a:ext cx="60675" cy="44000"/>
            </a:xfrm>
            <a:custGeom>
              <a:avLst/>
              <a:gdLst/>
              <a:ahLst/>
              <a:cxnLst/>
              <a:rect l="l" t="t" r="r" b="b"/>
              <a:pathLst>
                <a:path w="2427" h="1760" extrusionOk="0">
                  <a:moveTo>
                    <a:pt x="1718" y="0"/>
                  </a:moveTo>
                  <a:cubicBezTo>
                    <a:pt x="1474" y="0"/>
                    <a:pt x="1190" y="78"/>
                    <a:pt x="926" y="205"/>
                  </a:cubicBezTo>
                  <a:cubicBezTo>
                    <a:pt x="443" y="432"/>
                    <a:pt x="14" y="808"/>
                    <a:pt x="1" y="1143"/>
                  </a:cubicBezTo>
                  <a:cubicBezTo>
                    <a:pt x="1" y="1496"/>
                    <a:pt x="384" y="1760"/>
                    <a:pt x="739" y="1760"/>
                  </a:cubicBezTo>
                  <a:cubicBezTo>
                    <a:pt x="747" y="1760"/>
                    <a:pt x="756" y="1759"/>
                    <a:pt x="765" y="1759"/>
                  </a:cubicBezTo>
                  <a:cubicBezTo>
                    <a:pt x="1140" y="1732"/>
                    <a:pt x="1448" y="1518"/>
                    <a:pt x="1756" y="1317"/>
                  </a:cubicBezTo>
                  <a:cubicBezTo>
                    <a:pt x="2051" y="1102"/>
                    <a:pt x="2427" y="781"/>
                    <a:pt x="2333" y="406"/>
                  </a:cubicBezTo>
                  <a:cubicBezTo>
                    <a:pt x="2259" y="118"/>
                    <a:pt x="2018" y="0"/>
                    <a:pt x="17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39;p56">
              <a:extLst>
                <a:ext uri="{FF2B5EF4-FFF2-40B4-BE49-F238E27FC236}">
                  <a16:creationId xmlns:a16="http://schemas.microsoft.com/office/drawing/2014/main" id="{AA809CF5-4CDE-450C-AF93-67C5EA87F31B}"/>
                </a:ext>
              </a:extLst>
            </p:cNvPr>
            <p:cNvSpPr/>
            <p:nvPr/>
          </p:nvSpPr>
          <p:spPr>
            <a:xfrm>
              <a:off x="2083275" y="2348050"/>
              <a:ext cx="41075" cy="35625"/>
            </a:xfrm>
            <a:custGeom>
              <a:avLst/>
              <a:gdLst/>
              <a:ahLst/>
              <a:cxnLst/>
              <a:rect l="l" t="t" r="r" b="b"/>
              <a:pathLst>
                <a:path w="1643" h="1425" extrusionOk="0">
                  <a:moveTo>
                    <a:pt x="909" y="0"/>
                  </a:moveTo>
                  <a:cubicBezTo>
                    <a:pt x="428" y="0"/>
                    <a:pt x="1" y="763"/>
                    <a:pt x="275" y="1168"/>
                  </a:cubicBezTo>
                  <a:cubicBezTo>
                    <a:pt x="383" y="1302"/>
                    <a:pt x="543" y="1396"/>
                    <a:pt x="718" y="1409"/>
                  </a:cubicBezTo>
                  <a:cubicBezTo>
                    <a:pt x="763" y="1420"/>
                    <a:pt x="810" y="1425"/>
                    <a:pt x="856" y="1425"/>
                  </a:cubicBezTo>
                  <a:cubicBezTo>
                    <a:pt x="988" y="1425"/>
                    <a:pt x="1122" y="1384"/>
                    <a:pt x="1240" y="1315"/>
                  </a:cubicBezTo>
                  <a:cubicBezTo>
                    <a:pt x="1642" y="994"/>
                    <a:pt x="1522" y="56"/>
                    <a:pt x="945" y="2"/>
                  </a:cubicBezTo>
                  <a:cubicBezTo>
                    <a:pt x="933" y="1"/>
                    <a:pt x="921" y="0"/>
                    <a:pt x="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40;p56">
              <a:extLst>
                <a:ext uri="{FF2B5EF4-FFF2-40B4-BE49-F238E27FC236}">
                  <a16:creationId xmlns:a16="http://schemas.microsoft.com/office/drawing/2014/main" id="{8E14F2E3-4763-405B-A75A-C00B1E0A2642}"/>
                </a:ext>
              </a:extLst>
            </p:cNvPr>
            <p:cNvSpPr/>
            <p:nvPr/>
          </p:nvSpPr>
          <p:spPr>
            <a:xfrm>
              <a:off x="1933700" y="2495500"/>
              <a:ext cx="41900" cy="46925"/>
            </a:xfrm>
            <a:custGeom>
              <a:avLst/>
              <a:gdLst/>
              <a:ahLst/>
              <a:cxnLst/>
              <a:rect l="l" t="t" r="r" b="b"/>
              <a:pathLst>
                <a:path w="1676" h="1877" fill="none" extrusionOk="0">
                  <a:moveTo>
                    <a:pt x="1675" y="0"/>
                  </a:moveTo>
                  <a:cubicBezTo>
                    <a:pt x="1260" y="429"/>
                    <a:pt x="416" y="1448"/>
                    <a:pt x="0" y="1876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41;p56">
              <a:extLst>
                <a:ext uri="{FF2B5EF4-FFF2-40B4-BE49-F238E27FC236}">
                  <a16:creationId xmlns:a16="http://schemas.microsoft.com/office/drawing/2014/main" id="{ACDAFE52-3914-46EA-B8D0-4D3A4B18341A}"/>
                </a:ext>
              </a:extLst>
            </p:cNvPr>
            <p:cNvSpPr/>
            <p:nvPr/>
          </p:nvSpPr>
          <p:spPr>
            <a:xfrm>
              <a:off x="1952125" y="2519625"/>
              <a:ext cx="39875" cy="47925"/>
            </a:xfrm>
            <a:custGeom>
              <a:avLst/>
              <a:gdLst/>
              <a:ahLst/>
              <a:cxnLst/>
              <a:rect l="l" t="t" r="r" b="b"/>
              <a:pathLst>
                <a:path w="1595" h="1917" fill="none" extrusionOk="0">
                  <a:moveTo>
                    <a:pt x="1595" y="0"/>
                  </a:moveTo>
                  <a:cubicBezTo>
                    <a:pt x="1287" y="536"/>
                    <a:pt x="429" y="1461"/>
                    <a:pt x="0" y="191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42;p56">
              <a:extLst>
                <a:ext uri="{FF2B5EF4-FFF2-40B4-BE49-F238E27FC236}">
                  <a16:creationId xmlns:a16="http://schemas.microsoft.com/office/drawing/2014/main" id="{EEA76207-299D-4337-99C2-11EA3D792460}"/>
                </a:ext>
              </a:extLst>
            </p:cNvPr>
            <p:cNvSpPr/>
            <p:nvPr/>
          </p:nvSpPr>
          <p:spPr>
            <a:xfrm>
              <a:off x="2082100" y="2609400"/>
              <a:ext cx="11100" cy="41575"/>
            </a:xfrm>
            <a:custGeom>
              <a:avLst/>
              <a:gdLst/>
              <a:ahLst/>
              <a:cxnLst/>
              <a:rect l="l" t="t" r="r" b="b"/>
              <a:pathLst>
                <a:path w="444" h="1663" fill="none" extrusionOk="0">
                  <a:moveTo>
                    <a:pt x="1" y="1"/>
                  </a:moveTo>
                  <a:cubicBezTo>
                    <a:pt x="121" y="563"/>
                    <a:pt x="269" y="1113"/>
                    <a:pt x="443" y="166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43;p56">
              <a:extLst>
                <a:ext uri="{FF2B5EF4-FFF2-40B4-BE49-F238E27FC236}">
                  <a16:creationId xmlns:a16="http://schemas.microsoft.com/office/drawing/2014/main" id="{CC53C9A1-4C39-474C-BACD-DB91D38A11B4}"/>
                </a:ext>
              </a:extLst>
            </p:cNvPr>
            <p:cNvSpPr/>
            <p:nvPr/>
          </p:nvSpPr>
          <p:spPr>
            <a:xfrm>
              <a:off x="2110925" y="2615425"/>
              <a:ext cx="15100" cy="30525"/>
            </a:xfrm>
            <a:custGeom>
              <a:avLst/>
              <a:gdLst/>
              <a:ahLst/>
              <a:cxnLst/>
              <a:rect l="l" t="t" r="r" b="b"/>
              <a:pathLst>
                <a:path w="604" h="1221" fill="none" extrusionOk="0">
                  <a:moveTo>
                    <a:pt x="27" y="41"/>
                  </a:moveTo>
                  <a:cubicBezTo>
                    <a:pt x="14" y="68"/>
                    <a:pt x="0" y="1"/>
                    <a:pt x="27" y="1"/>
                  </a:cubicBezTo>
                  <a:cubicBezTo>
                    <a:pt x="67" y="1"/>
                    <a:pt x="81" y="41"/>
                    <a:pt x="81" y="68"/>
                  </a:cubicBezTo>
                  <a:cubicBezTo>
                    <a:pt x="215" y="470"/>
                    <a:pt x="389" y="859"/>
                    <a:pt x="603" y="122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44;p56">
              <a:extLst>
                <a:ext uri="{FF2B5EF4-FFF2-40B4-BE49-F238E27FC236}">
                  <a16:creationId xmlns:a16="http://schemas.microsoft.com/office/drawing/2014/main" id="{B228E6B2-B40A-4E3F-86DC-AE904ADE1782}"/>
                </a:ext>
              </a:extLst>
            </p:cNvPr>
            <p:cNvSpPr/>
            <p:nvPr/>
          </p:nvSpPr>
          <p:spPr>
            <a:xfrm>
              <a:off x="2151450" y="2585275"/>
              <a:ext cx="19475" cy="28175"/>
            </a:xfrm>
            <a:custGeom>
              <a:avLst/>
              <a:gdLst/>
              <a:ahLst/>
              <a:cxnLst/>
              <a:rect l="l" t="t" r="r" b="b"/>
              <a:pathLst>
                <a:path w="779" h="1127" fill="none" extrusionOk="0">
                  <a:moveTo>
                    <a:pt x="1" y="1"/>
                  </a:moveTo>
                  <a:lnTo>
                    <a:pt x="778" y="1126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45;p56">
              <a:extLst>
                <a:ext uri="{FF2B5EF4-FFF2-40B4-BE49-F238E27FC236}">
                  <a16:creationId xmlns:a16="http://schemas.microsoft.com/office/drawing/2014/main" id="{A5E69E59-6D40-474A-8C0D-1AD736DE9EB9}"/>
                </a:ext>
              </a:extLst>
            </p:cNvPr>
            <p:cNvSpPr/>
            <p:nvPr/>
          </p:nvSpPr>
          <p:spPr>
            <a:xfrm>
              <a:off x="2164200" y="2554450"/>
              <a:ext cx="30500" cy="21475"/>
            </a:xfrm>
            <a:custGeom>
              <a:avLst/>
              <a:gdLst/>
              <a:ahLst/>
              <a:cxnLst/>
              <a:rect l="l" t="t" r="r" b="b"/>
              <a:pathLst>
                <a:path w="1220" h="859" fill="none" extrusionOk="0">
                  <a:moveTo>
                    <a:pt x="0" y="1"/>
                  </a:moveTo>
                  <a:lnTo>
                    <a:pt x="1220" y="859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46;p56">
              <a:extLst>
                <a:ext uri="{FF2B5EF4-FFF2-40B4-BE49-F238E27FC236}">
                  <a16:creationId xmlns:a16="http://schemas.microsoft.com/office/drawing/2014/main" id="{A7987780-38EB-4549-B05E-870DC337A439}"/>
                </a:ext>
              </a:extLst>
            </p:cNvPr>
            <p:cNvSpPr/>
            <p:nvPr/>
          </p:nvSpPr>
          <p:spPr>
            <a:xfrm>
              <a:off x="2170225" y="2507550"/>
              <a:ext cx="42900" cy="2375"/>
            </a:xfrm>
            <a:custGeom>
              <a:avLst/>
              <a:gdLst/>
              <a:ahLst/>
              <a:cxnLst/>
              <a:rect l="l" t="t" r="r" b="b"/>
              <a:pathLst>
                <a:path w="1716" h="95" fill="none" extrusionOk="0">
                  <a:moveTo>
                    <a:pt x="0" y="14"/>
                  </a:moveTo>
                  <a:cubicBezTo>
                    <a:pt x="563" y="95"/>
                    <a:pt x="1139" y="81"/>
                    <a:pt x="1716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47;p56">
              <a:extLst>
                <a:ext uri="{FF2B5EF4-FFF2-40B4-BE49-F238E27FC236}">
                  <a16:creationId xmlns:a16="http://schemas.microsoft.com/office/drawing/2014/main" id="{B88FD491-B199-4C96-AC6E-81F43AABD0E3}"/>
                </a:ext>
              </a:extLst>
            </p:cNvPr>
            <p:cNvSpPr/>
            <p:nvPr/>
          </p:nvSpPr>
          <p:spPr>
            <a:xfrm>
              <a:off x="2162175" y="2464350"/>
              <a:ext cx="31850" cy="5700"/>
            </a:xfrm>
            <a:custGeom>
              <a:avLst/>
              <a:gdLst/>
              <a:ahLst/>
              <a:cxnLst/>
              <a:rect l="l" t="t" r="r" b="b"/>
              <a:pathLst>
                <a:path w="1274" h="228" fill="none" extrusionOk="0">
                  <a:moveTo>
                    <a:pt x="1" y="228"/>
                  </a:moveTo>
                  <a:cubicBezTo>
                    <a:pt x="416" y="121"/>
                    <a:pt x="845" y="40"/>
                    <a:pt x="1274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48;p56">
              <a:extLst>
                <a:ext uri="{FF2B5EF4-FFF2-40B4-BE49-F238E27FC236}">
                  <a16:creationId xmlns:a16="http://schemas.microsoft.com/office/drawing/2014/main" id="{9E3058CC-6A36-4C76-9A6B-11EE203C4E52}"/>
                </a:ext>
              </a:extLst>
            </p:cNvPr>
            <p:cNvSpPr/>
            <p:nvPr/>
          </p:nvSpPr>
          <p:spPr>
            <a:xfrm>
              <a:off x="2157500" y="2399675"/>
              <a:ext cx="35200" cy="31175"/>
            </a:xfrm>
            <a:custGeom>
              <a:avLst/>
              <a:gdLst/>
              <a:ahLst/>
              <a:cxnLst/>
              <a:rect l="l" t="t" r="r" b="b"/>
              <a:pathLst>
                <a:path w="1408" h="1247" fill="none" extrusionOk="0">
                  <a:moveTo>
                    <a:pt x="0" y="1"/>
                  </a:moveTo>
                  <a:cubicBezTo>
                    <a:pt x="335" y="349"/>
                    <a:pt x="978" y="1033"/>
                    <a:pt x="1407" y="124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49;p56">
              <a:extLst>
                <a:ext uri="{FF2B5EF4-FFF2-40B4-BE49-F238E27FC236}">
                  <a16:creationId xmlns:a16="http://schemas.microsoft.com/office/drawing/2014/main" id="{F427F25B-3A1E-4BD9-A6D1-6745B26BE9A4}"/>
                </a:ext>
              </a:extLst>
            </p:cNvPr>
            <p:cNvSpPr/>
            <p:nvPr/>
          </p:nvSpPr>
          <p:spPr>
            <a:xfrm>
              <a:off x="2178925" y="2370200"/>
              <a:ext cx="28500" cy="43575"/>
            </a:xfrm>
            <a:custGeom>
              <a:avLst/>
              <a:gdLst/>
              <a:ahLst/>
              <a:cxnLst/>
              <a:rect l="l" t="t" r="r" b="b"/>
              <a:pathLst>
                <a:path w="1140" h="1743" fill="none" extrusionOk="0">
                  <a:moveTo>
                    <a:pt x="1" y="0"/>
                  </a:moveTo>
                  <a:cubicBezTo>
                    <a:pt x="215" y="295"/>
                    <a:pt x="992" y="1407"/>
                    <a:pt x="1140" y="1743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50;p56">
              <a:extLst>
                <a:ext uri="{FF2B5EF4-FFF2-40B4-BE49-F238E27FC236}">
                  <a16:creationId xmlns:a16="http://schemas.microsoft.com/office/drawing/2014/main" id="{404D1409-E0BB-4158-838F-B0C094E8AA58}"/>
                </a:ext>
              </a:extLst>
            </p:cNvPr>
            <p:cNvSpPr/>
            <p:nvPr/>
          </p:nvSpPr>
          <p:spPr>
            <a:xfrm>
              <a:off x="2234200" y="2367850"/>
              <a:ext cx="21475" cy="31850"/>
            </a:xfrm>
            <a:custGeom>
              <a:avLst/>
              <a:gdLst/>
              <a:ahLst/>
              <a:cxnLst/>
              <a:rect l="l" t="t" r="r" b="b"/>
              <a:pathLst>
                <a:path w="859" h="1274" fill="none" extrusionOk="0">
                  <a:moveTo>
                    <a:pt x="1" y="1"/>
                  </a:moveTo>
                  <a:cubicBezTo>
                    <a:pt x="269" y="443"/>
                    <a:pt x="550" y="858"/>
                    <a:pt x="858" y="1274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51;p56">
              <a:extLst>
                <a:ext uri="{FF2B5EF4-FFF2-40B4-BE49-F238E27FC236}">
                  <a16:creationId xmlns:a16="http://schemas.microsoft.com/office/drawing/2014/main" id="{DAD892D8-EC25-4C56-B0CE-298947896E2D}"/>
                </a:ext>
              </a:extLst>
            </p:cNvPr>
            <p:cNvSpPr/>
            <p:nvPr/>
          </p:nvSpPr>
          <p:spPr>
            <a:xfrm>
              <a:off x="2261350" y="2339700"/>
              <a:ext cx="19450" cy="12425"/>
            </a:xfrm>
            <a:custGeom>
              <a:avLst/>
              <a:gdLst/>
              <a:ahLst/>
              <a:cxnLst/>
              <a:rect l="l" t="t" r="r" b="b"/>
              <a:pathLst>
                <a:path w="778" h="497" fill="none" extrusionOk="0">
                  <a:moveTo>
                    <a:pt x="0" y="1"/>
                  </a:moveTo>
                  <a:lnTo>
                    <a:pt x="778" y="497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52;p56">
              <a:extLst>
                <a:ext uri="{FF2B5EF4-FFF2-40B4-BE49-F238E27FC236}">
                  <a16:creationId xmlns:a16="http://schemas.microsoft.com/office/drawing/2014/main" id="{CB36F41A-1BCB-4A03-BE97-3E541F904094}"/>
                </a:ext>
              </a:extLst>
            </p:cNvPr>
            <p:cNvSpPr/>
            <p:nvPr/>
          </p:nvSpPr>
          <p:spPr>
            <a:xfrm>
              <a:off x="2267375" y="22985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fill="none" extrusionOk="0">
                  <a:moveTo>
                    <a:pt x="1" y="255"/>
                  </a:moveTo>
                  <a:lnTo>
                    <a:pt x="1220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3;p56">
              <a:extLst>
                <a:ext uri="{FF2B5EF4-FFF2-40B4-BE49-F238E27FC236}">
                  <a16:creationId xmlns:a16="http://schemas.microsoft.com/office/drawing/2014/main" id="{009D72F5-71C3-438B-A0BF-5EF92E420DE3}"/>
                </a:ext>
              </a:extLst>
            </p:cNvPr>
            <p:cNvSpPr/>
            <p:nvPr/>
          </p:nvSpPr>
          <p:spPr>
            <a:xfrm>
              <a:off x="2261000" y="2241550"/>
              <a:ext cx="36875" cy="17450"/>
            </a:xfrm>
            <a:custGeom>
              <a:avLst/>
              <a:gdLst/>
              <a:ahLst/>
              <a:cxnLst/>
              <a:rect l="l" t="t" r="r" b="b"/>
              <a:pathLst>
                <a:path w="1475" h="698" fill="none" extrusionOk="0">
                  <a:moveTo>
                    <a:pt x="1" y="697"/>
                  </a:moveTo>
                  <a:lnTo>
                    <a:pt x="1475" y="0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4;p56">
              <a:extLst>
                <a:ext uri="{FF2B5EF4-FFF2-40B4-BE49-F238E27FC236}">
                  <a16:creationId xmlns:a16="http://schemas.microsoft.com/office/drawing/2014/main" id="{96B5A158-786D-42E1-B1C8-1365996DE4B7}"/>
                </a:ext>
              </a:extLst>
            </p:cNvPr>
            <p:cNvSpPr/>
            <p:nvPr/>
          </p:nvSpPr>
          <p:spPr>
            <a:xfrm>
              <a:off x="2229525" y="2182250"/>
              <a:ext cx="25475" cy="25150"/>
            </a:xfrm>
            <a:custGeom>
              <a:avLst/>
              <a:gdLst/>
              <a:ahLst/>
              <a:cxnLst/>
              <a:rect l="l" t="t" r="r" b="b"/>
              <a:pathLst>
                <a:path w="1019" h="1006" fill="none" extrusionOk="0">
                  <a:moveTo>
                    <a:pt x="0" y="1006"/>
                  </a:moveTo>
                  <a:lnTo>
                    <a:pt x="1019" y="0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55;p56">
              <a:extLst>
                <a:ext uri="{FF2B5EF4-FFF2-40B4-BE49-F238E27FC236}">
                  <a16:creationId xmlns:a16="http://schemas.microsoft.com/office/drawing/2014/main" id="{A3C9681F-108E-40F7-B823-51ECAE6B98A9}"/>
                </a:ext>
              </a:extLst>
            </p:cNvPr>
            <p:cNvSpPr/>
            <p:nvPr/>
          </p:nvSpPr>
          <p:spPr>
            <a:xfrm>
              <a:off x="2199375" y="2149075"/>
              <a:ext cx="32850" cy="49950"/>
            </a:xfrm>
            <a:custGeom>
              <a:avLst/>
              <a:gdLst/>
              <a:ahLst/>
              <a:cxnLst/>
              <a:rect l="l" t="t" r="r" b="b"/>
              <a:pathLst>
                <a:path w="1314" h="1998" fill="none" extrusionOk="0">
                  <a:moveTo>
                    <a:pt x="483" y="1314"/>
                  </a:moveTo>
                  <a:cubicBezTo>
                    <a:pt x="0" y="1998"/>
                    <a:pt x="416" y="1260"/>
                    <a:pt x="442" y="1220"/>
                  </a:cubicBezTo>
                  <a:cubicBezTo>
                    <a:pt x="710" y="805"/>
                    <a:pt x="1005" y="403"/>
                    <a:pt x="1313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56;p56">
              <a:extLst>
                <a:ext uri="{FF2B5EF4-FFF2-40B4-BE49-F238E27FC236}">
                  <a16:creationId xmlns:a16="http://schemas.microsoft.com/office/drawing/2014/main" id="{B33EEBB6-557C-4E72-9AC2-E4AC41564458}"/>
                </a:ext>
              </a:extLst>
            </p:cNvPr>
            <p:cNvSpPr/>
            <p:nvPr/>
          </p:nvSpPr>
          <p:spPr>
            <a:xfrm>
              <a:off x="2165525" y="2139025"/>
              <a:ext cx="5725" cy="35875"/>
            </a:xfrm>
            <a:custGeom>
              <a:avLst/>
              <a:gdLst/>
              <a:ahLst/>
              <a:cxnLst/>
              <a:rect l="l" t="t" r="r" b="b"/>
              <a:pathLst>
                <a:path w="229" h="1435" fill="none" extrusionOk="0">
                  <a:moveTo>
                    <a:pt x="1" y="1435"/>
                  </a:moveTo>
                  <a:cubicBezTo>
                    <a:pt x="121" y="966"/>
                    <a:pt x="202" y="483"/>
                    <a:pt x="228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7;p56">
              <a:extLst>
                <a:ext uri="{FF2B5EF4-FFF2-40B4-BE49-F238E27FC236}">
                  <a16:creationId xmlns:a16="http://schemas.microsoft.com/office/drawing/2014/main" id="{280EC1CB-05DC-42C1-8995-DA9A09097980}"/>
                </a:ext>
              </a:extLst>
            </p:cNvPr>
            <p:cNvSpPr/>
            <p:nvPr/>
          </p:nvSpPr>
          <p:spPr>
            <a:xfrm>
              <a:off x="2136375" y="2117600"/>
              <a:ext cx="2375" cy="58650"/>
            </a:xfrm>
            <a:custGeom>
              <a:avLst/>
              <a:gdLst/>
              <a:ahLst/>
              <a:cxnLst/>
              <a:rect l="l" t="t" r="r" b="b"/>
              <a:pathLst>
                <a:path w="95" h="2346" fill="none" extrusionOk="0">
                  <a:moveTo>
                    <a:pt x="95" y="2345"/>
                  </a:moveTo>
                  <a:cubicBezTo>
                    <a:pt x="81" y="1769"/>
                    <a:pt x="14" y="563"/>
                    <a:pt x="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58;p56">
              <a:extLst>
                <a:ext uri="{FF2B5EF4-FFF2-40B4-BE49-F238E27FC236}">
                  <a16:creationId xmlns:a16="http://schemas.microsoft.com/office/drawing/2014/main" id="{7FE0F844-5A81-45E6-8F4D-65A0656E0A86}"/>
                </a:ext>
              </a:extLst>
            </p:cNvPr>
            <p:cNvSpPr/>
            <p:nvPr/>
          </p:nvSpPr>
          <p:spPr>
            <a:xfrm>
              <a:off x="2103225" y="2132675"/>
              <a:ext cx="12400" cy="46250"/>
            </a:xfrm>
            <a:custGeom>
              <a:avLst/>
              <a:gdLst/>
              <a:ahLst/>
              <a:cxnLst/>
              <a:rect l="l" t="t" r="r" b="b"/>
              <a:pathLst>
                <a:path w="496" h="1850" fill="none" extrusionOk="0">
                  <a:moveTo>
                    <a:pt x="496" y="1849"/>
                  </a:moveTo>
                  <a:cubicBezTo>
                    <a:pt x="349" y="1407"/>
                    <a:pt x="0" y="469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59;p56">
              <a:extLst>
                <a:ext uri="{FF2B5EF4-FFF2-40B4-BE49-F238E27FC236}">
                  <a16:creationId xmlns:a16="http://schemas.microsoft.com/office/drawing/2014/main" id="{F18A2637-715F-4015-9226-DFD7266E8873}"/>
                </a:ext>
              </a:extLst>
            </p:cNvPr>
            <p:cNvSpPr/>
            <p:nvPr/>
          </p:nvSpPr>
          <p:spPr>
            <a:xfrm>
              <a:off x="2078750" y="2121275"/>
              <a:ext cx="1050" cy="49600"/>
            </a:xfrm>
            <a:custGeom>
              <a:avLst/>
              <a:gdLst/>
              <a:ahLst/>
              <a:cxnLst/>
              <a:rect l="l" t="t" r="r" b="b"/>
              <a:pathLst>
                <a:path w="42" h="1984" fill="none" extrusionOk="0">
                  <a:moveTo>
                    <a:pt x="1" y="1984"/>
                  </a:moveTo>
                  <a:cubicBezTo>
                    <a:pt x="41" y="1796"/>
                    <a:pt x="41" y="1609"/>
                    <a:pt x="1" y="1408"/>
                  </a:cubicBezTo>
                  <a:lnTo>
                    <a:pt x="1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60;p56">
              <a:extLst>
                <a:ext uri="{FF2B5EF4-FFF2-40B4-BE49-F238E27FC236}">
                  <a16:creationId xmlns:a16="http://schemas.microsoft.com/office/drawing/2014/main" id="{0469841C-6EF4-4A8B-8DA5-09DAC91E77B1}"/>
                </a:ext>
              </a:extLst>
            </p:cNvPr>
            <p:cNvSpPr/>
            <p:nvPr/>
          </p:nvSpPr>
          <p:spPr>
            <a:xfrm>
              <a:off x="2040225" y="2116250"/>
              <a:ext cx="13775" cy="53300"/>
            </a:xfrm>
            <a:custGeom>
              <a:avLst/>
              <a:gdLst/>
              <a:ahLst/>
              <a:cxnLst/>
              <a:rect l="l" t="t" r="r" b="b"/>
              <a:pathLst>
                <a:path w="551" h="2132" fill="none" extrusionOk="0">
                  <a:moveTo>
                    <a:pt x="1" y="2131"/>
                  </a:moveTo>
                  <a:cubicBezTo>
                    <a:pt x="135" y="1408"/>
                    <a:pt x="309" y="697"/>
                    <a:pt x="55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61;p56">
              <a:extLst>
                <a:ext uri="{FF2B5EF4-FFF2-40B4-BE49-F238E27FC236}">
                  <a16:creationId xmlns:a16="http://schemas.microsoft.com/office/drawing/2014/main" id="{9F057930-A013-4694-8482-E79606FFCF07}"/>
                </a:ext>
              </a:extLst>
            </p:cNvPr>
            <p:cNvSpPr/>
            <p:nvPr/>
          </p:nvSpPr>
          <p:spPr>
            <a:xfrm>
              <a:off x="1996000" y="2107550"/>
              <a:ext cx="1025" cy="48600"/>
            </a:xfrm>
            <a:custGeom>
              <a:avLst/>
              <a:gdLst/>
              <a:ahLst/>
              <a:cxnLst/>
              <a:rect l="l" t="t" r="r" b="b"/>
              <a:pathLst>
                <a:path w="41" h="1944" fill="none" extrusionOk="0">
                  <a:moveTo>
                    <a:pt x="1" y="1943"/>
                  </a:moveTo>
                  <a:cubicBezTo>
                    <a:pt x="14" y="978"/>
                    <a:pt x="14" y="295"/>
                    <a:pt x="4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62;p56">
              <a:extLst>
                <a:ext uri="{FF2B5EF4-FFF2-40B4-BE49-F238E27FC236}">
                  <a16:creationId xmlns:a16="http://schemas.microsoft.com/office/drawing/2014/main" id="{7CE31886-5F8F-4F1B-A394-603ED3FE3F76}"/>
                </a:ext>
              </a:extLst>
            </p:cNvPr>
            <p:cNvSpPr/>
            <p:nvPr/>
          </p:nvSpPr>
          <p:spPr>
            <a:xfrm>
              <a:off x="1950100" y="2084425"/>
              <a:ext cx="14775" cy="58325"/>
            </a:xfrm>
            <a:custGeom>
              <a:avLst/>
              <a:gdLst/>
              <a:ahLst/>
              <a:cxnLst/>
              <a:rect l="l" t="t" r="r" b="b"/>
              <a:pathLst>
                <a:path w="591" h="2333" fill="none" extrusionOk="0">
                  <a:moveTo>
                    <a:pt x="1" y="0"/>
                  </a:moveTo>
                  <a:cubicBezTo>
                    <a:pt x="148" y="791"/>
                    <a:pt x="349" y="1568"/>
                    <a:pt x="591" y="233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63;p56">
              <a:extLst>
                <a:ext uri="{FF2B5EF4-FFF2-40B4-BE49-F238E27FC236}">
                  <a16:creationId xmlns:a16="http://schemas.microsoft.com/office/drawing/2014/main" id="{9964B2F7-297B-40E9-8BBC-BF883CA881F7}"/>
                </a:ext>
              </a:extLst>
            </p:cNvPr>
            <p:cNvSpPr/>
            <p:nvPr/>
          </p:nvSpPr>
          <p:spPr>
            <a:xfrm>
              <a:off x="1910900" y="2112225"/>
              <a:ext cx="18450" cy="39550"/>
            </a:xfrm>
            <a:custGeom>
              <a:avLst/>
              <a:gdLst/>
              <a:ahLst/>
              <a:cxnLst/>
              <a:rect l="l" t="t" r="r" b="b"/>
              <a:pathLst>
                <a:path w="738" h="1582" fill="none" extrusionOk="0">
                  <a:moveTo>
                    <a:pt x="1" y="1"/>
                  </a:moveTo>
                  <a:cubicBezTo>
                    <a:pt x="242" y="523"/>
                    <a:pt x="483" y="1059"/>
                    <a:pt x="738" y="158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64;p56">
              <a:extLst>
                <a:ext uri="{FF2B5EF4-FFF2-40B4-BE49-F238E27FC236}">
                  <a16:creationId xmlns:a16="http://schemas.microsoft.com/office/drawing/2014/main" id="{2272E896-CEA4-40D7-A3A1-75963D21349D}"/>
                </a:ext>
              </a:extLst>
            </p:cNvPr>
            <p:cNvSpPr/>
            <p:nvPr/>
          </p:nvSpPr>
          <p:spPr>
            <a:xfrm>
              <a:off x="1846575" y="2136350"/>
              <a:ext cx="49625" cy="41225"/>
            </a:xfrm>
            <a:custGeom>
              <a:avLst/>
              <a:gdLst/>
              <a:ahLst/>
              <a:cxnLst/>
              <a:rect l="l" t="t" r="r" b="b"/>
              <a:pathLst>
                <a:path w="1985" h="1649" fill="none" extrusionOk="0">
                  <a:moveTo>
                    <a:pt x="1984" y="1649"/>
                  </a:moveTo>
                  <a:lnTo>
                    <a:pt x="1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65;p56">
              <a:extLst>
                <a:ext uri="{FF2B5EF4-FFF2-40B4-BE49-F238E27FC236}">
                  <a16:creationId xmlns:a16="http://schemas.microsoft.com/office/drawing/2014/main" id="{F7E2812B-6A58-4BBF-8457-F06B9BD97EBA}"/>
                </a:ext>
              </a:extLst>
            </p:cNvPr>
            <p:cNvSpPr/>
            <p:nvPr/>
          </p:nvSpPr>
          <p:spPr>
            <a:xfrm>
              <a:off x="1819775" y="2161475"/>
              <a:ext cx="49625" cy="32525"/>
            </a:xfrm>
            <a:custGeom>
              <a:avLst/>
              <a:gdLst/>
              <a:ahLst/>
              <a:cxnLst/>
              <a:rect l="l" t="t" r="r" b="b"/>
              <a:pathLst>
                <a:path w="1985" h="1301" fill="none" extrusionOk="0">
                  <a:moveTo>
                    <a:pt x="1984" y="1301"/>
                  </a:moveTo>
                  <a:cubicBezTo>
                    <a:pt x="1582" y="845"/>
                    <a:pt x="631" y="322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66;p56">
              <a:extLst>
                <a:ext uri="{FF2B5EF4-FFF2-40B4-BE49-F238E27FC236}">
                  <a16:creationId xmlns:a16="http://schemas.microsoft.com/office/drawing/2014/main" id="{5B57E201-F372-4005-A844-2CFD735FCDDF}"/>
                </a:ext>
              </a:extLst>
            </p:cNvPr>
            <p:cNvSpPr/>
            <p:nvPr/>
          </p:nvSpPr>
          <p:spPr>
            <a:xfrm>
              <a:off x="1904200" y="2464350"/>
              <a:ext cx="45925" cy="40875"/>
            </a:xfrm>
            <a:custGeom>
              <a:avLst/>
              <a:gdLst/>
              <a:ahLst/>
              <a:cxnLst/>
              <a:rect l="l" t="t" r="r" b="b"/>
              <a:pathLst>
                <a:path w="1837" h="1635" fill="none" extrusionOk="0">
                  <a:moveTo>
                    <a:pt x="1837" y="0"/>
                  </a:moveTo>
                  <a:cubicBezTo>
                    <a:pt x="1462" y="402"/>
                    <a:pt x="497" y="1394"/>
                    <a:pt x="1" y="1635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67;p56">
              <a:extLst>
                <a:ext uri="{FF2B5EF4-FFF2-40B4-BE49-F238E27FC236}">
                  <a16:creationId xmlns:a16="http://schemas.microsoft.com/office/drawing/2014/main" id="{6DDAD83A-10A3-431F-A0A9-29FE378DE063}"/>
                </a:ext>
              </a:extLst>
            </p:cNvPr>
            <p:cNvSpPr/>
            <p:nvPr/>
          </p:nvSpPr>
          <p:spPr>
            <a:xfrm>
              <a:off x="1860325" y="2450275"/>
              <a:ext cx="16775" cy="44250"/>
            </a:xfrm>
            <a:custGeom>
              <a:avLst/>
              <a:gdLst/>
              <a:ahLst/>
              <a:cxnLst/>
              <a:rect l="l" t="t" r="r" b="b"/>
              <a:pathLst>
                <a:path w="671" h="1770" fill="none" extrusionOk="0">
                  <a:moveTo>
                    <a:pt x="670" y="0"/>
                  </a:moveTo>
                  <a:cubicBezTo>
                    <a:pt x="469" y="590"/>
                    <a:pt x="242" y="1179"/>
                    <a:pt x="0" y="1769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68;p56">
              <a:extLst>
                <a:ext uri="{FF2B5EF4-FFF2-40B4-BE49-F238E27FC236}">
                  <a16:creationId xmlns:a16="http://schemas.microsoft.com/office/drawing/2014/main" id="{6AF786A5-AC4F-4822-9FA0-9472EA8DC833}"/>
                </a:ext>
              </a:extLst>
            </p:cNvPr>
            <p:cNvSpPr/>
            <p:nvPr/>
          </p:nvSpPr>
          <p:spPr>
            <a:xfrm>
              <a:off x="1811075" y="2455300"/>
              <a:ext cx="12750" cy="46575"/>
            </a:xfrm>
            <a:custGeom>
              <a:avLst/>
              <a:gdLst/>
              <a:ahLst/>
              <a:cxnLst/>
              <a:rect l="l" t="t" r="r" b="b"/>
              <a:pathLst>
                <a:path w="510" h="1863" fill="none" extrusionOk="0">
                  <a:moveTo>
                    <a:pt x="510" y="0"/>
                  </a:moveTo>
                  <a:cubicBezTo>
                    <a:pt x="389" y="630"/>
                    <a:pt x="228" y="1260"/>
                    <a:pt x="0" y="1863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69;p56">
              <a:extLst>
                <a:ext uri="{FF2B5EF4-FFF2-40B4-BE49-F238E27FC236}">
                  <a16:creationId xmlns:a16="http://schemas.microsoft.com/office/drawing/2014/main" id="{12BB79E8-D9C2-4A3D-8EBB-A86C9DB6FBC7}"/>
                </a:ext>
              </a:extLst>
            </p:cNvPr>
            <p:cNvSpPr/>
            <p:nvPr/>
          </p:nvSpPr>
          <p:spPr>
            <a:xfrm>
              <a:off x="1737700" y="2426825"/>
              <a:ext cx="32200" cy="52275"/>
            </a:xfrm>
            <a:custGeom>
              <a:avLst/>
              <a:gdLst/>
              <a:ahLst/>
              <a:cxnLst/>
              <a:rect l="l" t="t" r="r" b="b"/>
              <a:pathLst>
                <a:path w="1288" h="2091" fill="none" extrusionOk="0">
                  <a:moveTo>
                    <a:pt x="1287" y="0"/>
                  </a:moveTo>
                  <a:cubicBezTo>
                    <a:pt x="1033" y="389"/>
                    <a:pt x="242" y="1702"/>
                    <a:pt x="1" y="209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70;p56">
              <a:extLst>
                <a:ext uri="{FF2B5EF4-FFF2-40B4-BE49-F238E27FC236}">
                  <a16:creationId xmlns:a16="http://schemas.microsoft.com/office/drawing/2014/main" id="{21EBA972-D3AD-4BDD-92BC-1345A79D0B1D}"/>
                </a:ext>
              </a:extLst>
            </p:cNvPr>
            <p:cNvSpPr/>
            <p:nvPr/>
          </p:nvSpPr>
          <p:spPr>
            <a:xfrm>
              <a:off x="1699500" y="2413075"/>
              <a:ext cx="39225" cy="21800"/>
            </a:xfrm>
            <a:custGeom>
              <a:avLst/>
              <a:gdLst/>
              <a:ahLst/>
              <a:cxnLst/>
              <a:rect l="l" t="t" r="r" b="b"/>
              <a:pathLst>
                <a:path w="1569" h="872" fill="none" extrusionOk="0">
                  <a:moveTo>
                    <a:pt x="1569" y="1"/>
                  </a:moveTo>
                  <a:cubicBezTo>
                    <a:pt x="1019" y="242"/>
                    <a:pt x="497" y="537"/>
                    <a:pt x="1" y="87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71;p56">
              <a:extLst>
                <a:ext uri="{FF2B5EF4-FFF2-40B4-BE49-F238E27FC236}">
                  <a16:creationId xmlns:a16="http://schemas.microsoft.com/office/drawing/2014/main" id="{44D57B17-1F4C-43D2-ADFD-89C0D0F75A7A}"/>
                </a:ext>
              </a:extLst>
            </p:cNvPr>
            <p:cNvSpPr/>
            <p:nvPr/>
          </p:nvSpPr>
          <p:spPr>
            <a:xfrm>
              <a:off x="1678075" y="2356800"/>
              <a:ext cx="55300" cy="5375"/>
            </a:xfrm>
            <a:custGeom>
              <a:avLst/>
              <a:gdLst/>
              <a:ahLst/>
              <a:cxnLst/>
              <a:rect l="l" t="t" r="r" b="b"/>
              <a:pathLst>
                <a:path w="2212" h="215" fill="none" extrusionOk="0">
                  <a:moveTo>
                    <a:pt x="2211" y="215"/>
                  </a:moveTo>
                  <a:cubicBezTo>
                    <a:pt x="1474" y="201"/>
                    <a:pt x="724" y="134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72;p56">
              <a:extLst>
                <a:ext uri="{FF2B5EF4-FFF2-40B4-BE49-F238E27FC236}">
                  <a16:creationId xmlns:a16="http://schemas.microsoft.com/office/drawing/2014/main" id="{10BD7223-ED38-4E2D-B92F-E9546B41D682}"/>
                </a:ext>
              </a:extLst>
            </p:cNvPr>
            <p:cNvSpPr/>
            <p:nvPr/>
          </p:nvSpPr>
          <p:spPr>
            <a:xfrm>
              <a:off x="1676400" y="2321625"/>
              <a:ext cx="63675" cy="20125"/>
            </a:xfrm>
            <a:custGeom>
              <a:avLst/>
              <a:gdLst/>
              <a:ahLst/>
              <a:cxnLst/>
              <a:rect l="l" t="t" r="r" b="b"/>
              <a:pathLst>
                <a:path w="2547" h="805" fill="none" extrusionOk="0">
                  <a:moveTo>
                    <a:pt x="2546" y="804"/>
                  </a:moveTo>
                  <a:cubicBezTo>
                    <a:pt x="1689" y="590"/>
                    <a:pt x="831" y="322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73;p56">
              <a:extLst>
                <a:ext uri="{FF2B5EF4-FFF2-40B4-BE49-F238E27FC236}">
                  <a16:creationId xmlns:a16="http://schemas.microsoft.com/office/drawing/2014/main" id="{E28B06B9-CD83-456D-8C3F-8624D2BBA069}"/>
                </a:ext>
              </a:extLst>
            </p:cNvPr>
            <p:cNvSpPr/>
            <p:nvPr/>
          </p:nvSpPr>
          <p:spPr>
            <a:xfrm>
              <a:off x="1701850" y="2286100"/>
              <a:ext cx="46925" cy="23475"/>
            </a:xfrm>
            <a:custGeom>
              <a:avLst/>
              <a:gdLst/>
              <a:ahLst/>
              <a:cxnLst/>
              <a:rect l="l" t="t" r="r" b="b"/>
              <a:pathLst>
                <a:path w="1877" h="939" fill="none" extrusionOk="0">
                  <a:moveTo>
                    <a:pt x="1877" y="939"/>
                  </a:moveTo>
                  <a:cubicBezTo>
                    <a:pt x="1368" y="684"/>
                    <a:pt x="510" y="255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74;p56">
              <a:extLst>
                <a:ext uri="{FF2B5EF4-FFF2-40B4-BE49-F238E27FC236}">
                  <a16:creationId xmlns:a16="http://schemas.microsoft.com/office/drawing/2014/main" id="{202C7CFF-DF1D-4608-96F2-1ABCA0DAF325}"/>
                </a:ext>
              </a:extLst>
            </p:cNvPr>
            <p:cNvSpPr/>
            <p:nvPr/>
          </p:nvSpPr>
          <p:spPr>
            <a:xfrm>
              <a:off x="1710900" y="2237875"/>
              <a:ext cx="62000" cy="36525"/>
            </a:xfrm>
            <a:custGeom>
              <a:avLst/>
              <a:gdLst/>
              <a:ahLst/>
              <a:cxnLst/>
              <a:rect l="l" t="t" r="r" b="b"/>
              <a:pathLst>
                <a:path w="2480" h="1461" fill="none" extrusionOk="0">
                  <a:moveTo>
                    <a:pt x="2480" y="1461"/>
                  </a:moveTo>
                  <a:cubicBezTo>
                    <a:pt x="1609" y="1059"/>
                    <a:pt x="764" y="576"/>
                    <a:pt x="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75;p56">
              <a:extLst>
                <a:ext uri="{FF2B5EF4-FFF2-40B4-BE49-F238E27FC236}">
                  <a16:creationId xmlns:a16="http://schemas.microsoft.com/office/drawing/2014/main" id="{C2F4FAB4-B4A4-4310-B2B0-82FB177B539C}"/>
                </a:ext>
              </a:extLst>
            </p:cNvPr>
            <p:cNvSpPr/>
            <p:nvPr/>
          </p:nvSpPr>
          <p:spPr>
            <a:xfrm>
              <a:off x="1751100" y="2207700"/>
              <a:ext cx="44600" cy="32525"/>
            </a:xfrm>
            <a:custGeom>
              <a:avLst/>
              <a:gdLst/>
              <a:ahLst/>
              <a:cxnLst/>
              <a:rect l="l" t="t" r="r" b="b"/>
              <a:pathLst>
                <a:path w="1784" h="1301" fill="none" extrusionOk="0">
                  <a:moveTo>
                    <a:pt x="1783" y="1301"/>
                  </a:moveTo>
                  <a:cubicBezTo>
                    <a:pt x="1220" y="939"/>
                    <a:pt x="564" y="349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76;p56">
              <a:extLst>
                <a:ext uri="{FF2B5EF4-FFF2-40B4-BE49-F238E27FC236}">
                  <a16:creationId xmlns:a16="http://schemas.microsoft.com/office/drawing/2014/main" id="{FD5901E6-42EC-4B69-AB5B-D68819E5C0AC}"/>
                </a:ext>
              </a:extLst>
            </p:cNvPr>
            <p:cNvSpPr/>
            <p:nvPr/>
          </p:nvSpPr>
          <p:spPr>
            <a:xfrm>
              <a:off x="1780600" y="2186950"/>
              <a:ext cx="50925" cy="33850"/>
            </a:xfrm>
            <a:custGeom>
              <a:avLst/>
              <a:gdLst/>
              <a:ahLst/>
              <a:cxnLst/>
              <a:rect l="l" t="t" r="r" b="b"/>
              <a:pathLst>
                <a:path w="2037" h="1354" fill="none" extrusionOk="0">
                  <a:moveTo>
                    <a:pt x="2037" y="1354"/>
                  </a:moveTo>
                  <a:cubicBezTo>
                    <a:pt x="1407" y="1112"/>
                    <a:pt x="549" y="389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77;p56">
              <a:extLst>
                <a:ext uri="{FF2B5EF4-FFF2-40B4-BE49-F238E27FC236}">
                  <a16:creationId xmlns:a16="http://schemas.microsoft.com/office/drawing/2014/main" id="{3960F96A-F0AB-4873-9D15-FE839B1A0E32}"/>
                </a:ext>
              </a:extLst>
            </p:cNvPr>
            <p:cNvSpPr/>
            <p:nvPr/>
          </p:nvSpPr>
          <p:spPr>
            <a:xfrm>
              <a:off x="1979250" y="2575225"/>
              <a:ext cx="33875" cy="45925"/>
            </a:xfrm>
            <a:custGeom>
              <a:avLst/>
              <a:gdLst/>
              <a:ahLst/>
              <a:cxnLst/>
              <a:rect l="l" t="t" r="r" b="b"/>
              <a:pathLst>
                <a:path w="1355" h="1837" fill="none" extrusionOk="0">
                  <a:moveTo>
                    <a:pt x="1354" y="1"/>
                  </a:moveTo>
                  <a:cubicBezTo>
                    <a:pt x="845" y="564"/>
                    <a:pt x="389" y="1180"/>
                    <a:pt x="1" y="183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78;p56">
              <a:extLst>
                <a:ext uri="{FF2B5EF4-FFF2-40B4-BE49-F238E27FC236}">
                  <a16:creationId xmlns:a16="http://schemas.microsoft.com/office/drawing/2014/main" id="{1C8DB81F-D5E9-40EE-9592-42046ADFDA2E}"/>
                </a:ext>
              </a:extLst>
            </p:cNvPr>
            <p:cNvSpPr/>
            <p:nvPr/>
          </p:nvSpPr>
          <p:spPr>
            <a:xfrm>
              <a:off x="2021475" y="2604375"/>
              <a:ext cx="24800" cy="64350"/>
            </a:xfrm>
            <a:custGeom>
              <a:avLst/>
              <a:gdLst/>
              <a:ahLst/>
              <a:cxnLst/>
              <a:rect l="l" t="t" r="r" b="b"/>
              <a:pathLst>
                <a:path w="992" h="2574" fill="none" extrusionOk="0">
                  <a:moveTo>
                    <a:pt x="992" y="1"/>
                  </a:moveTo>
                  <a:cubicBezTo>
                    <a:pt x="630" y="845"/>
                    <a:pt x="308" y="1703"/>
                    <a:pt x="0" y="2574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79;p56">
              <a:extLst>
                <a:ext uri="{FF2B5EF4-FFF2-40B4-BE49-F238E27FC236}">
                  <a16:creationId xmlns:a16="http://schemas.microsoft.com/office/drawing/2014/main" id="{DF7BBDE8-B23A-4360-99D8-4DC9656FD053}"/>
                </a:ext>
              </a:extLst>
            </p:cNvPr>
            <p:cNvSpPr/>
            <p:nvPr/>
          </p:nvSpPr>
          <p:spPr>
            <a:xfrm>
              <a:off x="1746750" y="2733025"/>
              <a:ext cx="88800" cy="38225"/>
            </a:xfrm>
            <a:custGeom>
              <a:avLst/>
              <a:gdLst/>
              <a:ahLst/>
              <a:cxnLst/>
              <a:rect l="l" t="t" r="r" b="b"/>
              <a:pathLst>
                <a:path w="3552" h="1529" fill="none" extrusionOk="0">
                  <a:moveTo>
                    <a:pt x="1" y="1528"/>
                  </a:moveTo>
                  <a:cubicBezTo>
                    <a:pt x="161" y="1193"/>
                    <a:pt x="925" y="577"/>
                    <a:pt x="1287" y="590"/>
                  </a:cubicBezTo>
                  <a:cubicBezTo>
                    <a:pt x="1475" y="590"/>
                    <a:pt x="1662" y="657"/>
                    <a:pt x="1863" y="671"/>
                  </a:cubicBezTo>
                  <a:cubicBezTo>
                    <a:pt x="2480" y="738"/>
                    <a:pt x="3043" y="362"/>
                    <a:pt x="3552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80;p56">
              <a:extLst>
                <a:ext uri="{FF2B5EF4-FFF2-40B4-BE49-F238E27FC236}">
                  <a16:creationId xmlns:a16="http://schemas.microsoft.com/office/drawing/2014/main" id="{D205441A-DD9E-4670-B860-A43DC62AE7B0}"/>
                </a:ext>
              </a:extLst>
            </p:cNvPr>
            <p:cNvSpPr/>
            <p:nvPr/>
          </p:nvSpPr>
          <p:spPr>
            <a:xfrm>
              <a:off x="1732350" y="2672050"/>
              <a:ext cx="92150" cy="49950"/>
            </a:xfrm>
            <a:custGeom>
              <a:avLst/>
              <a:gdLst/>
              <a:ahLst/>
              <a:cxnLst/>
              <a:rect l="l" t="t" r="r" b="b"/>
              <a:pathLst>
                <a:path w="3686" h="1998" fill="none" extrusionOk="0">
                  <a:moveTo>
                    <a:pt x="0" y="1997"/>
                  </a:moveTo>
                  <a:cubicBezTo>
                    <a:pt x="107" y="1997"/>
                    <a:pt x="174" y="1890"/>
                    <a:pt x="215" y="1796"/>
                  </a:cubicBezTo>
                  <a:cubicBezTo>
                    <a:pt x="429" y="1341"/>
                    <a:pt x="617" y="764"/>
                    <a:pt x="1099" y="657"/>
                  </a:cubicBezTo>
                  <a:cubicBezTo>
                    <a:pt x="1300" y="630"/>
                    <a:pt x="1501" y="644"/>
                    <a:pt x="1702" y="684"/>
                  </a:cubicBezTo>
                  <a:cubicBezTo>
                    <a:pt x="2426" y="764"/>
                    <a:pt x="3163" y="510"/>
                    <a:pt x="3686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1;p56">
              <a:extLst>
                <a:ext uri="{FF2B5EF4-FFF2-40B4-BE49-F238E27FC236}">
                  <a16:creationId xmlns:a16="http://schemas.microsoft.com/office/drawing/2014/main" id="{681EF548-826E-413A-8E56-42BDB136331F}"/>
                </a:ext>
              </a:extLst>
            </p:cNvPr>
            <p:cNvSpPr/>
            <p:nvPr/>
          </p:nvSpPr>
          <p:spPr>
            <a:xfrm>
              <a:off x="1706550" y="2579925"/>
              <a:ext cx="70050" cy="52625"/>
            </a:xfrm>
            <a:custGeom>
              <a:avLst/>
              <a:gdLst/>
              <a:ahLst/>
              <a:cxnLst/>
              <a:rect l="l" t="t" r="r" b="b"/>
              <a:pathLst>
                <a:path w="2802" h="2105" fill="none" extrusionOk="0">
                  <a:moveTo>
                    <a:pt x="0" y="2104"/>
                  </a:moveTo>
                  <a:cubicBezTo>
                    <a:pt x="0" y="1850"/>
                    <a:pt x="670" y="1032"/>
                    <a:pt x="912" y="938"/>
                  </a:cubicBezTo>
                  <a:cubicBezTo>
                    <a:pt x="1166" y="858"/>
                    <a:pt x="1421" y="804"/>
                    <a:pt x="1676" y="764"/>
                  </a:cubicBezTo>
                  <a:cubicBezTo>
                    <a:pt x="2131" y="644"/>
                    <a:pt x="2533" y="376"/>
                    <a:pt x="2801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82;p56">
              <a:extLst>
                <a:ext uri="{FF2B5EF4-FFF2-40B4-BE49-F238E27FC236}">
                  <a16:creationId xmlns:a16="http://schemas.microsoft.com/office/drawing/2014/main" id="{C71B1EF7-B47C-4A64-8BD1-C23C4C4DA043}"/>
                </a:ext>
              </a:extLst>
            </p:cNvPr>
            <p:cNvSpPr/>
            <p:nvPr/>
          </p:nvSpPr>
          <p:spPr>
            <a:xfrm>
              <a:off x="1645900" y="2441900"/>
              <a:ext cx="14100" cy="93825"/>
            </a:xfrm>
            <a:custGeom>
              <a:avLst/>
              <a:gdLst/>
              <a:ahLst/>
              <a:cxnLst/>
              <a:rect l="l" t="t" r="r" b="b"/>
              <a:pathLst>
                <a:path w="564" h="3753" fill="none" extrusionOk="0">
                  <a:moveTo>
                    <a:pt x="162" y="3752"/>
                  </a:moveTo>
                  <a:cubicBezTo>
                    <a:pt x="1" y="3297"/>
                    <a:pt x="14" y="2171"/>
                    <a:pt x="215" y="1742"/>
                  </a:cubicBezTo>
                  <a:cubicBezTo>
                    <a:pt x="296" y="1595"/>
                    <a:pt x="363" y="1434"/>
                    <a:pt x="430" y="1273"/>
                  </a:cubicBezTo>
                  <a:cubicBezTo>
                    <a:pt x="564" y="844"/>
                    <a:pt x="363" y="389"/>
                    <a:pt x="162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83;p56">
              <a:extLst>
                <a:ext uri="{FF2B5EF4-FFF2-40B4-BE49-F238E27FC236}">
                  <a16:creationId xmlns:a16="http://schemas.microsoft.com/office/drawing/2014/main" id="{6FD36FF4-74D1-41C2-B1E4-69D2B06902EF}"/>
                </a:ext>
              </a:extLst>
            </p:cNvPr>
            <p:cNvSpPr/>
            <p:nvPr/>
          </p:nvSpPr>
          <p:spPr>
            <a:xfrm>
              <a:off x="1541375" y="2476725"/>
              <a:ext cx="69375" cy="56325"/>
            </a:xfrm>
            <a:custGeom>
              <a:avLst/>
              <a:gdLst/>
              <a:ahLst/>
              <a:cxnLst/>
              <a:rect l="l" t="t" r="r" b="b"/>
              <a:pathLst>
                <a:path w="2775" h="2253" fill="none" extrusionOk="0">
                  <a:moveTo>
                    <a:pt x="2775" y="2252"/>
                  </a:moveTo>
                  <a:cubicBezTo>
                    <a:pt x="2400" y="2105"/>
                    <a:pt x="2064" y="1850"/>
                    <a:pt x="1823" y="1515"/>
                  </a:cubicBezTo>
                  <a:cubicBezTo>
                    <a:pt x="1689" y="1274"/>
                    <a:pt x="1595" y="1006"/>
                    <a:pt x="1435" y="765"/>
                  </a:cubicBezTo>
                  <a:cubicBezTo>
                    <a:pt x="1113" y="282"/>
                    <a:pt x="577" y="1"/>
                    <a:pt x="1" y="1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84;p56">
              <a:extLst>
                <a:ext uri="{FF2B5EF4-FFF2-40B4-BE49-F238E27FC236}">
                  <a16:creationId xmlns:a16="http://schemas.microsoft.com/office/drawing/2014/main" id="{50AB2299-5714-4DAA-8143-E8785B025E80}"/>
                </a:ext>
              </a:extLst>
            </p:cNvPr>
            <p:cNvSpPr/>
            <p:nvPr/>
          </p:nvSpPr>
          <p:spPr>
            <a:xfrm>
              <a:off x="1494150" y="2543400"/>
              <a:ext cx="102875" cy="31175"/>
            </a:xfrm>
            <a:custGeom>
              <a:avLst/>
              <a:gdLst/>
              <a:ahLst/>
              <a:cxnLst/>
              <a:rect l="l" t="t" r="r" b="b"/>
              <a:pathLst>
                <a:path w="4115" h="1247" fill="none" extrusionOk="0">
                  <a:moveTo>
                    <a:pt x="0" y="41"/>
                  </a:moveTo>
                  <a:cubicBezTo>
                    <a:pt x="282" y="41"/>
                    <a:pt x="550" y="1"/>
                    <a:pt x="844" y="1"/>
                  </a:cubicBezTo>
                  <a:cubicBezTo>
                    <a:pt x="1327" y="14"/>
                    <a:pt x="1796" y="94"/>
                    <a:pt x="2265" y="242"/>
                  </a:cubicBezTo>
                  <a:cubicBezTo>
                    <a:pt x="2533" y="295"/>
                    <a:pt x="2788" y="403"/>
                    <a:pt x="3029" y="550"/>
                  </a:cubicBezTo>
                  <a:cubicBezTo>
                    <a:pt x="3243" y="711"/>
                    <a:pt x="4114" y="979"/>
                    <a:pt x="4074" y="1247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85;p56">
              <a:extLst>
                <a:ext uri="{FF2B5EF4-FFF2-40B4-BE49-F238E27FC236}">
                  <a16:creationId xmlns:a16="http://schemas.microsoft.com/office/drawing/2014/main" id="{F34D6E93-D530-4C20-BE16-1EA69F7CB156}"/>
                </a:ext>
              </a:extLst>
            </p:cNvPr>
            <p:cNvSpPr/>
            <p:nvPr/>
          </p:nvSpPr>
          <p:spPr>
            <a:xfrm>
              <a:off x="1520275" y="2632525"/>
              <a:ext cx="79750" cy="39225"/>
            </a:xfrm>
            <a:custGeom>
              <a:avLst/>
              <a:gdLst/>
              <a:ahLst/>
              <a:cxnLst/>
              <a:rect l="l" t="t" r="r" b="b"/>
              <a:pathLst>
                <a:path w="3190" h="1569" fill="none" extrusionOk="0">
                  <a:moveTo>
                    <a:pt x="108" y="1568"/>
                  </a:moveTo>
                  <a:lnTo>
                    <a:pt x="0" y="1448"/>
                  </a:lnTo>
                  <a:cubicBezTo>
                    <a:pt x="121" y="965"/>
                    <a:pt x="604" y="670"/>
                    <a:pt x="1099" y="778"/>
                  </a:cubicBezTo>
                  <a:cubicBezTo>
                    <a:pt x="1233" y="818"/>
                    <a:pt x="1367" y="885"/>
                    <a:pt x="1515" y="912"/>
                  </a:cubicBezTo>
                  <a:cubicBezTo>
                    <a:pt x="1957" y="992"/>
                    <a:pt x="2882" y="322"/>
                    <a:pt x="3190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86;p56">
              <a:extLst>
                <a:ext uri="{FF2B5EF4-FFF2-40B4-BE49-F238E27FC236}">
                  <a16:creationId xmlns:a16="http://schemas.microsoft.com/office/drawing/2014/main" id="{8DB2B5A3-A9AB-4EB8-82FF-105626712040}"/>
                </a:ext>
              </a:extLst>
            </p:cNvPr>
            <p:cNvSpPr/>
            <p:nvPr/>
          </p:nvSpPr>
          <p:spPr>
            <a:xfrm>
              <a:off x="1550750" y="2752450"/>
              <a:ext cx="72075" cy="38900"/>
            </a:xfrm>
            <a:custGeom>
              <a:avLst/>
              <a:gdLst/>
              <a:ahLst/>
              <a:cxnLst/>
              <a:rect l="l" t="t" r="r" b="b"/>
              <a:pathLst>
                <a:path w="2883" h="1556" fill="none" extrusionOk="0">
                  <a:moveTo>
                    <a:pt x="1" y="1555"/>
                  </a:moveTo>
                  <a:cubicBezTo>
                    <a:pt x="81" y="1113"/>
                    <a:pt x="564" y="872"/>
                    <a:pt x="966" y="1073"/>
                  </a:cubicBezTo>
                  <a:cubicBezTo>
                    <a:pt x="1019" y="1113"/>
                    <a:pt x="1073" y="1140"/>
                    <a:pt x="1140" y="1153"/>
                  </a:cubicBezTo>
                  <a:cubicBezTo>
                    <a:pt x="1207" y="1153"/>
                    <a:pt x="1287" y="1126"/>
                    <a:pt x="1341" y="1086"/>
                  </a:cubicBezTo>
                  <a:cubicBezTo>
                    <a:pt x="1636" y="899"/>
                    <a:pt x="2587" y="188"/>
                    <a:pt x="2882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87;p56">
              <a:extLst>
                <a:ext uri="{FF2B5EF4-FFF2-40B4-BE49-F238E27FC236}">
                  <a16:creationId xmlns:a16="http://schemas.microsoft.com/office/drawing/2014/main" id="{D58C4AE0-1845-42DE-B9BC-84B38ACEC796}"/>
                </a:ext>
              </a:extLst>
            </p:cNvPr>
            <p:cNvSpPr/>
            <p:nvPr/>
          </p:nvSpPr>
          <p:spPr>
            <a:xfrm>
              <a:off x="1604375" y="2850625"/>
              <a:ext cx="49925" cy="70050"/>
            </a:xfrm>
            <a:custGeom>
              <a:avLst/>
              <a:gdLst/>
              <a:ahLst/>
              <a:cxnLst/>
              <a:rect l="l" t="t" r="r" b="b"/>
              <a:pathLst>
                <a:path w="1997" h="2802" fill="none" extrusionOk="0">
                  <a:moveTo>
                    <a:pt x="228" y="2801"/>
                  </a:moveTo>
                  <a:cubicBezTo>
                    <a:pt x="0" y="2520"/>
                    <a:pt x="14" y="2118"/>
                    <a:pt x="255" y="1836"/>
                  </a:cubicBezTo>
                  <a:cubicBezTo>
                    <a:pt x="469" y="1608"/>
                    <a:pt x="791" y="1541"/>
                    <a:pt x="1072" y="1421"/>
                  </a:cubicBezTo>
                  <a:cubicBezTo>
                    <a:pt x="1354" y="1287"/>
                    <a:pt x="1997" y="309"/>
                    <a:pt x="1930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88;p56">
              <a:extLst>
                <a:ext uri="{FF2B5EF4-FFF2-40B4-BE49-F238E27FC236}">
                  <a16:creationId xmlns:a16="http://schemas.microsoft.com/office/drawing/2014/main" id="{4C2CE2C8-99E5-4DC2-B5CE-75B9F66C0E01}"/>
                </a:ext>
              </a:extLst>
            </p:cNvPr>
            <p:cNvSpPr/>
            <p:nvPr/>
          </p:nvSpPr>
          <p:spPr>
            <a:xfrm>
              <a:off x="1697175" y="2910925"/>
              <a:ext cx="31500" cy="70050"/>
            </a:xfrm>
            <a:custGeom>
              <a:avLst/>
              <a:gdLst/>
              <a:ahLst/>
              <a:cxnLst/>
              <a:rect l="l" t="t" r="r" b="b"/>
              <a:pathLst>
                <a:path w="1260" h="2802" fill="none" extrusionOk="0">
                  <a:moveTo>
                    <a:pt x="241" y="0"/>
                  </a:moveTo>
                  <a:cubicBezTo>
                    <a:pt x="40" y="94"/>
                    <a:pt x="0" y="389"/>
                    <a:pt x="94" y="590"/>
                  </a:cubicBezTo>
                  <a:cubicBezTo>
                    <a:pt x="215" y="778"/>
                    <a:pt x="375" y="939"/>
                    <a:pt x="550" y="1059"/>
                  </a:cubicBezTo>
                  <a:cubicBezTo>
                    <a:pt x="804" y="1274"/>
                    <a:pt x="1005" y="1542"/>
                    <a:pt x="1139" y="1850"/>
                  </a:cubicBezTo>
                  <a:cubicBezTo>
                    <a:pt x="1260" y="2171"/>
                    <a:pt x="1233" y="2520"/>
                    <a:pt x="1045" y="280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89;p56">
              <a:extLst>
                <a:ext uri="{FF2B5EF4-FFF2-40B4-BE49-F238E27FC236}">
                  <a16:creationId xmlns:a16="http://schemas.microsoft.com/office/drawing/2014/main" id="{2931BA6A-E1CD-4F73-BA35-A43368917B5D}"/>
                </a:ext>
              </a:extLst>
            </p:cNvPr>
            <p:cNvSpPr/>
            <p:nvPr/>
          </p:nvSpPr>
          <p:spPr>
            <a:xfrm>
              <a:off x="1754125" y="2881775"/>
              <a:ext cx="64000" cy="49600"/>
            </a:xfrm>
            <a:custGeom>
              <a:avLst/>
              <a:gdLst/>
              <a:ahLst/>
              <a:cxnLst/>
              <a:rect l="l" t="t" r="r" b="b"/>
              <a:pathLst>
                <a:path w="2560" h="1984" fill="none" extrusionOk="0">
                  <a:moveTo>
                    <a:pt x="0" y="1"/>
                  </a:moveTo>
                  <a:cubicBezTo>
                    <a:pt x="603" y="255"/>
                    <a:pt x="1260" y="577"/>
                    <a:pt x="1488" y="1193"/>
                  </a:cubicBezTo>
                  <a:cubicBezTo>
                    <a:pt x="1515" y="1287"/>
                    <a:pt x="1555" y="1367"/>
                    <a:pt x="1595" y="1448"/>
                  </a:cubicBezTo>
                  <a:cubicBezTo>
                    <a:pt x="1823" y="1769"/>
                    <a:pt x="2412" y="1635"/>
                    <a:pt x="2560" y="198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90;p56">
              <a:extLst>
                <a:ext uri="{FF2B5EF4-FFF2-40B4-BE49-F238E27FC236}">
                  <a16:creationId xmlns:a16="http://schemas.microsoft.com/office/drawing/2014/main" id="{902C8738-129E-43FA-9D40-12EA9DC7E9A6}"/>
                </a:ext>
              </a:extLst>
            </p:cNvPr>
            <p:cNvSpPr/>
            <p:nvPr/>
          </p:nvSpPr>
          <p:spPr>
            <a:xfrm>
              <a:off x="1756125" y="2812425"/>
              <a:ext cx="86475" cy="28500"/>
            </a:xfrm>
            <a:custGeom>
              <a:avLst/>
              <a:gdLst/>
              <a:ahLst/>
              <a:cxnLst/>
              <a:rect l="l" t="t" r="r" b="b"/>
              <a:pathLst>
                <a:path w="3459" h="1140" fill="none" extrusionOk="0">
                  <a:moveTo>
                    <a:pt x="1" y="563"/>
                  </a:moveTo>
                  <a:cubicBezTo>
                    <a:pt x="1" y="496"/>
                    <a:pt x="416" y="282"/>
                    <a:pt x="456" y="228"/>
                  </a:cubicBezTo>
                  <a:cubicBezTo>
                    <a:pt x="617" y="1"/>
                    <a:pt x="966" y="27"/>
                    <a:pt x="1193" y="188"/>
                  </a:cubicBezTo>
                  <a:cubicBezTo>
                    <a:pt x="1421" y="349"/>
                    <a:pt x="1569" y="590"/>
                    <a:pt x="1783" y="764"/>
                  </a:cubicBezTo>
                  <a:cubicBezTo>
                    <a:pt x="2239" y="1140"/>
                    <a:pt x="2949" y="1126"/>
                    <a:pt x="3458" y="83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91;p56">
              <a:extLst>
                <a:ext uri="{FF2B5EF4-FFF2-40B4-BE49-F238E27FC236}">
                  <a16:creationId xmlns:a16="http://schemas.microsoft.com/office/drawing/2014/main" id="{51153867-9D41-48F4-A4F5-60E7A5B1C71C}"/>
                </a:ext>
              </a:extLst>
            </p:cNvPr>
            <p:cNvSpPr/>
            <p:nvPr/>
          </p:nvSpPr>
          <p:spPr>
            <a:xfrm>
              <a:off x="1515575" y="2695850"/>
              <a:ext cx="95175" cy="31500"/>
            </a:xfrm>
            <a:custGeom>
              <a:avLst/>
              <a:gdLst/>
              <a:ahLst/>
              <a:cxnLst/>
              <a:rect l="l" t="t" r="r" b="b"/>
              <a:pathLst>
                <a:path w="3807" h="1260" fill="none" extrusionOk="0">
                  <a:moveTo>
                    <a:pt x="1" y="1260"/>
                  </a:moveTo>
                  <a:cubicBezTo>
                    <a:pt x="215" y="1153"/>
                    <a:pt x="430" y="1032"/>
                    <a:pt x="617" y="885"/>
                  </a:cubicBezTo>
                  <a:cubicBezTo>
                    <a:pt x="885" y="737"/>
                    <a:pt x="1167" y="630"/>
                    <a:pt x="1462" y="563"/>
                  </a:cubicBezTo>
                  <a:cubicBezTo>
                    <a:pt x="1917" y="442"/>
                    <a:pt x="3338" y="134"/>
                    <a:pt x="3807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92;p56">
              <a:extLst>
                <a:ext uri="{FF2B5EF4-FFF2-40B4-BE49-F238E27FC236}">
                  <a16:creationId xmlns:a16="http://schemas.microsoft.com/office/drawing/2014/main" id="{860ADF9B-78BF-4825-9F5F-D99A269F82A4}"/>
                </a:ext>
              </a:extLst>
            </p:cNvPr>
            <p:cNvSpPr/>
            <p:nvPr/>
          </p:nvSpPr>
          <p:spPr>
            <a:xfrm>
              <a:off x="1719625" y="2621800"/>
              <a:ext cx="70025" cy="27500"/>
            </a:xfrm>
            <a:custGeom>
              <a:avLst/>
              <a:gdLst/>
              <a:ahLst/>
              <a:cxnLst/>
              <a:rect l="l" t="t" r="r" b="b"/>
              <a:pathLst>
                <a:path w="2801" h="1100" fill="none" extrusionOk="0">
                  <a:moveTo>
                    <a:pt x="255" y="979"/>
                  </a:moveTo>
                  <a:cubicBezTo>
                    <a:pt x="268" y="872"/>
                    <a:pt x="94" y="818"/>
                    <a:pt x="40" y="912"/>
                  </a:cubicBezTo>
                  <a:cubicBezTo>
                    <a:pt x="0" y="1019"/>
                    <a:pt x="174" y="1099"/>
                    <a:pt x="241" y="1019"/>
                  </a:cubicBezTo>
                  <a:cubicBezTo>
                    <a:pt x="415" y="764"/>
                    <a:pt x="724" y="604"/>
                    <a:pt x="1045" y="604"/>
                  </a:cubicBezTo>
                  <a:cubicBezTo>
                    <a:pt x="1233" y="604"/>
                    <a:pt x="1421" y="671"/>
                    <a:pt x="1622" y="697"/>
                  </a:cubicBezTo>
                  <a:cubicBezTo>
                    <a:pt x="2117" y="724"/>
                    <a:pt x="2586" y="443"/>
                    <a:pt x="2801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93;p56">
              <a:extLst>
                <a:ext uri="{FF2B5EF4-FFF2-40B4-BE49-F238E27FC236}">
                  <a16:creationId xmlns:a16="http://schemas.microsoft.com/office/drawing/2014/main" id="{9FFC5C59-F7DE-4FCC-8C91-1C58CB797EF5}"/>
                </a:ext>
              </a:extLst>
            </p:cNvPr>
            <p:cNvSpPr/>
            <p:nvPr/>
          </p:nvSpPr>
          <p:spPr>
            <a:xfrm>
              <a:off x="1682100" y="2503200"/>
              <a:ext cx="48925" cy="70375"/>
            </a:xfrm>
            <a:custGeom>
              <a:avLst/>
              <a:gdLst/>
              <a:ahLst/>
              <a:cxnLst/>
              <a:rect l="l" t="t" r="r" b="b"/>
              <a:pathLst>
                <a:path w="1957" h="2815" fill="none" extrusionOk="0">
                  <a:moveTo>
                    <a:pt x="0" y="2815"/>
                  </a:moveTo>
                  <a:cubicBezTo>
                    <a:pt x="54" y="2493"/>
                    <a:pt x="442" y="1180"/>
                    <a:pt x="751" y="1073"/>
                  </a:cubicBezTo>
                  <a:cubicBezTo>
                    <a:pt x="871" y="1046"/>
                    <a:pt x="1005" y="1019"/>
                    <a:pt x="1126" y="1019"/>
                  </a:cubicBezTo>
                  <a:cubicBezTo>
                    <a:pt x="1622" y="939"/>
                    <a:pt x="1957" y="496"/>
                    <a:pt x="1903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94;p56">
              <a:extLst>
                <a:ext uri="{FF2B5EF4-FFF2-40B4-BE49-F238E27FC236}">
                  <a16:creationId xmlns:a16="http://schemas.microsoft.com/office/drawing/2014/main" id="{E92E81EA-B503-434B-B13E-CD889210C8D1}"/>
                </a:ext>
              </a:extLst>
            </p:cNvPr>
            <p:cNvSpPr/>
            <p:nvPr/>
          </p:nvSpPr>
          <p:spPr>
            <a:xfrm>
              <a:off x="1556800" y="2818450"/>
              <a:ext cx="85125" cy="61350"/>
            </a:xfrm>
            <a:custGeom>
              <a:avLst/>
              <a:gdLst/>
              <a:ahLst/>
              <a:cxnLst/>
              <a:rect l="l" t="t" r="r" b="b"/>
              <a:pathLst>
                <a:path w="3405" h="2454" fill="none" extrusionOk="0">
                  <a:moveTo>
                    <a:pt x="3404" y="1"/>
                  </a:moveTo>
                  <a:cubicBezTo>
                    <a:pt x="3015" y="255"/>
                    <a:pt x="1917" y="885"/>
                    <a:pt x="1622" y="1247"/>
                  </a:cubicBezTo>
                  <a:cubicBezTo>
                    <a:pt x="1514" y="1381"/>
                    <a:pt x="1394" y="1488"/>
                    <a:pt x="1260" y="1582"/>
                  </a:cubicBezTo>
                  <a:cubicBezTo>
                    <a:pt x="978" y="1730"/>
                    <a:pt x="590" y="1609"/>
                    <a:pt x="322" y="1783"/>
                  </a:cubicBezTo>
                  <a:cubicBezTo>
                    <a:pt x="94" y="1917"/>
                    <a:pt x="0" y="2199"/>
                    <a:pt x="94" y="2453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95;p56">
              <a:extLst>
                <a:ext uri="{FF2B5EF4-FFF2-40B4-BE49-F238E27FC236}">
                  <a16:creationId xmlns:a16="http://schemas.microsoft.com/office/drawing/2014/main" id="{8CDA61C0-7BE5-40D5-8446-9F5D5DA05210}"/>
                </a:ext>
              </a:extLst>
            </p:cNvPr>
            <p:cNvSpPr/>
            <p:nvPr/>
          </p:nvSpPr>
          <p:spPr>
            <a:xfrm>
              <a:off x="1639875" y="2902875"/>
              <a:ext cx="34200" cy="84125"/>
            </a:xfrm>
            <a:custGeom>
              <a:avLst/>
              <a:gdLst/>
              <a:ahLst/>
              <a:cxnLst/>
              <a:rect l="l" t="t" r="r" b="b"/>
              <a:pathLst>
                <a:path w="1368" h="3365" fill="none" extrusionOk="0">
                  <a:moveTo>
                    <a:pt x="1368" y="1"/>
                  </a:moveTo>
                  <a:cubicBezTo>
                    <a:pt x="1032" y="215"/>
                    <a:pt x="858" y="604"/>
                    <a:pt x="697" y="979"/>
                  </a:cubicBezTo>
                  <a:cubicBezTo>
                    <a:pt x="563" y="1274"/>
                    <a:pt x="429" y="1609"/>
                    <a:pt x="510" y="1931"/>
                  </a:cubicBezTo>
                  <a:cubicBezTo>
                    <a:pt x="550" y="2105"/>
                    <a:pt x="644" y="2279"/>
                    <a:pt x="617" y="2467"/>
                  </a:cubicBezTo>
                  <a:cubicBezTo>
                    <a:pt x="563" y="2828"/>
                    <a:pt x="1" y="2989"/>
                    <a:pt x="1" y="336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96;p56">
              <a:extLst>
                <a:ext uri="{FF2B5EF4-FFF2-40B4-BE49-F238E27FC236}">
                  <a16:creationId xmlns:a16="http://schemas.microsoft.com/office/drawing/2014/main" id="{FA09B046-A06B-4078-BCA1-627D2E627E68}"/>
                </a:ext>
              </a:extLst>
            </p:cNvPr>
            <p:cNvSpPr/>
            <p:nvPr/>
          </p:nvSpPr>
          <p:spPr>
            <a:xfrm>
              <a:off x="1732000" y="2895175"/>
              <a:ext cx="66025" cy="74075"/>
            </a:xfrm>
            <a:custGeom>
              <a:avLst/>
              <a:gdLst/>
              <a:ahLst/>
              <a:cxnLst/>
              <a:rect l="l" t="t" r="r" b="b"/>
              <a:pathLst>
                <a:path w="2641" h="2963" fill="none" extrusionOk="0">
                  <a:moveTo>
                    <a:pt x="1" y="1"/>
                  </a:moveTo>
                  <a:cubicBezTo>
                    <a:pt x="202" y="510"/>
                    <a:pt x="1341" y="1032"/>
                    <a:pt x="1649" y="1475"/>
                  </a:cubicBezTo>
                  <a:cubicBezTo>
                    <a:pt x="1837" y="1729"/>
                    <a:pt x="1837" y="2078"/>
                    <a:pt x="1944" y="2373"/>
                  </a:cubicBezTo>
                  <a:cubicBezTo>
                    <a:pt x="2038" y="2667"/>
                    <a:pt x="2346" y="2962"/>
                    <a:pt x="2641" y="2842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97;p56">
              <a:extLst>
                <a:ext uri="{FF2B5EF4-FFF2-40B4-BE49-F238E27FC236}">
                  <a16:creationId xmlns:a16="http://schemas.microsoft.com/office/drawing/2014/main" id="{1F8AF3A8-F1FA-42A3-AA21-5A3FBFBE605D}"/>
                </a:ext>
              </a:extLst>
            </p:cNvPr>
            <p:cNvSpPr/>
            <p:nvPr/>
          </p:nvSpPr>
          <p:spPr>
            <a:xfrm>
              <a:off x="1483425" y="2586950"/>
              <a:ext cx="115275" cy="29525"/>
            </a:xfrm>
            <a:custGeom>
              <a:avLst/>
              <a:gdLst/>
              <a:ahLst/>
              <a:cxnLst/>
              <a:rect l="l" t="t" r="r" b="b"/>
              <a:pathLst>
                <a:path w="4611" h="1181" fill="none" extrusionOk="0">
                  <a:moveTo>
                    <a:pt x="67" y="403"/>
                  </a:moveTo>
                  <a:cubicBezTo>
                    <a:pt x="0" y="550"/>
                    <a:pt x="228" y="657"/>
                    <a:pt x="402" y="617"/>
                  </a:cubicBezTo>
                  <a:cubicBezTo>
                    <a:pt x="684" y="564"/>
                    <a:pt x="925" y="363"/>
                    <a:pt x="1180" y="215"/>
                  </a:cubicBezTo>
                  <a:cubicBezTo>
                    <a:pt x="1448" y="68"/>
                    <a:pt x="1783" y="1"/>
                    <a:pt x="2024" y="188"/>
                  </a:cubicBezTo>
                  <a:cubicBezTo>
                    <a:pt x="2131" y="282"/>
                    <a:pt x="2198" y="416"/>
                    <a:pt x="2305" y="523"/>
                  </a:cubicBezTo>
                  <a:cubicBezTo>
                    <a:pt x="2547" y="724"/>
                    <a:pt x="2895" y="657"/>
                    <a:pt x="3190" y="644"/>
                  </a:cubicBezTo>
                  <a:cubicBezTo>
                    <a:pt x="3498" y="617"/>
                    <a:pt x="4584" y="885"/>
                    <a:pt x="4610" y="118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98;p56">
              <a:extLst>
                <a:ext uri="{FF2B5EF4-FFF2-40B4-BE49-F238E27FC236}">
                  <a16:creationId xmlns:a16="http://schemas.microsoft.com/office/drawing/2014/main" id="{91122E38-BA4C-47AB-987A-45BF5A3A938B}"/>
                </a:ext>
              </a:extLst>
            </p:cNvPr>
            <p:cNvSpPr/>
            <p:nvPr/>
          </p:nvSpPr>
          <p:spPr>
            <a:xfrm>
              <a:off x="1581250" y="2518925"/>
              <a:ext cx="186975" cy="399150"/>
            </a:xfrm>
            <a:custGeom>
              <a:avLst/>
              <a:gdLst/>
              <a:ahLst/>
              <a:cxnLst/>
              <a:rect l="l" t="t" r="r" b="b"/>
              <a:pathLst>
                <a:path w="7479" h="15966" extrusionOk="0">
                  <a:moveTo>
                    <a:pt x="2130" y="1"/>
                  </a:moveTo>
                  <a:cubicBezTo>
                    <a:pt x="1289" y="1"/>
                    <a:pt x="526" y="512"/>
                    <a:pt x="349" y="1663"/>
                  </a:cubicBezTo>
                  <a:cubicBezTo>
                    <a:pt x="0" y="4075"/>
                    <a:pt x="483" y="6903"/>
                    <a:pt x="1032" y="9235"/>
                  </a:cubicBezTo>
                  <a:cubicBezTo>
                    <a:pt x="1408" y="10776"/>
                    <a:pt x="1903" y="12277"/>
                    <a:pt x="2547" y="13724"/>
                  </a:cubicBezTo>
                  <a:cubicBezTo>
                    <a:pt x="2962" y="14675"/>
                    <a:pt x="3579" y="15707"/>
                    <a:pt x="4584" y="15922"/>
                  </a:cubicBezTo>
                  <a:cubicBezTo>
                    <a:pt x="4713" y="15951"/>
                    <a:pt x="4843" y="15965"/>
                    <a:pt x="4972" y="15965"/>
                  </a:cubicBezTo>
                  <a:cubicBezTo>
                    <a:pt x="5779" y="15965"/>
                    <a:pt x="6551" y="15418"/>
                    <a:pt x="6956" y="14702"/>
                  </a:cubicBezTo>
                  <a:cubicBezTo>
                    <a:pt x="7425" y="13871"/>
                    <a:pt x="7478" y="12866"/>
                    <a:pt x="7384" y="11915"/>
                  </a:cubicBezTo>
                  <a:cubicBezTo>
                    <a:pt x="7277" y="10776"/>
                    <a:pt x="6969" y="9650"/>
                    <a:pt x="6661" y="8538"/>
                  </a:cubicBezTo>
                  <a:lnTo>
                    <a:pt x="5602" y="4692"/>
                  </a:lnTo>
                  <a:cubicBezTo>
                    <a:pt x="5280" y="3526"/>
                    <a:pt x="4959" y="2347"/>
                    <a:pt x="4329" y="1315"/>
                  </a:cubicBezTo>
                  <a:cubicBezTo>
                    <a:pt x="3828" y="478"/>
                    <a:pt x="2942" y="1"/>
                    <a:pt x="2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99;p56">
              <a:extLst>
                <a:ext uri="{FF2B5EF4-FFF2-40B4-BE49-F238E27FC236}">
                  <a16:creationId xmlns:a16="http://schemas.microsoft.com/office/drawing/2014/main" id="{0A4748B2-0BAE-45C2-B2C8-7AF66E912C58}"/>
                </a:ext>
              </a:extLst>
            </p:cNvPr>
            <p:cNvSpPr/>
            <p:nvPr/>
          </p:nvSpPr>
          <p:spPr>
            <a:xfrm>
              <a:off x="1645900" y="2772500"/>
              <a:ext cx="57650" cy="93325"/>
            </a:xfrm>
            <a:custGeom>
              <a:avLst/>
              <a:gdLst/>
              <a:ahLst/>
              <a:cxnLst/>
              <a:rect l="l" t="t" r="r" b="b"/>
              <a:pathLst>
                <a:path w="2306" h="3733" extrusionOk="0">
                  <a:moveTo>
                    <a:pt x="963" y="1"/>
                  </a:moveTo>
                  <a:cubicBezTo>
                    <a:pt x="951" y="1"/>
                    <a:pt x="938" y="1"/>
                    <a:pt x="926" y="3"/>
                  </a:cubicBezTo>
                  <a:cubicBezTo>
                    <a:pt x="1" y="123"/>
                    <a:pt x="1234" y="2737"/>
                    <a:pt x="1421" y="3192"/>
                  </a:cubicBezTo>
                  <a:cubicBezTo>
                    <a:pt x="1488" y="3380"/>
                    <a:pt x="1596" y="3541"/>
                    <a:pt x="1743" y="3661"/>
                  </a:cubicBezTo>
                  <a:cubicBezTo>
                    <a:pt x="1808" y="3710"/>
                    <a:pt x="1883" y="3732"/>
                    <a:pt x="1958" y="3732"/>
                  </a:cubicBezTo>
                  <a:cubicBezTo>
                    <a:pt x="2070" y="3732"/>
                    <a:pt x="2180" y="3682"/>
                    <a:pt x="2252" y="3594"/>
                  </a:cubicBezTo>
                  <a:cubicBezTo>
                    <a:pt x="2292" y="3501"/>
                    <a:pt x="2306" y="3393"/>
                    <a:pt x="2279" y="3286"/>
                  </a:cubicBezTo>
                  <a:cubicBezTo>
                    <a:pt x="2226" y="2746"/>
                    <a:pt x="1720" y="1"/>
                    <a:pt x="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00;p56">
              <a:extLst>
                <a:ext uri="{FF2B5EF4-FFF2-40B4-BE49-F238E27FC236}">
                  <a16:creationId xmlns:a16="http://schemas.microsoft.com/office/drawing/2014/main" id="{CBD5A890-B956-4555-9386-18486F334A14}"/>
                </a:ext>
              </a:extLst>
            </p:cNvPr>
            <p:cNvSpPr/>
            <p:nvPr/>
          </p:nvSpPr>
          <p:spPr>
            <a:xfrm>
              <a:off x="2018800" y="2789100"/>
              <a:ext cx="160900" cy="111875"/>
            </a:xfrm>
            <a:custGeom>
              <a:avLst/>
              <a:gdLst/>
              <a:ahLst/>
              <a:cxnLst/>
              <a:rect l="l" t="t" r="r" b="b"/>
              <a:pathLst>
                <a:path w="6436" h="4475" extrusionOk="0">
                  <a:moveTo>
                    <a:pt x="3107" y="1"/>
                  </a:moveTo>
                  <a:cubicBezTo>
                    <a:pt x="2961" y="1"/>
                    <a:pt x="2818" y="12"/>
                    <a:pt x="2680" y="36"/>
                  </a:cubicBezTo>
                  <a:cubicBezTo>
                    <a:pt x="1086" y="317"/>
                    <a:pt x="0" y="2475"/>
                    <a:pt x="268" y="3949"/>
                  </a:cubicBezTo>
                  <a:cubicBezTo>
                    <a:pt x="318" y="4188"/>
                    <a:pt x="464" y="4475"/>
                    <a:pt x="692" y="4475"/>
                  </a:cubicBezTo>
                  <a:cubicBezTo>
                    <a:pt x="707" y="4475"/>
                    <a:pt x="722" y="4474"/>
                    <a:pt x="737" y="4471"/>
                  </a:cubicBezTo>
                  <a:cubicBezTo>
                    <a:pt x="818" y="4445"/>
                    <a:pt x="871" y="4418"/>
                    <a:pt x="938" y="4364"/>
                  </a:cubicBezTo>
                  <a:cubicBezTo>
                    <a:pt x="1193" y="4163"/>
                    <a:pt x="1367" y="3868"/>
                    <a:pt x="1595" y="3614"/>
                  </a:cubicBezTo>
                  <a:cubicBezTo>
                    <a:pt x="1809" y="3359"/>
                    <a:pt x="2091" y="3131"/>
                    <a:pt x="2426" y="3118"/>
                  </a:cubicBezTo>
                  <a:cubicBezTo>
                    <a:pt x="2908" y="3118"/>
                    <a:pt x="3256" y="3560"/>
                    <a:pt x="3685" y="3761"/>
                  </a:cubicBezTo>
                  <a:cubicBezTo>
                    <a:pt x="3868" y="3853"/>
                    <a:pt x="4068" y="3895"/>
                    <a:pt x="4268" y="3895"/>
                  </a:cubicBezTo>
                  <a:cubicBezTo>
                    <a:pt x="4891" y="3895"/>
                    <a:pt x="5529" y="3491"/>
                    <a:pt x="5762" y="2904"/>
                  </a:cubicBezTo>
                  <a:cubicBezTo>
                    <a:pt x="6435" y="1240"/>
                    <a:pt x="4630" y="1"/>
                    <a:pt x="3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B10492-4130-4DE9-B9A5-D76AF938446E}"/>
              </a:ext>
            </a:extLst>
          </p:cNvPr>
          <p:cNvGrpSpPr/>
          <p:nvPr/>
        </p:nvGrpSpPr>
        <p:grpSpPr>
          <a:xfrm>
            <a:off x="6633217" y="451359"/>
            <a:ext cx="2258764" cy="643810"/>
            <a:chOff x="6550089" y="793104"/>
            <a:chExt cx="2258764" cy="64381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4F1BDBE0-8BCA-4D4F-B241-1702BF97D6D4}"/>
                </a:ext>
              </a:extLst>
            </p:cNvPr>
            <p:cNvSpPr/>
            <p:nvPr/>
          </p:nvSpPr>
          <p:spPr>
            <a:xfrm>
              <a:off x="6550089" y="820903"/>
              <a:ext cx="2258764" cy="61601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6" name="Google Shape;416;p45">
              <a:extLst>
                <a:ext uri="{FF2B5EF4-FFF2-40B4-BE49-F238E27FC236}">
                  <a16:creationId xmlns:a16="http://schemas.microsoft.com/office/drawing/2014/main" id="{EC8BA058-C46F-4014-BAF6-1274A239F349}"/>
                </a:ext>
              </a:extLst>
            </p:cNvPr>
            <p:cNvSpPr txBox="1">
              <a:spLocks/>
            </p:cNvSpPr>
            <p:nvPr/>
          </p:nvSpPr>
          <p:spPr>
            <a:xfrm>
              <a:off x="6587411" y="793104"/>
              <a:ext cx="1695661" cy="50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</a:rPr>
                <a:t>Sự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</a:rPr>
                <a:t>tạo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</a:rPr>
                <a:t>tinh</a:t>
              </a:r>
              <a:endParaRPr lang="en-US" sz="2800" dirty="0">
                <a:solidFill>
                  <a:schemeClr val="bg1"/>
                </a:solidFill>
                <a:latin typeface="#9Slide07 IcielBaliho Script" pitchFamily="2" charset="-93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2061ED-7564-41B7-979B-D6BE72F0236A}"/>
              </a:ext>
            </a:extLst>
          </p:cNvPr>
          <p:cNvSpPr/>
          <p:nvPr/>
        </p:nvSpPr>
        <p:spPr>
          <a:xfrm>
            <a:off x="266774" y="726639"/>
            <a:ext cx="4233664" cy="4314487"/>
          </a:xfrm>
          <a:prstGeom prst="roundRect">
            <a:avLst/>
          </a:prstGeom>
          <a:solidFill>
            <a:srgbClr val="E4C5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B73404-F540-472E-B90C-5181A89A5C4A}"/>
              </a:ext>
            </a:extLst>
          </p:cNvPr>
          <p:cNvGrpSpPr/>
          <p:nvPr/>
        </p:nvGrpSpPr>
        <p:grpSpPr>
          <a:xfrm>
            <a:off x="219424" y="562191"/>
            <a:ext cx="2582767" cy="590749"/>
            <a:chOff x="251229" y="737120"/>
            <a:chExt cx="2582767" cy="59074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BF775AD-EFFE-4672-ADC5-622BDA4EEE27}"/>
                </a:ext>
              </a:extLst>
            </p:cNvPr>
            <p:cNvSpPr/>
            <p:nvPr/>
          </p:nvSpPr>
          <p:spPr>
            <a:xfrm>
              <a:off x="251229" y="792911"/>
              <a:ext cx="2173920" cy="534958"/>
            </a:xfrm>
            <a:prstGeom prst="roundRect">
              <a:avLst>
                <a:gd name="adj" fmla="val 50000"/>
              </a:avLst>
            </a:prstGeom>
            <a:solidFill>
              <a:srgbClr val="E4C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3" name="Google Shape;416;p45">
              <a:extLst>
                <a:ext uri="{FF2B5EF4-FFF2-40B4-BE49-F238E27FC236}">
                  <a16:creationId xmlns:a16="http://schemas.microsoft.com/office/drawing/2014/main" id="{7F5F4267-7E90-4ED4-9D70-0BFF77D0634A}"/>
                </a:ext>
              </a:extLst>
            </p:cNvPr>
            <p:cNvSpPr txBox="1">
              <a:spLocks/>
            </p:cNvSpPr>
            <p:nvPr/>
          </p:nvSpPr>
          <p:spPr>
            <a:xfrm>
              <a:off x="330840" y="737120"/>
              <a:ext cx="2503156" cy="50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sz="2600" dirty="0" err="1">
                  <a:solidFill>
                    <a:schemeClr val="bg1"/>
                  </a:solidFill>
                  <a:latin typeface="#9Slide07 IcielBaliho Script" pitchFamily="2" charset="-93"/>
                </a:rPr>
                <a:t>Sự</a:t>
              </a:r>
              <a:r>
                <a:rPr lang="en-US" sz="26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#9Slide07 IcielBaliho Script" pitchFamily="2" charset="-93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#9Slide07 IcielBaliho Script" pitchFamily="2" charset="-93"/>
                </a:rPr>
                <a:t>noãn</a:t>
              </a:r>
              <a:endParaRPr lang="en-US" sz="2600" dirty="0">
                <a:solidFill>
                  <a:schemeClr val="bg1"/>
                </a:solidFill>
                <a:latin typeface="#9Slide07 IcielBaliho Script" pitchFamily="2" charset="-93"/>
              </a:endParaRPr>
            </a:p>
          </p:txBody>
        </p:sp>
      </p:grpSp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37322" y="27992"/>
            <a:ext cx="3378015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#9Slide07 IcielBaliho Script" pitchFamily="2" charset="-93"/>
              </a:rPr>
              <a:t>I. Sự phát sinh giao tử</a:t>
            </a:r>
            <a:endParaRPr sz="3200" dirty="0">
              <a:latin typeface="#9Slide07 IcielBaliho Script" pitchFamily="2" charset="-93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BAE49F-8946-4E73-A82B-CB61ACF03182}"/>
              </a:ext>
            </a:extLst>
          </p:cNvPr>
          <p:cNvGrpSpPr/>
          <p:nvPr/>
        </p:nvGrpSpPr>
        <p:grpSpPr>
          <a:xfrm>
            <a:off x="259778" y="665992"/>
            <a:ext cx="465365" cy="465365"/>
            <a:chOff x="1436915" y="1175657"/>
            <a:chExt cx="579664" cy="57966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072643E-0AA9-4871-9FCC-B153F058AB2D}"/>
                </a:ext>
              </a:extLst>
            </p:cNvPr>
            <p:cNvSpPr/>
            <p:nvPr/>
          </p:nvSpPr>
          <p:spPr>
            <a:xfrm>
              <a:off x="1436915" y="1175657"/>
              <a:ext cx="579664" cy="579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Woman free icon">
              <a:extLst>
                <a:ext uri="{FF2B5EF4-FFF2-40B4-BE49-F238E27FC236}">
                  <a16:creationId xmlns:a16="http://schemas.microsoft.com/office/drawing/2014/main" id="{70EB8990-0525-4F60-B83D-8A1460BBD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83" y="1271179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886124-8085-45B8-BC27-29B5FC023F9C}"/>
              </a:ext>
            </a:extLst>
          </p:cNvPr>
          <p:cNvGrpSpPr/>
          <p:nvPr/>
        </p:nvGrpSpPr>
        <p:grpSpPr>
          <a:xfrm>
            <a:off x="8304269" y="516375"/>
            <a:ext cx="531066" cy="531066"/>
            <a:chOff x="1442358" y="944335"/>
            <a:chExt cx="688522" cy="68852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E83A929-8DB2-4553-B053-ED6B4AF72FD0}"/>
                </a:ext>
              </a:extLst>
            </p:cNvPr>
            <p:cNvSpPr/>
            <p:nvPr/>
          </p:nvSpPr>
          <p:spPr>
            <a:xfrm>
              <a:off x="1442358" y="944335"/>
              <a:ext cx="688522" cy="6885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Man free icon">
              <a:extLst>
                <a:ext uri="{FF2B5EF4-FFF2-40B4-BE49-F238E27FC236}">
                  <a16:creationId xmlns:a16="http://schemas.microsoft.com/office/drawing/2014/main" id="{60C16C20-30C8-4283-BAA8-1AECECEAC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606" y="1047750"/>
              <a:ext cx="462643" cy="462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BAB800-5CB5-48D1-924F-FA55B4D0DA07}"/>
              </a:ext>
            </a:extLst>
          </p:cNvPr>
          <p:cNvSpPr txBox="1"/>
          <p:nvPr/>
        </p:nvSpPr>
        <p:spPr>
          <a:xfrm>
            <a:off x="355208" y="1187513"/>
            <a:ext cx="4117529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-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Các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mầm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liên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tiếp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nhiều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lần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tạo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ra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các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500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5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(2n NST)</a:t>
            </a:r>
            <a:endParaRPr lang="en-US" altLang="en-US" sz="1500" dirty="0">
              <a:solidFill>
                <a:srgbClr val="000000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DAE6D50-A69D-47DB-863B-1D0575C35B7E}"/>
              </a:ext>
            </a:extLst>
          </p:cNvPr>
          <p:cNvSpPr txBox="1"/>
          <p:nvPr/>
        </p:nvSpPr>
        <p:spPr>
          <a:xfrm>
            <a:off x="344502" y="2587651"/>
            <a:ext cx="4155936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6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r>
              <a:rPr lang="en-US" altLang="en-US" sz="1500" dirty="0"/>
              <a:t>- </a:t>
            </a:r>
            <a:r>
              <a:rPr lang="en-US" altLang="en-US" sz="1500" dirty="0" err="1"/>
              <a:t>Mỗi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noãn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bào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bậc</a:t>
            </a:r>
            <a:r>
              <a:rPr lang="en-US" altLang="en-US" sz="1500" dirty="0"/>
              <a:t> 1 qua </a:t>
            </a:r>
            <a:r>
              <a:rPr lang="en-US" altLang="en-US" sz="1500" dirty="0" err="1"/>
              <a:t>giảm</a:t>
            </a:r>
            <a:r>
              <a:rPr lang="en-US" altLang="en-US" sz="1500" dirty="0"/>
              <a:t> </a:t>
            </a:r>
            <a:r>
              <a:rPr lang="en-US" altLang="en-US" sz="1500" dirty="0" err="1"/>
              <a:t>phân</a:t>
            </a:r>
            <a:r>
              <a:rPr lang="en-US" altLang="en-US" sz="1500" dirty="0"/>
              <a:t> I </a:t>
            </a:r>
            <a:r>
              <a:rPr lang="en-US" altLang="en-US" sz="1500" dirty="0" err="1"/>
              <a:t>cho</a:t>
            </a:r>
            <a:r>
              <a:rPr lang="en-US" altLang="en-US" sz="1500" dirty="0"/>
              <a:t> 1 </a:t>
            </a:r>
            <a:r>
              <a:rPr lang="en-US" altLang="en-US" sz="1500" dirty="0" err="1"/>
              <a:t>thể</a:t>
            </a:r>
            <a:r>
              <a:rPr lang="en-US" altLang="en-US" sz="1500" dirty="0"/>
              <a:t> </a:t>
            </a:r>
            <a:r>
              <a:rPr lang="en-US" altLang="en-US" sz="1500" dirty="0" err="1"/>
              <a:t>cực</a:t>
            </a:r>
            <a:r>
              <a:rPr lang="en-US" altLang="en-US" sz="1500" dirty="0"/>
              <a:t> </a:t>
            </a:r>
            <a:r>
              <a:rPr lang="en-US" altLang="en-US" sz="1500" dirty="0" err="1"/>
              <a:t>thứ</a:t>
            </a:r>
            <a:r>
              <a:rPr lang="en-US" altLang="en-US" sz="1500" dirty="0"/>
              <a:t>  1 (n) </a:t>
            </a:r>
            <a:r>
              <a:rPr lang="en-US" altLang="en-US" sz="1500" dirty="0" err="1"/>
              <a:t>và</a:t>
            </a:r>
            <a:r>
              <a:rPr lang="en-US" altLang="en-US" sz="1500" dirty="0"/>
              <a:t> 1 </a:t>
            </a:r>
            <a:r>
              <a:rPr lang="en-US" altLang="en-US" sz="1500" dirty="0" err="1"/>
              <a:t>noãn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bào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bậc</a:t>
            </a:r>
            <a:r>
              <a:rPr lang="en-US" altLang="en-US" sz="1500" dirty="0"/>
              <a:t> 2 (n).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1EEB5B-586C-45E7-AEA4-28BD9191F67D}"/>
              </a:ext>
            </a:extLst>
          </p:cNvPr>
          <p:cNvSpPr txBox="1"/>
          <p:nvPr/>
        </p:nvSpPr>
        <p:spPr>
          <a:xfrm>
            <a:off x="347259" y="3280481"/>
            <a:ext cx="4155936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6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</a:rPr>
              <a:t>- </a:t>
            </a:r>
            <a:r>
              <a:rPr lang="en-US" altLang="en-US" sz="1500" b="1" dirty="0" err="1">
                <a:solidFill>
                  <a:srgbClr val="000000"/>
                </a:solidFill>
              </a:rPr>
              <a:t>Noãn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bào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bậc</a:t>
            </a:r>
            <a:r>
              <a:rPr lang="en-US" altLang="en-US" sz="1500" b="1" dirty="0">
                <a:solidFill>
                  <a:srgbClr val="000000"/>
                </a:solidFill>
              </a:rPr>
              <a:t> 2 qua </a:t>
            </a:r>
            <a:r>
              <a:rPr lang="en-US" altLang="en-US" sz="1500" b="1" dirty="0" err="1">
                <a:solidFill>
                  <a:srgbClr val="000000"/>
                </a:solidFill>
              </a:rPr>
              <a:t>giảm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phân</a:t>
            </a:r>
            <a:r>
              <a:rPr lang="en-US" altLang="en-US" sz="1500" b="1" dirty="0">
                <a:solidFill>
                  <a:srgbClr val="000000"/>
                </a:solidFill>
              </a:rPr>
              <a:t> II </a:t>
            </a:r>
            <a:r>
              <a:rPr lang="en-US" altLang="en-US" sz="1500" b="1" dirty="0" err="1">
                <a:solidFill>
                  <a:srgbClr val="000000"/>
                </a:solidFill>
              </a:rPr>
              <a:t>cho</a:t>
            </a:r>
            <a:r>
              <a:rPr lang="en-US" altLang="en-US" sz="1500" b="1" dirty="0">
                <a:solidFill>
                  <a:srgbClr val="000000"/>
                </a:solidFill>
              </a:rPr>
              <a:t> 1 </a:t>
            </a:r>
            <a:r>
              <a:rPr lang="en-US" altLang="en-US" sz="1500" b="1" dirty="0" err="1">
                <a:solidFill>
                  <a:srgbClr val="000000"/>
                </a:solidFill>
              </a:rPr>
              <a:t>thể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cực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thứ</a:t>
            </a:r>
            <a:r>
              <a:rPr lang="en-US" altLang="en-US" sz="1500" b="1" dirty="0">
                <a:solidFill>
                  <a:srgbClr val="000000"/>
                </a:solidFill>
              </a:rPr>
              <a:t> 2 </a:t>
            </a:r>
            <a:r>
              <a:rPr lang="en-US" altLang="en-US" sz="1500" dirty="0"/>
              <a:t>(n) </a:t>
            </a:r>
            <a:r>
              <a:rPr lang="en-US" altLang="en-US" sz="1500" b="1" dirty="0" err="1">
                <a:solidFill>
                  <a:srgbClr val="000000"/>
                </a:solidFill>
              </a:rPr>
              <a:t>và</a:t>
            </a:r>
            <a:r>
              <a:rPr lang="en-US" altLang="en-US" sz="1500" b="1" dirty="0">
                <a:solidFill>
                  <a:srgbClr val="000000"/>
                </a:solidFill>
              </a:rPr>
              <a:t> 1 </a:t>
            </a:r>
            <a:r>
              <a:rPr lang="en-US" altLang="en-US" sz="1500" b="1" dirty="0" err="1">
                <a:solidFill>
                  <a:srgbClr val="000000"/>
                </a:solidFill>
              </a:rPr>
              <a:t>tế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bào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b="1" dirty="0" err="1">
                <a:solidFill>
                  <a:srgbClr val="000000"/>
                </a:solidFill>
              </a:rPr>
              <a:t>trứng</a:t>
            </a:r>
            <a:r>
              <a:rPr lang="en-US" altLang="en-US" sz="1500" b="1" dirty="0">
                <a:solidFill>
                  <a:srgbClr val="000000"/>
                </a:solidFill>
              </a:rPr>
              <a:t> </a:t>
            </a:r>
            <a:r>
              <a:rPr lang="en-US" altLang="en-US" sz="1500" dirty="0"/>
              <a:t>(n)</a:t>
            </a:r>
            <a:r>
              <a:rPr lang="en-US" altLang="en-US" sz="1500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38" name="Google Shape;1338;p56">
            <a:extLst>
              <a:ext uri="{FF2B5EF4-FFF2-40B4-BE49-F238E27FC236}">
                <a16:creationId xmlns:a16="http://schemas.microsoft.com/office/drawing/2014/main" id="{6B9002C2-8727-417C-B321-A75068C0DDD5}"/>
              </a:ext>
            </a:extLst>
          </p:cNvPr>
          <p:cNvGrpSpPr/>
          <p:nvPr/>
        </p:nvGrpSpPr>
        <p:grpSpPr>
          <a:xfrm rot="-8974985">
            <a:off x="4157695" y="-447439"/>
            <a:ext cx="1380099" cy="1372693"/>
            <a:chOff x="5854150" y="1414663"/>
            <a:chExt cx="796725" cy="792450"/>
          </a:xfrm>
        </p:grpSpPr>
        <p:sp>
          <p:nvSpPr>
            <p:cNvPr id="139" name="Google Shape;1339;p56">
              <a:extLst>
                <a:ext uri="{FF2B5EF4-FFF2-40B4-BE49-F238E27FC236}">
                  <a16:creationId xmlns:a16="http://schemas.microsoft.com/office/drawing/2014/main" id="{C7C9F949-8285-4DF6-BC91-304B2694EAD8}"/>
                </a:ext>
              </a:extLst>
            </p:cNvPr>
            <p:cNvSpPr/>
            <p:nvPr/>
          </p:nvSpPr>
          <p:spPr>
            <a:xfrm>
              <a:off x="6016975" y="2048588"/>
              <a:ext cx="31175" cy="112600"/>
            </a:xfrm>
            <a:custGeom>
              <a:avLst/>
              <a:gdLst/>
              <a:ahLst/>
              <a:cxnLst/>
              <a:rect l="l" t="t" r="r" b="b"/>
              <a:pathLst>
                <a:path w="1247" h="4504" fill="none" extrusionOk="0">
                  <a:moveTo>
                    <a:pt x="1" y="4503"/>
                  </a:moveTo>
                  <a:lnTo>
                    <a:pt x="1247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40;p56">
              <a:extLst>
                <a:ext uri="{FF2B5EF4-FFF2-40B4-BE49-F238E27FC236}">
                  <a16:creationId xmlns:a16="http://schemas.microsoft.com/office/drawing/2014/main" id="{0412ED5A-AE6F-44D4-9417-1AD592055814}"/>
                </a:ext>
              </a:extLst>
            </p:cNvPr>
            <p:cNvSpPr/>
            <p:nvPr/>
          </p:nvSpPr>
          <p:spPr>
            <a:xfrm>
              <a:off x="5999275" y="2146138"/>
              <a:ext cx="33800" cy="28650"/>
            </a:xfrm>
            <a:custGeom>
              <a:avLst/>
              <a:gdLst/>
              <a:ahLst/>
              <a:cxnLst/>
              <a:rect l="l" t="t" r="r" b="b"/>
              <a:pathLst>
                <a:path w="1352" h="1146" extrusionOk="0">
                  <a:moveTo>
                    <a:pt x="702" y="0"/>
                  </a:moveTo>
                  <a:cubicBezTo>
                    <a:pt x="290" y="0"/>
                    <a:pt x="1" y="465"/>
                    <a:pt x="226" y="856"/>
                  </a:cubicBezTo>
                  <a:cubicBezTo>
                    <a:pt x="333" y="1052"/>
                    <a:pt x="524" y="1145"/>
                    <a:pt x="716" y="1145"/>
                  </a:cubicBezTo>
                  <a:cubicBezTo>
                    <a:pt x="956" y="1145"/>
                    <a:pt x="1197" y="998"/>
                    <a:pt x="1271" y="722"/>
                  </a:cubicBezTo>
                  <a:cubicBezTo>
                    <a:pt x="1352" y="414"/>
                    <a:pt x="1178" y="106"/>
                    <a:pt x="869" y="25"/>
                  </a:cubicBezTo>
                  <a:cubicBezTo>
                    <a:pt x="812" y="8"/>
                    <a:pt x="756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41;p56">
              <a:extLst>
                <a:ext uri="{FF2B5EF4-FFF2-40B4-BE49-F238E27FC236}">
                  <a16:creationId xmlns:a16="http://schemas.microsoft.com/office/drawing/2014/main" id="{BE7E23F5-95A9-46BA-91F2-26BF94E6F076}"/>
                </a:ext>
              </a:extLst>
            </p:cNvPr>
            <p:cNvSpPr/>
            <p:nvPr/>
          </p:nvSpPr>
          <p:spPr>
            <a:xfrm>
              <a:off x="6029700" y="2035063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726" y="1"/>
                  </a:moveTo>
                  <a:cubicBezTo>
                    <a:pt x="633" y="1"/>
                    <a:pt x="537" y="23"/>
                    <a:pt x="443" y="73"/>
                  </a:cubicBezTo>
                  <a:cubicBezTo>
                    <a:pt x="1" y="327"/>
                    <a:pt x="81" y="997"/>
                    <a:pt x="577" y="1131"/>
                  </a:cubicBezTo>
                  <a:cubicBezTo>
                    <a:pt x="628" y="1145"/>
                    <a:pt x="678" y="1151"/>
                    <a:pt x="728" y="1151"/>
                  </a:cubicBezTo>
                  <a:cubicBezTo>
                    <a:pt x="981" y="1151"/>
                    <a:pt x="1209" y="987"/>
                    <a:pt x="1287" y="729"/>
                  </a:cubicBezTo>
                  <a:cubicBezTo>
                    <a:pt x="1394" y="335"/>
                    <a:pt x="1086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42;p56">
              <a:extLst>
                <a:ext uri="{FF2B5EF4-FFF2-40B4-BE49-F238E27FC236}">
                  <a16:creationId xmlns:a16="http://schemas.microsoft.com/office/drawing/2014/main" id="{569CB091-4445-4A65-9DE6-E741AE9BE960}"/>
                </a:ext>
              </a:extLst>
            </p:cNvPr>
            <p:cNvSpPr/>
            <p:nvPr/>
          </p:nvSpPr>
          <p:spPr>
            <a:xfrm>
              <a:off x="5982125" y="2153663"/>
              <a:ext cx="63400" cy="53450"/>
            </a:xfrm>
            <a:custGeom>
              <a:avLst/>
              <a:gdLst/>
              <a:ahLst/>
              <a:cxnLst/>
              <a:rect l="l" t="t" r="r" b="b"/>
              <a:pathLst>
                <a:path w="2536" h="2138" extrusionOk="0">
                  <a:moveTo>
                    <a:pt x="1197" y="0"/>
                  </a:moveTo>
                  <a:cubicBezTo>
                    <a:pt x="749" y="0"/>
                    <a:pt x="304" y="275"/>
                    <a:pt x="162" y="783"/>
                  </a:cubicBezTo>
                  <a:cubicBezTo>
                    <a:pt x="1" y="1346"/>
                    <a:pt x="336" y="1935"/>
                    <a:pt x="899" y="2096"/>
                  </a:cubicBezTo>
                  <a:cubicBezTo>
                    <a:pt x="999" y="2124"/>
                    <a:pt x="1098" y="2137"/>
                    <a:pt x="1193" y="2137"/>
                  </a:cubicBezTo>
                  <a:cubicBezTo>
                    <a:pt x="1966" y="2137"/>
                    <a:pt x="2536" y="1281"/>
                    <a:pt x="2118" y="542"/>
                  </a:cubicBezTo>
                  <a:cubicBezTo>
                    <a:pt x="1911" y="174"/>
                    <a:pt x="1553" y="0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43;p56">
              <a:extLst>
                <a:ext uri="{FF2B5EF4-FFF2-40B4-BE49-F238E27FC236}">
                  <a16:creationId xmlns:a16="http://schemas.microsoft.com/office/drawing/2014/main" id="{4B06C701-2455-4071-9C23-BA93D312CCCF}"/>
                </a:ext>
              </a:extLst>
            </p:cNvPr>
            <p:cNvSpPr/>
            <p:nvPr/>
          </p:nvSpPr>
          <p:spPr>
            <a:xfrm>
              <a:off x="5904400" y="2013763"/>
              <a:ext cx="121325" cy="31500"/>
            </a:xfrm>
            <a:custGeom>
              <a:avLst/>
              <a:gdLst/>
              <a:ahLst/>
              <a:cxnLst/>
              <a:rect l="l" t="t" r="r" b="b"/>
              <a:pathLst>
                <a:path w="4853" h="1260" fill="none" extrusionOk="0">
                  <a:moveTo>
                    <a:pt x="1" y="1260"/>
                  </a:moveTo>
                  <a:lnTo>
                    <a:pt x="4852" y="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44;p56">
              <a:extLst>
                <a:ext uri="{FF2B5EF4-FFF2-40B4-BE49-F238E27FC236}">
                  <a16:creationId xmlns:a16="http://schemas.microsoft.com/office/drawing/2014/main" id="{E9FD42EC-45B0-45D5-BDEE-2B1816964EBE}"/>
                </a:ext>
              </a:extLst>
            </p:cNvPr>
            <p:cNvSpPr/>
            <p:nvPr/>
          </p:nvSpPr>
          <p:spPr>
            <a:xfrm>
              <a:off x="6008675" y="1999538"/>
              <a:ext cx="34450" cy="28775"/>
            </a:xfrm>
            <a:custGeom>
              <a:avLst/>
              <a:gdLst/>
              <a:ahLst/>
              <a:cxnLst/>
              <a:rect l="l" t="t" r="r" b="b"/>
              <a:pathLst>
                <a:path w="1378" h="1151" extrusionOk="0">
                  <a:moveTo>
                    <a:pt x="650" y="1"/>
                  </a:moveTo>
                  <a:cubicBezTo>
                    <a:pt x="303" y="1"/>
                    <a:pt x="0" y="330"/>
                    <a:pt x="105" y="716"/>
                  </a:cubicBezTo>
                  <a:cubicBezTo>
                    <a:pt x="173" y="976"/>
                    <a:pt x="402" y="1150"/>
                    <a:pt x="658" y="1150"/>
                  </a:cubicBezTo>
                  <a:cubicBezTo>
                    <a:pt x="705" y="1150"/>
                    <a:pt x="753" y="1144"/>
                    <a:pt x="802" y="1132"/>
                  </a:cubicBezTo>
                  <a:cubicBezTo>
                    <a:pt x="1298" y="998"/>
                    <a:pt x="1378" y="341"/>
                    <a:pt x="949" y="87"/>
                  </a:cubicBezTo>
                  <a:cubicBezTo>
                    <a:pt x="851" y="27"/>
                    <a:pt x="749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45;p56">
              <a:extLst>
                <a:ext uri="{FF2B5EF4-FFF2-40B4-BE49-F238E27FC236}">
                  <a16:creationId xmlns:a16="http://schemas.microsoft.com/office/drawing/2014/main" id="{A65A83BE-E3E5-43F5-9828-C363D79E8BE0}"/>
                </a:ext>
              </a:extLst>
            </p:cNvPr>
            <p:cNvSpPr/>
            <p:nvPr/>
          </p:nvSpPr>
          <p:spPr>
            <a:xfrm>
              <a:off x="5854150" y="2023888"/>
              <a:ext cx="63450" cy="53250"/>
            </a:xfrm>
            <a:custGeom>
              <a:avLst/>
              <a:gdLst/>
              <a:ahLst/>
              <a:cxnLst/>
              <a:rect l="l" t="t" r="r" b="b"/>
              <a:pathLst>
                <a:path w="2538" h="2130" extrusionOk="0">
                  <a:moveTo>
                    <a:pt x="1203" y="0"/>
                  </a:moveTo>
                  <a:cubicBezTo>
                    <a:pt x="1113" y="0"/>
                    <a:pt x="1020" y="12"/>
                    <a:pt x="925" y="37"/>
                  </a:cubicBezTo>
                  <a:cubicBezTo>
                    <a:pt x="349" y="185"/>
                    <a:pt x="1" y="761"/>
                    <a:pt x="162" y="1337"/>
                  </a:cubicBezTo>
                  <a:cubicBezTo>
                    <a:pt x="290" y="1850"/>
                    <a:pt x="737" y="2130"/>
                    <a:pt x="1190" y="2130"/>
                  </a:cubicBezTo>
                  <a:cubicBezTo>
                    <a:pt x="1540" y="2130"/>
                    <a:pt x="1894" y="1962"/>
                    <a:pt x="2105" y="1605"/>
                  </a:cubicBezTo>
                  <a:cubicBezTo>
                    <a:pt x="2537" y="873"/>
                    <a:pt x="1979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46;p56">
              <a:extLst>
                <a:ext uri="{FF2B5EF4-FFF2-40B4-BE49-F238E27FC236}">
                  <a16:creationId xmlns:a16="http://schemas.microsoft.com/office/drawing/2014/main" id="{3D29B085-C76F-4C46-9082-FB8EDB3E41C3}"/>
                </a:ext>
              </a:extLst>
            </p:cNvPr>
            <p:cNvSpPr/>
            <p:nvPr/>
          </p:nvSpPr>
          <p:spPr>
            <a:xfrm>
              <a:off x="6104425" y="1967513"/>
              <a:ext cx="99175" cy="25825"/>
            </a:xfrm>
            <a:custGeom>
              <a:avLst/>
              <a:gdLst/>
              <a:ahLst/>
              <a:cxnLst/>
              <a:rect l="l" t="t" r="r" b="b"/>
              <a:pathLst>
                <a:path w="3967" h="1033" fill="none" extrusionOk="0">
                  <a:moveTo>
                    <a:pt x="3967" y="1"/>
                  </a:moveTo>
                  <a:lnTo>
                    <a:pt x="0" y="1033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47;p56">
              <a:extLst>
                <a:ext uri="{FF2B5EF4-FFF2-40B4-BE49-F238E27FC236}">
                  <a16:creationId xmlns:a16="http://schemas.microsoft.com/office/drawing/2014/main" id="{B39AD4EA-1363-455A-ADC5-529F53E30CA2}"/>
                </a:ext>
              </a:extLst>
            </p:cNvPr>
            <p:cNvSpPr/>
            <p:nvPr/>
          </p:nvSpPr>
          <p:spPr>
            <a:xfrm>
              <a:off x="6187175" y="1953338"/>
              <a:ext cx="34200" cy="28675"/>
            </a:xfrm>
            <a:custGeom>
              <a:avLst/>
              <a:gdLst/>
              <a:ahLst/>
              <a:cxnLst/>
              <a:rect l="l" t="t" r="r" b="b"/>
              <a:pathLst>
                <a:path w="1368" h="1147" extrusionOk="0">
                  <a:moveTo>
                    <a:pt x="637" y="1"/>
                  </a:moveTo>
                  <a:cubicBezTo>
                    <a:pt x="591" y="1"/>
                    <a:pt x="544" y="6"/>
                    <a:pt x="496" y="18"/>
                  </a:cubicBezTo>
                  <a:cubicBezTo>
                    <a:pt x="188" y="99"/>
                    <a:pt x="0" y="407"/>
                    <a:pt x="81" y="715"/>
                  </a:cubicBezTo>
                  <a:cubicBezTo>
                    <a:pt x="156" y="995"/>
                    <a:pt x="398" y="1146"/>
                    <a:pt x="640" y="1146"/>
                  </a:cubicBezTo>
                  <a:cubicBezTo>
                    <a:pt x="827" y="1146"/>
                    <a:pt x="1015" y="1055"/>
                    <a:pt x="1126" y="863"/>
                  </a:cubicBezTo>
                  <a:cubicBezTo>
                    <a:pt x="1367" y="464"/>
                    <a:pt x="1054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48;p56">
              <a:extLst>
                <a:ext uri="{FF2B5EF4-FFF2-40B4-BE49-F238E27FC236}">
                  <a16:creationId xmlns:a16="http://schemas.microsoft.com/office/drawing/2014/main" id="{3F769B1B-2447-4D3C-878B-09A54F6AFCCF}"/>
                </a:ext>
              </a:extLst>
            </p:cNvPr>
            <p:cNvSpPr/>
            <p:nvPr/>
          </p:nvSpPr>
          <p:spPr>
            <a:xfrm>
              <a:off x="6087000" y="1978788"/>
              <a:ext cx="34550" cy="28575"/>
            </a:xfrm>
            <a:custGeom>
              <a:avLst/>
              <a:gdLst/>
              <a:ahLst/>
              <a:cxnLst/>
              <a:rect l="l" t="t" r="r" b="b"/>
              <a:pathLst>
                <a:path w="1382" h="1143" extrusionOk="0">
                  <a:moveTo>
                    <a:pt x="735" y="0"/>
                  </a:moveTo>
                  <a:cubicBezTo>
                    <a:pt x="687" y="0"/>
                    <a:pt x="639" y="6"/>
                    <a:pt x="590" y="19"/>
                  </a:cubicBezTo>
                  <a:cubicBezTo>
                    <a:pt x="94" y="139"/>
                    <a:pt x="0" y="809"/>
                    <a:pt x="443" y="1064"/>
                  </a:cubicBezTo>
                  <a:cubicBezTo>
                    <a:pt x="537" y="1118"/>
                    <a:pt x="635" y="1143"/>
                    <a:pt x="730" y="1143"/>
                  </a:cubicBezTo>
                  <a:cubicBezTo>
                    <a:pt x="1079" y="1143"/>
                    <a:pt x="1382" y="811"/>
                    <a:pt x="1287" y="421"/>
                  </a:cubicBezTo>
                  <a:cubicBezTo>
                    <a:pt x="1219" y="172"/>
                    <a:pt x="990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49;p56">
              <a:extLst>
                <a:ext uri="{FF2B5EF4-FFF2-40B4-BE49-F238E27FC236}">
                  <a16:creationId xmlns:a16="http://schemas.microsoft.com/office/drawing/2014/main" id="{CB16F4D9-61DC-4B48-98AA-49CADA0E2021}"/>
                </a:ext>
              </a:extLst>
            </p:cNvPr>
            <p:cNvSpPr/>
            <p:nvPr/>
          </p:nvSpPr>
          <p:spPr>
            <a:xfrm>
              <a:off x="5947625" y="1890463"/>
              <a:ext cx="80775" cy="81775"/>
            </a:xfrm>
            <a:custGeom>
              <a:avLst/>
              <a:gdLst/>
              <a:ahLst/>
              <a:cxnLst/>
              <a:rect l="l" t="t" r="r" b="b"/>
              <a:pathLst>
                <a:path w="3231" h="3271" fill="none" extrusionOk="0">
                  <a:moveTo>
                    <a:pt x="1" y="0"/>
                  </a:moveTo>
                  <a:lnTo>
                    <a:pt x="3230" y="327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50;p56">
              <a:extLst>
                <a:ext uri="{FF2B5EF4-FFF2-40B4-BE49-F238E27FC236}">
                  <a16:creationId xmlns:a16="http://schemas.microsoft.com/office/drawing/2014/main" id="{DEB5F981-2DA3-4CBC-9B2D-6E1967DAAEB3}"/>
                </a:ext>
              </a:extLst>
            </p:cNvPr>
            <p:cNvSpPr/>
            <p:nvPr/>
          </p:nvSpPr>
          <p:spPr>
            <a:xfrm>
              <a:off x="6011950" y="1957238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1"/>
                  </a:moveTo>
                  <a:cubicBezTo>
                    <a:pt x="490" y="1"/>
                    <a:pt x="346" y="53"/>
                    <a:pt x="228" y="170"/>
                  </a:cubicBezTo>
                  <a:cubicBezTo>
                    <a:pt x="1" y="398"/>
                    <a:pt x="1" y="760"/>
                    <a:pt x="228" y="975"/>
                  </a:cubicBezTo>
                  <a:cubicBezTo>
                    <a:pt x="346" y="1092"/>
                    <a:pt x="490" y="1144"/>
                    <a:pt x="631" y="1144"/>
                  </a:cubicBezTo>
                  <a:cubicBezTo>
                    <a:pt x="925" y="1144"/>
                    <a:pt x="1207" y="917"/>
                    <a:pt x="1207" y="572"/>
                  </a:cubicBezTo>
                  <a:cubicBezTo>
                    <a:pt x="1207" y="228"/>
                    <a:pt x="925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51;p56">
              <a:extLst>
                <a:ext uri="{FF2B5EF4-FFF2-40B4-BE49-F238E27FC236}">
                  <a16:creationId xmlns:a16="http://schemas.microsoft.com/office/drawing/2014/main" id="{F99EB412-D1A0-44E0-8DDE-FEAC488A4043}"/>
                </a:ext>
              </a:extLst>
            </p:cNvPr>
            <p:cNvSpPr/>
            <p:nvPr/>
          </p:nvSpPr>
          <p:spPr>
            <a:xfrm>
              <a:off x="5896700" y="1848163"/>
              <a:ext cx="71400" cy="53375"/>
            </a:xfrm>
            <a:custGeom>
              <a:avLst/>
              <a:gdLst/>
              <a:ahLst/>
              <a:cxnLst/>
              <a:rect l="l" t="t" r="r" b="b"/>
              <a:pathLst>
                <a:path w="2856" h="2135" extrusionOk="0">
                  <a:moveTo>
                    <a:pt x="1441" y="1"/>
                  </a:moveTo>
                  <a:cubicBezTo>
                    <a:pt x="1167" y="1"/>
                    <a:pt x="892" y="104"/>
                    <a:pt x="684" y="312"/>
                  </a:cubicBezTo>
                  <a:cubicBezTo>
                    <a:pt x="1" y="969"/>
                    <a:pt x="470" y="2121"/>
                    <a:pt x="1421" y="2135"/>
                  </a:cubicBezTo>
                  <a:cubicBezTo>
                    <a:pt x="2373" y="2135"/>
                    <a:pt x="2855" y="996"/>
                    <a:pt x="2198" y="312"/>
                  </a:cubicBezTo>
                  <a:cubicBezTo>
                    <a:pt x="1991" y="104"/>
                    <a:pt x="1716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52;p56">
              <a:extLst>
                <a:ext uri="{FF2B5EF4-FFF2-40B4-BE49-F238E27FC236}">
                  <a16:creationId xmlns:a16="http://schemas.microsoft.com/office/drawing/2014/main" id="{889B7539-D440-4626-BEA6-AFA6035CB939}"/>
                </a:ext>
              </a:extLst>
            </p:cNvPr>
            <p:cNvSpPr/>
            <p:nvPr/>
          </p:nvSpPr>
          <p:spPr>
            <a:xfrm>
              <a:off x="6174450" y="2009388"/>
              <a:ext cx="31175" cy="113275"/>
            </a:xfrm>
            <a:custGeom>
              <a:avLst/>
              <a:gdLst/>
              <a:ahLst/>
              <a:cxnLst/>
              <a:rect l="l" t="t" r="r" b="b"/>
              <a:pathLst>
                <a:path w="1247" h="4531" fill="none" extrusionOk="0">
                  <a:moveTo>
                    <a:pt x="0" y="4530"/>
                  </a:moveTo>
                  <a:lnTo>
                    <a:pt x="1246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53;p56">
              <a:extLst>
                <a:ext uri="{FF2B5EF4-FFF2-40B4-BE49-F238E27FC236}">
                  <a16:creationId xmlns:a16="http://schemas.microsoft.com/office/drawing/2014/main" id="{74156966-87AF-473F-A43A-4ECC3B173BB4}"/>
                </a:ext>
              </a:extLst>
            </p:cNvPr>
            <p:cNvSpPr/>
            <p:nvPr/>
          </p:nvSpPr>
          <p:spPr>
            <a:xfrm>
              <a:off x="6156375" y="2107688"/>
              <a:ext cx="34175" cy="28600"/>
            </a:xfrm>
            <a:custGeom>
              <a:avLst/>
              <a:gdLst/>
              <a:ahLst/>
              <a:cxnLst/>
              <a:rect l="l" t="t" r="r" b="b"/>
              <a:pathLst>
                <a:path w="1367" h="1144" extrusionOk="0">
                  <a:moveTo>
                    <a:pt x="726" y="1"/>
                  </a:moveTo>
                  <a:cubicBezTo>
                    <a:pt x="306" y="1"/>
                    <a:pt x="0" y="459"/>
                    <a:pt x="227" y="853"/>
                  </a:cubicBezTo>
                  <a:cubicBezTo>
                    <a:pt x="341" y="1050"/>
                    <a:pt x="534" y="1143"/>
                    <a:pt x="726" y="1143"/>
                  </a:cubicBezTo>
                  <a:cubicBezTo>
                    <a:pt x="964" y="1143"/>
                    <a:pt x="1198" y="1000"/>
                    <a:pt x="1273" y="732"/>
                  </a:cubicBezTo>
                  <a:cubicBezTo>
                    <a:pt x="1366" y="424"/>
                    <a:pt x="1179" y="102"/>
                    <a:pt x="884" y="22"/>
                  </a:cubicBezTo>
                  <a:cubicBezTo>
                    <a:pt x="830" y="8"/>
                    <a:pt x="777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54;p56">
              <a:extLst>
                <a:ext uri="{FF2B5EF4-FFF2-40B4-BE49-F238E27FC236}">
                  <a16:creationId xmlns:a16="http://schemas.microsoft.com/office/drawing/2014/main" id="{46B3A60B-1535-4E08-A160-255567CF8C2E}"/>
                </a:ext>
              </a:extLst>
            </p:cNvPr>
            <p:cNvSpPr/>
            <p:nvPr/>
          </p:nvSpPr>
          <p:spPr>
            <a:xfrm>
              <a:off x="6187500" y="1995538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721" y="0"/>
                  </a:moveTo>
                  <a:cubicBezTo>
                    <a:pt x="629" y="0"/>
                    <a:pt x="534" y="23"/>
                    <a:pt x="443" y="72"/>
                  </a:cubicBezTo>
                  <a:cubicBezTo>
                    <a:pt x="1" y="327"/>
                    <a:pt x="81" y="997"/>
                    <a:pt x="577" y="1131"/>
                  </a:cubicBezTo>
                  <a:cubicBezTo>
                    <a:pt x="628" y="1144"/>
                    <a:pt x="678" y="1151"/>
                    <a:pt x="728" y="1151"/>
                  </a:cubicBezTo>
                  <a:cubicBezTo>
                    <a:pt x="981" y="1151"/>
                    <a:pt x="1209" y="987"/>
                    <a:pt x="1287" y="729"/>
                  </a:cubicBezTo>
                  <a:cubicBezTo>
                    <a:pt x="1394" y="335"/>
                    <a:pt x="1077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55;p56">
              <a:extLst>
                <a:ext uri="{FF2B5EF4-FFF2-40B4-BE49-F238E27FC236}">
                  <a16:creationId xmlns:a16="http://schemas.microsoft.com/office/drawing/2014/main" id="{8BF11855-420C-4A73-9965-F84EF74351A5}"/>
                </a:ext>
              </a:extLst>
            </p:cNvPr>
            <p:cNvSpPr/>
            <p:nvPr/>
          </p:nvSpPr>
          <p:spPr>
            <a:xfrm>
              <a:off x="6139600" y="2114263"/>
              <a:ext cx="63400" cy="53300"/>
            </a:xfrm>
            <a:custGeom>
              <a:avLst/>
              <a:gdLst/>
              <a:ahLst/>
              <a:cxnLst/>
              <a:rect l="l" t="t" r="r" b="b"/>
              <a:pathLst>
                <a:path w="2536" h="2132" extrusionOk="0">
                  <a:moveTo>
                    <a:pt x="1193" y="1"/>
                  </a:moveTo>
                  <a:cubicBezTo>
                    <a:pt x="746" y="1"/>
                    <a:pt x="303" y="271"/>
                    <a:pt x="161" y="778"/>
                  </a:cubicBezTo>
                  <a:cubicBezTo>
                    <a:pt x="0" y="1354"/>
                    <a:pt x="335" y="1943"/>
                    <a:pt x="898" y="2091"/>
                  </a:cubicBezTo>
                  <a:cubicBezTo>
                    <a:pt x="1000" y="2119"/>
                    <a:pt x="1100" y="2132"/>
                    <a:pt x="1196" y="2132"/>
                  </a:cubicBezTo>
                  <a:cubicBezTo>
                    <a:pt x="1976" y="2132"/>
                    <a:pt x="2535" y="1276"/>
                    <a:pt x="2118" y="536"/>
                  </a:cubicBezTo>
                  <a:cubicBezTo>
                    <a:pt x="1909" y="173"/>
                    <a:pt x="1550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56;p56">
              <a:extLst>
                <a:ext uri="{FF2B5EF4-FFF2-40B4-BE49-F238E27FC236}">
                  <a16:creationId xmlns:a16="http://schemas.microsoft.com/office/drawing/2014/main" id="{9D0BF313-751F-45C2-B29A-07B96DC2175E}"/>
                </a:ext>
              </a:extLst>
            </p:cNvPr>
            <p:cNvSpPr/>
            <p:nvPr/>
          </p:nvSpPr>
          <p:spPr>
            <a:xfrm>
              <a:off x="6262225" y="1927988"/>
              <a:ext cx="99175" cy="25825"/>
            </a:xfrm>
            <a:custGeom>
              <a:avLst/>
              <a:gdLst/>
              <a:ahLst/>
              <a:cxnLst/>
              <a:rect l="l" t="t" r="r" b="b"/>
              <a:pathLst>
                <a:path w="3967" h="1033" fill="none" extrusionOk="0">
                  <a:moveTo>
                    <a:pt x="3967" y="0"/>
                  </a:moveTo>
                  <a:lnTo>
                    <a:pt x="0" y="1032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57;p56">
              <a:extLst>
                <a:ext uri="{FF2B5EF4-FFF2-40B4-BE49-F238E27FC236}">
                  <a16:creationId xmlns:a16="http://schemas.microsoft.com/office/drawing/2014/main" id="{8A601C15-1D0C-44E8-9052-CD6F3C457E9A}"/>
                </a:ext>
              </a:extLst>
            </p:cNvPr>
            <p:cNvSpPr/>
            <p:nvPr/>
          </p:nvSpPr>
          <p:spPr>
            <a:xfrm>
              <a:off x="6344625" y="1913813"/>
              <a:ext cx="34200" cy="28675"/>
            </a:xfrm>
            <a:custGeom>
              <a:avLst/>
              <a:gdLst/>
              <a:ahLst/>
              <a:cxnLst/>
              <a:rect l="l" t="t" r="r" b="b"/>
              <a:pathLst>
                <a:path w="1368" h="1147" extrusionOk="0">
                  <a:moveTo>
                    <a:pt x="641" y="0"/>
                  </a:moveTo>
                  <a:cubicBezTo>
                    <a:pt x="594" y="0"/>
                    <a:pt x="546" y="6"/>
                    <a:pt x="497" y="18"/>
                  </a:cubicBezTo>
                  <a:cubicBezTo>
                    <a:pt x="188" y="98"/>
                    <a:pt x="1" y="420"/>
                    <a:pt x="81" y="715"/>
                  </a:cubicBezTo>
                  <a:cubicBezTo>
                    <a:pt x="157" y="994"/>
                    <a:pt x="398" y="1146"/>
                    <a:pt x="640" y="1146"/>
                  </a:cubicBezTo>
                  <a:cubicBezTo>
                    <a:pt x="828" y="1146"/>
                    <a:pt x="1015" y="1055"/>
                    <a:pt x="1126" y="862"/>
                  </a:cubicBezTo>
                  <a:cubicBezTo>
                    <a:pt x="1368" y="464"/>
                    <a:pt x="1066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58;p56">
              <a:extLst>
                <a:ext uri="{FF2B5EF4-FFF2-40B4-BE49-F238E27FC236}">
                  <a16:creationId xmlns:a16="http://schemas.microsoft.com/office/drawing/2014/main" id="{C0C21FD5-4BA6-4091-9F49-209ECABBC353}"/>
                </a:ext>
              </a:extLst>
            </p:cNvPr>
            <p:cNvSpPr/>
            <p:nvPr/>
          </p:nvSpPr>
          <p:spPr>
            <a:xfrm>
              <a:off x="6244450" y="1939238"/>
              <a:ext cx="34825" cy="28725"/>
            </a:xfrm>
            <a:custGeom>
              <a:avLst/>
              <a:gdLst/>
              <a:ahLst/>
              <a:cxnLst/>
              <a:rect l="l" t="t" r="r" b="b"/>
              <a:pathLst>
                <a:path w="1393" h="1149" extrusionOk="0">
                  <a:moveTo>
                    <a:pt x="735" y="1"/>
                  </a:moveTo>
                  <a:cubicBezTo>
                    <a:pt x="687" y="1"/>
                    <a:pt x="639" y="7"/>
                    <a:pt x="591" y="19"/>
                  </a:cubicBezTo>
                  <a:cubicBezTo>
                    <a:pt x="95" y="153"/>
                    <a:pt x="1" y="810"/>
                    <a:pt x="443" y="1065"/>
                  </a:cubicBezTo>
                  <a:cubicBezTo>
                    <a:pt x="539" y="1123"/>
                    <a:pt x="640" y="1149"/>
                    <a:pt x="737" y="1149"/>
                  </a:cubicBezTo>
                  <a:cubicBezTo>
                    <a:pt x="1087" y="1149"/>
                    <a:pt x="1392" y="812"/>
                    <a:pt x="1287" y="435"/>
                  </a:cubicBezTo>
                  <a:cubicBezTo>
                    <a:pt x="1220" y="175"/>
                    <a:pt x="990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59;p56">
              <a:extLst>
                <a:ext uri="{FF2B5EF4-FFF2-40B4-BE49-F238E27FC236}">
                  <a16:creationId xmlns:a16="http://schemas.microsoft.com/office/drawing/2014/main" id="{A73C8380-0551-4193-9FE7-EA41AD87F8A1}"/>
                </a:ext>
              </a:extLst>
            </p:cNvPr>
            <p:cNvSpPr/>
            <p:nvPr/>
          </p:nvSpPr>
          <p:spPr>
            <a:xfrm>
              <a:off x="6105425" y="1850938"/>
              <a:ext cx="80425" cy="81750"/>
            </a:xfrm>
            <a:custGeom>
              <a:avLst/>
              <a:gdLst/>
              <a:ahLst/>
              <a:cxnLst/>
              <a:rect l="l" t="t" r="r" b="b"/>
              <a:pathLst>
                <a:path w="3217" h="3270" fill="none" extrusionOk="0">
                  <a:moveTo>
                    <a:pt x="0" y="0"/>
                  </a:moveTo>
                  <a:lnTo>
                    <a:pt x="3217" y="327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60;p56">
              <a:extLst>
                <a:ext uri="{FF2B5EF4-FFF2-40B4-BE49-F238E27FC236}">
                  <a16:creationId xmlns:a16="http://schemas.microsoft.com/office/drawing/2014/main" id="{81EAE6D4-0AA0-471B-B6B7-4084088852F6}"/>
                </a:ext>
              </a:extLst>
            </p:cNvPr>
            <p:cNvSpPr/>
            <p:nvPr/>
          </p:nvSpPr>
          <p:spPr>
            <a:xfrm>
              <a:off x="6086675" y="1837188"/>
              <a:ext cx="38200" cy="28500"/>
            </a:xfrm>
            <a:custGeom>
              <a:avLst/>
              <a:gdLst/>
              <a:ahLst/>
              <a:cxnLst/>
              <a:rect l="l" t="t" r="r" b="b"/>
              <a:pathLst>
                <a:path w="1528" h="1140" extrusionOk="0">
                  <a:moveTo>
                    <a:pt x="764" y="1"/>
                  </a:moveTo>
                  <a:cubicBezTo>
                    <a:pt x="255" y="1"/>
                    <a:pt x="0" y="617"/>
                    <a:pt x="362" y="979"/>
                  </a:cubicBezTo>
                  <a:cubicBezTo>
                    <a:pt x="476" y="1086"/>
                    <a:pt x="623" y="1140"/>
                    <a:pt x="771" y="1140"/>
                  </a:cubicBezTo>
                  <a:cubicBezTo>
                    <a:pt x="918" y="1140"/>
                    <a:pt x="1065" y="1086"/>
                    <a:pt x="1179" y="979"/>
                  </a:cubicBezTo>
                  <a:cubicBezTo>
                    <a:pt x="1528" y="617"/>
                    <a:pt x="1273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61;p56">
              <a:extLst>
                <a:ext uri="{FF2B5EF4-FFF2-40B4-BE49-F238E27FC236}">
                  <a16:creationId xmlns:a16="http://schemas.microsoft.com/office/drawing/2014/main" id="{1FBB35CE-83C4-49A8-B467-E71DA7132154}"/>
                </a:ext>
              </a:extLst>
            </p:cNvPr>
            <p:cNvSpPr/>
            <p:nvPr/>
          </p:nvSpPr>
          <p:spPr>
            <a:xfrm>
              <a:off x="6169425" y="1917713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0"/>
                  </a:moveTo>
                  <a:cubicBezTo>
                    <a:pt x="489" y="0"/>
                    <a:pt x="345" y="53"/>
                    <a:pt x="228" y="170"/>
                  </a:cubicBezTo>
                  <a:cubicBezTo>
                    <a:pt x="0" y="398"/>
                    <a:pt x="0" y="760"/>
                    <a:pt x="228" y="974"/>
                  </a:cubicBezTo>
                  <a:cubicBezTo>
                    <a:pt x="345" y="1092"/>
                    <a:pt x="489" y="1144"/>
                    <a:pt x="631" y="1144"/>
                  </a:cubicBezTo>
                  <a:cubicBezTo>
                    <a:pt x="925" y="1144"/>
                    <a:pt x="1206" y="916"/>
                    <a:pt x="1206" y="572"/>
                  </a:cubicBezTo>
                  <a:cubicBezTo>
                    <a:pt x="1206" y="228"/>
                    <a:pt x="925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62;p56">
              <a:extLst>
                <a:ext uri="{FF2B5EF4-FFF2-40B4-BE49-F238E27FC236}">
                  <a16:creationId xmlns:a16="http://schemas.microsoft.com/office/drawing/2014/main" id="{114E1A6C-6DBC-4698-B153-92BBB006F08A}"/>
                </a:ext>
              </a:extLst>
            </p:cNvPr>
            <p:cNvSpPr/>
            <p:nvPr/>
          </p:nvSpPr>
          <p:spPr>
            <a:xfrm>
              <a:off x="6054500" y="1808663"/>
              <a:ext cx="71300" cy="53350"/>
            </a:xfrm>
            <a:custGeom>
              <a:avLst/>
              <a:gdLst/>
              <a:ahLst/>
              <a:cxnLst/>
              <a:rect l="l" t="t" r="r" b="b"/>
              <a:pathLst>
                <a:path w="2852" h="2134" extrusionOk="0">
                  <a:moveTo>
                    <a:pt x="1426" y="1"/>
                  </a:moveTo>
                  <a:cubicBezTo>
                    <a:pt x="1155" y="1"/>
                    <a:pt x="883" y="105"/>
                    <a:pt x="671" y="311"/>
                  </a:cubicBezTo>
                  <a:cubicBezTo>
                    <a:pt x="1" y="968"/>
                    <a:pt x="456" y="2120"/>
                    <a:pt x="1408" y="2133"/>
                  </a:cubicBezTo>
                  <a:cubicBezTo>
                    <a:pt x="1413" y="2133"/>
                    <a:pt x="1419" y="2134"/>
                    <a:pt x="1424" y="2134"/>
                  </a:cubicBezTo>
                  <a:cubicBezTo>
                    <a:pt x="2365" y="2134"/>
                    <a:pt x="2851" y="990"/>
                    <a:pt x="2185" y="324"/>
                  </a:cubicBezTo>
                  <a:cubicBezTo>
                    <a:pt x="1976" y="108"/>
                    <a:pt x="1702" y="1"/>
                    <a:pt x="1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63;p56">
              <a:extLst>
                <a:ext uri="{FF2B5EF4-FFF2-40B4-BE49-F238E27FC236}">
                  <a16:creationId xmlns:a16="http://schemas.microsoft.com/office/drawing/2014/main" id="{D1BE9B68-4A47-403B-A279-A0A8BF623C22}"/>
                </a:ext>
              </a:extLst>
            </p:cNvPr>
            <p:cNvSpPr/>
            <p:nvPr/>
          </p:nvSpPr>
          <p:spPr>
            <a:xfrm>
              <a:off x="6407275" y="1780238"/>
              <a:ext cx="25500" cy="92825"/>
            </a:xfrm>
            <a:custGeom>
              <a:avLst/>
              <a:gdLst/>
              <a:ahLst/>
              <a:cxnLst/>
              <a:rect l="l" t="t" r="r" b="b"/>
              <a:pathLst>
                <a:path w="1020" h="3713" fill="none" extrusionOk="0">
                  <a:moveTo>
                    <a:pt x="1" y="3713"/>
                  </a:moveTo>
                  <a:lnTo>
                    <a:pt x="1019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64;p56">
              <a:extLst>
                <a:ext uri="{FF2B5EF4-FFF2-40B4-BE49-F238E27FC236}">
                  <a16:creationId xmlns:a16="http://schemas.microsoft.com/office/drawing/2014/main" id="{2EC06E92-C3ED-4642-9DBF-3B01A2E6E9B9}"/>
                </a:ext>
              </a:extLst>
            </p:cNvPr>
            <p:cNvSpPr/>
            <p:nvPr/>
          </p:nvSpPr>
          <p:spPr>
            <a:xfrm>
              <a:off x="6389200" y="1857763"/>
              <a:ext cx="34175" cy="28600"/>
            </a:xfrm>
            <a:custGeom>
              <a:avLst/>
              <a:gdLst/>
              <a:ahLst/>
              <a:cxnLst/>
              <a:rect l="l" t="t" r="r" b="b"/>
              <a:pathLst>
                <a:path w="1367" h="1144" extrusionOk="0">
                  <a:moveTo>
                    <a:pt x="726" y="1"/>
                  </a:moveTo>
                  <a:cubicBezTo>
                    <a:pt x="306" y="1"/>
                    <a:pt x="1" y="459"/>
                    <a:pt x="228" y="853"/>
                  </a:cubicBezTo>
                  <a:cubicBezTo>
                    <a:pt x="341" y="1050"/>
                    <a:pt x="535" y="1143"/>
                    <a:pt x="726" y="1143"/>
                  </a:cubicBezTo>
                  <a:cubicBezTo>
                    <a:pt x="964" y="1143"/>
                    <a:pt x="1199" y="999"/>
                    <a:pt x="1273" y="732"/>
                  </a:cubicBezTo>
                  <a:cubicBezTo>
                    <a:pt x="1367" y="424"/>
                    <a:pt x="1179" y="102"/>
                    <a:pt x="885" y="22"/>
                  </a:cubicBezTo>
                  <a:cubicBezTo>
                    <a:pt x="831" y="7"/>
                    <a:pt x="778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65;p56">
              <a:extLst>
                <a:ext uri="{FF2B5EF4-FFF2-40B4-BE49-F238E27FC236}">
                  <a16:creationId xmlns:a16="http://schemas.microsoft.com/office/drawing/2014/main" id="{8EB51D30-C0B3-418C-9585-2561B74525ED}"/>
                </a:ext>
              </a:extLst>
            </p:cNvPr>
            <p:cNvSpPr/>
            <p:nvPr/>
          </p:nvSpPr>
          <p:spPr>
            <a:xfrm>
              <a:off x="6414325" y="1766588"/>
              <a:ext cx="34825" cy="28700"/>
            </a:xfrm>
            <a:custGeom>
              <a:avLst/>
              <a:gdLst/>
              <a:ahLst/>
              <a:cxnLst/>
              <a:rect l="l" t="t" r="r" b="b"/>
              <a:pathLst>
                <a:path w="1393" h="1148" extrusionOk="0">
                  <a:moveTo>
                    <a:pt x="737" y="0"/>
                  </a:moveTo>
                  <a:cubicBezTo>
                    <a:pt x="644" y="0"/>
                    <a:pt x="548" y="24"/>
                    <a:pt x="456" y="78"/>
                  </a:cubicBezTo>
                  <a:cubicBezTo>
                    <a:pt x="0" y="332"/>
                    <a:pt x="81" y="989"/>
                    <a:pt x="576" y="1123"/>
                  </a:cubicBezTo>
                  <a:cubicBezTo>
                    <a:pt x="631" y="1139"/>
                    <a:pt x="685" y="1147"/>
                    <a:pt x="738" y="1147"/>
                  </a:cubicBezTo>
                  <a:cubicBezTo>
                    <a:pt x="987" y="1147"/>
                    <a:pt x="1209" y="977"/>
                    <a:pt x="1287" y="734"/>
                  </a:cubicBezTo>
                  <a:cubicBezTo>
                    <a:pt x="1393" y="342"/>
                    <a:pt x="1088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66;p56">
              <a:extLst>
                <a:ext uri="{FF2B5EF4-FFF2-40B4-BE49-F238E27FC236}">
                  <a16:creationId xmlns:a16="http://schemas.microsoft.com/office/drawing/2014/main" id="{8F1C4B80-F5F5-47D4-8B16-9E82C1BB8FBD}"/>
                </a:ext>
              </a:extLst>
            </p:cNvPr>
            <p:cNvSpPr/>
            <p:nvPr/>
          </p:nvSpPr>
          <p:spPr>
            <a:xfrm>
              <a:off x="6489350" y="1696813"/>
              <a:ext cx="112600" cy="28175"/>
            </a:xfrm>
            <a:custGeom>
              <a:avLst/>
              <a:gdLst/>
              <a:ahLst/>
              <a:cxnLst/>
              <a:rect l="l" t="t" r="r" b="b"/>
              <a:pathLst>
                <a:path w="4504" h="1127" fill="none" extrusionOk="0">
                  <a:moveTo>
                    <a:pt x="4504" y="1"/>
                  </a:moveTo>
                  <a:lnTo>
                    <a:pt x="1" y="1126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67;p56">
              <a:extLst>
                <a:ext uri="{FF2B5EF4-FFF2-40B4-BE49-F238E27FC236}">
                  <a16:creationId xmlns:a16="http://schemas.microsoft.com/office/drawing/2014/main" id="{432890B1-DC77-445A-A133-186AFB3ECEEF}"/>
                </a:ext>
              </a:extLst>
            </p:cNvPr>
            <p:cNvSpPr/>
            <p:nvPr/>
          </p:nvSpPr>
          <p:spPr>
            <a:xfrm>
              <a:off x="6585500" y="1682888"/>
              <a:ext cx="34175" cy="28625"/>
            </a:xfrm>
            <a:custGeom>
              <a:avLst/>
              <a:gdLst/>
              <a:ahLst/>
              <a:cxnLst/>
              <a:rect l="l" t="t" r="r" b="b"/>
              <a:pathLst>
                <a:path w="1367" h="1145" extrusionOk="0">
                  <a:moveTo>
                    <a:pt x="651" y="1"/>
                  </a:moveTo>
                  <a:cubicBezTo>
                    <a:pt x="601" y="1"/>
                    <a:pt x="550" y="7"/>
                    <a:pt x="497" y="22"/>
                  </a:cubicBezTo>
                  <a:cubicBezTo>
                    <a:pt x="189" y="89"/>
                    <a:pt x="1" y="397"/>
                    <a:pt x="81" y="705"/>
                  </a:cubicBezTo>
                  <a:cubicBezTo>
                    <a:pt x="150" y="988"/>
                    <a:pt x="394" y="1144"/>
                    <a:pt x="640" y="1144"/>
                  </a:cubicBezTo>
                  <a:cubicBezTo>
                    <a:pt x="825" y="1144"/>
                    <a:pt x="1012" y="1056"/>
                    <a:pt x="1127" y="866"/>
                  </a:cubicBezTo>
                  <a:cubicBezTo>
                    <a:pt x="1366" y="471"/>
                    <a:pt x="1071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68;p56">
              <a:extLst>
                <a:ext uri="{FF2B5EF4-FFF2-40B4-BE49-F238E27FC236}">
                  <a16:creationId xmlns:a16="http://schemas.microsoft.com/office/drawing/2014/main" id="{7766DFEC-6967-431A-88FA-90695C0CCBD1}"/>
                </a:ext>
              </a:extLst>
            </p:cNvPr>
            <p:cNvSpPr/>
            <p:nvPr/>
          </p:nvSpPr>
          <p:spPr>
            <a:xfrm>
              <a:off x="6471600" y="1710413"/>
              <a:ext cx="34550" cy="28775"/>
            </a:xfrm>
            <a:custGeom>
              <a:avLst/>
              <a:gdLst/>
              <a:ahLst/>
              <a:cxnLst/>
              <a:rect l="l" t="t" r="r" b="b"/>
              <a:pathLst>
                <a:path w="1382" h="1151" extrusionOk="0">
                  <a:moveTo>
                    <a:pt x="734" y="1"/>
                  </a:moveTo>
                  <a:cubicBezTo>
                    <a:pt x="687" y="1"/>
                    <a:pt x="639" y="7"/>
                    <a:pt x="590" y="20"/>
                  </a:cubicBezTo>
                  <a:cubicBezTo>
                    <a:pt x="94" y="140"/>
                    <a:pt x="1" y="797"/>
                    <a:pt x="443" y="1065"/>
                  </a:cubicBezTo>
                  <a:cubicBezTo>
                    <a:pt x="538" y="1124"/>
                    <a:pt x="638" y="1151"/>
                    <a:pt x="735" y="1151"/>
                  </a:cubicBezTo>
                  <a:cubicBezTo>
                    <a:pt x="1077" y="1151"/>
                    <a:pt x="1381" y="821"/>
                    <a:pt x="1287" y="435"/>
                  </a:cubicBezTo>
                  <a:cubicBezTo>
                    <a:pt x="1219" y="175"/>
                    <a:pt x="990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69;p56">
              <a:extLst>
                <a:ext uri="{FF2B5EF4-FFF2-40B4-BE49-F238E27FC236}">
                  <a16:creationId xmlns:a16="http://schemas.microsoft.com/office/drawing/2014/main" id="{9EF61FC4-0925-4F0D-8BE9-677DDE32C644}"/>
                </a:ext>
              </a:extLst>
            </p:cNvPr>
            <p:cNvSpPr/>
            <p:nvPr/>
          </p:nvSpPr>
          <p:spPr>
            <a:xfrm>
              <a:off x="6587775" y="1663813"/>
              <a:ext cx="63100" cy="53375"/>
            </a:xfrm>
            <a:custGeom>
              <a:avLst/>
              <a:gdLst/>
              <a:ahLst/>
              <a:cxnLst/>
              <a:rect l="l" t="t" r="r" b="b"/>
              <a:pathLst>
                <a:path w="2524" h="2135" extrusionOk="0">
                  <a:moveTo>
                    <a:pt x="1349" y="1"/>
                  </a:moveTo>
                  <a:cubicBezTo>
                    <a:pt x="998" y="1"/>
                    <a:pt x="644" y="171"/>
                    <a:pt x="433" y="530"/>
                  </a:cubicBezTo>
                  <a:cubicBezTo>
                    <a:pt x="0" y="1263"/>
                    <a:pt x="547" y="2135"/>
                    <a:pt x="1331" y="2135"/>
                  </a:cubicBezTo>
                  <a:cubicBezTo>
                    <a:pt x="1422" y="2135"/>
                    <a:pt x="1516" y="2123"/>
                    <a:pt x="1612" y="2098"/>
                  </a:cubicBezTo>
                  <a:cubicBezTo>
                    <a:pt x="2188" y="1951"/>
                    <a:pt x="2523" y="1374"/>
                    <a:pt x="2376" y="798"/>
                  </a:cubicBezTo>
                  <a:cubicBezTo>
                    <a:pt x="2240" y="279"/>
                    <a:pt x="1797" y="1"/>
                    <a:pt x="1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70;p56">
              <a:extLst>
                <a:ext uri="{FF2B5EF4-FFF2-40B4-BE49-F238E27FC236}">
                  <a16:creationId xmlns:a16="http://schemas.microsoft.com/office/drawing/2014/main" id="{F9830C5B-FA83-4FA4-B994-74E6243DF11C}"/>
                </a:ext>
              </a:extLst>
            </p:cNvPr>
            <p:cNvSpPr/>
            <p:nvPr/>
          </p:nvSpPr>
          <p:spPr>
            <a:xfrm>
              <a:off x="6457200" y="1578213"/>
              <a:ext cx="31525" cy="113950"/>
            </a:xfrm>
            <a:custGeom>
              <a:avLst/>
              <a:gdLst/>
              <a:ahLst/>
              <a:cxnLst/>
              <a:rect l="l" t="t" r="r" b="b"/>
              <a:pathLst>
                <a:path w="1261" h="4558" fill="none" extrusionOk="0">
                  <a:moveTo>
                    <a:pt x="1260" y="1"/>
                  </a:moveTo>
                  <a:lnTo>
                    <a:pt x="0" y="4557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71;p56">
              <a:extLst>
                <a:ext uri="{FF2B5EF4-FFF2-40B4-BE49-F238E27FC236}">
                  <a16:creationId xmlns:a16="http://schemas.microsoft.com/office/drawing/2014/main" id="{E6F18EAF-305D-4DCA-8361-1665DF287665}"/>
                </a:ext>
              </a:extLst>
            </p:cNvPr>
            <p:cNvSpPr/>
            <p:nvPr/>
          </p:nvSpPr>
          <p:spPr>
            <a:xfrm>
              <a:off x="6472600" y="1564613"/>
              <a:ext cx="33875" cy="28575"/>
            </a:xfrm>
            <a:custGeom>
              <a:avLst/>
              <a:gdLst/>
              <a:ahLst/>
              <a:cxnLst/>
              <a:rect l="l" t="t" r="r" b="b"/>
              <a:pathLst>
                <a:path w="1355" h="1143" extrusionOk="0">
                  <a:moveTo>
                    <a:pt x="639" y="1"/>
                  </a:moveTo>
                  <a:cubicBezTo>
                    <a:pt x="397" y="1"/>
                    <a:pt x="156" y="148"/>
                    <a:pt x="81" y="424"/>
                  </a:cubicBezTo>
                  <a:cubicBezTo>
                    <a:pt x="1" y="719"/>
                    <a:pt x="175" y="1041"/>
                    <a:pt x="483" y="1121"/>
                  </a:cubicBezTo>
                  <a:cubicBezTo>
                    <a:pt x="537" y="1136"/>
                    <a:pt x="590" y="1142"/>
                    <a:pt x="641" y="1142"/>
                  </a:cubicBezTo>
                  <a:cubicBezTo>
                    <a:pt x="1059" y="1142"/>
                    <a:pt x="1355" y="684"/>
                    <a:pt x="1140" y="290"/>
                  </a:cubicBezTo>
                  <a:cubicBezTo>
                    <a:pt x="1027" y="94"/>
                    <a:pt x="833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372;p56">
              <a:extLst>
                <a:ext uri="{FF2B5EF4-FFF2-40B4-BE49-F238E27FC236}">
                  <a16:creationId xmlns:a16="http://schemas.microsoft.com/office/drawing/2014/main" id="{4014E0D9-8992-46D5-B90B-CD0678212A9D}"/>
                </a:ext>
              </a:extLst>
            </p:cNvPr>
            <p:cNvSpPr/>
            <p:nvPr/>
          </p:nvSpPr>
          <p:spPr>
            <a:xfrm>
              <a:off x="6440800" y="1677238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666" y="0"/>
                  </a:moveTo>
                  <a:cubicBezTo>
                    <a:pt x="414" y="0"/>
                    <a:pt x="185" y="164"/>
                    <a:pt x="107" y="422"/>
                  </a:cubicBezTo>
                  <a:cubicBezTo>
                    <a:pt x="1" y="816"/>
                    <a:pt x="309" y="1151"/>
                    <a:pt x="661" y="1151"/>
                  </a:cubicBezTo>
                  <a:cubicBezTo>
                    <a:pt x="753" y="1151"/>
                    <a:pt x="847" y="1128"/>
                    <a:pt x="938" y="1079"/>
                  </a:cubicBezTo>
                  <a:cubicBezTo>
                    <a:pt x="1393" y="824"/>
                    <a:pt x="1300" y="154"/>
                    <a:pt x="817" y="20"/>
                  </a:cubicBezTo>
                  <a:cubicBezTo>
                    <a:pt x="767" y="7"/>
                    <a:pt x="716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373;p56">
              <a:extLst>
                <a:ext uri="{FF2B5EF4-FFF2-40B4-BE49-F238E27FC236}">
                  <a16:creationId xmlns:a16="http://schemas.microsoft.com/office/drawing/2014/main" id="{1F1D8F0C-5243-4204-BC3C-257D4B5A652C}"/>
                </a:ext>
              </a:extLst>
            </p:cNvPr>
            <p:cNvSpPr/>
            <p:nvPr/>
          </p:nvSpPr>
          <p:spPr>
            <a:xfrm>
              <a:off x="6459825" y="1533988"/>
              <a:ext cx="63400" cy="53425"/>
            </a:xfrm>
            <a:custGeom>
              <a:avLst/>
              <a:gdLst/>
              <a:ahLst/>
              <a:cxnLst/>
              <a:rect l="l" t="t" r="r" b="b"/>
              <a:pathLst>
                <a:path w="2536" h="2137" extrusionOk="0">
                  <a:moveTo>
                    <a:pt x="1340" y="0"/>
                  </a:moveTo>
                  <a:cubicBezTo>
                    <a:pt x="560" y="0"/>
                    <a:pt x="1" y="856"/>
                    <a:pt x="418" y="1596"/>
                  </a:cubicBezTo>
                  <a:cubicBezTo>
                    <a:pt x="626" y="1963"/>
                    <a:pt x="983" y="2137"/>
                    <a:pt x="1339" y="2137"/>
                  </a:cubicBezTo>
                  <a:cubicBezTo>
                    <a:pt x="1787" y="2137"/>
                    <a:pt x="2233" y="1862"/>
                    <a:pt x="2375" y="1354"/>
                  </a:cubicBezTo>
                  <a:cubicBezTo>
                    <a:pt x="2535" y="778"/>
                    <a:pt x="2200" y="189"/>
                    <a:pt x="1638" y="41"/>
                  </a:cubicBezTo>
                  <a:cubicBezTo>
                    <a:pt x="1536" y="13"/>
                    <a:pt x="1436" y="0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374;p56">
              <a:extLst>
                <a:ext uri="{FF2B5EF4-FFF2-40B4-BE49-F238E27FC236}">
                  <a16:creationId xmlns:a16="http://schemas.microsoft.com/office/drawing/2014/main" id="{34D9408C-FFFE-4110-AFA5-6B078DBBEE4C}"/>
                </a:ext>
              </a:extLst>
            </p:cNvPr>
            <p:cNvSpPr/>
            <p:nvPr/>
          </p:nvSpPr>
          <p:spPr>
            <a:xfrm>
              <a:off x="6352675" y="1642538"/>
              <a:ext cx="60325" cy="61350"/>
            </a:xfrm>
            <a:custGeom>
              <a:avLst/>
              <a:gdLst/>
              <a:ahLst/>
              <a:cxnLst/>
              <a:rect l="l" t="t" r="r" b="b"/>
              <a:pathLst>
                <a:path w="2413" h="2454" fill="none" extrusionOk="0">
                  <a:moveTo>
                    <a:pt x="0" y="1"/>
                  </a:moveTo>
                  <a:lnTo>
                    <a:pt x="2413" y="2453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375;p56">
              <a:extLst>
                <a:ext uri="{FF2B5EF4-FFF2-40B4-BE49-F238E27FC236}">
                  <a16:creationId xmlns:a16="http://schemas.microsoft.com/office/drawing/2014/main" id="{BA69E419-1AD5-4FB5-9132-3282623BEA8F}"/>
                </a:ext>
              </a:extLst>
            </p:cNvPr>
            <p:cNvSpPr/>
            <p:nvPr/>
          </p:nvSpPr>
          <p:spPr>
            <a:xfrm>
              <a:off x="6333900" y="1628463"/>
              <a:ext cx="38225" cy="28775"/>
            </a:xfrm>
            <a:custGeom>
              <a:avLst/>
              <a:gdLst/>
              <a:ahLst/>
              <a:cxnLst/>
              <a:rect l="l" t="t" r="r" b="b"/>
              <a:pathLst>
                <a:path w="1529" h="1151" extrusionOk="0">
                  <a:moveTo>
                    <a:pt x="765" y="1"/>
                  </a:moveTo>
                  <a:cubicBezTo>
                    <a:pt x="256" y="1"/>
                    <a:pt x="1" y="617"/>
                    <a:pt x="363" y="979"/>
                  </a:cubicBezTo>
                  <a:cubicBezTo>
                    <a:pt x="477" y="1093"/>
                    <a:pt x="624" y="1150"/>
                    <a:pt x="770" y="1150"/>
                  </a:cubicBezTo>
                  <a:cubicBezTo>
                    <a:pt x="916" y="1150"/>
                    <a:pt x="1060" y="1093"/>
                    <a:pt x="1167" y="979"/>
                  </a:cubicBezTo>
                  <a:cubicBezTo>
                    <a:pt x="1529" y="617"/>
                    <a:pt x="1274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376;p56">
              <a:extLst>
                <a:ext uri="{FF2B5EF4-FFF2-40B4-BE49-F238E27FC236}">
                  <a16:creationId xmlns:a16="http://schemas.microsoft.com/office/drawing/2014/main" id="{149EE53C-9D37-4BA0-B3A5-F0057A4C5FA6}"/>
                </a:ext>
              </a:extLst>
            </p:cNvPr>
            <p:cNvSpPr/>
            <p:nvPr/>
          </p:nvSpPr>
          <p:spPr>
            <a:xfrm>
              <a:off x="6396550" y="1688888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0"/>
                  </a:moveTo>
                  <a:cubicBezTo>
                    <a:pt x="490" y="0"/>
                    <a:pt x="346" y="53"/>
                    <a:pt x="229" y="170"/>
                  </a:cubicBezTo>
                  <a:cubicBezTo>
                    <a:pt x="1" y="385"/>
                    <a:pt x="1" y="747"/>
                    <a:pt x="229" y="974"/>
                  </a:cubicBezTo>
                  <a:cubicBezTo>
                    <a:pt x="346" y="1092"/>
                    <a:pt x="490" y="1144"/>
                    <a:pt x="631" y="1144"/>
                  </a:cubicBezTo>
                  <a:cubicBezTo>
                    <a:pt x="926" y="1144"/>
                    <a:pt x="1207" y="916"/>
                    <a:pt x="1207" y="572"/>
                  </a:cubicBezTo>
                  <a:cubicBezTo>
                    <a:pt x="1207" y="228"/>
                    <a:pt x="926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377;p56">
              <a:extLst>
                <a:ext uri="{FF2B5EF4-FFF2-40B4-BE49-F238E27FC236}">
                  <a16:creationId xmlns:a16="http://schemas.microsoft.com/office/drawing/2014/main" id="{8437D025-4A8B-4DD5-92D9-17549D5D7F04}"/>
                </a:ext>
              </a:extLst>
            </p:cNvPr>
            <p:cNvSpPr/>
            <p:nvPr/>
          </p:nvSpPr>
          <p:spPr>
            <a:xfrm>
              <a:off x="6206275" y="1638188"/>
              <a:ext cx="84100" cy="82775"/>
            </a:xfrm>
            <a:custGeom>
              <a:avLst/>
              <a:gdLst/>
              <a:ahLst/>
              <a:cxnLst/>
              <a:rect l="l" t="t" r="r" b="b"/>
              <a:pathLst>
                <a:path w="3364" h="3311" fill="none" extrusionOk="0">
                  <a:moveTo>
                    <a:pt x="0" y="3311"/>
                  </a:moveTo>
                  <a:lnTo>
                    <a:pt x="3364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378;p56">
              <a:extLst>
                <a:ext uri="{FF2B5EF4-FFF2-40B4-BE49-F238E27FC236}">
                  <a16:creationId xmlns:a16="http://schemas.microsoft.com/office/drawing/2014/main" id="{6AFAC956-50AA-42FA-B892-C7A88A59A9BE}"/>
                </a:ext>
              </a:extLst>
            </p:cNvPr>
            <p:cNvSpPr/>
            <p:nvPr/>
          </p:nvSpPr>
          <p:spPr>
            <a:xfrm>
              <a:off x="6192525" y="1705963"/>
              <a:ext cx="29850" cy="28875"/>
            </a:xfrm>
            <a:custGeom>
              <a:avLst/>
              <a:gdLst/>
              <a:ahLst/>
              <a:cxnLst/>
              <a:rect l="l" t="t" r="r" b="b"/>
              <a:pathLst>
                <a:path w="1194" h="1155" extrusionOk="0">
                  <a:moveTo>
                    <a:pt x="576" y="1"/>
                  </a:moveTo>
                  <a:cubicBezTo>
                    <a:pt x="282" y="1"/>
                    <a:pt x="1" y="229"/>
                    <a:pt x="1" y="573"/>
                  </a:cubicBezTo>
                  <a:cubicBezTo>
                    <a:pt x="1" y="920"/>
                    <a:pt x="287" y="1155"/>
                    <a:pt x="584" y="1155"/>
                  </a:cubicBezTo>
                  <a:cubicBezTo>
                    <a:pt x="723" y="1155"/>
                    <a:pt x="864" y="1103"/>
                    <a:pt x="979" y="988"/>
                  </a:cubicBezTo>
                  <a:cubicBezTo>
                    <a:pt x="1193" y="760"/>
                    <a:pt x="1193" y="399"/>
                    <a:pt x="979" y="171"/>
                  </a:cubicBezTo>
                  <a:cubicBezTo>
                    <a:pt x="862" y="53"/>
                    <a:pt x="717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379;p56">
              <a:extLst>
                <a:ext uri="{FF2B5EF4-FFF2-40B4-BE49-F238E27FC236}">
                  <a16:creationId xmlns:a16="http://schemas.microsoft.com/office/drawing/2014/main" id="{8C5FC3F9-96AD-41D3-B31E-4725773C8E81}"/>
                </a:ext>
              </a:extLst>
            </p:cNvPr>
            <p:cNvSpPr/>
            <p:nvPr/>
          </p:nvSpPr>
          <p:spPr>
            <a:xfrm>
              <a:off x="6270600" y="1624463"/>
              <a:ext cx="38200" cy="28500"/>
            </a:xfrm>
            <a:custGeom>
              <a:avLst/>
              <a:gdLst/>
              <a:ahLst/>
              <a:cxnLst/>
              <a:rect l="l" t="t" r="r" b="b"/>
              <a:pathLst>
                <a:path w="1528" h="1140" extrusionOk="0">
                  <a:moveTo>
                    <a:pt x="764" y="0"/>
                  </a:moveTo>
                  <a:cubicBezTo>
                    <a:pt x="255" y="0"/>
                    <a:pt x="0" y="617"/>
                    <a:pt x="362" y="978"/>
                  </a:cubicBezTo>
                  <a:cubicBezTo>
                    <a:pt x="476" y="1086"/>
                    <a:pt x="623" y="1139"/>
                    <a:pt x="769" y="1139"/>
                  </a:cubicBezTo>
                  <a:cubicBezTo>
                    <a:pt x="915" y="1139"/>
                    <a:pt x="1059" y="1086"/>
                    <a:pt x="1166" y="978"/>
                  </a:cubicBezTo>
                  <a:cubicBezTo>
                    <a:pt x="1528" y="617"/>
                    <a:pt x="127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380;p56">
              <a:extLst>
                <a:ext uri="{FF2B5EF4-FFF2-40B4-BE49-F238E27FC236}">
                  <a16:creationId xmlns:a16="http://schemas.microsoft.com/office/drawing/2014/main" id="{833970F7-8F3D-4370-A692-CD48E3F18896}"/>
                </a:ext>
              </a:extLst>
            </p:cNvPr>
            <p:cNvSpPr/>
            <p:nvPr/>
          </p:nvSpPr>
          <p:spPr>
            <a:xfrm>
              <a:off x="6163725" y="1707113"/>
              <a:ext cx="56200" cy="53550"/>
            </a:xfrm>
            <a:custGeom>
              <a:avLst/>
              <a:gdLst/>
              <a:ahLst/>
              <a:cxnLst/>
              <a:rect l="l" t="t" r="r" b="b"/>
              <a:pathLst>
                <a:path w="2248" h="2142" extrusionOk="0">
                  <a:moveTo>
                    <a:pt x="1170" y="1"/>
                  </a:moveTo>
                  <a:cubicBezTo>
                    <a:pt x="909" y="1"/>
                    <a:pt x="644" y="97"/>
                    <a:pt x="429" y="312"/>
                  </a:cubicBezTo>
                  <a:cubicBezTo>
                    <a:pt x="0" y="728"/>
                    <a:pt x="0" y="1398"/>
                    <a:pt x="416" y="1827"/>
                  </a:cubicBezTo>
                  <a:cubicBezTo>
                    <a:pt x="629" y="2044"/>
                    <a:pt x="894" y="2142"/>
                    <a:pt x="1156" y="2142"/>
                  </a:cubicBezTo>
                  <a:cubicBezTo>
                    <a:pt x="1700" y="2142"/>
                    <a:pt x="2229" y="1719"/>
                    <a:pt x="2238" y="1076"/>
                  </a:cubicBezTo>
                  <a:cubicBezTo>
                    <a:pt x="2247" y="430"/>
                    <a:pt x="171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381;p56">
              <a:extLst>
                <a:ext uri="{FF2B5EF4-FFF2-40B4-BE49-F238E27FC236}">
                  <a16:creationId xmlns:a16="http://schemas.microsoft.com/office/drawing/2014/main" id="{CA312B1F-5D02-4A77-8395-5268DE622AB0}"/>
                </a:ext>
              </a:extLst>
            </p:cNvPr>
            <p:cNvSpPr/>
            <p:nvPr/>
          </p:nvSpPr>
          <p:spPr>
            <a:xfrm>
              <a:off x="6189175" y="1510888"/>
              <a:ext cx="96525" cy="68700"/>
            </a:xfrm>
            <a:custGeom>
              <a:avLst/>
              <a:gdLst/>
              <a:ahLst/>
              <a:cxnLst/>
              <a:rect l="l" t="t" r="r" b="b"/>
              <a:pathLst>
                <a:path w="3861" h="2748" fill="none" extrusionOk="0">
                  <a:moveTo>
                    <a:pt x="1" y="0"/>
                  </a:moveTo>
                  <a:lnTo>
                    <a:pt x="3860" y="2747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382;p56">
              <a:extLst>
                <a:ext uri="{FF2B5EF4-FFF2-40B4-BE49-F238E27FC236}">
                  <a16:creationId xmlns:a16="http://schemas.microsoft.com/office/drawing/2014/main" id="{227A744D-5FB8-4A51-9509-BA426F4F55C0}"/>
                </a:ext>
              </a:extLst>
            </p:cNvPr>
            <p:cNvSpPr/>
            <p:nvPr/>
          </p:nvSpPr>
          <p:spPr>
            <a:xfrm>
              <a:off x="6171100" y="1496963"/>
              <a:ext cx="37400" cy="28675"/>
            </a:xfrm>
            <a:custGeom>
              <a:avLst/>
              <a:gdLst/>
              <a:ahLst/>
              <a:cxnLst/>
              <a:rect l="l" t="t" r="r" b="b"/>
              <a:pathLst>
                <a:path w="1496" h="1147" extrusionOk="0">
                  <a:moveTo>
                    <a:pt x="754" y="0"/>
                  </a:moveTo>
                  <a:cubicBezTo>
                    <a:pt x="722" y="0"/>
                    <a:pt x="690" y="3"/>
                    <a:pt x="657" y="8"/>
                  </a:cubicBezTo>
                  <a:cubicBezTo>
                    <a:pt x="147" y="88"/>
                    <a:pt x="0" y="745"/>
                    <a:pt x="416" y="1040"/>
                  </a:cubicBezTo>
                  <a:cubicBezTo>
                    <a:pt x="514" y="1113"/>
                    <a:pt x="629" y="1147"/>
                    <a:pt x="744" y="1147"/>
                  </a:cubicBezTo>
                  <a:cubicBezTo>
                    <a:pt x="925" y="1147"/>
                    <a:pt x="1105" y="1061"/>
                    <a:pt x="1220" y="906"/>
                  </a:cubicBezTo>
                  <a:cubicBezTo>
                    <a:pt x="1495" y="517"/>
                    <a:pt x="1209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383;p56">
              <a:extLst>
                <a:ext uri="{FF2B5EF4-FFF2-40B4-BE49-F238E27FC236}">
                  <a16:creationId xmlns:a16="http://schemas.microsoft.com/office/drawing/2014/main" id="{C9602E23-B1CA-46D1-A2A1-C2B7F4891C2F}"/>
                </a:ext>
              </a:extLst>
            </p:cNvPr>
            <p:cNvSpPr/>
            <p:nvPr/>
          </p:nvSpPr>
          <p:spPr>
            <a:xfrm>
              <a:off x="6268925" y="1564813"/>
              <a:ext cx="32000" cy="28825"/>
            </a:xfrm>
            <a:custGeom>
              <a:avLst/>
              <a:gdLst/>
              <a:ahLst/>
              <a:cxnLst/>
              <a:rect l="l" t="t" r="r" b="b"/>
              <a:pathLst>
                <a:path w="1280" h="1153" extrusionOk="0">
                  <a:moveTo>
                    <a:pt x="648" y="1"/>
                  </a:moveTo>
                  <a:cubicBezTo>
                    <a:pt x="477" y="1"/>
                    <a:pt x="305" y="77"/>
                    <a:pt x="188" y="242"/>
                  </a:cubicBezTo>
                  <a:cubicBezTo>
                    <a:pt x="0" y="497"/>
                    <a:pt x="54" y="858"/>
                    <a:pt x="322" y="1046"/>
                  </a:cubicBezTo>
                  <a:cubicBezTo>
                    <a:pt x="425" y="1120"/>
                    <a:pt x="538" y="1152"/>
                    <a:pt x="648" y="1152"/>
                  </a:cubicBezTo>
                  <a:cubicBezTo>
                    <a:pt x="978" y="1152"/>
                    <a:pt x="1280" y="855"/>
                    <a:pt x="1220" y="483"/>
                  </a:cubicBezTo>
                  <a:cubicBezTo>
                    <a:pt x="1163" y="176"/>
                    <a:pt x="907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384;p56">
              <a:extLst>
                <a:ext uri="{FF2B5EF4-FFF2-40B4-BE49-F238E27FC236}">
                  <a16:creationId xmlns:a16="http://schemas.microsoft.com/office/drawing/2014/main" id="{56A1FA6E-65F1-4475-ACFB-3EE21498E86D}"/>
                </a:ext>
              </a:extLst>
            </p:cNvPr>
            <p:cNvSpPr/>
            <p:nvPr/>
          </p:nvSpPr>
          <p:spPr>
            <a:xfrm>
              <a:off x="6139875" y="1473613"/>
              <a:ext cx="69425" cy="53450"/>
            </a:xfrm>
            <a:custGeom>
              <a:avLst/>
              <a:gdLst/>
              <a:ahLst/>
              <a:cxnLst/>
              <a:rect l="l" t="t" r="r" b="b"/>
              <a:pathLst>
                <a:path w="2777" h="2138" extrusionOk="0">
                  <a:moveTo>
                    <a:pt x="1374" y="0"/>
                  </a:moveTo>
                  <a:cubicBezTo>
                    <a:pt x="1045" y="0"/>
                    <a:pt x="722" y="155"/>
                    <a:pt x="512" y="446"/>
                  </a:cubicBezTo>
                  <a:cubicBezTo>
                    <a:pt x="0" y="1170"/>
                    <a:pt x="535" y="2137"/>
                    <a:pt x="1368" y="2137"/>
                  </a:cubicBezTo>
                  <a:cubicBezTo>
                    <a:pt x="1429" y="2137"/>
                    <a:pt x="1493" y="2132"/>
                    <a:pt x="1557" y="2121"/>
                  </a:cubicBezTo>
                  <a:cubicBezTo>
                    <a:pt x="2495" y="1960"/>
                    <a:pt x="2777" y="754"/>
                    <a:pt x="2000" y="205"/>
                  </a:cubicBezTo>
                  <a:cubicBezTo>
                    <a:pt x="1808" y="67"/>
                    <a:pt x="1590" y="0"/>
                    <a:pt x="1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385;p56">
              <a:extLst>
                <a:ext uri="{FF2B5EF4-FFF2-40B4-BE49-F238E27FC236}">
                  <a16:creationId xmlns:a16="http://schemas.microsoft.com/office/drawing/2014/main" id="{698561FB-BD6F-4E20-851E-F62CD0C6D534}"/>
                </a:ext>
              </a:extLst>
            </p:cNvPr>
            <p:cNvSpPr/>
            <p:nvPr/>
          </p:nvSpPr>
          <p:spPr>
            <a:xfrm>
              <a:off x="6342625" y="1458963"/>
              <a:ext cx="50275" cy="105875"/>
            </a:xfrm>
            <a:custGeom>
              <a:avLst/>
              <a:gdLst/>
              <a:ahLst/>
              <a:cxnLst/>
              <a:rect l="l" t="t" r="r" b="b"/>
              <a:pathLst>
                <a:path w="2011" h="4235" fill="none" extrusionOk="0">
                  <a:moveTo>
                    <a:pt x="2010" y="0"/>
                  </a:moveTo>
                  <a:lnTo>
                    <a:pt x="0" y="4235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386;p56">
              <a:extLst>
                <a:ext uri="{FF2B5EF4-FFF2-40B4-BE49-F238E27FC236}">
                  <a16:creationId xmlns:a16="http://schemas.microsoft.com/office/drawing/2014/main" id="{66E75F53-6095-4064-8F84-F45FE66A1950}"/>
                </a:ext>
              </a:extLst>
            </p:cNvPr>
            <p:cNvSpPr/>
            <p:nvPr/>
          </p:nvSpPr>
          <p:spPr>
            <a:xfrm>
              <a:off x="6376450" y="1445113"/>
              <a:ext cx="33150" cy="28650"/>
            </a:xfrm>
            <a:custGeom>
              <a:avLst/>
              <a:gdLst/>
              <a:ahLst/>
              <a:cxnLst/>
              <a:rect l="l" t="t" r="r" b="b"/>
              <a:pathLst>
                <a:path w="1326" h="1146" extrusionOk="0">
                  <a:moveTo>
                    <a:pt x="651" y="1"/>
                  </a:moveTo>
                  <a:cubicBezTo>
                    <a:pt x="444" y="1"/>
                    <a:pt x="237" y="108"/>
                    <a:pt x="135" y="326"/>
                  </a:cubicBezTo>
                  <a:cubicBezTo>
                    <a:pt x="1" y="608"/>
                    <a:pt x="121" y="956"/>
                    <a:pt x="403" y="1090"/>
                  </a:cubicBezTo>
                  <a:cubicBezTo>
                    <a:pt x="486" y="1128"/>
                    <a:pt x="570" y="1146"/>
                    <a:pt x="651" y="1146"/>
                  </a:cubicBezTo>
                  <a:cubicBezTo>
                    <a:pt x="1023" y="1146"/>
                    <a:pt x="1326" y="776"/>
                    <a:pt x="1194" y="380"/>
                  </a:cubicBezTo>
                  <a:cubicBezTo>
                    <a:pt x="1103" y="128"/>
                    <a:pt x="877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387;p56">
              <a:extLst>
                <a:ext uri="{FF2B5EF4-FFF2-40B4-BE49-F238E27FC236}">
                  <a16:creationId xmlns:a16="http://schemas.microsoft.com/office/drawing/2014/main" id="{E6DF0F36-FE13-454C-9C78-001E910990A2}"/>
                </a:ext>
              </a:extLst>
            </p:cNvPr>
            <p:cNvSpPr/>
            <p:nvPr/>
          </p:nvSpPr>
          <p:spPr>
            <a:xfrm>
              <a:off x="6325275" y="1549713"/>
              <a:ext cx="35450" cy="28750"/>
            </a:xfrm>
            <a:custGeom>
              <a:avLst/>
              <a:gdLst/>
              <a:ahLst/>
              <a:cxnLst/>
              <a:rect l="l" t="t" r="r" b="b"/>
              <a:pathLst>
                <a:path w="1418" h="1150" extrusionOk="0">
                  <a:moveTo>
                    <a:pt x="707" y="1"/>
                  </a:moveTo>
                  <a:cubicBezTo>
                    <a:pt x="492" y="1"/>
                    <a:pt x="282" y="123"/>
                    <a:pt x="185" y="337"/>
                  </a:cubicBezTo>
                  <a:cubicBezTo>
                    <a:pt x="1" y="728"/>
                    <a:pt x="302" y="1150"/>
                    <a:pt x="696" y="1150"/>
                  </a:cubicBezTo>
                  <a:cubicBezTo>
                    <a:pt x="761" y="1150"/>
                    <a:pt x="828" y="1138"/>
                    <a:pt x="895" y="1114"/>
                  </a:cubicBezTo>
                  <a:cubicBezTo>
                    <a:pt x="1378" y="953"/>
                    <a:pt x="1418" y="283"/>
                    <a:pt x="949" y="55"/>
                  </a:cubicBezTo>
                  <a:cubicBezTo>
                    <a:pt x="872" y="18"/>
                    <a:pt x="789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388;p56">
              <a:extLst>
                <a:ext uri="{FF2B5EF4-FFF2-40B4-BE49-F238E27FC236}">
                  <a16:creationId xmlns:a16="http://schemas.microsoft.com/office/drawing/2014/main" id="{859D0998-2F2B-4EA3-9AE7-8659D84856DA}"/>
                </a:ext>
              </a:extLst>
            </p:cNvPr>
            <p:cNvSpPr/>
            <p:nvPr/>
          </p:nvSpPr>
          <p:spPr>
            <a:xfrm>
              <a:off x="6369550" y="1414663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256" y="0"/>
                  </a:moveTo>
                  <a:cubicBezTo>
                    <a:pt x="571" y="0"/>
                    <a:pt x="0" y="690"/>
                    <a:pt x="263" y="1424"/>
                  </a:cubicBezTo>
                  <a:cubicBezTo>
                    <a:pt x="432" y="1895"/>
                    <a:pt x="852" y="2137"/>
                    <a:pt x="1273" y="2137"/>
                  </a:cubicBezTo>
                  <a:cubicBezTo>
                    <a:pt x="1654" y="2137"/>
                    <a:pt x="2036" y="1938"/>
                    <a:pt x="2233" y="1531"/>
                  </a:cubicBezTo>
                  <a:cubicBezTo>
                    <a:pt x="2488" y="995"/>
                    <a:pt x="2260" y="365"/>
                    <a:pt x="1724" y="110"/>
                  </a:cubicBezTo>
                  <a:cubicBezTo>
                    <a:pt x="1568" y="35"/>
                    <a:pt x="1409" y="0"/>
                    <a:pt x="1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389;p56">
              <a:extLst>
                <a:ext uri="{FF2B5EF4-FFF2-40B4-BE49-F238E27FC236}">
                  <a16:creationId xmlns:a16="http://schemas.microsoft.com/office/drawing/2014/main" id="{2EEDAF37-6A96-4D22-8238-1DD6673E5EFA}"/>
                </a:ext>
              </a:extLst>
            </p:cNvPr>
            <p:cNvSpPr/>
            <p:nvPr/>
          </p:nvSpPr>
          <p:spPr>
            <a:xfrm>
              <a:off x="6351325" y="1963488"/>
              <a:ext cx="30850" cy="111250"/>
            </a:xfrm>
            <a:custGeom>
              <a:avLst/>
              <a:gdLst/>
              <a:ahLst/>
              <a:cxnLst/>
              <a:rect l="l" t="t" r="r" b="b"/>
              <a:pathLst>
                <a:path w="1234" h="4450" fill="none" extrusionOk="0">
                  <a:moveTo>
                    <a:pt x="1" y="4450"/>
                  </a:moveTo>
                  <a:lnTo>
                    <a:pt x="1234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390;p56">
              <a:extLst>
                <a:ext uri="{FF2B5EF4-FFF2-40B4-BE49-F238E27FC236}">
                  <a16:creationId xmlns:a16="http://schemas.microsoft.com/office/drawing/2014/main" id="{C404221C-50A6-4085-8722-B8DA8A583E50}"/>
                </a:ext>
              </a:extLst>
            </p:cNvPr>
            <p:cNvSpPr/>
            <p:nvPr/>
          </p:nvSpPr>
          <p:spPr>
            <a:xfrm>
              <a:off x="6333575" y="2059463"/>
              <a:ext cx="33850" cy="28875"/>
            </a:xfrm>
            <a:custGeom>
              <a:avLst/>
              <a:gdLst/>
              <a:ahLst/>
              <a:cxnLst/>
              <a:rect l="l" t="t" r="r" b="b"/>
              <a:pathLst>
                <a:path w="1354" h="1155" extrusionOk="0">
                  <a:moveTo>
                    <a:pt x="717" y="0"/>
                  </a:moveTo>
                  <a:cubicBezTo>
                    <a:pt x="298" y="0"/>
                    <a:pt x="1" y="470"/>
                    <a:pt x="228" y="866"/>
                  </a:cubicBezTo>
                  <a:cubicBezTo>
                    <a:pt x="335" y="1062"/>
                    <a:pt x="526" y="1155"/>
                    <a:pt x="718" y="1155"/>
                  </a:cubicBezTo>
                  <a:cubicBezTo>
                    <a:pt x="958" y="1155"/>
                    <a:pt x="1199" y="1008"/>
                    <a:pt x="1274" y="732"/>
                  </a:cubicBezTo>
                  <a:cubicBezTo>
                    <a:pt x="1354" y="423"/>
                    <a:pt x="1180" y="115"/>
                    <a:pt x="872" y="21"/>
                  </a:cubicBezTo>
                  <a:cubicBezTo>
                    <a:pt x="819" y="7"/>
                    <a:pt x="767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391;p56">
              <a:extLst>
                <a:ext uri="{FF2B5EF4-FFF2-40B4-BE49-F238E27FC236}">
                  <a16:creationId xmlns:a16="http://schemas.microsoft.com/office/drawing/2014/main" id="{0AB4645C-3B7C-457F-9E32-9E3DDFDD76D3}"/>
                </a:ext>
              </a:extLst>
            </p:cNvPr>
            <p:cNvSpPr/>
            <p:nvPr/>
          </p:nvSpPr>
          <p:spPr>
            <a:xfrm>
              <a:off x="6363725" y="1949838"/>
              <a:ext cx="34850" cy="28575"/>
            </a:xfrm>
            <a:custGeom>
              <a:avLst/>
              <a:gdLst/>
              <a:ahLst/>
              <a:cxnLst/>
              <a:rect l="l" t="t" r="r" b="b"/>
              <a:pathLst>
                <a:path w="1394" h="1143" extrusionOk="0">
                  <a:moveTo>
                    <a:pt x="731" y="1"/>
                  </a:moveTo>
                  <a:cubicBezTo>
                    <a:pt x="636" y="1"/>
                    <a:pt x="538" y="25"/>
                    <a:pt x="443" y="78"/>
                  </a:cubicBezTo>
                  <a:cubicBezTo>
                    <a:pt x="1" y="332"/>
                    <a:pt x="81" y="989"/>
                    <a:pt x="577" y="1123"/>
                  </a:cubicBezTo>
                  <a:cubicBezTo>
                    <a:pt x="628" y="1136"/>
                    <a:pt x="679" y="1143"/>
                    <a:pt x="729" y="1143"/>
                  </a:cubicBezTo>
                  <a:cubicBezTo>
                    <a:pt x="981" y="1143"/>
                    <a:pt x="1209" y="981"/>
                    <a:pt x="1287" y="734"/>
                  </a:cubicBezTo>
                  <a:cubicBezTo>
                    <a:pt x="1393" y="342"/>
                    <a:pt x="108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392;p56">
              <a:extLst>
                <a:ext uri="{FF2B5EF4-FFF2-40B4-BE49-F238E27FC236}">
                  <a16:creationId xmlns:a16="http://schemas.microsoft.com/office/drawing/2014/main" id="{D875B805-CD0E-4316-9438-DF790FF3349E}"/>
                </a:ext>
              </a:extLst>
            </p:cNvPr>
            <p:cNvSpPr/>
            <p:nvPr/>
          </p:nvSpPr>
          <p:spPr>
            <a:xfrm>
              <a:off x="6316150" y="2068388"/>
              <a:ext cx="63400" cy="53600"/>
            </a:xfrm>
            <a:custGeom>
              <a:avLst/>
              <a:gdLst/>
              <a:ahLst/>
              <a:cxnLst/>
              <a:rect l="l" t="t" r="r" b="b"/>
              <a:pathLst>
                <a:path w="2536" h="2144" extrusionOk="0">
                  <a:moveTo>
                    <a:pt x="1193" y="1"/>
                  </a:moveTo>
                  <a:cubicBezTo>
                    <a:pt x="743" y="1"/>
                    <a:pt x="296" y="275"/>
                    <a:pt x="161" y="790"/>
                  </a:cubicBezTo>
                  <a:cubicBezTo>
                    <a:pt x="1" y="1353"/>
                    <a:pt x="336" y="1942"/>
                    <a:pt x="899" y="2103"/>
                  </a:cubicBezTo>
                  <a:cubicBezTo>
                    <a:pt x="999" y="2131"/>
                    <a:pt x="1098" y="2144"/>
                    <a:pt x="1193" y="2144"/>
                  </a:cubicBezTo>
                  <a:cubicBezTo>
                    <a:pt x="1975" y="2144"/>
                    <a:pt x="2536" y="1276"/>
                    <a:pt x="2118" y="535"/>
                  </a:cubicBezTo>
                  <a:cubicBezTo>
                    <a:pt x="1910" y="174"/>
                    <a:pt x="1550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393;p56">
              <a:extLst>
                <a:ext uri="{FF2B5EF4-FFF2-40B4-BE49-F238E27FC236}">
                  <a16:creationId xmlns:a16="http://schemas.microsoft.com/office/drawing/2014/main" id="{9B1B9646-1FAB-4760-9411-11FA0C67AC34}"/>
                </a:ext>
              </a:extLst>
            </p:cNvPr>
            <p:cNvSpPr/>
            <p:nvPr/>
          </p:nvSpPr>
          <p:spPr>
            <a:xfrm>
              <a:off x="6426375" y="1952113"/>
              <a:ext cx="81100" cy="82100"/>
            </a:xfrm>
            <a:custGeom>
              <a:avLst/>
              <a:gdLst/>
              <a:ahLst/>
              <a:cxnLst/>
              <a:rect l="l" t="t" r="r" b="b"/>
              <a:pathLst>
                <a:path w="3244" h="3284" fill="none" extrusionOk="0">
                  <a:moveTo>
                    <a:pt x="3244" y="3283"/>
                  </a:moveTo>
                  <a:lnTo>
                    <a:pt x="1" y="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394;p56">
              <a:extLst>
                <a:ext uri="{FF2B5EF4-FFF2-40B4-BE49-F238E27FC236}">
                  <a16:creationId xmlns:a16="http://schemas.microsoft.com/office/drawing/2014/main" id="{EABDC756-35FB-4344-B00C-1777BEF093CB}"/>
                </a:ext>
              </a:extLst>
            </p:cNvPr>
            <p:cNvSpPr/>
            <p:nvPr/>
          </p:nvSpPr>
          <p:spPr>
            <a:xfrm>
              <a:off x="6487675" y="2019538"/>
              <a:ext cx="38575" cy="28750"/>
            </a:xfrm>
            <a:custGeom>
              <a:avLst/>
              <a:gdLst/>
              <a:ahLst/>
              <a:cxnLst/>
              <a:rect l="l" t="t" r="r" b="b"/>
              <a:pathLst>
                <a:path w="1543" h="1150" extrusionOk="0">
                  <a:moveTo>
                    <a:pt x="771" y="0"/>
                  </a:moveTo>
                  <a:cubicBezTo>
                    <a:pt x="624" y="0"/>
                    <a:pt x="477" y="57"/>
                    <a:pt x="363" y="171"/>
                  </a:cubicBezTo>
                  <a:cubicBezTo>
                    <a:pt x="1" y="533"/>
                    <a:pt x="256" y="1149"/>
                    <a:pt x="778" y="1149"/>
                  </a:cubicBezTo>
                  <a:cubicBezTo>
                    <a:pt x="1287" y="1149"/>
                    <a:pt x="1542" y="533"/>
                    <a:pt x="1180" y="171"/>
                  </a:cubicBezTo>
                  <a:cubicBezTo>
                    <a:pt x="1066" y="57"/>
                    <a:pt x="919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395;p56">
              <a:extLst>
                <a:ext uri="{FF2B5EF4-FFF2-40B4-BE49-F238E27FC236}">
                  <a16:creationId xmlns:a16="http://schemas.microsoft.com/office/drawing/2014/main" id="{A10A26D3-1674-460A-9DBE-81F278C21ECD}"/>
                </a:ext>
              </a:extLst>
            </p:cNvPr>
            <p:cNvSpPr/>
            <p:nvPr/>
          </p:nvSpPr>
          <p:spPr>
            <a:xfrm>
              <a:off x="6412650" y="1938138"/>
              <a:ext cx="30175" cy="28950"/>
            </a:xfrm>
            <a:custGeom>
              <a:avLst/>
              <a:gdLst/>
              <a:ahLst/>
              <a:cxnLst/>
              <a:rect l="l" t="t" r="r" b="b"/>
              <a:pathLst>
                <a:path w="1207" h="1158" extrusionOk="0">
                  <a:moveTo>
                    <a:pt x="586" y="1"/>
                  </a:moveTo>
                  <a:cubicBezTo>
                    <a:pt x="288" y="1"/>
                    <a:pt x="0" y="229"/>
                    <a:pt x="0" y="573"/>
                  </a:cubicBezTo>
                  <a:cubicBezTo>
                    <a:pt x="0" y="926"/>
                    <a:pt x="289" y="1157"/>
                    <a:pt x="588" y="1157"/>
                  </a:cubicBezTo>
                  <a:cubicBezTo>
                    <a:pt x="730" y="1157"/>
                    <a:pt x="875" y="1105"/>
                    <a:pt x="992" y="988"/>
                  </a:cubicBezTo>
                  <a:cubicBezTo>
                    <a:pt x="1206" y="760"/>
                    <a:pt x="1206" y="398"/>
                    <a:pt x="992" y="171"/>
                  </a:cubicBezTo>
                  <a:cubicBezTo>
                    <a:pt x="874" y="53"/>
                    <a:pt x="729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396;p56">
              <a:extLst>
                <a:ext uri="{FF2B5EF4-FFF2-40B4-BE49-F238E27FC236}">
                  <a16:creationId xmlns:a16="http://schemas.microsoft.com/office/drawing/2014/main" id="{1E77CCDB-3783-4592-A5E0-18738BEDD873}"/>
                </a:ext>
              </a:extLst>
            </p:cNvPr>
            <p:cNvSpPr/>
            <p:nvPr/>
          </p:nvSpPr>
          <p:spPr>
            <a:xfrm>
              <a:off x="6486450" y="2022788"/>
              <a:ext cx="71275" cy="53225"/>
            </a:xfrm>
            <a:custGeom>
              <a:avLst/>
              <a:gdLst/>
              <a:ahLst/>
              <a:cxnLst/>
              <a:rect l="l" t="t" r="r" b="b"/>
              <a:pathLst>
                <a:path w="2851" h="2129" extrusionOk="0">
                  <a:moveTo>
                    <a:pt x="1414" y="1"/>
                  </a:moveTo>
                  <a:cubicBezTo>
                    <a:pt x="473" y="1"/>
                    <a:pt x="0" y="1144"/>
                    <a:pt x="666" y="1810"/>
                  </a:cubicBezTo>
                  <a:cubicBezTo>
                    <a:pt x="877" y="2021"/>
                    <a:pt x="1154" y="2128"/>
                    <a:pt x="1432" y="2128"/>
                  </a:cubicBezTo>
                  <a:cubicBezTo>
                    <a:pt x="1700" y="2128"/>
                    <a:pt x="1970" y="2028"/>
                    <a:pt x="2181" y="1823"/>
                  </a:cubicBezTo>
                  <a:cubicBezTo>
                    <a:pt x="2851" y="1153"/>
                    <a:pt x="2382" y="1"/>
                    <a:pt x="1430" y="1"/>
                  </a:cubicBezTo>
                  <a:cubicBezTo>
                    <a:pt x="1425" y="1"/>
                    <a:pt x="1419" y="1"/>
                    <a:pt x="1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397;p56">
              <a:extLst>
                <a:ext uri="{FF2B5EF4-FFF2-40B4-BE49-F238E27FC236}">
                  <a16:creationId xmlns:a16="http://schemas.microsoft.com/office/drawing/2014/main" id="{B20407C1-CA21-4681-A765-1A5D93251872}"/>
                </a:ext>
              </a:extLst>
            </p:cNvPr>
            <p:cNvSpPr/>
            <p:nvPr/>
          </p:nvSpPr>
          <p:spPr>
            <a:xfrm>
              <a:off x="6280650" y="1803688"/>
              <a:ext cx="81750" cy="83125"/>
            </a:xfrm>
            <a:custGeom>
              <a:avLst/>
              <a:gdLst/>
              <a:ahLst/>
              <a:cxnLst/>
              <a:rect l="l" t="t" r="r" b="b"/>
              <a:pathLst>
                <a:path w="3270" h="3325" fill="none" extrusionOk="0">
                  <a:moveTo>
                    <a:pt x="0" y="1"/>
                  </a:moveTo>
                  <a:lnTo>
                    <a:pt x="3270" y="3324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398;p56">
              <a:extLst>
                <a:ext uri="{FF2B5EF4-FFF2-40B4-BE49-F238E27FC236}">
                  <a16:creationId xmlns:a16="http://schemas.microsoft.com/office/drawing/2014/main" id="{5DCA77D8-DA66-4C3E-9103-58CABCFAD43F}"/>
                </a:ext>
              </a:extLst>
            </p:cNvPr>
            <p:cNvSpPr/>
            <p:nvPr/>
          </p:nvSpPr>
          <p:spPr>
            <a:xfrm>
              <a:off x="6261875" y="1789963"/>
              <a:ext cx="38225" cy="28500"/>
            </a:xfrm>
            <a:custGeom>
              <a:avLst/>
              <a:gdLst/>
              <a:ahLst/>
              <a:cxnLst/>
              <a:rect l="l" t="t" r="r" b="b"/>
              <a:pathLst>
                <a:path w="1529" h="1140" extrusionOk="0">
                  <a:moveTo>
                    <a:pt x="765" y="0"/>
                  </a:moveTo>
                  <a:cubicBezTo>
                    <a:pt x="255" y="0"/>
                    <a:pt x="1" y="617"/>
                    <a:pt x="363" y="978"/>
                  </a:cubicBezTo>
                  <a:cubicBezTo>
                    <a:pt x="470" y="1086"/>
                    <a:pt x="614" y="1139"/>
                    <a:pt x="760" y="1139"/>
                  </a:cubicBezTo>
                  <a:cubicBezTo>
                    <a:pt x="905" y="1139"/>
                    <a:pt x="1053" y="1086"/>
                    <a:pt x="1167" y="978"/>
                  </a:cubicBezTo>
                  <a:cubicBezTo>
                    <a:pt x="1528" y="617"/>
                    <a:pt x="1274" y="0"/>
                    <a:pt x="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399;p56">
              <a:extLst>
                <a:ext uri="{FF2B5EF4-FFF2-40B4-BE49-F238E27FC236}">
                  <a16:creationId xmlns:a16="http://schemas.microsoft.com/office/drawing/2014/main" id="{F5438D9E-B06E-42AF-88E8-1DE1193DA33E}"/>
                </a:ext>
              </a:extLst>
            </p:cNvPr>
            <p:cNvSpPr/>
            <p:nvPr/>
          </p:nvSpPr>
          <p:spPr>
            <a:xfrm>
              <a:off x="6345975" y="1871813"/>
              <a:ext cx="30175" cy="28950"/>
            </a:xfrm>
            <a:custGeom>
              <a:avLst/>
              <a:gdLst/>
              <a:ahLst/>
              <a:cxnLst/>
              <a:rect l="l" t="t" r="r" b="b"/>
              <a:pathLst>
                <a:path w="1207" h="1158" extrusionOk="0">
                  <a:moveTo>
                    <a:pt x="629" y="1"/>
                  </a:moveTo>
                  <a:cubicBezTo>
                    <a:pt x="488" y="1"/>
                    <a:pt x="345" y="53"/>
                    <a:pt x="228" y="170"/>
                  </a:cubicBezTo>
                  <a:cubicBezTo>
                    <a:pt x="0" y="398"/>
                    <a:pt x="0" y="760"/>
                    <a:pt x="228" y="988"/>
                  </a:cubicBezTo>
                  <a:cubicBezTo>
                    <a:pt x="346" y="1105"/>
                    <a:pt x="490" y="1158"/>
                    <a:pt x="631" y="1158"/>
                  </a:cubicBezTo>
                  <a:cubicBezTo>
                    <a:pt x="925" y="1158"/>
                    <a:pt x="1206" y="930"/>
                    <a:pt x="1206" y="586"/>
                  </a:cubicBezTo>
                  <a:cubicBezTo>
                    <a:pt x="1206" y="232"/>
                    <a:pt x="924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400;p56">
              <a:extLst>
                <a:ext uri="{FF2B5EF4-FFF2-40B4-BE49-F238E27FC236}">
                  <a16:creationId xmlns:a16="http://schemas.microsoft.com/office/drawing/2014/main" id="{5D4D04F2-87DD-4E2F-AACF-7C194159C50B}"/>
                </a:ext>
              </a:extLst>
            </p:cNvPr>
            <p:cNvSpPr/>
            <p:nvPr/>
          </p:nvSpPr>
          <p:spPr>
            <a:xfrm>
              <a:off x="6230725" y="1762888"/>
              <a:ext cx="71275" cy="53225"/>
            </a:xfrm>
            <a:custGeom>
              <a:avLst/>
              <a:gdLst/>
              <a:ahLst/>
              <a:cxnLst/>
              <a:rect l="l" t="t" r="r" b="b"/>
              <a:pathLst>
                <a:path w="2851" h="2129" extrusionOk="0">
                  <a:moveTo>
                    <a:pt x="1426" y="1"/>
                  </a:moveTo>
                  <a:cubicBezTo>
                    <a:pt x="1157" y="1"/>
                    <a:pt x="888" y="102"/>
                    <a:pt x="684" y="306"/>
                  </a:cubicBezTo>
                  <a:cubicBezTo>
                    <a:pt x="0" y="976"/>
                    <a:pt x="469" y="2128"/>
                    <a:pt x="1421" y="2128"/>
                  </a:cubicBezTo>
                  <a:cubicBezTo>
                    <a:pt x="1426" y="2129"/>
                    <a:pt x="1432" y="2129"/>
                    <a:pt x="1437" y="2129"/>
                  </a:cubicBezTo>
                  <a:cubicBezTo>
                    <a:pt x="2378" y="2129"/>
                    <a:pt x="2851" y="986"/>
                    <a:pt x="2185" y="319"/>
                  </a:cubicBezTo>
                  <a:cubicBezTo>
                    <a:pt x="1981" y="108"/>
                    <a:pt x="1704" y="1"/>
                    <a:pt x="1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401;p56">
              <a:extLst>
                <a:ext uri="{FF2B5EF4-FFF2-40B4-BE49-F238E27FC236}">
                  <a16:creationId xmlns:a16="http://schemas.microsoft.com/office/drawing/2014/main" id="{EFE81459-F095-4E77-AB45-5A3526305949}"/>
                </a:ext>
              </a:extLst>
            </p:cNvPr>
            <p:cNvSpPr/>
            <p:nvPr/>
          </p:nvSpPr>
          <p:spPr>
            <a:xfrm>
              <a:off x="6000900" y="1951338"/>
              <a:ext cx="126775" cy="107025"/>
            </a:xfrm>
            <a:custGeom>
              <a:avLst/>
              <a:gdLst/>
              <a:ahLst/>
              <a:cxnLst/>
              <a:rect l="l" t="t" r="r" b="b"/>
              <a:pathLst>
                <a:path w="5071" h="4281" extrusionOk="0">
                  <a:moveTo>
                    <a:pt x="2393" y="1"/>
                  </a:moveTo>
                  <a:cubicBezTo>
                    <a:pt x="1497" y="1"/>
                    <a:pt x="606" y="549"/>
                    <a:pt x="322" y="1572"/>
                  </a:cubicBezTo>
                  <a:cubicBezTo>
                    <a:pt x="0" y="2698"/>
                    <a:pt x="670" y="3877"/>
                    <a:pt x="1810" y="4199"/>
                  </a:cubicBezTo>
                  <a:cubicBezTo>
                    <a:pt x="2010" y="4255"/>
                    <a:pt x="2208" y="4281"/>
                    <a:pt x="2398" y="4281"/>
                  </a:cubicBezTo>
                  <a:cubicBezTo>
                    <a:pt x="3950" y="4281"/>
                    <a:pt x="5071" y="2556"/>
                    <a:pt x="4235" y="1077"/>
                  </a:cubicBezTo>
                  <a:cubicBezTo>
                    <a:pt x="3820" y="347"/>
                    <a:pt x="3105" y="1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402;p56">
              <a:extLst>
                <a:ext uri="{FF2B5EF4-FFF2-40B4-BE49-F238E27FC236}">
                  <a16:creationId xmlns:a16="http://schemas.microsoft.com/office/drawing/2014/main" id="{A8388BAF-2470-42FA-8E8A-14BDEFA916EB}"/>
                </a:ext>
              </a:extLst>
            </p:cNvPr>
            <p:cNvSpPr/>
            <p:nvPr/>
          </p:nvSpPr>
          <p:spPr>
            <a:xfrm>
              <a:off x="6017975" y="1980063"/>
              <a:ext cx="29575" cy="24450"/>
            </a:xfrm>
            <a:custGeom>
              <a:avLst/>
              <a:gdLst/>
              <a:ahLst/>
              <a:cxnLst/>
              <a:rect l="l" t="t" r="r" b="b"/>
              <a:pathLst>
                <a:path w="1183" h="978" extrusionOk="0">
                  <a:moveTo>
                    <a:pt x="619" y="0"/>
                  </a:moveTo>
                  <a:cubicBezTo>
                    <a:pt x="574" y="0"/>
                    <a:pt x="528" y="7"/>
                    <a:pt x="483" y="21"/>
                  </a:cubicBezTo>
                  <a:cubicBezTo>
                    <a:pt x="68" y="142"/>
                    <a:pt x="1" y="705"/>
                    <a:pt x="376" y="919"/>
                  </a:cubicBezTo>
                  <a:cubicBezTo>
                    <a:pt x="454" y="960"/>
                    <a:pt x="534" y="978"/>
                    <a:pt x="611" y="978"/>
                  </a:cubicBezTo>
                  <a:cubicBezTo>
                    <a:pt x="919" y="978"/>
                    <a:pt x="1183" y="688"/>
                    <a:pt x="1086" y="356"/>
                  </a:cubicBezTo>
                  <a:cubicBezTo>
                    <a:pt x="1031" y="147"/>
                    <a:pt x="8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403;p56">
              <a:extLst>
                <a:ext uri="{FF2B5EF4-FFF2-40B4-BE49-F238E27FC236}">
                  <a16:creationId xmlns:a16="http://schemas.microsoft.com/office/drawing/2014/main" id="{C21E31D7-64C1-4817-AA16-3FE4E76C1060}"/>
                </a:ext>
              </a:extLst>
            </p:cNvPr>
            <p:cNvSpPr/>
            <p:nvPr/>
          </p:nvSpPr>
          <p:spPr>
            <a:xfrm>
              <a:off x="6158700" y="1911813"/>
              <a:ext cx="126425" cy="107025"/>
            </a:xfrm>
            <a:custGeom>
              <a:avLst/>
              <a:gdLst/>
              <a:ahLst/>
              <a:cxnLst/>
              <a:rect l="l" t="t" r="r" b="b"/>
              <a:pathLst>
                <a:path w="5057" h="4281" extrusionOk="0">
                  <a:moveTo>
                    <a:pt x="2380" y="0"/>
                  </a:moveTo>
                  <a:cubicBezTo>
                    <a:pt x="1484" y="0"/>
                    <a:pt x="592" y="549"/>
                    <a:pt x="308" y="1572"/>
                  </a:cubicBezTo>
                  <a:cubicBezTo>
                    <a:pt x="0" y="2698"/>
                    <a:pt x="657" y="3877"/>
                    <a:pt x="1796" y="4199"/>
                  </a:cubicBezTo>
                  <a:cubicBezTo>
                    <a:pt x="1997" y="4254"/>
                    <a:pt x="2194" y="4280"/>
                    <a:pt x="2385" y="4280"/>
                  </a:cubicBezTo>
                  <a:cubicBezTo>
                    <a:pt x="3937" y="4280"/>
                    <a:pt x="5057" y="2556"/>
                    <a:pt x="4222" y="1076"/>
                  </a:cubicBezTo>
                  <a:cubicBezTo>
                    <a:pt x="3806" y="346"/>
                    <a:pt x="3092" y="0"/>
                    <a:pt x="2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404;p56">
              <a:extLst>
                <a:ext uri="{FF2B5EF4-FFF2-40B4-BE49-F238E27FC236}">
                  <a16:creationId xmlns:a16="http://schemas.microsoft.com/office/drawing/2014/main" id="{33C1FBCB-1CC1-4A57-96B3-6E6616856F4E}"/>
                </a:ext>
              </a:extLst>
            </p:cNvPr>
            <p:cNvSpPr/>
            <p:nvPr/>
          </p:nvSpPr>
          <p:spPr>
            <a:xfrm>
              <a:off x="6180475" y="1932938"/>
              <a:ext cx="29550" cy="24500"/>
            </a:xfrm>
            <a:custGeom>
              <a:avLst/>
              <a:gdLst/>
              <a:ahLst/>
              <a:cxnLst/>
              <a:rect l="l" t="t" r="r" b="b"/>
              <a:pathLst>
                <a:path w="1182" h="980" extrusionOk="0">
                  <a:moveTo>
                    <a:pt x="608" y="1"/>
                  </a:moveTo>
                  <a:cubicBezTo>
                    <a:pt x="566" y="1"/>
                    <a:pt x="524" y="6"/>
                    <a:pt x="483" y="17"/>
                  </a:cubicBezTo>
                  <a:cubicBezTo>
                    <a:pt x="67" y="137"/>
                    <a:pt x="0" y="700"/>
                    <a:pt x="376" y="915"/>
                  </a:cubicBezTo>
                  <a:cubicBezTo>
                    <a:pt x="457" y="960"/>
                    <a:pt x="541" y="980"/>
                    <a:pt x="621" y="980"/>
                  </a:cubicBezTo>
                  <a:cubicBezTo>
                    <a:pt x="925" y="980"/>
                    <a:pt x="1181" y="691"/>
                    <a:pt x="1086" y="352"/>
                  </a:cubicBezTo>
                  <a:cubicBezTo>
                    <a:pt x="1030" y="139"/>
                    <a:pt x="823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405;p56">
              <a:extLst>
                <a:ext uri="{FF2B5EF4-FFF2-40B4-BE49-F238E27FC236}">
                  <a16:creationId xmlns:a16="http://schemas.microsoft.com/office/drawing/2014/main" id="{BEA79500-CF10-4951-83B3-890EBE148B21}"/>
                </a:ext>
              </a:extLst>
            </p:cNvPr>
            <p:cNvSpPr/>
            <p:nvPr/>
          </p:nvSpPr>
          <p:spPr>
            <a:xfrm>
              <a:off x="6334925" y="1865838"/>
              <a:ext cx="118625" cy="106900"/>
            </a:xfrm>
            <a:custGeom>
              <a:avLst/>
              <a:gdLst/>
              <a:ahLst/>
              <a:cxnLst/>
              <a:rect l="l" t="t" r="r" b="b"/>
              <a:pathLst>
                <a:path w="4745" h="4276" extrusionOk="0">
                  <a:moveTo>
                    <a:pt x="2367" y="0"/>
                  </a:moveTo>
                  <a:cubicBezTo>
                    <a:pt x="1849" y="0"/>
                    <a:pt x="1331" y="189"/>
                    <a:pt x="925" y="570"/>
                  </a:cubicBezTo>
                  <a:cubicBezTo>
                    <a:pt x="54" y="1374"/>
                    <a:pt x="0" y="2728"/>
                    <a:pt x="804" y="3585"/>
                  </a:cubicBezTo>
                  <a:cubicBezTo>
                    <a:pt x="1227" y="4043"/>
                    <a:pt x="1802" y="4275"/>
                    <a:pt x="2377" y="4275"/>
                  </a:cubicBezTo>
                  <a:cubicBezTo>
                    <a:pt x="2895" y="4275"/>
                    <a:pt x="3413" y="4087"/>
                    <a:pt x="3819" y="3706"/>
                  </a:cubicBezTo>
                  <a:cubicBezTo>
                    <a:pt x="4690" y="2902"/>
                    <a:pt x="4744" y="1548"/>
                    <a:pt x="3940" y="691"/>
                  </a:cubicBezTo>
                  <a:cubicBezTo>
                    <a:pt x="3517" y="232"/>
                    <a:pt x="2942" y="0"/>
                    <a:pt x="2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406;p56">
              <a:extLst>
                <a:ext uri="{FF2B5EF4-FFF2-40B4-BE49-F238E27FC236}">
                  <a16:creationId xmlns:a16="http://schemas.microsoft.com/office/drawing/2014/main" id="{2342504B-AA09-419A-AE9F-C3A13BC3F32D}"/>
                </a:ext>
              </a:extLst>
            </p:cNvPr>
            <p:cNvSpPr/>
            <p:nvPr/>
          </p:nvSpPr>
          <p:spPr>
            <a:xfrm>
              <a:off x="6354000" y="1882538"/>
              <a:ext cx="29550" cy="24325"/>
            </a:xfrm>
            <a:custGeom>
              <a:avLst/>
              <a:gdLst/>
              <a:ahLst/>
              <a:cxnLst/>
              <a:rect l="l" t="t" r="r" b="b"/>
              <a:pathLst>
                <a:path w="1182" h="973" extrusionOk="0">
                  <a:moveTo>
                    <a:pt x="630" y="1"/>
                  </a:moveTo>
                  <a:cubicBezTo>
                    <a:pt x="582" y="1"/>
                    <a:pt x="533" y="8"/>
                    <a:pt x="483" y="23"/>
                  </a:cubicBezTo>
                  <a:cubicBezTo>
                    <a:pt x="68" y="130"/>
                    <a:pt x="1" y="706"/>
                    <a:pt x="390" y="907"/>
                  </a:cubicBezTo>
                  <a:cubicBezTo>
                    <a:pt x="468" y="952"/>
                    <a:pt x="550" y="972"/>
                    <a:pt x="629" y="972"/>
                  </a:cubicBezTo>
                  <a:cubicBezTo>
                    <a:pt x="926" y="972"/>
                    <a:pt x="1182" y="686"/>
                    <a:pt x="1086" y="358"/>
                  </a:cubicBezTo>
                  <a:cubicBezTo>
                    <a:pt x="1032" y="139"/>
                    <a:pt x="843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407;p56">
              <a:extLst>
                <a:ext uri="{FF2B5EF4-FFF2-40B4-BE49-F238E27FC236}">
                  <a16:creationId xmlns:a16="http://schemas.microsoft.com/office/drawing/2014/main" id="{47DFFAFB-5CB5-4EA3-AE43-8606C7EFB0BF}"/>
                </a:ext>
              </a:extLst>
            </p:cNvPr>
            <p:cNvSpPr/>
            <p:nvPr/>
          </p:nvSpPr>
          <p:spPr>
            <a:xfrm>
              <a:off x="6385500" y="1682838"/>
              <a:ext cx="126775" cy="106850"/>
            </a:xfrm>
            <a:custGeom>
              <a:avLst/>
              <a:gdLst/>
              <a:ahLst/>
              <a:cxnLst/>
              <a:rect l="l" t="t" r="r" b="b"/>
              <a:pathLst>
                <a:path w="5071" h="4274" extrusionOk="0">
                  <a:moveTo>
                    <a:pt x="2384" y="1"/>
                  </a:moveTo>
                  <a:cubicBezTo>
                    <a:pt x="1492" y="1"/>
                    <a:pt x="605" y="545"/>
                    <a:pt x="322" y="1565"/>
                  </a:cubicBezTo>
                  <a:cubicBezTo>
                    <a:pt x="1" y="2704"/>
                    <a:pt x="671" y="3883"/>
                    <a:pt x="1810" y="4191"/>
                  </a:cubicBezTo>
                  <a:cubicBezTo>
                    <a:pt x="2012" y="4247"/>
                    <a:pt x="2210" y="4274"/>
                    <a:pt x="2402" y="4274"/>
                  </a:cubicBezTo>
                  <a:cubicBezTo>
                    <a:pt x="3952" y="4274"/>
                    <a:pt x="5070" y="2561"/>
                    <a:pt x="4235" y="1082"/>
                  </a:cubicBezTo>
                  <a:cubicBezTo>
                    <a:pt x="3818" y="350"/>
                    <a:pt x="3099" y="1"/>
                    <a:pt x="2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408;p56">
              <a:extLst>
                <a:ext uri="{FF2B5EF4-FFF2-40B4-BE49-F238E27FC236}">
                  <a16:creationId xmlns:a16="http://schemas.microsoft.com/office/drawing/2014/main" id="{A8A32598-DA2A-4D1F-ADFB-E97AD1CD22DA}"/>
                </a:ext>
              </a:extLst>
            </p:cNvPr>
            <p:cNvSpPr/>
            <p:nvPr/>
          </p:nvSpPr>
          <p:spPr>
            <a:xfrm>
              <a:off x="6404600" y="1735938"/>
              <a:ext cx="29550" cy="24500"/>
            </a:xfrm>
            <a:custGeom>
              <a:avLst/>
              <a:gdLst/>
              <a:ahLst/>
              <a:cxnLst/>
              <a:rect l="l" t="t" r="r" b="b"/>
              <a:pathLst>
                <a:path w="1182" h="980" extrusionOk="0">
                  <a:moveTo>
                    <a:pt x="608" y="1"/>
                  </a:moveTo>
                  <a:cubicBezTo>
                    <a:pt x="566" y="1"/>
                    <a:pt x="524" y="6"/>
                    <a:pt x="483" y="17"/>
                  </a:cubicBezTo>
                  <a:cubicBezTo>
                    <a:pt x="68" y="138"/>
                    <a:pt x="1" y="701"/>
                    <a:pt x="376" y="915"/>
                  </a:cubicBezTo>
                  <a:cubicBezTo>
                    <a:pt x="454" y="960"/>
                    <a:pt x="536" y="980"/>
                    <a:pt x="616" y="980"/>
                  </a:cubicBezTo>
                  <a:cubicBezTo>
                    <a:pt x="916" y="980"/>
                    <a:pt x="1181" y="691"/>
                    <a:pt x="1086" y="352"/>
                  </a:cubicBezTo>
                  <a:cubicBezTo>
                    <a:pt x="1019" y="139"/>
                    <a:pt x="820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409;p56">
              <a:extLst>
                <a:ext uri="{FF2B5EF4-FFF2-40B4-BE49-F238E27FC236}">
                  <a16:creationId xmlns:a16="http://schemas.microsoft.com/office/drawing/2014/main" id="{B3914268-336A-4F79-8282-438EB501F65D}"/>
                </a:ext>
              </a:extLst>
            </p:cNvPr>
            <p:cNvSpPr/>
            <p:nvPr/>
          </p:nvSpPr>
          <p:spPr>
            <a:xfrm>
              <a:off x="6255525" y="1552513"/>
              <a:ext cx="129050" cy="107025"/>
            </a:xfrm>
            <a:custGeom>
              <a:avLst/>
              <a:gdLst/>
              <a:ahLst/>
              <a:cxnLst/>
              <a:rect l="l" t="t" r="r" b="b"/>
              <a:pathLst>
                <a:path w="5162" h="4281" extrusionOk="0">
                  <a:moveTo>
                    <a:pt x="2695" y="0"/>
                  </a:moveTo>
                  <a:cubicBezTo>
                    <a:pt x="2350" y="0"/>
                    <a:pt x="1993" y="87"/>
                    <a:pt x="1648" y="278"/>
                  </a:cubicBezTo>
                  <a:cubicBezTo>
                    <a:pt x="0" y="1216"/>
                    <a:pt x="295" y="3696"/>
                    <a:pt x="2131" y="4205"/>
                  </a:cubicBezTo>
                  <a:cubicBezTo>
                    <a:pt x="2321" y="4256"/>
                    <a:pt x="2511" y="4281"/>
                    <a:pt x="2699" y="4281"/>
                  </a:cubicBezTo>
                  <a:cubicBezTo>
                    <a:pt x="3635" y="4281"/>
                    <a:pt x="4489" y="3667"/>
                    <a:pt x="4757" y="2717"/>
                  </a:cubicBezTo>
                  <a:cubicBezTo>
                    <a:pt x="5161" y="1262"/>
                    <a:pt x="4015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410;p56">
              <a:extLst>
                <a:ext uri="{FF2B5EF4-FFF2-40B4-BE49-F238E27FC236}">
                  <a16:creationId xmlns:a16="http://schemas.microsoft.com/office/drawing/2014/main" id="{0E0192F8-F863-481E-985D-CE446AB12A05}"/>
                </a:ext>
              </a:extLst>
            </p:cNvPr>
            <p:cNvSpPr/>
            <p:nvPr/>
          </p:nvSpPr>
          <p:spPr>
            <a:xfrm>
              <a:off x="6277625" y="1603838"/>
              <a:ext cx="29575" cy="24450"/>
            </a:xfrm>
            <a:custGeom>
              <a:avLst/>
              <a:gdLst/>
              <a:ahLst/>
              <a:cxnLst/>
              <a:rect l="l" t="t" r="r" b="b"/>
              <a:pathLst>
                <a:path w="1183" h="978" extrusionOk="0">
                  <a:moveTo>
                    <a:pt x="619" y="0"/>
                  </a:moveTo>
                  <a:cubicBezTo>
                    <a:pt x="574" y="0"/>
                    <a:pt x="528" y="7"/>
                    <a:pt x="483" y="21"/>
                  </a:cubicBezTo>
                  <a:cubicBezTo>
                    <a:pt x="68" y="142"/>
                    <a:pt x="1" y="705"/>
                    <a:pt x="376" y="919"/>
                  </a:cubicBezTo>
                  <a:cubicBezTo>
                    <a:pt x="454" y="959"/>
                    <a:pt x="534" y="977"/>
                    <a:pt x="611" y="977"/>
                  </a:cubicBezTo>
                  <a:cubicBezTo>
                    <a:pt x="919" y="977"/>
                    <a:pt x="1182" y="688"/>
                    <a:pt x="1086" y="356"/>
                  </a:cubicBezTo>
                  <a:cubicBezTo>
                    <a:pt x="1031" y="146"/>
                    <a:pt x="8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1338;p56">
            <a:extLst>
              <a:ext uri="{FF2B5EF4-FFF2-40B4-BE49-F238E27FC236}">
                <a16:creationId xmlns:a16="http://schemas.microsoft.com/office/drawing/2014/main" id="{F0D19E09-D9F0-4204-81EA-BF1ED602D274}"/>
              </a:ext>
            </a:extLst>
          </p:cNvPr>
          <p:cNvGrpSpPr/>
          <p:nvPr/>
        </p:nvGrpSpPr>
        <p:grpSpPr>
          <a:xfrm rot="3893832">
            <a:off x="3982581" y="4227288"/>
            <a:ext cx="1380099" cy="1372693"/>
            <a:chOff x="5854150" y="1414663"/>
            <a:chExt cx="796725" cy="792450"/>
          </a:xfrm>
        </p:grpSpPr>
        <p:sp>
          <p:nvSpPr>
            <p:cNvPr id="257" name="Google Shape;1339;p56">
              <a:extLst>
                <a:ext uri="{FF2B5EF4-FFF2-40B4-BE49-F238E27FC236}">
                  <a16:creationId xmlns:a16="http://schemas.microsoft.com/office/drawing/2014/main" id="{EB0D57B0-8372-4C15-83E9-D22017D58B34}"/>
                </a:ext>
              </a:extLst>
            </p:cNvPr>
            <p:cNvSpPr/>
            <p:nvPr/>
          </p:nvSpPr>
          <p:spPr>
            <a:xfrm>
              <a:off x="6016975" y="2048588"/>
              <a:ext cx="31175" cy="112600"/>
            </a:xfrm>
            <a:custGeom>
              <a:avLst/>
              <a:gdLst/>
              <a:ahLst/>
              <a:cxnLst/>
              <a:rect l="l" t="t" r="r" b="b"/>
              <a:pathLst>
                <a:path w="1247" h="4504" fill="none" extrusionOk="0">
                  <a:moveTo>
                    <a:pt x="1" y="4503"/>
                  </a:moveTo>
                  <a:lnTo>
                    <a:pt x="1247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340;p56">
              <a:extLst>
                <a:ext uri="{FF2B5EF4-FFF2-40B4-BE49-F238E27FC236}">
                  <a16:creationId xmlns:a16="http://schemas.microsoft.com/office/drawing/2014/main" id="{792D715E-7D80-42E0-9FB0-BC941F815E4E}"/>
                </a:ext>
              </a:extLst>
            </p:cNvPr>
            <p:cNvSpPr/>
            <p:nvPr/>
          </p:nvSpPr>
          <p:spPr>
            <a:xfrm>
              <a:off x="5999275" y="2146138"/>
              <a:ext cx="33800" cy="28650"/>
            </a:xfrm>
            <a:custGeom>
              <a:avLst/>
              <a:gdLst/>
              <a:ahLst/>
              <a:cxnLst/>
              <a:rect l="l" t="t" r="r" b="b"/>
              <a:pathLst>
                <a:path w="1352" h="1146" extrusionOk="0">
                  <a:moveTo>
                    <a:pt x="702" y="0"/>
                  </a:moveTo>
                  <a:cubicBezTo>
                    <a:pt x="290" y="0"/>
                    <a:pt x="1" y="465"/>
                    <a:pt x="226" y="856"/>
                  </a:cubicBezTo>
                  <a:cubicBezTo>
                    <a:pt x="333" y="1052"/>
                    <a:pt x="524" y="1145"/>
                    <a:pt x="716" y="1145"/>
                  </a:cubicBezTo>
                  <a:cubicBezTo>
                    <a:pt x="956" y="1145"/>
                    <a:pt x="1197" y="998"/>
                    <a:pt x="1271" y="722"/>
                  </a:cubicBezTo>
                  <a:cubicBezTo>
                    <a:pt x="1352" y="414"/>
                    <a:pt x="1178" y="106"/>
                    <a:pt x="869" y="25"/>
                  </a:cubicBezTo>
                  <a:cubicBezTo>
                    <a:pt x="812" y="8"/>
                    <a:pt x="756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341;p56">
              <a:extLst>
                <a:ext uri="{FF2B5EF4-FFF2-40B4-BE49-F238E27FC236}">
                  <a16:creationId xmlns:a16="http://schemas.microsoft.com/office/drawing/2014/main" id="{4052A004-99CF-4FCE-A1E0-158D93B216DA}"/>
                </a:ext>
              </a:extLst>
            </p:cNvPr>
            <p:cNvSpPr/>
            <p:nvPr/>
          </p:nvSpPr>
          <p:spPr>
            <a:xfrm>
              <a:off x="6029700" y="2035063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726" y="1"/>
                  </a:moveTo>
                  <a:cubicBezTo>
                    <a:pt x="633" y="1"/>
                    <a:pt x="537" y="23"/>
                    <a:pt x="443" y="73"/>
                  </a:cubicBezTo>
                  <a:cubicBezTo>
                    <a:pt x="1" y="327"/>
                    <a:pt x="81" y="997"/>
                    <a:pt x="577" y="1131"/>
                  </a:cubicBezTo>
                  <a:cubicBezTo>
                    <a:pt x="628" y="1145"/>
                    <a:pt x="678" y="1151"/>
                    <a:pt x="728" y="1151"/>
                  </a:cubicBezTo>
                  <a:cubicBezTo>
                    <a:pt x="981" y="1151"/>
                    <a:pt x="1209" y="987"/>
                    <a:pt x="1287" y="729"/>
                  </a:cubicBezTo>
                  <a:cubicBezTo>
                    <a:pt x="1394" y="335"/>
                    <a:pt x="1086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342;p56">
              <a:extLst>
                <a:ext uri="{FF2B5EF4-FFF2-40B4-BE49-F238E27FC236}">
                  <a16:creationId xmlns:a16="http://schemas.microsoft.com/office/drawing/2014/main" id="{F93F2F11-DB7E-4299-9ADB-642A3E52A3EC}"/>
                </a:ext>
              </a:extLst>
            </p:cNvPr>
            <p:cNvSpPr/>
            <p:nvPr/>
          </p:nvSpPr>
          <p:spPr>
            <a:xfrm>
              <a:off x="5982125" y="2153663"/>
              <a:ext cx="63400" cy="53450"/>
            </a:xfrm>
            <a:custGeom>
              <a:avLst/>
              <a:gdLst/>
              <a:ahLst/>
              <a:cxnLst/>
              <a:rect l="l" t="t" r="r" b="b"/>
              <a:pathLst>
                <a:path w="2536" h="2138" extrusionOk="0">
                  <a:moveTo>
                    <a:pt x="1197" y="0"/>
                  </a:moveTo>
                  <a:cubicBezTo>
                    <a:pt x="749" y="0"/>
                    <a:pt x="304" y="275"/>
                    <a:pt x="162" y="783"/>
                  </a:cubicBezTo>
                  <a:cubicBezTo>
                    <a:pt x="1" y="1346"/>
                    <a:pt x="336" y="1935"/>
                    <a:pt x="899" y="2096"/>
                  </a:cubicBezTo>
                  <a:cubicBezTo>
                    <a:pt x="999" y="2124"/>
                    <a:pt x="1098" y="2137"/>
                    <a:pt x="1193" y="2137"/>
                  </a:cubicBezTo>
                  <a:cubicBezTo>
                    <a:pt x="1966" y="2137"/>
                    <a:pt x="2536" y="1281"/>
                    <a:pt x="2118" y="542"/>
                  </a:cubicBezTo>
                  <a:cubicBezTo>
                    <a:pt x="1911" y="174"/>
                    <a:pt x="1553" y="0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343;p56">
              <a:extLst>
                <a:ext uri="{FF2B5EF4-FFF2-40B4-BE49-F238E27FC236}">
                  <a16:creationId xmlns:a16="http://schemas.microsoft.com/office/drawing/2014/main" id="{82BF5408-B6C7-42A8-B53E-7D98460E6960}"/>
                </a:ext>
              </a:extLst>
            </p:cNvPr>
            <p:cNvSpPr/>
            <p:nvPr/>
          </p:nvSpPr>
          <p:spPr>
            <a:xfrm>
              <a:off x="5904400" y="2013763"/>
              <a:ext cx="121325" cy="31500"/>
            </a:xfrm>
            <a:custGeom>
              <a:avLst/>
              <a:gdLst/>
              <a:ahLst/>
              <a:cxnLst/>
              <a:rect l="l" t="t" r="r" b="b"/>
              <a:pathLst>
                <a:path w="4853" h="1260" fill="none" extrusionOk="0">
                  <a:moveTo>
                    <a:pt x="1" y="1260"/>
                  </a:moveTo>
                  <a:lnTo>
                    <a:pt x="4852" y="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344;p56">
              <a:extLst>
                <a:ext uri="{FF2B5EF4-FFF2-40B4-BE49-F238E27FC236}">
                  <a16:creationId xmlns:a16="http://schemas.microsoft.com/office/drawing/2014/main" id="{76AAEA29-84D1-4C81-AE96-71C5ECDD6FAE}"/>
                </a:ext>
              </a:extLst>
            </p:cNvPr>
            <p:cNvSpPr/>
            <p:nvPr/>
          </p:nvSpPr>
          <p:spPr>
            <a:xfrm>
              <a:off x="6008675" y="1999538"/>
              <a:ext cx="34450" cy="28775"/>
            </a:xfrm>
            <a:custGeom>
              <a:avLst/>
              <a:gdLst/>
              <a:ahLst/>
              <a:cxnLst/>
              <a:rect l="l" t="t" r="r" b="b"/>
              <a:pathLst>
                <a:path w="1378" h="1151" extrusionOk="0">
                  <a:moveTo>
                    <a:pt x="650" y="1"/>
                  </a:moveTo>
                  <a:cubicBezTo>
                    <a:pt x="303" y="1"/>
                    <a:pt x="0" y="330"/>
                    <a:pt x="105" y="716"/>
                  </a:cubicBezTo>
                  <a:cubicBezTo>
                    <a:pt x="173" y="976"/>
                    <a:pt x="402" y="1150"/>
                    <a:pt x="658" y="1150"/>
                  </a:cubicBezTo>
                  <a:cubicBezTo>
                    <a:pt x="705" y="1150"/>
                    <a:pt x="753" y="1144"/>
                    <a:pt x="802" y="1132"/>
                  </a:cubicBezTo>
                  <a:cubicBezTo>
                    <a:pt x="1298" y="998"/>
                    <a:pt x="1378" y="341"/>
                    <a:pt x="949" y="87"/>
                  </a:cubicBezTo>
                  <a:cubicBezTo>
                    <a:pt x="851" y="27"/>
                    <a:pt x="749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345;p56">
              <a:extLst>
                <a:ext uri="{FF2B5EF4-FFF2-40B4-BE49-F238E27FC236}">
                  <a16:creationId xmlns:a16="http://schemas.microsoft.com/office/drawing/2014/main" id="{69F7C0B4-1581-4255-816E-4CD7A01DF320}"/>
                </a:ext>
              </a:extLst>
            </p:cNvPr>
            <p:cNvSpPr/>
            <p:nvPr/>
          </p:nvSpPr>
          <p:spPr>
            <a:xfrm>
              <a:off x="5854150" y="2023888"/>
              <a:ext cx="63450" cy="53250"/>
            </a:xfrm>
            <a:custGeom>
              <a:avLst/>
              <a:gdLst/>
              <a:ahLst/>
              <a:cxnLst/>
              <a:rect l="l" t="t" r="r" b="b"/>
              <a:pathLst>
                <a:path w="2538" h="2130" extrusionOk="0">
                  <a:moveTo>
                    <a:pt x="1203" y="0"/>
                  </a:moveTo>
                  <a:cubicBezTo>
                    <a:pt x="1113" y="0"/>
                    <a:pt x="1020" y="12"/>
                    <a:pt x="925" y="37"/>
                  </a:cubicBezTo>
                  <a:cubicBezTo>
                    <a:pt x="349" y="185"/>
                    <a:pt x="1" y="761"/>
                    <a:pt x="162" y="1337"/>
                  </a:cubicBezTo>
                  <a:cubicBezTo>
                    <a:pt x="290" y="1850"/>
                    <a:pt x="737" y="2130"/>
                    <a:pt x="1190" y="2130"/>
                  </a:cubicBezTo>
                  <a:cubicBezTo>
                    <a:pt x="1540" y="2130"/>
                    <a:pt x="1894" y="1962"/>
                    <a:pt x="2105" y="1605"/>
                  </a:cubicBezTo>
                  <a:cubicBezTo>
                    <a:pt x="2537" y="873"/>
                    <a:pt x="1979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346;p56">
              <a:extLst>
                <a:ext uri="{FF2B5EF4-FFF2-40B4-BE49-F238E27FC236}">
                  <a16:creationId xmlns:a16="http://schemas.microsoft.com/office/drawing/2014/main" id="{90987EB9-2D05-4CC2-B0C7-34B1743C2ED5}"/>
                </a:ext>
              </a:extLst>
            </p:cNvPr>
            <p:cNvSpPr/>
            <p:nvPr/>
          </p:nvSpPr>
          <p:spPr>
            <a:xfrm>
              <a:off x="6104425" y="1967513"/>
              <a:ext cx="99175" cy="25825"/>
            </a:xfrm>
            <a:custGeom>
              <a:avLst/>
              <a:gdLst/>
              <a:ahLst/>
              <a:cxnLst/>
              <a:rect l="l" t="t" r="r" b="b"/>
              <a:pathLst>
                <a:path w="3967" h="1033" fill="none" extrusionOk="0">
                  <a:moveTo>
                    <a:pt x="3967" y="1"/>
                  </a:moveTo>
                  <a:lnTo>
                    <a:pt x="0" y="1033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347;p56">
              <a:extLst>
                <a:ext uri="{FF2B5EF4-FFF2-40B4-BE49-F238E27FC236}">
                  <a16:creationId xmlns:a16="http://schemas.microsoft.com/office/drawing/2014/main" id="{B13D0AB1-0AC6-41A3-8B56-30EB597613F9}"/>
                </a:ext>
              </a:extLst>
            </p:cNvPr>
            <p:cNvSpPr/>
            <p:nvPr/>
          </p:nvSpPr>
          <p:spPr>
            <a:xfrm>
              <a:off x="6187175" y="1953338"/>
              <a:ext cx="34200" cy="28675"/>
            </a:xfrm>
            <a:custGeom>
              <a:avLst/>
              <a:gdLst/>
              <a:ahLst/>
              <a:cxnLst/>
              <a:rect l="l" t="t" r="r" b="b"/>
              <a:pathLst>
                <a:path w="1368" h="1147" extrusionOk="0">
                  <a:moveTo>
                    <a:pt x="637" y="1"/>
                  </a:moveTo>
                  <a:cubicBezTo>
                    <a:pt x="591" y="1"/>
                    <a:pt x="544" y="6"/>
                    <a:pt x="496" y="18"/>
                  </a:cubicBezTo>
                  <a:cubicBezTo>
                    <a:pt x="188" y="99"/>
                    <a:pt x="0" y="407"/>
                    <a:pt x="81" y="715"/>
                  </a:cubicBezTo>
                  <a:cubicBezTo>
                    <a:pt x="156" y="995"/>
                    <a:pt x="398" y="1146"/>
                    <a:pt x="640" y="1146"/>
                  </a:cubicBezTo>
                  <a:cubicBezTo>
                    <a:pt x="827" y="1146"/>
                    <a:pt x="1015" y="1055"/>
                    <a:pt x="1126" y="863"/>
                  </a:cubicBezTo>
                  <a:cubicBezTo>
                    <a:pt x="1367" y="464"/>
                    <a:pt x="1054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348;p56">
              <a:extLst>
                <a:ext uri="{FF2B5EF4-FFF2-40B4-BE49-F238E27FC236}">
                  <a16:creationId xmlns:a16="http://schemas.microsoft.com/office/drawing/2014/main" id="{EEA88408-0DDB-4091-88AB-280EDDD278B3}"/>
                </a:ext>
              </a:extLst>
            </p:cNvPr>
            <p:cNvSpPr/>
            <p:nvPr/>
          </p:nvSpPr>
          <p:spPr>
            <a:xfrm>
              <a:off x="6087000" y="1978788"/>
              <a:ext cx="34550" cy="28575"/>
            </a:xfrm>
            <a:custGeom>
              <a:avLst/>
              <a:gdLst/>
              <a:ahLst/>
              <a:cxnLst/>
              <a:rect l="l" t="t" r="r" b="b"/>
              <a:pathLst>
                <a:path w="1382" h="1143" extrusionOk="0">
                  <a:moveTo>
                    <a:pt x="735" y="0"/>
                  </a:moveTo>
                  <a:cubicBezTo>
                    <a:pt x="687" y="0"/>
                    <a:pt x="639" y="6"/>
                    <a:pt x="590" y="19"/>
                  </a:cubicBezTo>
                  <a:cubicBezTo>
                    <a:pt x="94" y="139"/>
                    <a:pt x="0" y="809"/>
                    <a:pt x="443" y="1064"/>
                  </a:cubicBezTo>
                  <a:cubicBezTo>
                    <a:pt x="537" y="1118"/>
                    <a:pt x="635" y="1143"/>
                    <a:pt x="730" y="1143"/>
                  </a:cubicBezTo>
                  <a:cubicBezTo>
                    <a:pt x="1079" y="1143"/>
                    <a:pt x="1382" y="811"/>
                    <a:pt x="1287" y="421"/>
                  </a:cubicBezTo>
                  <a:cubicBezTo>
                    <a:pt x="1219" y="172"/>
                    <a:pt x="990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349;p56">
              <a:extLst>
                <a:ext uri="{FF2B5EF4-FFF2-40B4-BE49-F238E27FC236}">
                  <a16:creationId xmlns:a16="http://schemas.microsoft.com/office/drawing/2014/main" id="{5182D545-8F79-4C80-BD45-51304688AA3C}"/>
                </a:ext>
              </a:extLst>
            </p:cNvPr>
            <p:cNvSpPr/>
            <p:nvPr/>
          </p:nvSpPr>
          <p:spPr>
            <a:xfrm>
              <a:off x="5947625" y="1890463"/>
              <a:ext cx="80775" cy="81775"/>
            </a:xfrm>
            <a:custGeom>
              <a:avLst/>
              <a:gdLst/>
              <a:ahLst/>
              <a:cxnLst/>
              <a:rect l="l" t="t" r="r" b="b"/>
              <a:pathLst>
                <a:path w="3231" h="3271" fill="none" extrusionOk="0">
                  <a:moveTo>
                    <a:pt x="1" y="0"/>
                  </a:moveTo>
                  <a:lnTo>
                    <a:pt x="3230" y="327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350;p56">
              <a:extLst>
                <a:ext uri="{FF2B5EF4-FFF2-40B4-BE49-F238E27FC236}">
                  <a16:creationId xmlns:a16="http://schemas.microsoft.com/office/drawing/2014/main" id="{AC4DF20C-661D-40CB-96D3-C950A3874FC5}"/>
                </a:ext>
              </a:extLst>
            </p:cNvPr>
            <p:cNvSpPr/>
            <p:nvPr/>
          </p:nvSpPr>
          <p:spPr>
            <a:xfrm>
              <a:off x="6011950" y="1957238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1"/>
                  </a:moveTo>
                  <a:cubicBezTo>
                    <a:pt x="490" y="1"/>
                    <a:pt x="346" y="53"/>
                    <a:pt x="228" y="170"/>
                  </a:cubicBezTo>
                  <a:cubicBezTo>
                    <a:pt x="1" y="398"/>
                    <a:pt x="1" y="760"/>
                    <a:pt x="228" y="975"/>
                  </a:cubicBezTo>
                  <a:cubicBezTo>
                    <a:pt x="346" y="1092"/>
                    <a:pt x="490" y="1144"/>
                    <a:pt x="631" y="1144"/>
                  </a:cubicBezTo>
                  <a:cubicBezTo>
                    <a:pt x="925" y="1144"/>
                    <a:pt x="1207" y="917"/>
                    <a:pt x="1207" y="572"/>
                  </a:cubicBezTo>
                  <a:cubicBezTo>
                    <a:pt x="1207" y="228"/>
                    <a:pt x="925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351;p56">
              <a:extLst>
                <a:ext uri="{FF2B5EF4-FFF2-40B4-BE49-F238E27FC236}">
                  <a16:creationId xmlns:a16="http://schemas.microsoft.com/office/drawing/2014/main" id="{C807827A-6AAC-4417-8AD4-10826CDABF8C}"/>
                </a:ext>
              </a:extLst>
            </p:cNvPr>
            <p:cNvSpPr/>
            <p:nvPr/>
          </p:nvSpPr>
          <p:spPr>
            <a:xfrm>
              <a:off x="5896700" y="1848163"/>
              <a:ext cx="71400" cy="53375"/>
            </a:xfrm>
            <a:custGeom>
              <a:avLst/>
              <a:gdLst/>
              <a:ahLst/>
              <a:cxnLst/>
              <a:rect l="l" t="t" r="r" b="b"/>
              <a:pathLst>
                <a:path w="2856" h="2135" extrusionOk="0">
                  <a:moveTo>
                    <a:pt x="1441" y="1"/>
                  </a:moveTo>
                  <a:cubicBezTo>
                    <a:pt x="1167" y="1"/>
                    <a:pt x="892" y="104"/>
                    <a:pt x="684" y="312"/>
                  </a:cubicBezTo>
                  <a:cubicBezTo>
                    <a:pt x="1" y="969"/>
                    <a:pt x="470" y="2121"/>
                    <a:pt x="1421" y="2135"/>
                  </a:cubicBezTo>
                  <a:cubicBezTo>
                    <a:pt x="2373" y="2135"/>
                    <a:pt x="2855" y="996"/>
                    <a:pt x="2198" y="312"/>
                  </a:cubicBezTo>
                  <a:cubicBezTo>
                    <a:pt x="1991" y="104"/>
                    <a:pt x="1716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352;p56">
              <a:extLst>
                <a:ext uri="{FF2B5EF4-FFF2-40B4-BE49-F238E27FC236}">
                  <a16:creationId xmlns:a16="http://schemas.microsoft.com/office/drawing/2014/main" id="{DEE8C6B1-E79C-4C40-997F-EAEE39603414}"/>
                </a:ext>
              </a:extLst>
            </p:cNvPr>
            <p:cNvSpPr/>
            <p:nvPr/>
          </p:nvSpPr>
          <p:spPr>
            <a:xfrm>
              <a:off x="6174450" y="2009388"/>
              <a:ext cx="31175" cy="113275"/>
            </a:xfrm>
            <a:custGeom>
              <a:avLst/>
              <a:gdLst/>
              <a:ahLst/>
              <a:cxnLst/>
              <a:rect l="l" t="t" r="r" b="b"/>
              <a:pathLst>
                <a:path w="1247" h="4531" fill="none" extrusionOk="0">
                  <a:moveTo>
                    <a:pt x="0" y="4530"/>
                  </a:moveTo>
                  <a:lnTo>
                    <a:pt x="1246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353;p56">
              <a:extLst>
                <a:ext uri="{FF2B5EF4-FFF2-40B4-BE49-F238E27FC236}">
                  <a16:creationId xmlns:a16="http://schemas.microsoft.com/office/drawing/2014/main" id="{2C131B11-1B02-4C3D-AD37-236FA105A0F2}"/>
                </a:ext>
              </a:extLst>
            </p:cNvPr>
            <p:cNvSpPr/>
            <p:nvPr/>
          </p:nvSpPr>
          <p:spPr>
            <a:xfrm>
              <a:off x="6156375" y="2107688"/>
              <a:ext cx="34175" cy="28600"/>
            </a:xfrm>
            <a:custGeom>
              <a:avLst/>
              <a:gdLst/>
              <a:ahLst/>
              <a:cxnLst/>
              <a:rect l="l" t="t" r="r" b="b"/>
              <a:pathLst>
                <a:path w="1367" h="1144" extrusionOk="0">
                  <a:moveTo>
                    <a:pt x="726" y="1"/>
                  </a:moveTo>
                  <a:cubicBezTo>
                    <a:pt x="306" y="1"/>
                    <a:pt x="0" y="459"/>
                    <a:pt x="227" y="853"/>
                  </a:cubicBezTo>
                  <a:cubicBezTo>
                    <a:pt x="341" y="1050"/>
                    <a:pt x="534" y="1143"/>
                    <a:pt x="726" y="1143"/>
                  </a:cubicBezTo>
                  <a:cubicBezTo>
                    <a:pt x="964" y="1143"/>
                    <a:pt x="1198" y="1000"/>
                    <a:pt x="1273" y="732"/>
                  </a:cubicBezTo>
                  <a:cubicBezTo>
                    <a:pt x="1366" y="424"/>
                    <a:pt x="1179" y="102"/>
                    <a:pt x="884" y="22"/>
                  </a:cubicBezTo>
                  <a:cubicBezTo>
                    <a:pt x="830" y="8"/>
                    <a:pt x="777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354;p56">
              <a:extLst>
                <a:ext uri="{FF2B5EF4-FFF2-40B4-BE49-F238E27FC236}">
                  <a16:creationId xmlns:a16="http://schemas.microsoft.com/office/drawing/2014/main" id="{13FA69CF-6C12-4222-9920-95E7F8B1A89C}"/>
                </a:ext>
              </a:extLst>
            </p:cNvPr>
            <p:cNvSpPr/>
            <p:nvPr/>
          </p:nvSpPr>
          <p:spPr>
            <a:xfrm>
              <a:off x="6187500" y="1995538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721" y="0"/>
                  </a:moveTo>
                  <a:cubicBezTo>
                    <a:pt x="629" y="0"/>
                    <a:pt x="534" y="23"/>
                    <a:pt x="443" y="72"/>
                  </a:cubicBezTo>
                  <a:cubicBezTo>
                    <a:pt x="1" y="327"/>
                    <a:pt x="81" y="997"/>
                    <a:pt x="577" y="1131"/>
                  </a:cubicBezTo>
                  <a:cubicBezTo>
                    <a:pt x="628" y="1144"/>
                    <a:pt x="678" y="1151"/>
                    <a:pt x="728" y="1151"/>
                  </a:cubicBezTo>
                  <a:cubicBezTo>
                    <a:pt x="981" y="1151"/>
                    <a:pt x="1209" y="987"/>
                    <a:pt x="1287" y="729"/>
                  </a:cubicBezTo>
                  <a:cubicBezTo>
                    <a:pt x="1394" y="335"/>
                    <a:pt x="1077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355;p56">
              <a:extLst>
                <a:ext uri="{FF2B5EF4-FFF2-40B4-BE49-F238E27FC236}">
                  <a16:creationId xmlns:a16="http://schemas.microsoft.com/office/drawing/2014/main" id="{9670CAEB-5120-43FF-8E7F-5986C5CE0FBF}"/>
                </a:ext>
              </a:extLst>
            </p:cNvPr>
            <p:cNvSpPr/>
            <p:nvPr/>
          </p:nvSpPr>
          <p:spPr>
            <a:xfrm>
              <a:off x="6139600" y="2114263"/>
              <a:ext cx="63400" cy="53300"/>
            </a:xfrm>
            <a:custGeom>
              <a:avLst/>
              <a:gdLst/>
              <a:ahLst/>
              <a:cxnLst/>
              <a:rect l="l" t="t" r="r" b="b"/>
              <a:pathLst>
                <a:path w="2536" h="2132" extrusionOk="0">
                  <a:moveTo>
                    <a:pt x="1193" y="1"/>
                  </a:moveTo>
                  <a:cubicBezTo>
                    <a:pt x="746" y="1"/>
                    <a:pt x="303" y="271"/>
                    <a:pt x="161" y="778"/>
                  </a:cubicBezTo>
                  <a:cubicBezTo>
                    <a:pt x="0" y="1354"/>
                    <a:pt x="335" y="1943"/>
                    <a:pt x="898" y="2091"/>
                  </a:cubicBezTo>
                  <a:cubicBezTo>
                    <a:pt x="1000" y="2119"/>
                    <a:pt x="1100" y="2132"/>
                    <a:pt x="1196" y="2132"/>
                  </a:cubicBezTo>
                  <a:cubicBezTo>
                    <a:pt x="1976" y="2132"/>
                    <a:pt x="2535" y="1276"/>
                    <a:pt x="2118" y="536"/>
                  </a:cubicBezTo>
                  <a:cubicBezTo>
                    <a:pt x="1909" y="173"/>
                    <a:pt x="1550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356;p56">
              <a:extLst>
                <a:ext uri="{FF2B5EF4-FFF2-40B4-BE49-F238E27FC236}">
                  <a16:creationId xmlns:a16="http://schemas.microsoft.com/office/drawing/2014/main" id="{98AEDDA6-8691-454F-B009-47EC427220E6}"/>
                </a:ext>
              </a:extLst>
            </p:cNvPr>
            <p:cNvSpPr/>
            <p:nvPr/>
          </p:nvSpPr>
          <p:spPr>
            <a:xfrm>
              <a:off x="6262225" y="1927988"/>
              <a:ext cx="99175" cy="25825"/>
            </a:xfrm>
            <a:custGeom>
              <a:avLst/>
              <a:gdLst/>
              <a:ahLst/>
              <a:cxnLst/>
              <a:rect l="l" t="t" r="r" b="b"/>
              <a:pathLst>
                <a:path w="3967" h="1033" fill="none" extrusionOk="0">
                  <a:moveTo>
                    <a:pt x="3967" y="0"/>
                  </a:moveTo>
                  <a:lnTo>
                    <a:pt x="0" y="1032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357;p56">
              <a:extLst>
                <a:ext uri="{FF2B5EF4-FFF2-40B4-BE49-F238E27FC236}">
                  <a16:creationId xmlns:a16="http://schemas.microsoft.com/office/drawing/2014/main" id="{CF91DF7F-366D-4DD4-BA53-DA35575B5AE0}"/>
                </a:ext>
              </a:extLst>
            </p:cNvPr>
            <p:cNvSpPr/>
            <p:nvPr/>
          </p:nvSpPr>
          <p:spPr>
            <a:xfrm>
              <a:off x="6344625" y="1913813"/>
              <a:ext cx="34200" cy="28675"/>
            </a:xfrm>
            <a:custGeom>
              <a:avLst/>
              <a:gdLst/>
              <a:ahLst/>
              <a:cxnLst/>
              <a:rect l="l" t="t" r="r" b="b"/>
              <a:pathLst>
                <a:path w="1368" h="1147" extrusionOk="0">
                  <a:moveTo>
                    <a:pt x="641" y="0"/>
                  </a:moveTo>
                  <a:cubicBezTo>
                    <a:pt x="594" y="0"/>
                    <a:pt x="546" y="6"/>
                    <a:pt x="497" y="18"/>
                  </a:cubicBezTo>
                  <a:cubicBezTo>
                    <a:pt x="188" y="98"/>
                    <a:pt x="1" y="420"/>
                    <a:pt x="81" y="715"/>
                  </a:cubicBezTo>
                  <a:cubicBezTo>
                    <a:pt x="157" y="994"/>
                    <a:pt x="398" y="1146"/>
                    <a:pt x="640" y="1146"/>
                  </a:cubicBezTo>
                  <a:cubicBezTo>
                    <a:pt x="828" y="1146"/>
                    <a:pt x="1015" y="1055"/>
                    <a:pt x="1126" y="862"/>
                  </a:cubicBezTo>
                  <a:cubicBezTo>
                    <a:pt x="1368" y="464"/>
                    <a:pt x="1066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358;p56">
              <a:extLst>
                <a:ext uri="{FF2B5EF4-FFF2-40B4-BE49-F238E27FC236}">
                  <a16:creationId xmlns:a16="http://schemas.microsoft.com/office/drawing/2014/main" id="{36151401-2C43-4C29-A385-79FA9BFFD0F6}"/>
                </a:ext>
              </a:extLst>
            </p:cNvPr>
            <p:cNvSpPr/>
            <p:nvPr/>
          </p:nvSpPr>
          <p:spPr>
            <a:xfrm>
              <a:off x="6244450" y="1939238"/>
              <a:ext cx="34825" cy="28725"/>
            </a:xfrm>
            <a:custGeom>
              <a:avLst/>
              <a:gdLst/>
              <a:ahLst/>
              <a:cxnLst/>
              <a:rect l="l" t="t" r="r" b="b"/>
              <a:pathLst>
                <a:path w="1393" h="1149" extrusionOk="0">
                  <a:moveTo>
                    <a:pt x="735" y="1"/>
                  </a:moveTo>
                  <a:cubicBezTo>
                    <a:pt x="687" y="1"/>
                    <a:pt x="639" y="7"/>
                    <a:pt x="591" y="19"/>
                  </a:cubicBezTo>
                  <a:cubicBezTo>
                    <a:pt x="95" y="153"/>
                    <a:pt x="1" y="810"/>
                    <a:pt x="443" y="1065"/>
                  </a:cubicBezTo>
                  <a:cubicBezTo>
                    <a:pt x="539" y="1123"/>
                    <a:pt x="640" y="1149"/>
                    <a:pt x="737" y="1149"/>
                  </a:cubicBezTo>
                  <a:cubicBezTo>
                    <a:pt x="1087" y="1149"/>
                    <a:pt x="1392" y="812"/>
                    <a:pt x="1287" y="435"/>
                  </a:cubicBezTo>
                  <a:cubicBezTo>
                    <a:pt x="1220" y="175"/>
                    <a:pt x="990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359;p56">
              <a:extLst>
                <a:ext uri="{FF2B5EF4-FFF2-40B4-BE49-F238E27FC236}">
                  <a16:creationId xmlns:a16="http://schemas.microsoft.com/office/drawing/2014/main" id="{EB8CD0BF-D8D5-45BB-9A3B-9F79DF2C9C79}"/>
                </a:ext>
              </a:extLst>
            </p:cNvPr>
            <p:cNvSpPr/>
            <p:nvPr/>
          </p:nvSpPr>
          <p:spPr>
            <a:xfrm>
              <a:off x="6105425" y="1850938"/>
              <a:ext cx="80425" cy="81750"/>
            </a:xfrm>
            <a:custGeom>
              <a:avLst/>
              <a:gdLst/>
              <a:ahLst/>
              <a:cxnLst/>
              <a:rect l="l" t="t" r="r" b="b"/>
              <a:pathLst>
                <a:path w="3217" h="3270" fill="none" extrusionOk="0">
                  <a:moveTo>
                    <a:pt x="0" y="0"/>
                  </a:moveTo>
                  <a:lnTo>
                    <a:pt x="3217" y="327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360;p56">
              <a:extLst>
                <a:ext uri="{FF2B5EF4-FFF2-40B4-BE49-F238E27FC236}">
                  <a16:creationId xmlns:a16="http://schemas.microsoft.com/office/drawing/2014/main" id="{3E05CAD1-C0BF-42CD-A66B-97EA1EA9FCBE}"/>
                </a:ext>
              </a:extLst>
            </p:cNvPr>
            <p:cNvSpPr/>
            <p:nvPr/>
          </p:nvSpPr>
          <p:spPr>
            <a:xfrm>
              <a:off x="6086675" y="1837188"/>
              <a:ext cx="38200" cy="28500"/>
            </a:xfrm>
            <a:custGeom>
              <a:avLst/>
              <a:gdLst/>
              <a:ahLst/>
              <a:cxnLst/>
              <a:rect l="l" t="t" r="r" b="b"/>
              <a:pathLst>
                <a:path w="1528" h="1140" extrusionOk="0">
                  <a:moveTo>
                    <a:pt x="764" y="1"/>
                  </a:moveTo>
                  <a:cubicBezTo>
                    <a:pt x="255" y="1"/>
                    <a:pt x="0" y="617"/>
                    <a:pt x="362" y="979"/>
                  </a:cubicBezTo>
                  <a:cubicBezTo>
                    <a:pt x="476" y="1086"/>
                    <a:pt x="623" y="1140"/>
                    <a:pt x="771" y="1140"/>
                  </a:cubicBezTo>
                  <a:cubicBezTo>
                    <a:pt x="918" y="1140"/>
                    <a:pt x="1065" y="1086"/>
                    <a:pt x="1179" y="979"/>
                  </a:cubicBezTo>
                  <a:cubicBezTo>
                    <a:pt x="1528" y="617"/>
                    <a:pt x="1273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61;p56">
              <a:extLst>
                <a:ext uri="{FF2B5EF4-FFF2-40B4-BE49-F238E27FC236}">
                  <a16:creationId xmlns:a16="http://schemas.microsoft.com/office/drawing/2014/main" id="{5B8FF011-C422-49BE-A71E-75998758B988}"/>
                </a:ext>
              </a:extLst>
            </p:cNvPr>
            <p:cNvSpPr/>
            <p:nvPr/>
          </p:nvSpPr>
          <p:spPr>
            <a:xfrm>
              <a:off x="6169425" y="1917713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0"/>
                  </a:moveTo>
                  <a:cubicBezTo>
                    <a:pt x="489" y="0"/>
                    <a:pt x="345" y="53"/>
                    <a:pt x="228" y="170"/>
                  </a:cubicBezTo>
                  <a:cubicBezTo>
                    <a:pt x="0" y="398"/>
                    <a:pt x="0" y="760"/>
                    <a:pt x="228" y="974"/>
                  </a:cubicBezTo>
                  <a:cubicBezTo>
                    <a:pt x="345" y="1092"/>
                    <a:pt x="489" y="1144"/>
                    <a:pt x="631" y="1144"/>
                  </a:cubicBezTo>
                  <a:cubicBezTo>
                    <a:pt x="925" y="1144"/>
                    <a:pt x="1206" y="916"/>
                    <a:pt x="1206" y="572"/>
                  </a:cubicBezTo>
                  <a:cubicBezTo>
                    <a:pt x="1206" y="228"/>
                    <a:pt x="925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62;p56">
              <a:extLst>
                <a:ext uri="{FF2B5EF4-FFF2-40B4-BE49-F238E27FC236}">
                  <a16:creationId xmlns:a16="http://schemas.microsoft.com/office/drawing/2014/main" id="{2EDD4F16-7AB5-4DCD-9194-CA44D70E185E}"/>
                </a:ext>
              </a:extLst>
            </p:cNvPr>
            <p:cNvSpPr/>
            <p:nvPr/>
          </p:nvSpPr>
          <p:spPr>
            <a:xfrm>
              <a:off x="6054500" y="1808663"/>
              <a:ext cx="71300" cy="53350"/>
            </a:xfrm>
            <a:custGeom>
              <a:avLst/>
              <a:gdLst/>
              <a:ahLst/>
              <a:cxnLst/>
              <a:rect l="l" t="t" r="r" b="b"/>
              <a:pathLst>
                <a:path w="2852" h="2134" extrusionOk="0">
                  <a:moveTo>
                    <a:pt x="1426" y="1"/>
                  </a:moveTo>
                  <a:cubicBezTo>
                    <a:pt x="1155" y="1"/>
                    <a:pt x="883" y="105"/>
                    <a:pt x="671" y="311"/>
                  </a:cubicBezTo>
                  <a:cubicBezTo>
                    <a:pt x="1" y="968"/>
                    <a:pt x="456" y="2120"/>
                    <a:pt x="1408" y="2133"/>
                  </a:cubicBezTo>
                  <a:cubicBezTo>
                    <a:pt x="1413" y="2133"/>
                    <a:pt x="1419" y="2134"/>
                    <a:pt x="1424" y="2134"/>
                  </a:cubicBezTo>
                  <a:cubicBezTo>
                    <a:pt x="2365" y="2134"/>
                    <a:pt x="2851" y="990"/>
                    <a:pt x="2185" y="324"/>
                  </a:cubicBezTo>
                  <a:cubicBezTo>
                    <a:pt x="1976" y="108"/>
                    <a:pt x="1702" y="1"/>
                    <a:pt x="1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63;p56">
              <a:extLst>
                <a:ext uri="{FF2B5EF4-FFF2-40B4-BE49-F238E27FC236}">
                  <a16:creationId xmlns:a16="http://schemas.microsoft.com/office/drawing/2014/main" id="{577B03AE-9B8D-4A3C-A288-53A07D6BF331}"/>
                </a:ext>
              </a:extLst>
            </p:cNvPr>
            <p:cNvSpPr/>
            <p:nvPr/>
          </p:nvSpPr>
          <p:spPr>
            <a:xfrm>
              <a:off x="6407275" y="1780238"/>
              <a:ext cx="25500" cy="92825"/>
            </a:xfrm>
            <a:custGeom>
              <a:avLst/>
              <a:gdLst/>
              <a:ahLst/>
              <a:cxnLst/>
              <a:rect l="l" t="t" r="r" b="b"/>
              <a:pathLst>
                <a:path w="1020" h="3713" fill="none" extrusionOk="0">
                  <a:moveTo>
                    <a:pt x="1" y="3713"/>
                  </a:moveTo>
                  <a:lnTo>
                    <a:pt x="1019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64;p56">
              <a:extLst>
                <a:ext uri="{FF2B5EF4-FFF2-40B4-BE49-F238E27FC236}">
                  <a16:creationId xmlns:a16="http://schemas.microsoft.com/office/drawing/2014/main" id="{0467986A-6071-4C21-8848-084FCA084E25}"/>
                </a:ext>
              </a:extLst>
            </p:cNvPr>
            <p:cNvSpPr/>
            <p:nvPr/>
          </p:nvSpPr>
          <p:spPr>
            <a:xfrm>
              <a:off x="6389200" y="1857763"/>
              <a:ext cx="34175" cy="28600"/>
            </a:xfrm>
            <a:custGeom>
              <a:avLst/>
              <a:gdLst/>
              <a:ahLst/>
              <a:cxnLst/>
              <a:rect l="l" t="t" r="r" b="b"/>
              <a:pathLst>
                <a:path w="1367" h="1144" extrusionOk="0">
                  <a:moveTo>
                    <a:pt x="726" y="1"/>
                  </a:moveTo>
                  <a:cubicBezTo>
                    <a:pt x="306" y="1"/>
                    <a:pt x="1" y="459"/>
                    <a:pt x="228" y="853"/>
                  </a:cubicBezTo>
                  <a:cubicBezTo>
                    <a:pt x="341" y="1050"/>
                    <a:pt x="535" y="1143"/>
                    <a:pt x="726" y="1143"/>
                  </a:cubicBezTo>
                  <a:cubicBezTo>
                    <a:pt x="964" y="1143"/>
                    <a:pt x="1199" y="999"/>
                    <a:pt x="1273" y="732"/>
                  </a:cubicBezTo>
                  <a:cubicBezTo>
                    <a:pt x="1367" y="424"/>
                    <a:pt x="1179" y="102"/>
                    <a:pt x="885" y="22"/>
                  </a:cubicBezTo>
                  <a:cubicBezTo>
                    <a:pt x="831" y="7"/>
                    <a:pt x="778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365;p56">
              <a:extLst>
                <a:ext uri="{FF2B5EF4-FFF2-40B4-BE49-F238E27FC236}">
                  <a16:creationId xmlns:a16="http://schemas.microsoft.com/office/drawing/2014/main" id="{F28E4C69-5F55-475A-8F94-EB210D6E8C9F}"/>
                </a:ext>
              </a:extLst>
            </p:cNvPr>
            <p:cNvSpPr/>
            <p:nvPr/>
          </p:nvSpPr>
          <p:spPr>
            <a:xfrm>
              <a:off x="6414325" y="1766588"/>
              <a:ext cx="34825" cy="28700"/>
            </a:xfrm>
            <a:custGeom>
              <a:avLst/>
              <a:gdLst/>
              <a:ahLst/>
              <a:cxnLst/>
              <a:rect l="l" t="t" r="r" b="b"/>
              <a:pathLst>
                <a:path w="1393" h="1148" extrusionOk="0">
                  <a:moveTo>
                    <a:pt x="737" y="0"/>
                  </a:moveTo>
                  <a:cubicBezTo>
                    <a:pt x="644" y="0"/>
                    <a:pt x="548" y="24"/>
                    <a:pt x="456" y="78"/>
                  </a:cubicBezTo>
                  <a:cubicBezTo>
                    <a:pt x="0" y="332"/>
                    <a:pt x="81" y="989"/>
                    <a:pt x="576" y="1123"/>
                  </a:cubicBezTo>
                  <a:cubicBezTo>
                    <a:pt x="631" y="1139"/>
                    <a:pt x="685" y="1147"/>
                    <a:pt x="738" y="1147"/>
                  </a:cubicBezTo>
                  <a:cubicBezTo>
                    <a:pt x="987" y="1147"/>
                    <a:pt x="1209" y="977"/>
                    <a:pt x="1287" y="734"/>
                  </a:cubicBezTo>
                  <a:cubicBezTo>
                    <a:pt x="1393" y="342"/>
                    <a:pt x="1088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366;p56">
              <a:extLst>
                <a:ext uri="{FF2B5EF4-FFF2-40B4-BE49-F238E27FC236}">
                  <a16:creationId xmlns:a16="http://schemas.microsoft.com/office/drawing/2014/main" id="{EEE005F5-CBF1-4074-971D-F8784E1D7C02}"/>
                </a:ext>
              </a:extLst>
            </p:cNvPr>
            <p:cNvSpPr/>
            <p:nvPr/>
          </p:nvSpPr>
          <p:spPr>
            <a:xfrm>
              <a:off x="6489350" y="1696813"/>
              <a:ext cx="112600" cy="28175"/>
            </a:xfrm>
            <a:custGeom>
              <a:avLst/>
              <a:gdLst/>
              <a:ahLst/>
              <a:cxnLst/>
              <a:rect l="l" t="t" r="r" b="b"/>
              <a:pathLst>
                <a:path w="4504" h="1127" fill="none" extrusionOk="0">
                  <a:moveTo>
                    <a:pt x="4504" y="1"/>
                  </a:moveTo>
                  <a:lnTo>
                    <a:pt x="1" y="1126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67;p56">
              <a:extLst>
                <a:ext uri="{FF2B5EF4-FFF2-40B4-BE49-F238E27FC236}">
                  <a16:creationId xmlns:a16="http://schemas.microsoft.com/office/drawing/2014/main" id="{143AD8F2-C3D4-43FA-A144-6B180D7227ED}"/>
                </a:ext>
              </a:extLst>
            </p:cNvPr>
            <p:cNvSpPr/>
            <p:nvPr/>
          </p:nvSpPr>
          <p:spPr>
            <a:xfrm>
              <a:off x="6585500" y="1682888"/>
              <a:ext cx="34175" cy="28625"/>
            </a:xfrm>
            <a:custGeom>
              <a:avLst/>
              <a:gdLst/>
              <a:ahLst/>
              <a:cxnLst/>
              <a:rect l="l" t="t" r="r" b="b"/>
              <a:pathLst>
                <a:path w="1367" h="1145" extrusionOk="0">
                  <a:moveTo>
                    <a:pt x="651" y="1"/>
                  </a:moveTo>
                  <a:cubicBezTo>
                    <a:pt x="601" y="1"/>
                    <a:pt x="550" y="7"/>
                    <a:pt x="497" y="22"/>
                  </a:cubicBezTo>
                  <a:cubicBezTo>
                    <a:pt x="189" y="89"/>
                    <a:pt x="1" y="397"/>
                    <a:pt x="81" y="705"/>
                  </a:cubicBezTo>
                  <a:cubicBezTo>
                    <a:pt x="150" y="988"/>
                    <a:pt x="394" y="1144"/>
                    <a:pt x="640" y="1144"/>
                  </a:cubicBezTo>
                  <a:cubicBezTo>
                    <a:pt x="825" y="1144"/>
                    <a:pt x="1012" y="1056"/>
                    <a:pt x="1127" y="866"/>
                  </a:cubicBezTo>
                  <a:cubicBezTo>
                    <a:pt x="1366" y="471"/>
                    <a:pt x="1071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68;p56">
              <a:extLst>
                <a:ext uri="{FF2B5EF4-FFF2-40B4-BE49-F238E27FC236}">
                  <a16:creationId xmlns:a16="http://schemas.microsoft.com/office/drawing/2014/main" id="{0374858D-D29A-4C54-946B-877580969572}"/>
                </a:ext>
              </a:extLst>
            </p:cNvPr>
            <p:cNvSpPr/>
            <p:nvPr/>
          </p:nvSpPr>
          <p:spPr>
            <a:xfrm>
              <a:off x="6471600" y="1710413"/>
              <a:ext cx="34550" cy="28775"/>
            </a:xfrm>
            <a:custGeom>
              <a:avLst/>
              <a:gdLst/>
              <a:ahLst/>
              <a:cxnLst/>
              <a:rect l="l" t="t" r="r" b="b"/>
              <a:pathLst>
                <a:path w="1382" h="1151" extrusionOk="0">
                  <a:moveTo>
                    <a:pt x="734" y="1"/>
                  </a:moveTo>
                  <a:cubicBezTo>
                    <a:pt x="687" y="1"/>
                    <a:pt x="639" y="7"/>
                    <a:pt x="590" y="20"/>
                  </a:cubicBezTo>
                  <a:cubicBezTo>
                    <a:pt x="94" y="140"/>
                    <a:pt x="1" y="797"/>
                    <a:pt x="443" y="1065"/>
                  </a:cubicBezTo>
                  <a:cubicBezTo>
                    <a:pt x="538" y="1124"/>
                    <a:pt x="638" y="1151"/>
                    <a:pt x="735" y="1151"/>
                  </a:cubicBezTo>
                  <a:cubicBezTo>
                    <a:pt x="1077" y="1151"/>
                    <a:pt x="1381" y="821"/>
                    <a:pt x="1287" y="435"/>
                  </a:cubicBezTo>
                  <a:cubicBezTo>
                    <a:pt x="1219" y="175"/>
                    <a:pt x="990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69;p56">
              <a:extLst>
                <a:ext uri="{FF2B5EF4-FFF2-40B4-BE49-F238E27FC236}">
                  <a16:creationId xmlns:a16="http://schemas.microsoft.com/office/drawing/2014/main" id="{759BE94A-B43A-43B7-B430-B57963445E3B}"/>
                </a:ext>
              </a:extLst>
            </p:cNvPr>
            <p:cNvSpPr/>
            <p:nvPr/>
          </p:nvSpPr>
          <p:spPr>
            <a:xfrm>
              <a:off x="6587775" y="1663813"/>
              <a:ext cx="63100" cy="53375"/>
            </a:xfrm>
            <a:custGeom>
              <a:avLst/>
              <a:gdLst/>
              <a:ahLst/>
              <a:cxnLst/>
              <a:rect l="l" t="t" r="r" b="b"/>
              <a:pathLst>
                <a:path w="2524" h="2135" extrusionOk="0">
                  <a:moveTo>
                    <a:pt x="1349" y="1"/>
                  </a:moveTo>
                  <a:cubicBezTo>
                    <a:pt x="998" y="1"/>
                    <a:pt x="644" y="171"/>
                    <a:pt x="433" y="530"/>
                  </a:cubicBezTo>
                  <a:cubicBezTo>
                    <a:pt x="0" y="1263"/>
                    <a:pt x="547" y="2135"/>
                    <a:pt x="1331" y="2135"/>
                  </a:cubicBezTo>
                  <a:cubicBezTo>
                    <a:pt x="1422" y="2135"/>
                    <a:pt x="1516" y="2123"/>
                    <a:pt x="1612" y="2098"/>
                  </a:cubicBezTo>
                  <a:cubicBezTo>
                    <a:pt x="2188" y="1951"/>
                    <a:pt x="2523" y="1374"/>
                    <a:pt x="2376" y="798"/>
                  </a:cubicBezTo>
                  <a:cubicBezTo>
                    <a:pt x="2240" y="279"/>
                    <a:pt x="1797" y="1"/>
                    <a:pt x="1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70;p56">
              <a:extLst>
                <a:ext uri="{FF2B5EF4-FFF2-40B4-BE49-F238E27FC236}">
                  <a16:creationId xmlns:a16="http://schemas.microsoft.com/office/drawing/2014/main" id="{1BABE1A8-F9DB-4732-A8C9-321C297A8167}"/>
                </a:ext>
              </a:extLst>
            </p:cNvPr>
            <p:cNvSpPr/>
            <p:nvPr/>
          </p:nvSpPr>
          <p:spPr>
            <a:xfrm>
              <a:off x="6457200" y="1578213"/>
              <a:ext cx="31525" cy="113950"/>
            </a:xfrm>
            <a:custGeom>
              <a:avLst/>
              <a:gdLst/>
              <a:ahLst/>
              <a:cxnLst/>
              <a:rect l="l" t="t" r="r" b="b"/>
              <a:pathLst>
                <a:path w="1261" h="4558" fill="none" extrusionOk="0">
                  <a:moveTo>
                    <a:pt x="1260" y="1"/>
                  </a:moveTo>
                  <a:lnTo>
                    <a:pt x="0" y="4557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371;p56">
              <a:extLst>
                <a:ext uri="{FF2B5EF4-FFF2-40B4-BE49-F238E27FC236}">
                  <a16:creationId xmlns:a16="http://schemas.microsoft.com/office/drawing/2014/main" id="{849FBC1B-8E3E-46A3-A42B-E2880C3B82A8}"/>
                </a:ext>
              </a:extLst>
            </p:cNvPr>
            <p:cNvSpPr/>
            <p:nvPr/>
          </p:nvSpPr>
          <p:spPr>
            <a:xfrm>
              <a:off x="6472600" y="1564613"/>
              <a:ext cx="33875" cy="28575"/>
            </a:xfrm>
            <a:custGeom>
              <a:avLst/>
              <a:gdLst/>
              <a:ahLst/>
              <a:cxnLst/>
              <a:rect l="l" t="t" r="r" b="b"/>
              <a:pathLst>
                <a:path w="1355" h="1143" extrusionOk="0">
                  <a:moveTo>
                    <a:pt x="639" y="1"/>
                  </a:moveTo>
                  <a:cubicBezTo>
                    <a:pt x="397" y="1"/>
                    <a:pt x="156" y="148"/>
                    <a:pt x="81" y="424"/>
                  </a:cubicBezTo>
                  <a:cubicBezTo>
                    <a:pt x="1" y="719"/>
                    <a:pt x="175" y="1041"/>
                    <a:pt x="483" y="1121"/>
                  </a:cubicBezTo>
                  <a:cubicBezTo>
                    <a:pt x="537" y="1136"/>
                    <a:pt x="590" y="1142"/>
                    <a:pt x="641" y="1142"/>
                  </a:cubicBezTo>
                  <a:cubicBezTo>
                    <a:pt x="1059" y="1142"/>
                    <a:pt x="1355" y="684"/>
                    <a:pt x="1140" y="290"/>
                  </a:cubicBezTo>
                  <a:cubicBezTo>
                    <a:pt x="1027" y="94"/>
                    <a:pt x="833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372;p56">
              <a:extLst>
                <a:ext uri="{FF2B5EF4-FFF2-40B4-BE49-F238E27FC236}">
                  <a16:creationId xmlns:a16="http://schemas.microsoft.com/office/drawing/2014/main" id="{DFE2EFBB-EF79-4D1F-B22E-763F81AF4A9E}"/>
                </a:ext>
              </a:extLst>
            </p:cNvPr>
            <p:cNvSpPr/>
            <p:nvPr/>
          </p:nvSpPr>
          <p:spPr>
            <a:xfrm>
              <a:off x="6440800" y="1677238"/>
              <a:ext cx="34850" cy="28775"/>
            </a:xfrm>
            <a:custGeom>
              <a:avLst/>
              <a:gdLst/>
              <a:ahLst/>
              <a:cxnLst/>
              <a:rect l="l" t="t" r="r" b="b"/>
              <a:pathLst>
                <a:path w="1394" h="1151" extrusionOk="0">
                  <a:moveTo>
                    <a:pt x="666" y="0"/>
                  </a:moveTo>
                  <a:cubicBezTo>
                    <a:pt x="414" y="0"/>
                    <a:pt x="185" y="164"/>
                    <a:pt x="107" y="422"/>
                  </a:cubicBezTo>
                  <a:cubicBezTo>
                    <a:pt x="1" y="816"/>
                    <a:pt x="309" y="1151"/>
                    <a:pt x="661" y="1151"/>
                  </a:cubicBezTo>
                  <a:cubicBezTo>
                    <a:pt x="753" y="1151"/>
                    <a:pt x="847" y="1128"/>
                    <a:pt x="938" y="1079"/>
                  </a:cubicBezTo>
                  <a:cubicBezTo>
                    <a:pt x="1393" y="824"/>
                    <a:pt x="1300" y="154"/>
                    <a:pt x="817" y="20"/>
                  </a:cubicBezTo>
                  <a:cubicBezTo>
                    <a:pt x="767" y="7"/>
                    <a:pt x="716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73;p56">
              <a:extLst>
                <a:ext uri="{FF2B5EF4-FFF2-40B4-BE49-F238E27FC236}">
                  <a16:creationId xmlns:a16="http://schemas.microsoft.com/office/drawing/2014/main" id="{C36B3BA5-AA5D-47AE-9F9E-ACCB4F04E6E4}"/>
                </a:ext>
              </a:extLst>
            </p:cNvPr>
            <p:cNvSpPr/>
            <p:nvPr/>
          </p:nvSpPr>
          <p:spPr>
            <a:xfrm>
              <a:off x="6459825" y="1533988"/>
              <a:ext cx="63400" cy="53425"/>
            </a:xfrm>
            <a:custGeom>
              <a:avLst/>
              <a:gdLst/>
              <a:ahLst/>
              <a:cxnLst/>
              <a:rect l="l" t="t" r="r" b="b"/>
              <a:pathLst>
                <a:path w="2536" h="2137" extrusionOk="0">
                  <a:moveTo>
                    <a:pt x="1340" y="0"/>
                  </a:moveTo>
                  <a:cubicBezTo>
                    <a:pt x="560" y="0"/>
                    <a:pt x="1" y="856"/>
                    <a:pt x="418" y="1596"/>
                  </a:cubicBezTo>
                  <a:cubicBezTo>
                    <a:pt x="626" y="1963"/>
                    <a:pt x="983" y="2137"/>
                    <a:pt x="1339" y="2137"/>
                  </a:cubicBezTo>
                  <a:cubicBezTo>
                    <a:pt x="1787" y="2137"/>
                    <a:pt x="2233" y="1862"/>
                    <a:pt x="2375" y="1354"/>
                  </a:cubicBezTo>
                  <a:cubicBezTo>
                    <a:pt x="2535" y="778"/>
                    <a:pt x="2200" y="189"/>
                    <a:pt x="1638" y="41"/>
                  </a:cubicBezTo>
                  <a:cubicBezTo>
                    <a:pt x="1536" y="13"/>
                    <a:pt x="1436" y="0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74;p56">
              <a:extLst>
                <a:ext uri="{FF2B5EF4-FFF2-40B4-BE49-F238E27FC236}">
                  <a16:creationId xmlns:a16="http://schemas.microsoft.com/office/drawing/2014/main" id="{FB6EB175-5613-47F7-BA80-7E4151FCF69F}"/>
                </a:ext>
              </a:extLst>
            </p:cNvPr>
            <p:cNvSpPr/>
            <p:nvPr/>
          </p:nvSpPr>
          <p:spPr>
            <a:xfrm>
              <a:off x="6352675" y="1642538"/>
              <a:ext cx="60325" cy="61350"/>
            </a:xfrm>
            <a:custGeom>
              <a:avLst/>
              <a:gdLst/>
              <a:ahLst/>
              <a:cxnLst/>
              <a:rect l="l" t="t" r="r" b="b"/>
              <a:pathLst>
                <a:path w="2413" h="2454" fill="none" extrusionOk="0">
                  <a:moveTo>
                    <a:pt x="0" y="1"/>
                  </a:moveTo>
                  <a:lnTo>
                    <a:pt x="2413" y="2453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75;p56">
              <a:extLst>
                <a:ext uri="{FF2B5EF4-FFF2-40B4-BE49-F238E27FC236}">
                  <a16:creationId xmlns:a16="http://schemas.microsoft.com/office/drawing/2014/main" id="{97DAD5E7-9042-47C1-BA46-7DF4DBE59C08}"/>
                </a:ext>
              </a:extLst>
            </p:cNvPr>
            <p:cNvSpPr/>
            <p:nvPr/>
          </p:nvSpPr>
          <p:spPr>
            <a:xfrm>
              <a:off x="6333900" y="1628463"/>
              <a:ext cx="38225" cy="28775"/>
            </a:xfrm>
            <a:custGeom>
              <a:avLst/>
              <a:gdLst/>
              <a:ahLst/>
              <a:cxnLst/>
              <a:rect l="l" t="t" r="r" b="b"/>
              <a:pathLst>
                <a:path w="1529" h="1151" extrusionOk="0">
                  <a:moveTo>
                    <a:pt x="765" y="1"/>
                  </a:moveTo>
                  <a:cubicBezTo>
                    <a:pt x="256" y="1"/>
                    <a:pt x="1" y="617"/>
                    <a:pt x="363" y="979"/>
                  </a:cubicBezTo>
                  <a:cubicBezTo>
                    <a:pt x="477" y="1093"/>
                    <a:pt x="624" y="1150"/>
                    <a:pt x="770" y="1150"/>
                  </a:cubicBezTo>
                  <a:cubicBezTo>
                    <a:pt x="916" y="1150"/>
                    <a:pt x="1060" y="1093"/>
                    <a:pt x="1167" y="979"/>
                  </a:cubicBezTo>
                  <a:cubicBezTo>
                    <a:pt x="1529" y="617"/>
                    <a:pt x="1274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76;p56">
              <a:extLst>
                <a:ext uri="{FF2B5EF4-FFF2-40B4-BE49-F238E27FC236}">
                  <a16:creationId xmlns:a16="http://schemas.microsoft.com/office/drawing/2014/main" id="{5205F685-FE95-402F-9A69-2DFD988F0ECB}"/>
                </a:ext>
              </a:extLst>
            </p:cNvPr>
            <p:cNvSpPr/>
            <p:nvPr/>
          </p:nvSpPr>
          <p:spPr>
            <a:xfrm>
              <a:off x="6396550" y="1688888"/>
              <a:ext cx="30175" cy="28625"/>
            </a:xfrm>
            <a:custGeom>
              <a:avLst/>
              <a:gdLst/>
              <a:ahLst/>
              <a:cxnLst/>
              <a:rect l="l" t="t" r="r" b="b"/>
              <a:pathLst>
                <a:path w="1207" h="1145" extrusionOk="0">
                  <a:moveTo>
                    <a:pt x="631" y="0"/>
                  </a:moveTo>
                  <a:cubicBezTo>
                    <a:pt x="490" y="0"/>
                    <a:pt x="346" y="53"/>
                    <a:pt x="229" y="170"/>
                  </a:cubicBezTo>
                  <a:cubicBezTo>
                    <a:pt x="1" y="385"/>
                    <a:pt x="1" y="747"/>
                    <a:pt x="229" y="974"/>
                  </a:cubicBezTo>
                  <a:cubicBezTo>
                    <a:pt x="346" y="1092"/>
                    <a:pt x="490" y="1144"/>
                    <a:pt x="631" y="1144"/>
                  </a:cubicBezTo>
                  <a:cubicBezTo>
                    <a:pt x="926" y="1144"/>
                    <a:pt x="1207" y="916"/>
                    <a:pt x="1207" y="572"/>
                  </a:cubicBezTo>
                  <a:cubicBezTo>
                    <a:pt x="1207" y="228"/>
                    <a:pt x="926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377;p56">
              <a:extLst>
                <a:ext uri="{FF2B5EF4-FFF2-40B4-BE49-F238E27FC236}">
                  <a16:creationId xmlns:a16="http://schemas.microsoft.com/office/drawing/2014/main" id="{E8DAD999-E453-4D9B-B7F1-64FABD7CB540}"/>
                </a:ext>
              </a:extLst>
            </p:cNvPr>
            <p:cNvSpPr/>
            <p:nvPr/>
          </p:nvSpPr>
          <p:spPr>
            <a:xfrm>
              <a:off x="6206275" y="1638188"/>
              <a:ext cx="84100" cy="82775"/>
            </a:xfrm>
            <a:custGeom>
              <a:avLst/>
              <a:gdLst/>
              <a:ahLst/>
              <a:cxnLst/>
              <a:rect l="l" t="t" r="r" b="b"/>
              <a:pathLst>
                <a:path w="3364" h="3311" fill="none" extrusionOk="0">
                  <a:moveTo>
                    <a:pt x="0" y="3311"/>
                  </a:moveTo>
                  <a:lnTo>
                    <a:pt x="3364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378;p56">
              <a:extLst>
                <a:ext uri="{FF2B5EF4-FFF2-40B4-BE49-F238E27FC236}">
                  <a16:creationId xmlns:a16="http://schemas.microsoft.com/office/drawing/2014/main" id="{1D0E5A53-9286-436E-8E9E-F1B39C6B91EC}"/>
                </a:ext>
              </a:extLst>
            </p:cNvPr>
            <p:cNvSpPr/>
            <p:nvPr/>
          </p:nvSpPr>
          <p:spPr>
            <a:xfrm>
              <a:off x="6192525" y="1705963"/>
              <a:ext cx="29850" cy="28875"/>
            </a:xfrm>
            <a:custGeom>
              <a:avLst/>
              <a:gdLst/>
              <a:ahLst/>
              <a:cxnLst/>
              <a:rect l="l" t="t" r="r" b="b"/>
              <a:pathLst>
                <a:path w="1194" h="1155" extrusionOk="0">
                  <a:moveTo>
                    <a:pt x="576" y="1"/>
                  </a:moveTo>
                  <a:cubicBezTo>
                    <a:pt x="282" y="1"/>
                    <a:pt x="1" y="229"/>
                    <a:pt x="1" y="573"/>
                  </a:cubicBezTo>
                  <a:cubicBezTo>
                    <a:pt x="1" y="920"/>
                    <a:pt x="287" y="1155"/>
                    <a:pt x="584" y="1155"/>
                  </a:cubicBezTo>
                  <a:cubicBezTo>
                    <a:pt x="723" y="1155"/>
                    <a:pt x="864" y="1103"/>
                    <a:pt x="979" y="988"/>
                  </a:cubicBezTo>
                  <a:cubicBezTo>
                    <a:pt x="1193" y="760"/>
                    <a:pt x="1193" y="399"/>
                    <a:pt x="979" y="171"/>
                  </a:cubicBezTo>
                  <a:cubicBezTo>
                    <a:pt x="862" y="53"/>
                    <a:pt x="717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379;p56">
              <a:extLst>
                <a:ext uri="{FF2B5EF4-FFF2-40B4-BE49-F238E27FC236}">
                  <a16:creationId xmlns:a16="http://schemas.microsoft.com/office/drawing/2014/main" id="{BF081A07-E829-4A6A-9E30-869B038F6CB8}"/>
                </a:ext>
              </a:extLst>
            </p:cNvPr>
            <p:cNvSpPr/>
            <p:nvPr/>
          </p:nvSpPr>
          <p:spPr>
            <a:xfrm>
              <a:off x="6270600" y="1624463"/>
              <a:ext cx="38200" cy="28500"/>
            </a:xfrm>
            <a:custGeom>
              <a:avLst/>
              <a:gdLst/>
              <a:ahLst/>
              <a:cxnLst/>
              <a:rect l="l" t="t" r="r" b="b"/>
              <a:pathLst>
                <a:path w="1528" h="1140" extrusionOk="0">
                  <a:moveTo>
                    <a:pt x="764" y="0"/>
                  </a:moveTo>
                  <a:cubicBezTo>
                    <a:pt x="255" y="0"/>
                    <a:pt x="0" y="617"/>
                    <a:pt x="362" y="978"/>
                  </a:cubicBezTo>
                  <a:cubicBezTo>
                    <a:pt x="476" y="1086"/>
                    <a:pt x="623" y="1139"/>
                    <a:pt x="769" y="1139"/>
                  </a:cubicBezTo>
                  <a:cubicBezTo>
                    <a:pt x="915" y="1139"/>
                    <a:pt x="1059" y="1086"/>
                    <a:pt x="1166" y="978"/>
                  </a:cubicBezTo>
                  <a:cubicBezTo>
                    <a:pt x="1528" y="617"/>
                    <a:pt x="127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380;p56">
              <a:extLst>
                <a:ext uri="{FF2B5EF4-FFF2-40B4-BE49-F238E27FC236}">
                  <a16:creationId xmlns:a16="http://schemas.microsoft.com/office/drawing/2014/main" id="{A041B22F-4FE7-4FE6-89E1-3C165888503C}"/>
                </a:ext>
              </a:extLst>
            </p:cNvPr>
            <p:cNvSpPr/>
            <p:nvPr/>
          </p:nvSpPr>
          <p:spPr>
            <a:xfrm>
              <a:off x="6163725" y="1707113"/>
              <a:ext cx="56200" cy="53550"/>
            </a:xfrm>
            <a:custGeom>
              <a:avLst/>
              <a:gdLst/>
              <a:ahLst/>
              <a:cxnLst/>
              <a:rect l="l" t="t" r="r" b="b"/>
              <a:pathLst>
                <a:path w="2248" h="2142" extrusionOk="0">
                  <a:moveTo>
                    <a:pt x="1170" y="1"/>
                  </a:moveTo>
                  <a:cubicBezTo>
                    <a:pt x="909" y="1"/>
                    <a:pt x="644" y="97"/>
                    <a:pt x="429" y="312"/>
                  </a:cubicBezTo>
                  <a:cubicBezTo>
                    <a:pt x="0" y="728"/>
                    <a:pt x="0" y="1398"/>
                    <a:pt x="416" y="1827"/>
                  </a:cubicBezTo>
                  <a:cubicBezTo>
                    <a:pt x="629" y="2044"/>
                    <a:pt x="894" y="2142"/>
                    <a:pt x="1156" y="2142"/>
                  </a:cubicBezTo>
                  <a:cubicBezTo>
                    <a:pt x="1700" y="2142"/>
                    <a:pt x="2229" y="1719"/>
                    <a:pt x="2238" y="1076"/>
                  </a:cubicBezTo>
                  <a:cubicBezTo>
                    <a:pt x="2247" y="430"/>
                    <a:pt x="171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381;p56">
              <a:extLst>
                <a:ext uri="{FF2B5EF4-FFF2-40B4-BE49-F238E27FC236}">
                  <a16:creationId xmlns:a16="http://schemas.microsoft.com/office/drawing/2014/main" id="{92EE4474-DDF9-46AC-A1E8-708EE2F88192}"/>
                </a:ext>
              </a:extLst>
            </p:cNvPr>
            <p:cNvSpPr/>
            <p:nvPr/>
          </p:nvSpPr>
          <p:spPr>
            <a:xfrm>
              <a:off x="6189175" y="1510888"/>
              <a:ext cx="96525" cy="68700"/>
            </a:xfrm>
            <a:custGeom>
              <a:avLst/>
              <a:gdLst/>
              <a:ahLst/>
              <a:cxnLst/>
              <a:rect l="l" t="t" r="r" b="b"/>
              <a:pathLst>
                <a:path w="3861" h="2748" fill="none" extrusionOk="0">
                  <a:moveTo>
                    <a:pt x="1" y="0"/>
                  </a:moveTo>
                  <a:lnTo>
                    <a:pt x="3860" y="2747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382;p56">
              <a:extLst>
                <a:ext uri="{FF2B5EF4-FFF2-40B4-BE49-F238E27FC236}">
                  <a16:creationId xmlns:a16="http://schemas.microsoft.com/office/drawing/2014/main" id="{CA5D4A45-DDCF-43F5-B0A8-1312EECD7150}"/>
                </a:ext>
              </a:extLst>
            </p:cNvPr>
            <p:cNvSpPr/>
            <p:nvPr/>
          </p:nvSpPr>
          <p:spPr>
            <a:xfrm>
              <a:off x="6171100" y="1496963"/>
              <a:ext cx="37400" cy="28675"/>
            </a:xfrm>
            <a:custGeom>
              <a:avLst/>
              <a:gdLst/>
              <a:ahLst/>
              <a:cxnLst/>
              <a:rect l="l" t="t" r="r" b="b"/>
              <a:pathLst>
                <a:path w="1496" h="1147" extrusionOk="0">
                  <a:moveTo>
                    <a:pt x="754" y="0"/>
                  </a:moveTo>
                  <a:cubicBezTo>
                    <a:pt x="722" y="0"/>
                    <a:pt x="690" y="3"/>
                    <a:pt x="657" y="8"/>
                  </a:cubicBezTo>
                  <a:cubicBezTo>
                    <a:pt x="147" y="88"/>
                    <a:pt x="0" y="745"/>
                    <a:pt x="416" y="1040"/>
                  </a:cubicBezTo>
                  <a:cubicBezTo>
                    <a:pt x="514" y="1113"/>
                    <a:pt x="629" y="1147"/>
                    <a:pt x="744" y="1147"/>
                  </a:cubicBezTo>
                  <a:cubicBezTo>
                    <a:pt x="925" y="1147"/>
                    <a:pt x="1105" y="1061"/>
                    <a:pt x="1220" y="906"/>
                  </a:cubicBezTo>
                  <a:cubicBezTo>
                    <a:pt x="1495" y="517"/>
                    <a:pt x="1209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383;p56">
              <a:extLst>
                <a:ext uri="{FF2B5EF4-FFF2-40B4-BE49-F238E27FC236}">
                  <a16:creationId xmlns:a16="http://schemas.microsoft.com/office/drawing/2014/main" id="{FAAF0D03-48E2-474C-B4D8-C71789B3E90C}"/>
                </a:ext>
              </a:extLst>
            </p:cNvPr>
            <p:cNvSpPr/>
            <p:nvPr/>
          </p:nvSpPr>
          <p:spPr>
            <a:xfrm>
              <a:off x="6268925" y="1564813"/>
              <a:ext cx="32000" cy="28825"/>
            </a:xfrm>
            <a:custGeom>
              <a:avLst/>
              <a:gdLst/>
              <a:ahLst/>
              <a:cxnLst/>
              <a:rect l="l" t="t" r="r" b="b"/>
              <a:pathLst>
                <a:path w="1280" h="1153" extrusionOk="0">
                  <a:moveTo>
                    <a:pt x="648" y="1"/>
                  </a:moveTo>
                  <a:cubicBezTo>
                    <a:pt x="477" y="1"/>
                    <a:pt x="305" y="77"/>
                    <a:pt x="188" y="242"/>
                  </a:cubicBezTo>
                  <a:cubicBezTo>
                    <a:pt x="0" y="497"/>
                    <a:pt x="54" y="858"/>
                    <a:pt x="322" y="1046"/>
                  </a:cubicBezTo>
                  <a:cubicBezTo>
                    <a:pt x="425" y="1120"/>
                    <a:pt x="538" y="1152"/>
                    <a:pt x="648" y="1152"/>
                  </a:cubicBezTo>
                  <a:cubicBezTo>
                    <a:pt x="978" y="1152"/>
                    <a:pt x="1280" y="855"/>
                    <a:pt x="1220" y="483"/>
                  </a:cubicBezTo>
                  <a:cubicBezTo>
                    <a:pt x="1163" y="176"/>
                    <a:pt x="907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384;p56">
              <a:extLst>
                <a:ext uri="{FF2B5EF4-FFF2-40B4-BE49-F238E27FC236}">
                  <a16:creationId xmlns:a16="http://schemas.microsoft.com/office/drawing/2014/main" id="{DAA9DD41-6079-4D4B-899D-8FF31961D22A}"/>
                </a:ext>
              </a:extLst>
            </p:cNvPr>
            <p:cNvSpPr/>
            <p:nvPr/>
          </p:nvSpPr>
          <p:spPr>
            <a:xfrm>
              <a:off x="6139875" y="1473613"/>
              <a:ext cx="69425" cy="53450"/>
            </a:xfrm>
            <a:custGeom>
              <a:avLst/>
              <a:gdLst/>
              <a:ahLst/>
              <a:cxnLst/>
              <a:rect l="l" t="t" r="r" b="b"/>
              <a:pathLst>
                <a:path w="2777" h="2138" extrusionOk="0">
                  <a:moveTo>
                    <a:pt x="1374" y="0"/>
                  </a:moveTo>
                  <a:cubicBezTo>
                    <a:pt x="1045" y="0"/>
                    <a:pt x="722" y="155"/>
                    <a:pt x="512" y="446"/>
                  </a:cubicBezTo>
                  <a:cubicBezTo>
                    <a:pt x="0" y="1170"/>
                    <a:pt x="535" y="2137"/>
                    <a:pt x="1368" y="2137"/>
                  </a:cubicBezTo>
                  <a:cubicBezTo>
                    <a:pt x="1429" y="2137"/>
                    <a:pt x="1493" y="2132"/>
                    <a:pt x="1557" y="2121"/>
                  </a:cubicBezTo>
                  <a:cubicBezTo>
                    <a:pt x="2495" y="1960"/>
                    <a:pt x="2777" y="754"/>
                    <a:pt x="2000" y="205"/>
                  </a:cubicBezTo>
                  <a:cubicBezTo>
                    <a:pt x="1808" y="67"/>
                    <a:pt x="1590" y="0"/>
                    <a:pt x="1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385;p56">
              <a:extLst>
                <a:ext uri="{FF2B5EF4-FFF2-40B4-BE49-F238E27FC236}">
                  <a16:creationId xmlns:a16="http://schemas.microsoft.com/office/drawing/2014/main" id="{C7956021-877C-4C38-8AC4-16AA5A3E0AE0}"/>
                </a:ext>
              </a:extLst>
            </p:cNvPr>
            <p:cNvSpPr/>
            <p:nvPr/>
          </p:nvSpPr>
          <p:spPr>
            <a:xfrm>
              <a:off x="6342625" y="1458963"/>
              <a:ext cx="50275" cy="105875"/>
            </a:xfrm>
            <a:custGeom>
              <a:avLst/>
              <a:gdLst/>
              <a:ahLst/>
              <a:cxnLst/>
              <a:rect l="l" t="t" r="r" b="b"/>
              <a:pathLst>
                <a:path w="2011" h="4235" fill="none" extrusionOk="0">
                  <a:moveTo>
                    <a:pt x="2010" y="0"/>
                  </a:moveTo>
                  <a:lnTo>
                    <a:pt x="0" y="4235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386;p56">
              <a:extLst>
                <a:ext uri="{FF2B5EF4-FFF2-40B4-BE49-F238E27FC236}">
                  <a16:creationId xmlns:a16="http://schemas.microsoft.com/office/drawing/2014/main" id="{71BF22AF-1240-4B9E-BE5D-D0A73885E3FA}"/>
                </a:ext>
              </a:extLst>
            </p:cNvPr>
            <p:cNvSpPr/>
            <p:nvPr/>
          </p:nvSpPr>
          <p:spPr>
            <a:xfrm>
              <a:off x="6376450" y="1445113"/>
              <a:ext cx="33150" cy="28650"/>
            </a:xfrm>
            <a:custGeom>
              <a:avLst/>
              <a:gdLst/>
              <a:ahLst/>
              <a:cxnLst/>
              <a:rect l="l" t="t" r="r" b="b"/>
              <a:pathLst>
                <a:path w="1326" h="1146" extrusionOk="0">
                  <a:moveTo>
                    <a:pt x="651" y="1"/>
                  </a:moveTo>
                  <a:cubicBezTo>
                    <a:pt x="444" y="1"/>
                    <a:pt x="237" y="108"/>
                    <a:pt x="135" y="326"/>
                  </a:cubicBezTo>
                  <a:cubicBezTo>
                    <a:pt x="1" y="608"/>
                    <a:pt x="121" y="956"/>
                    <a:pt x="403" y="1090"/>
                  </a:cubicBezTo>
                  <a:cubicBezTo>
                    <a:pt x="486" y="1128"/>
                    <a:pt x="570" y="1146"/>
                    <a:pt x="651" y="1146"/>
                  </a:cubicBezTo>
                  <a:cubicBezTo>
                    <a:pt x="1023" y="1146"/>
                    <a:pt x="1326" y="776"/>
                    <a:pt x="1194" y="380"/>
                  </a:cubicBezTo>
                  <a:cubicBezTo>
                    <a:pt x="1103" y="128"/>
                    <a:pt x="877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387;p56">
              <a:extLst>
                <a:ext uri="{FF2B5EF4-FFF2-40B4-BE49-F238E27FC236}">
                  <a16:creationId xmlns:a16="http://schemas.microsoft.com/office/drawing/2014/main" id="{971BAC47-FE83-4C25-A5F6-801C9527CCEA}"/>
                </a:ext>
              </a:extLst>
            </p:cNvPr>
            <p:cNvSpPr/>
            <p:nvPr/>
          </p:nvSpPr>
          <p:spPr>
            <a:xfrm>
              <a:off x="6325275" y="1549713"/>
              <a:ext cx="35450" cy="28750"/>
            </a:xfrm>
            <a:custGeom>
              <a:avLst/>
              <a:gdLst/>
              <a:ahLst/>
              <a:cxnLst/>
              <a:rect l="l" t="t" r="r" b="b"/>
              <a:pathLst>
                <a:path w="1418" h="1150" extrusionOk="0">
                  <a:moveTo>
                    <a:pt x="707" y="1"/>
                  </a:moveTo>
                  <a:cubicBezTo>
                    <a:pt x="492" y="1"/>
                    <a:pt x="282" y="123"/>
                    <a:pt x="185" y="337"/>
                  </a:cubicBezTo>
                  <a:cubicBezTo>
                    <a:pt x="1" y="728"/>
                    <a:pt x="302" y="1150"/>
                    <a:pt x="696" y="1150"/>
                  </a:cubicBezTo>
                  <a:cubicBezTo>
                    <a:pt x="761" y="1150"/>
                    <a:pt x="828" y="1138"/>
                    <a:pt x="895" y="1114"/>
                  </a:cubicBezTo>
                  <a:cubicBezTo>
                    <a:pt x="1378" y="953"/>
                    <a:pt x="1418" y="283"/>
                    <a:pt x="949" y="55"/>
                  </a:cubicBezTo>
                  <a:cubicBezTo>
                    <a:pt x="872" y="18"/>
                    <a:pt x="789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388;p56">
              <a:extLst>
                <a:ext uri="{FF2B5EF4-FFF2-40B4-BE49-F238E27FC236}">
                  <a16:creationId xmlns:a16="http://schemas.microsoft.com/office/drawing/2014/main" id="{9B061774-3F68-459A-BF2F-9A24E23A2B3B}"/>
                </a:ext>
              </a:extLst>
            </p:cNvPr>
            <p:cNvSpPr/>
            <p:nvPr/>
          </p:nvSpPr>
          <p:spPr>
            <a:xfrm>
              <a:off x="6369550" y="1414663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256" y="0"/>
                  </a:moveTo>
                  <a:cubicBezTo>
                    <a:pt x="571" y="0"/>
                    <a:pt x="0" y="690"/>
                    <a:pt x="263" y="1424"/>
                  </a:cubicBezTo>
                  <a:cubicBezTo>
                    <a:pt x="432" y="1895"/>
                    <a:pt x="852" y="2137"/>
                    <a:pt x="1273" y="2137"/>
                  </a:cubicBezTo>
                  <a:cubicBezTo>
                    <a:pt x="1654" y="2137"/>
                    <a:pt x="2036" y="1938"/>
                    <a:pt x="2233" y="1531"/>
                  </a:cubicBezTo>
                  <a:cubicBezTo>
                    <a:pt x="2488" y="995"/>
                    <a:pt x="2260" y="365"/>
                    <a:pt x="1724" y="110"/>
                  </a:cubicBezTo>
                  <a:cubicBezTo>
                    <a:pt x="1568" y="35"/>
                    <a:pt x="1409" y="0"/>
                    <a:pt x="1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389;p56">
              <a:extLst>
                <a:ext uri="{FF2B5EF4-FFF2-40B4-BE49-F238E27FC236}">
                  <a16:creationId xmlns:a16="http://schemas.microsoft.com/office/drawing/2014/main" id="{FA498D0B-848F-4A46-A35C-E6E615A74387}"/>
                </a:ext>
              </a:extLst>
            </p:cNvPr>
            <p:cNvSpPr/>
            <p:nvPr/>
          </p:nvSpPr>
          <p:spPr>
            <a:xfrm>
              <a:off x="6351325" y="1963488"/>
              <a:ext cx="30850" cy="111250"/>
            </a:xfrm>
            <a:custGeom>
              <a:avLst/>
              <a:gdLst/>
              <a:ahLst/>
              <a:cxnLst/>
              <a:rect l="l" t="t" r="r" b="b"/>
              <a:pathLst>
                <a:path w="1234" h="4450" fill="none" extrusionOk="0">
                  <a:moveTo>
                    <a:pt x="1" y="4450"/>
                  </a:moveTo>
                  <a:lnTo>
                    <a:pt x="1234" y="1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390;p56">
              <a:extLst>
                <a:ext uri="{FF2B5EF4-FFF2-40B4-BE49-F238E27FC236}">
                  <a16:creationId xmlns:a16="http://schemas.microsoft.com/office/drawing/2014/main" id="{D164B11E-318C-455A-861A-2D0875999318}"/>
                </a:ext>
              </a:extLst>
            </p:cNvPr>
            <p:cNvSpPr/>
            <p:nvPr/>
          </p:nvSpPr>
          <p:spPr>
            <a:xfrm>
              <a:off x="6333575" y="2059463"/>
              <a:ext cx="33850" cy="28875"/>
            </a:xfrm>
            <a:custGeom>
              <a:avLst/>
              <a:gdLst/>
              <a:ahLst/>
              <a:cxnLst/>
              <a:rect l="l" t="t" r="r" b="b"/>
              <a:pathLst>
                <a:path w="1354" h="1155" extrusionOk="0">
                  <a:moveTo>
                    <a:pt x="717" y="0"/>
                  </a:moveTo>
                  <a:cubicBezTo>
                    <a:pt x="298" y="0"/>
                    <a:pt x="1" y="470"/>
                    <a:pt x="228" y="866"/>
                  </a:cubicBezTo>
                  <a:cubicBezTo>
                    <a:pt x="335" y="1062"/>
                    <a:pt x="526" y="1155"/>
                    <a:pt x="718" y="1155"/>
                  </a:cubicBezTo>
                  <a:cubicBezTo>
                    <a:pt x="958" y="1155"/>
                    <a:pt x="1199" y="1008"/>
                    <a:pt x="1274" y="732"/>
                  </a:cubicBezTo>
                  <a:cubicBezTo>
                    <a:pt x="1354" y="423"/>
                    <a:pt x="1180" y="115"/>
                    <a:pt x="872" y="21"/>
                  </a:cubicBezTo>
                  <a:cubicBezTo>
                    <a:pt x="819" y="7"/>
                    <a:pt x="767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391;p56">
              <a:extLst>
                <a:ext uri="{FF2B5EF4-FFF2-40B4-BE49-F238E27FC236}">
                  <a16:creationId xmlns:a16="http://schemas.microsoft.com/office/drawing/2014/main" id="{AAD521C5-D841-4640-973A-6C875014CFDA}"/>
                </a:ext>
              </a:extLst>
            </p:cNvPr>
            <p:cNvSpPr/>
            <p:nvPr/>
          </p:nvSpPr>
          <p:spPr>
            <a:xfrm>
              <a:off x="6363725" y="1949838"/>
              <a:ext cx="34850" cy="28575"/>
            </a:xfrm>
            <a:custGeom>
              <a:avLst/>
              <a:gdLst/>
              <a:ahLst/>
              <a:cxnLst/>
              <a:rect l="l" t="t" r="r" b="b"/>
              <a:pathLst>
                <a:path w="1394" h="1143" extrusionOk="0">
                  <a:moveTo>
                    <a:pt x="731" y="1"/>
                  </a:moveTo>
                  <a:cubicBezTo>
                    <a:pt x="636" y="1"/>
                    <a:pt x="538" y="25"/>
                    <a:pt x="443" y="78"/>
                  </a:cubicBezTo>
                  <a:cubicBezTo>
                    <a:pt x="1" y="332"/>
                    <a:pt x="81" y="989"/>
                    <a:pt x="577" y="1123"/>
                  </a:cubicBezTo>
                  <a:cubicBezTo>
                    <a:pt x="628" y="1136"/>
                    <a:pt x="679" y="1143"/>
                    <a:pt x="729" y="1143"/>
                  </a:cubicBezTo>
                  <a:cubicBezTo>
                    <a:pt x="981" y="1143"/>
                    <a:pt x="1209" y="981"/>
                    <a:pt x="1287" y="734"/>
                  </a:cubicBezTo>
                  <a:cubicBezTo>
                    <a:pt x="1393" y="342"/>
                    <a:pt x="108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392;p56">
              <a:extLst>
                <a:ext uri="{FF2B5EF4-FFF2-40B4-BE49-F238E27FC236}">
                  <a16:creationId xmlns:a16="http://schemas.microsoft.com/office/drawing/2014/main" id="{72E0C2BD-6C48-4500-B63C-D67D9C1A0C50}"/>
                </a:ext>
              </a:extLst>
            </p:cNvPr>
            <p:cNvSpPr/>
            <p:nvPr/>
          </p:nvSpPr>
          <p:spPr>
            <a:xfrm>
              <a:off x="6316150" y="2068388"/>
              <a:ext cx="63400" cy="53600"/>
            </a:xfrm>
            <a:custGeom>
              <a:avLst/>
              <a:gdLst/>
              <a:ahLst/>
              <a:cxnLst/>
              <a:rect l="l" t="t" r="r" b="b"/>
              <a:pathLst>
                <a:path w="2536" h="2144" extrusionOk="0">
                  <a:moveTo>
                    <a:pt x="1193" y="1"/>
                  </a:moveTo>
                  <a:cubicBezTo>
                    <a:pt x="743" y="1"/>
                    <a:pt x="296" y="275"/>
                    <a:pt x="161" y="790"/>
                  </a:cubicBezTo>
                  <a:cubicBezTo>
                    <a:pt x="1" y="1353"/>
                    <a:pt x="336" y="1942"/>
                    <a:pt x="899" y="2103"/>
                  </a:cubicBezTo>
                  <a:cubicBezTo>
                    <a:pt x="999" y="2131"/>
                    <a:pt x="1098" y="2144"/>
                    <a:pt x="1193" y="2144"/>
                  </a:cubicBezTo>
                  <a:cubicBezTo>
                    <a:pt x="1975" y="2144"/>
                    <a:pt x="2536" y="1276"/>
                    <a:pt x="2118" y="535"/>
                  </a:cubicBezTo>
                  <a:cubicBezTo>
                    <a:pt x="1910" y="174"/>
                    <a:pt x="1550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393;p56">
              <a:extLst>
                <a:ext uri="{FF2B5EF4-FFF2-40B4-BE49-F238E27FC236}">
                  <a16:creationId xmlns:a16="http://schemas.microsoft.com/office/drawing/2014/main" id="{0F2F0569-B172-463A-997A-D7A9B632EAA9}"/>
                </a:ext>
              </a:extLst>
            </p:cNvPr>
            <p:cNvSpPr/>
            <p:nvPr/>
          </p:nvSpPr>
          <p:spPr>
            <a:xfrm>
              <a:off x="6426375" y="1952113"/>
              <a:ext cx="81100" cy="82100"/>
            </a:xfrm>
            <a:custGeom>
              <a:avLst/>
              <a:gdLst/>
              <a:ahLst/>
              <a:cxnLst/>
              <a:rect l="l" t="t" r="r" b="b"/>
              <a:pathLst>
                <a:path w="3244" h="3284" fill="none" extrusionOk="0">
                  <a:moveTo>
                    <a:pt x="3244" y="3283"/>
                  </a:moveTo>
                  <a:lnTo>
                    <a:pt x="1" y="0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394;p56">
              <a:extLst>
                <a:ext uri="{FF2B5EF4-FFF2-40B4-BE49-F238E27FC236}">
                  <a16:creationId xmlns:a16="http://schemas.microsoft.com/office/drawing/2014/main" id="{50FEB50A-CDDF-4CE2-8557-CE9933F0502B}"/>
                </a:ext>
              </a:extLst>
            </p:cNvPr>
            <p:cNvSpPr/>
            <p:nvPr/>
          </p:nvSpPr>
          <p:spPr>
            <a:xfrm>
              <a:off x="6487675" y="2019538"/>
              <a:ext cx="38575" cy="28750"/>
            </a:xfrm>
            <a:custGeom>
              <a:avLst/>
              <a:gdLst/>
              <a:ahLst/>
              <a:cxnLst/>
              <a:rect l="l" t="t" r="r" b="b"/>
              <a:pathLst>
                <a:path w="1543" h="1150" extrusionOk="0">
                  <a:moveTo>
                    <a:pt x="771" y="0"/>
                  </a:moveTo>
                  <a:cubicBezTo>
                    <a:pt x="624" y="0"/>
                    <a:pt x="477" y="57"/>
                    <a:pt x="363" y="171"/>
                  </a:cubicBezTo>
                  <a:cubicBezTo>
                    <a:pt x="1" y="533"/>
                    <a:pt x="256" y="1149"/>
                    <a:pt x="778" y="1149"/>
                  </a:cubicBezTo>
                  <a:cubicBezTo>
                    <a:pt x="1287" y="1149"/>
                    <a:pt x="1542" y="533"/>
                    <a:pt x="1180" y="171"/>
                  </a:cubicBezTo>
                  <a:cubicBezTo>
                    <a:pt x="1066" y="57"/>
                    <a:pt x="919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395;p56">
              <a:extLst>
                <a:ext uri="{FF2B5EF4-FFF2-40B4-BE49-F238E27FC236}">
                  <a16:creationId xmlns:a16="http://schemas.microsoft.com/office/drawing/2014/main" id="{A335D9CE-9920-40F3-B018-8C4353A58BD0}"/>
                </a:ext>
              </a:extLst>
            </p:cNvPr>
            <p:cNvSpPr/>
            <p:nvPr/>
          </p:nvSpPr>
          <p:spPr>
            <a:xfrm>
              <a:off x="6412650" y="1938138"/>
              <a:ext cx="30175" cy="28950"/>
            </a:xfrm>
            <a:custGeom>
              <a:avLst/>
              <a:gdLst/>
              <a:ahLst/>
              <a:cxnLst/>
              <a:rect l="l" t="t" r="r" b="b"/>
              <a:pathLst>
                <a:path w="1207" h="1158" extrusionOk="0">
                  <a:moveTo>
                    <a:pt x="586" y="1"/>
                  </a:moveTo>
                  <a:cubicBezTo>
                    <a:pt x="288" y="1"/>
                    <a:pt x="0" y="229"/>
                    <a:pt x="0" y="573"/>
                  </a:cubicBezTo>
                  <a:cubicBezTo>
                    <a:pt x="0" y="926"/>
                    <a:pt x="289" y="1157"/>
                    <a:pt x="588" y="1157"/>
                  </a:cubicBezTo>
                  <a:cubicBezTo>
                    <a:pt x="730" y="1157"/>
                    <a:pt x="875" y="1105"/>
                    <a:pt x="992" y="988"/>
                  </a:cubicBezTo>
                  <a:cubicBezTo>
                    <a:pt x="1206" y="760"/>
                    <a:pt x="1206" y="398"/>
                    <a:pt x="992" y="171"/>
                  </a:cubicBezTo>
                  <a:cubicBezTo>
                    <a:pt x="874" y="53"/>
                    <a:pt x="729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396;p56">
              <a:extLst>
                <a:ext uri="{FF2B5EF4-FFF2-40B4-BE49-F238E27FC236}">
                  <a16:creationId xmlns:a16="http://schemas.microsoft.com/office/drawing/2014/main" id="{C4750DD7-3EBE-4642-88C2-1DED2D439755}"/>
                </a:ext>
              </a:extLst>
            </p:cNvPr>
            <p:cNvSpPr/>
            <p:nvPr/>
          </p:nvSpPr>
          <p:spPr>
            <a:xfrm>
              <a:off x="6486450" y="2022788"/>
              <a:ext cx="71275" cy="53225"/>
            </a:xfrm>
            <a:custGeom>
              <a:avLst/>
              <a:gdLst/>
              <a:ahLst/>
              <a:cxnLst/>
              <a:rect l="l" t="t" r="r" b="b"/>
              <a:pathLst>
                <a:path w="2851" h="2129" extrusionOk="0">
                  <a:moveTo>
                    <a:pt x="1414" y="1"/>
                  </a:moveTo>
                  <a:cubicBezTo>
                    <a:pt x="473" y="1"/>
                    <a:pt x="0" y="1144"/>
                    <a:pt x="666" y="1810"/>
                  </a:cubicBezTo>
                  <a:cubicBezTo>
                    <a:pt x="877" y="2021"/>
                    <a:pt x="1154" y="2128"/>
                    <a:pt x="1432" y="2128"/>
                  </a:cubicBezTo>
                  <a:cubicBezTo>
                    <a:pt x="1700" y="2128"/>
                    <a:pt x="1970" y="2028"/>
                    <a:pt x="2181" y="1823"/>
                  </a:cubicBezTo>
                  <a:cubicBezTo>
                    <a:pt x="2851" y="1153"/>
                    <a:pt x="2382" y="1"/>
                    <a:pt x="1430" y="1"/>
                  </a:cubicBezTo>
                  <a:cubicBezTo>
                    <a:pt x="1425" y="1"/>
                    <a:pt x="1419" y="1"/>
                    <a:pt x="1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397;p56">
              <a:extLst>
                <a:ext uri="{FF2B5EF4-FFF2-40B4-BE49-F238E27FC236}">
                  <a16:creationId xmlns:a16="http://schemas.microsoft.com/office/drawing/2014/main" id="{742409AE-37C5-4FEA-969B-55AA305A6CA7}"/>
                </a:ext>
              </a:extLst>
            </p:cNvPr>
            <p:cNvSpPr/>
            <p:nvPr/>
          </p:nvSpPr>
          <p:spPr>
            <a:xfrm>
              <a:off x="6280650" y="1803688"/>
              <a:ext cx="81750" cy="83125"/>
            </a:xfrm>
            <a:custGeom>
              <a:avLst/>
              <a:gdLst/>
              <a:ahLst/>
              <a:cxnLst/>
              <a:rect l="l" t="t" r="r" b="b"/>
              <a:pathLst>
                <a:path w="3270" h="3325" fill="none" extrusionOk="0">
                  <a:moveTo>
                    <a:pt x="0" y="1"/>
                  </a:moveTo>
                  <a:lnTo>
                    <a:pt x="3270" y="3324"/>
                  </a:lnTo>
                </a:path>
              </a:pathLst>
            </a:custGeom>
            <a:noFill/>
            <a:ln w="9375" cap="flat" cmpd="sng">
              <a:solidFill>
                <a:schemeClr val="dk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398;p56">
              <a:extLst>
                <a:ext uri="{FF2B5EF4-FFF2-40B4-BE49-F238E27FC236}">
                  <a16:creationId xmlns:a16="http://schemas.microsoft.com/office/drawing/2014/main" id="{E8834F3F-9E3F-46E5-9080-E00989B5EEE5}"/>
                </a:ext>
              </a:extLst>
            </p:cNvPr>
            <p:cNvSpPr/>
            <p:nvPr/>
          </p:nvSpPr>
          <p:spPr>
            <a:xfrm>
              <a:off x="6261875" y="1789963"/>
              <a:ext cx="38225" cy="28500"/>
            </a:xfrm>
            <a:custGeom>
              <a:avLst/>
              <a:gdLst/>
              <a:ahLst/>
              <a:cxnLst/>
              <a:rect l="l" t="t" r="r" b="b"/>
              <a:pathLst>
                <a:path w="1529" h="1140" extrusionOk="0">
                  <a:moveTo>
                    <a:pt x="765" y="0"/>
                  </a:moveTo>
                  <a:cubicBezTo>
                    <a:pt x="255" y="0"/>
                    <a:pt x="1" y="617"/>
                    <a:pt x="363" y="978"/>
                  </a:cubicBezTo>
                  <a:cubicBezTo>
                    <a:pt x="470" y="1086"/>
                    <a:pt x="614" y="1139"/>
                    <a:pt x="760" y="1139"/>
                  </a:cubicBezTo>
                  <a:cubicBezTo>
                    <a:pt x="905" y="1139"/>
                    <a:pt x="1053" y="1086"/>
                    <a:pt x="1167" y="978"/>
                  </a:cubicBezTo>
                  <a:cubicBezTo>
                    <a:pt x="1528" y="617"/>
                    <a:pt x="1274" y="0"/>
                    <a:pt x="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399;p56">
              <a:extLst>
                <a:ext uri="{FF2B5EF4-FFF2-40B4-BE49-F238E27FC236}">
                  <a16:creationId xmlns:a16="http://schemas.microsoft.com/office/drawing/2014/main" id="{14812DBA-AA08-4DAB-841F-F0CE68895526}"/>
                </a:ext>
              </a:extLst>
            </p:cNvPr>
            <p:cNvSpPr/>
            <p:nvPr/>
          </p:nvSpPr>
          <p:spPr>
            <a:xfrm>
              <a:off x="6345975" y="1871813"/>
              <a:ext cx="30175" cy="28950"/>
            </a:xfrm>
            <a:custGeom>
              <a:avLst/>
              <a:gdLst/>
              <a:ahLst/>
              <a:cxnLst/>
              <a:rect l="l" t="t" r="r" b="b"/>
              <a:pathLst>
                <a:path w="1207" h="1158" extrusionOk="0">
                  <a:moveTo>
                    <a:pt x="629" y="1"/>
                  </a:moveTo>
                  <a:cubicBezTo>
                    <a:pt x="488" y="1"/>
                    <a:pt x="345" y="53"/>
                    <a:pt x="228" y="170"/>
                  </a:cubicBezTo>
                  <a:cubicBezTo>
                    <a:pt x="0" y="398"/>
                    <a:pt x="0" y="760"/>
                    <a:pt x="228" y="988"/>
                  </a:cubicBezTo>
                  <a:cubicBezTo>
                    <a:pt x="346" y="1105"/>
                    <a:pt x="490" y="1158"/>
                    <a:pt x="631" y="1158"/>
                  </a:cubicBezTo>
                  <a:cubicBezTo>
                    <a:pt x="925" y="1158"/>
                    <a:pt x="1206" y="930"/>
                    <a:pt x="1206" y="586"/>
                  </a:cubicBezTo>
                  <a:cubicBezTo>
                    <a:pt x="1206" y="232"/>
                    <a:pt x="924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400;p56">
              <a:extLst>
                <a:ext uri="{FF2B5EF4-FFF2-40B4-BE49-F238E27FC236}">
                  <a16:creationId xmlns:a16="http://schemas.microsoft.com/office/drawing/2014/main" id="{B32D1701-C717-4D26-B127-64589B0638BB}"/>
                </a:ext>
              </a:extLst>
            </p:cNvPr>
            <p:cNvSpPr/>
            <p:nvPr/>
          </p:nvSpPr>
          <p:spPr>
            <a:xfrm>
              <a:off x="6230725" y="1762888"/>
              <a:ext cx="71275" cy="53225"/>
            </a:xfrm>
            <a:custGeom>
              <a:avLst/>
              <a:gdLst/>
              <a:ahLst/>
              <a:cxnLst/>
              <a:rect l="l" t="t" r="r" b="b"/>
              <a:pathLst>
                <a:path w="2851" h="2129" extrusionOk="0">
                  <a:moveTo>
                    <a:pt x="1426" y="1"/>
                  </a:moveTo>
                  <a:cubicBezTo>
                    <a:pt x="1157" y="1"/>
                    <a:pt x="888" y="102"/>
                    <a:pt x="684" y="306"/>
                  </a:cubicBezTo>
                  <a:cubicBezTo>
                    <a:pt x="0" y="976"/>
                    <a:pt x="469" y="2128"/>
                    <a:pt x="1421" y="2128"/>
                  </a:cubicBezTo>
                  <a:cubicBezTo>
                    <a:pt x="1426" y="2129"/>
                    <a:pt x="1432" y="2129"/>
                    <a:pt x="1437" y="2129"/>
                  </a:cubicBezTo>
                  <a:cubicBezTo>
                    <a:pt x="2378" y="2129"/>
                    <a:pt x="2851" y="986"/>
                    <a:pt x="2185" y="319"/>
                  </a:cubicBezTo>
                  <a:cubicBezTo>
                    <a:pt x="1981" y="108"/>
                    <a:pt x="1704" y="1"/>
                    <a:pt x="1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401;p56">
              <a:extLst>
                <a:ext uri="{FF2B5EF4-FFF2-40B4-BE49-F238E27FC236}">
                  <a16:creationId xmlns:a16="http://schemas.microsoft.com/office/drawing/2014/main" id="{4798F108-6F06-432A-B81D-EDEE6EA6BE34}"/>
                </a:ext>
              </a:extLst>
            </p:cNvPr>
            <p:cNvSpPr/>
            <p:nvPr/>
          </p:nvSpPr>
          <p:spPr>
            <a:xfrm>
              <a:off x="6000900" y="1951338"/>
              <a:ext cx="126775" cy="107025"/>
            </a:xfrm>
            <a:custGeom>
              <a:avLst/>
              <a:gdLst/>
              <a:ahLst/>
              <a:cxnLst/>
              <a:rect l="l" t="t" r="r" b="b"/>
              <a:pathLst>
                <a:path w="5071" h="4281" extrusionOk="0">
                  <a:moveTo>
                    <a:pt x="2393" y="1"/>
                  </a:moveTo>
                  <a:cubicBezTo>
                    <a:pt x="1497" y="1"/>
                    <a:pt x="606" y="549"/>
                    <a:pt x="322" y="1572"/>
                  </a:cubicBezTo>
                  <a:cubicBezTo>
                    <a:pt x="0" y="2698"/>
                    <a:pt x="670" y="3877"/>
                    <a:pt x="1810" y="4199"/>
                  </a:cubicBezTo>
                  <a:cubicBezTo>
                    <a:pt x="2010" y="4255"/>
                    <a:pt x="2208" y="4281"/>
                    <a:pt x="2398" y="4281"/>
                  </a:cubicBezTo>
                  <a:cubicBezTo>
                    <a:pt x="3950" y="4281"/>
                    <a:pt x="5071" y="2556"/>
                    <a:pt x="4235" y="1077"/>
                  </a:cubicBezTo>
                  <a:cubicBezTo>
                    <a:pt x="3820" y="347"/>
                    <a:pt x="3105" y="1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402;p56">
              <a:extLst>
                <a:ext uri="{FF2B5EF4-FFF2-40B4-BE49-F238E27FC236}">
                  <a16:creationId xmlns:a16="http://schemas.microsoft.com/office/drawing/2014/main" id="{C2F45B61-EED1-4DD8-B683-765F3B9BF524}"/>
                </a:ext>
              </a:extLst>
            </p:cNvPr>
            <p:cNvSpPr/>
            <p:nvPr/>
          </p:nvSpPr>
          <p:spPr>
            <a:xfrm>
              <a:off x="6017975" y="1980063"/>
              <a:ext cx="29575" cy="24450"/>
            </a:xfrm>
            <a:custGeom>
              <a:avLst/>
              <a:gdLst/>
              <a:ahLst/>
              <a:cxnLst/>
              <a:rect l="l" t="t" r="r" b="b"/>
              <a:pathLst>
                <a:path w="1183" h="978" extrusionOk="0">
                  <a:moveTo>
                    <a:pt x="619" y="0"/>
                  </a:moveTo>
                  <a:cubicBezTo>
                    <a:pt x="574" y="0"/>
                    <a:pt x="528" y="7"/>
                    <a:pt x="483" y="21"/>
                  </a:cubicBezTo>
                  <a:cubicBezTo>
                    <a:pt x="68" y="142"/>
                    <a:pt x="1" y="705"/>
                    <a:pt x="376" y="919"/>
                  </a:cubicBezTo>
                  <a:cubicBezTo>
                    <a:pt x="454" y="960"/>
                    <a:pt x="534" y="978"/>
                    <a:pt x="611" y="978"/>
                  </a:cubicBezTo>
                  <a:cubicBezTo>
                    <a:pt x="919" y="978"/>
                    <a:pt x="1183" y="688"/>
                    <a:pt x="1086" y="356"/>
                  </a:cubicBezTo>
                  <a:cubicBezTo>
                    <a:pt x="1031" y="147"/>
                    <a:pt x="8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403;p56">
              <a:extLst>
                <a:ext uri="{FF2B5EF4-FFF2-40B4-BE49-F238E27FC236}">
                  <a16:creationId xmlns:a16="http://schemas.microsoft.com/office/drawing/2014/main" id="{C9BD1230-A2D1-4F4E-966E-6FCB9B26623A}"/>
                </a:ext>
              </a:extLst>
            </p:cNvPr>
            <p:cNvSpPr/>
            <p:nvPr/>
          </p:nvSpPr>
          <p:spPr>
            <a:xfrm>
              <a:off x="6158700" y="1911813"/>
              <a:ext cx="126425" cy="107025"/>
            </a:xfrm>
            <a:custGeom>
              <a:avLst/>
              <a:gdLst/>
              <a:ahLst/>
              <a:cxnLst/>
              <a:rect l="l" t="t" r="r" b="b"/>
              <a:pathLst>
                <a:path w="5057" h="4281" extrusionOk="0">
                  <a:moveTo>
                    <a:pt x="2380" y="0"/>
                  </a:moveTo>
                  <a:cubicBezTo>
                    <a:pt x="1484" y="0"/>
                    <a:pt x="592" y="549"/>
                    <a:pt x="308" y="1572"/>
                  </a:cubicBezTo>
                  <a:cubicBezTo>
                    <a:pt x="0" y="2698"/>
                    <a:pt x="657" y="3877"/>
                    <a:pt x="1796" y="4199"/>
                  </a:cubicBezTo>
                  <a:cubicBezTo>
                    <a:pt x="1997" y="4254"/>
                    <a:pt x="2194" y="4280"/>
                    <a:pt x="2385" y="4280"/>
                  </a:cubicBezTo>
                  <a:cubicBezTo>
                    <a:pt x="3937" y="4280"/>
                    <a:pt x="5057" y="2556"/>
                    <a:pt x="4222" y="1076"/>
                  </a:cubicBezTo>
                  <a:cubicBezTo>
                    <a:pt x="3806" y="346"/>
                    <a:pt x="3092" y="0"/>
                    <a:pt x="2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404;p56">
              <a:extLst>
                <a:ext uri="{FF2B5EF4-FFF2-40B4-BE49-F238E27FC236}">
                  <a16:creationId xmlns:a16="http://schemas.microsoft.com/office/drawing/2014/main" id="{F38349FE-CCCF-41B3-973A-126F5D63126A}"/>
                </a:ext>
              </a:extLst>
            </p:cNvPr>
            <p:cNvSpPr/>
            <p:nvPr/>
          </p:nvSpPr>
          <p:spPr>
            <a:xfrm>
              <a:off x="6180475" y="1932938"/>
              <a:ext cx="29550" cy="24500"/>
            </a:xfrm>
            <a:custGeom>
              <a:avLst/>
              <a:gdLst/>
              <a:ahLst/>
              <a:cxnLst/>
              <a:rect l="l" t="t" r="r" b="b"/>
              <a:pathLst>
                <a:path w="1182" h="980" extrusionOk="0">
                  <a:moveTo>
                    <a:pt x="608" y="1"/>
                  </a:moveTo>
                  <a:cubicBezTo>
                    <a:pt x="566" y="1"/>
                    <a:pt x="524" y="6"/>
                    <a:pt x="483" y="17"/>
                  </a:cubicBezTo>
                  <a:cubicBezTo>
                    <a:pt x="67" y="137"/>
                    <a:pt x="0" y="700"/>
                    <a:pt x="376" y="915"/>
                  </a:cubicBezTo>
                  <a:cubicBezTo>
                    <a:pt x="457" y="960"/>
                    <a:pt x="541" y="980"/>
                    <a:pt x="621" y="980"/>
                  </a:cubicBezTo>
                  <a:cubicBezTo>
                    <a:pt x="925" y="980"/>
                    <a:pt x="1181" y="691"/>
                    <a:pt x="1086" y="352"/>
                  </a:cubicBezTo>
                  <a:cubicBezTo>
                    <a:pt x="1030" y="139"/>
                    <a:pt x="823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405;p56">
              <a:extLst>
                <a:ext uri="{FF2B5EF4-FFF2-40B4-BE49-F238E27FC236}">
                  <a16:creationId xmlns:a16="http://schemas.microsoft.com/office/drawing/2014/main" id="{CD205D63-1EA4-4077-80F1-3417D69FCE86}"/>
                </a:ext>
              </a:extLst>
            </p:cNvPr>
            <p:cNvSpPr/>
            <p:nvPr/>
          </p:nvSpPr>
          <p:spPr>
            <a:xfrm>
              <a:off x="6334925" y="1865838"/>
              <a:ext cx="118625" cy="106900"/>
            </a:xfrm>
            <a:custGeom>
              <a:avLst/>
              <a:gdLst/>
              <a:ahLst/>
              <a:cxnLst/>
              <a:rect l="l" t="t" r="r" b="b"/>
              <a:pathLst>
                <a:path w="4745" h="4276" extrusionOk="0">
                  <a:moveTo>
                    <a:pt x="2367" y="0"/>
                  </a:moveTo>
                  <a:cubicBezTo>
                    <a:pt x="1849" y="0"/>
                    <a:pt x="1331" y="189"/>
                    <a:pt x="925" y="570"/>
                  </a:cubicBezTo>
                  <a:cubicBezTo>
                    <a:pt x="54" y="1374"/>
                    <a:pt x="0" y="2728"/>
                    <a:pt x="804" y="3585"/>
                  </a:cubicBezTo>
                  <a:cubicBezTo>
                    <a:pt x="1227" y="4043"/>
                    <a:pt x="1802" y="4275"/>
                    <a:pt x="2377" y="4275"/>
                  </a:cubicBezTo>
                  <a:cubicBezTo>
                    <a:pt x="2895" y="4275"/>
                    <a:pt x="3413" y="4087"/>
                    <a:pt x="3819" y="3706"/>
                  </a:cubicBezTo>
                  <a:cubicBezTo>
                    <a:pt x="4690" y="2902"/>
                    <a:pt x="4744" y="1548"/>
                    <a:pt x="3940" y="691"/>
                  </a:cubicBezTo>
                  <a:cubicBezTo>
                    <a:pt x="3517" y="232"/>
                    <a:pt x="2942" y="0"/>
                    <a:pt x="2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406;p56">
              <a:extLst>
                <a:ext uri="{FF2B5EF4-FFF2-40B4-BE49-F238E27FC236}">
                  <a16:creationId xmlns:a16="http://schemas.microsoft.com/office/drawing/2014/main" id="{6635B4CE-C849-42A5-ACAB-503C2902D9EE}"/>
                </a:ext>
              </a:extLst>
            </p:cNvPr>
            <p:cNvSpPr/>
            <p:nvPr/>
          </p:nvSpPr>
          <p:spPr>
            <a:xfrm>
              <a:off x="6354000" y="1882538"/>
              <a:ext cx="29550" cy="24325"/>
            </a:xfrm>
            <a:custGeom>
              <a:avLst/>
              <a:gdLst/>
              <a:ahLst/>
              <a:cxnLst/>
              <a:rect l="l" t="t" r="r" b="b"/>
              <a:pathLst>
                <a:path w="1182" h="973" extrusionOk="0">
                  <a:moveTo>
                    <a:pt x="630" y="1"/>
                  </a:moveTo>
                  <a:cubicBezTo>
                    <a:pt x="582" y="1"/>
                    <a:pt x="533" y="8"/>
                    <a:pt x="483" y="23"/>
                  </a:cubicBezTo>
                  <a:cubicBezTo>
                    <a:pt x="68" y="130"/>
                    <a:pt x="1" y="706"/>
                    <a:pt x="390" y="907"/>
                  </a:cubicBezTo>
                  <a:cubicBezTo>
                    <a:pt x="468" y="952"/>
                    <a:pt x="550" y="972"/>
                    <a:pt x="629" y="972"/>
                  </a:cubicBezTo>
                  <a:cubicBezTo>
                    <a:pt x="926" y="972"/>
                    <a:pt x="1182" y="686"/>
                    <a:pt x="1086" y="358"/>
                  </a:cubicBezTo>
                  <a:cubicBezTo>
                    <a:pt x="1032" y="139"/>
                    <a:pt x="843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407;p56">
              <a:extLst>
                <a:ext uri="{FF2B5EF4-FFF2-40B4-BE49-F238E27FC236}">
                  <a16:creationId xmlns:a16="http://schemas.microsoft.com/office/drawing/2014/main" id="{F82C653B-DA62-430F-9234-CE5A9419E69E}"/>
                </a:ext>
              </a:extLst>
            </p:cNvPr>
            <p:cNvSpPr/>
            <p:nvPr/>
          </p:nvSpPr>
          <p:spPr>
            <a:xfrm>
              <a:off x="6385500" y="1682838"/>
              <a:ext cx="126775" cy="106850"/>
            </a:xfrm>
            <a:custGeom>
              <a:avLst/>
              <a:gdLst/>
              <a:ahLst/>
              <a:cxnLst/>
              <a:rect l="l" t="t" r="r" b="b"/>
              <a:pathLst>
                <a:path w="5071" h="4274" extrusionOk="0">
                  <a:moveTo>
                    <a:pt x="2384" y="1"/>
                  </a:moveTo>
                  <a:cubicBezTo>
                    <a:pt x="1492" y="1"/>
                    <a:pt x="605" y="545"/>
                    <a:pt x="322" y="1565"/>
                  </a:cubicBezTo>
                  <a:cubicBezTo>
                    <a:pt x="1" y="2704"/>
                    <a:pt x="671" y="3883"/>
                    <a:pt x="1810" y="4191"/>
                  </a:cubicBezTo>
                  <a:cubicBezTo>
                    <a:pt x="2012" y="4247"/>
                    <a:pt x="2210" y="4274"/>
                    <a:pt x="2402" y="4274"/>
                  </a:cubicBezTo>
                  <a:cubicBezTo>
                    <a:pt x="3952" y="4274"/>
                    <a:pt x="5070" y="2561"/>
                    <a:pt x="4235" y="1082"/>
                  </a:cubicBezTo>
                  <a:cubicBezTo>
                    <a:pt x="3818" y="350"/>
                    <a:pt x="3099" y="1"/>
                    <a:pt x="2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408;p56">
              <a:extLst>
                <a:ext uri="{FF2B5EF4-FFF2-40B4-BE49-F238E27FC236}">
                  <a16:creationId xmlns:a16="http://schemas.microsoft.com/office/drawing/2014/main" id="{4E7511FB-8DB1-45FC-9037-894D38CB139B}"/>
                </a:ext>
              </a:extLst>
            </p:cNvPr>
            <p:cNvSpPr/>
            <p:nvPr/>
          </p:nvSpPr>
          <p:spPr>
            <a:xfrm>
              <a:off x="6404600" y="1735938"/>
              <a:ext cx="29550" cy="24500"/>
            </a:xfrm>
            <a:custGeom>
              <a:avLst/>
              <a:gdLst/>
              <a:ahLst/>
              <a:cxnLst/>
              <a:rect l="l" t="t" r="r" b="b"/>
              <a:pathLst>
                <a:path w="1182" h="980" extrusionOk="0">
                  <a:moveTo>
                    <a:pt x="608" y="1"/>
                  </a:moveTo>
                  <a:cubicBezTo>
                    <a:pt x="566" y="1"/>
                    <a:pt x="524" y="6"/>
                    <a:pt x="483" y="17"/>
                  </a:cubicBezTo>
                  <a:cubicBezTo>
                    <a:pt x="68" y="138"/>
                    <a:pt x="1" y="701"/>
                    <a:pt x="376" y="915"/>
                  </a:cubicBezTo>
                  <a:cubicBezTo>
                    <a:pt x="454" y="960"/>
                    <a:pt x="536" y="980"/>
                    <a:pt x="616" y="980"/>
                  </a:cubicBezTo>
                  <a:cubicBezTo>
                    <a:pt x="916" y="980"/>
                    <a:pt x="1181" y="691"/>
                    <a:pt x="1086" y="352"/>
                  </a:cubicBezTo>
                  <a:cubicBezTo>
                    <a:pt x="1019" y="139"/>
                    <a:pt x="820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409;p56">
              <a:extLst>
                <a:ext uri="{FF2B5EF4-FFF2-40B4-BE49-F238E27FC236}">
                  <a16:creationId xmlns:a16="http://schemas.microsoft.com/office/drawing/2014/main" id="{20041CA0-2400-4AFA-AE0B-58E6F3359234}"/>
                </a:ext>
              </a:extLst>
            </p:cNvPr>
            <p:cNvSpPr/>
            <p:nvPr/>
          </p:nvSpPr>
          <p:spPr>
            <a:xfrm>
              <a:off x="6255525" y="1552513"/>
              <a:ext cx="129050" cy="107025"/>
            </a:xfrm>
            <a:custGeom>
              <a:avLst/>
              <a:gdLst/>
              <a:ahLst/>
              <a:cxnLst/>
              <a:rect l="l" t="t" r="r" b="b"/>
              <a:pathLst>
                <a:path w="5162" h="4281" extrusionOk="0">
                  <a:moveTo>
                    <a:pt x="2695" y="0"/>
                  </a:moveTo>
                  <a:cubicBezTo>
                    <a:pt x="2350" y="0"/>
                    <a:pt x="1993" y="87"/>
                    <a:pt x="1648" y="278"/>
                  </a:cubicBezTo>
                  <a:cubicBezTo>
                    <a:pt x="0" y="1216"/>
                    <a:pt x="295" y="3696"/>
                    <a:pt x="2131" y="4205"/>
                  </a:cubicBezTo>
                  <a:cubicBezTo>
                    <a:pt x="2321" y="4256"/>
                    <a:pt x="2511" y="4281"/>
                    <a:pt x="2699" y="4281"/>
                  </a:cubicBezTo>
                  <a:cubicBezTo>
                    <a:pt x="3635" y="4281"/>
                    <a:pt x="4489" y="3667"/>
                    <a:pt x="4757" y="2717"/>
                  </a:cubicBezTo>
                  <a:cubicBezTo>
                    <a:pt x="5161" y="1262"/>
                    <a:pt x="4015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410;p56">
              <a:extLst>
                <a:ext uri="{FF2B5EF4-FFF2-40B4-BE49-F238E27FC236}">
                  <a16:creationId xmlns:a16="http://schemas.microsoft.com/office/drawing/2014/main" id="{9E1BEACA-4BB2-468A-8631-0E0C1861CA44}"/>
                </a:ext>
              </a:extLst>
            </p:cNvPr>
            <p:cNvSpPr/>
            <p:nvPr/>
          </p:nvSpPr>
          <p:spPr>
            <a:xfrm>
              <a:off x="6277625" y="1603838"/>
              <a:ext cx="29575" cy="24450"/>
            </a:xfrm>
            <a:custGeom>
              <a:avLst/>
              <a:gdLst/>
              <a:ahLst/>
              <a:cxnLst/>
              <a:rect l="l" t="t" r="r" b="b"/>
              <a:pathLst>
                <a:path w="1183" h="978" extrusionOk="0">
                  <a:moveTo>
                    <a:pt x="619" y="0"/>
                  </a:moveTo>
                  <a:cubicBezTo>
                    <a:pt x="574" y="0"/>
                    <a:pt x="528" y="7"/>
                    <a:pt x="483" y="21"/>
                  </a:cubicBezTo>
                  <a:cubicBezTo>
                    <a:pt x="68" y="142"/>
                    <a:pt x="1" y="705"/>
                    <a:pt x="376" y="919"/>
                  </a:cubicBezTo>
                  <a:cubicBezTo>
                    <a:pt x="454" y="959"/>
                    <a:pt x="534" y="977"/>
                    <a:pt x="611" y="977"/>
                  </a:cubicBezTo>
                  <a:cubicBezTo>
                    <a:pt x="919" y="977"/>
                    <a:pt x="1182" y="688"/>
                    <a:pt x="1086" y="356"/>
                  </a:cubicBezTo>
                  <a:cubicBezTo>
                    <a:pt x="1031" y="146"/>
                    <a:pt x="8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1133;p56">
            <a:extLst>
              <a:ext uri="{FF2B5EF4-FFF2-40B4-BE49-F238E27FC236}">
                <a16:creationId xmlns:a16="http://schemas.microsoft.com/office/drawing/2014/main" id="{77E73334-A6A4-4240-9EDB-1CBF224779F7}"/>
              </a:ext>
            </a:extLst>
          </p:cNvPr>
          <p:cNvGrpSpPr/>
          <p:nvPr/>
        </p:nvGrpSpPr>
        <p:grpSpPr>
          <a:xfrm>
            <a:off x="8579097" y="-477075"/>
            <a:ext cx="954149" cy="954149"/>
            <a:chOff x="1273025" y="1904175"/>
            <a:chExt cx="1308300" cy="1308300"/>
          </a:xfrm>
        </p:grpSpPr>
        <p:sp>
          <p:nvSpPr>
            <p:cNvPr id="330" name="Google Shape;1134;p56">
              <a:extLst>
                <a:ext uri="{FF2B5EF4-FFF2-40B4-BE49-F238E27FC236}">
                  <a16:creationId xmlns:a16="http://schemas.microsoft.com/office/drawing/2014/main" id="{A62A0FCB-A4F8-4CF3-A0CD-EEEE2494215C}"/>
                </a:ext>
              </a:extLst>
            </p:cNvPr>
            <p:cNvSpPr/>
            <p:nvPr/>
          </p:nvSpPr>
          <p:spPr>
            <a:xfrm>
              <a:off x="1273025" y="1904175"/>
              <a:ext cx="1308300" cy="1308300"/>
            </a:xfrm>
            <a:custGeom>
              <a:avLst/>
              <a:gdLst/>
              <a:ahLst/>
              <a:cxnLst/>
              <a:rect l="l" t="t" r="r" b="b"/>
              <a:pathLst>
                <a:path w="52332" h="52332" extrusionOk="0">
                  <a:moveTo>
                    <a:pt x="26173" y="1"/>
                  </a:moveTo>
                  <a:cubicBezTo>
                    <a:pt x="11713" y="1"/>
                    <a:pt x="1" y="11713"/>
                    <a:pt x="1" y="26173"/>
                  </a:cubicBezTo>
                  <a:cubicBezTo>
                    <a:pt x="1" y="40619"/>
                    <a:pt x="11713" y="52331"/>
                    <a:pt x="26173" y="52331"/>
                  </a:cubicBezTo>
                  <a:cubicBezTo>
                    <a:pt x="40619" y="52331"/>
                    <a:pt x="52331" y="40619"/>
                    <a:pt x="52331" y="26173"/>
                  </a:cubicBezTo>
                  <a:cubicBezTo>
                    <a:pt x="52331" y="11713"/>
                    <a:pt x="40619" y="1"/>
                    <a:pt x="26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135;p56">
              <a:extLst>
                <a:ext uri="{FF2B5EF4-FFF2-40B4-BE49-F238E27FC236}">
                  <a16:creationId xmlns:a16="http://schemas.microsoft.com/office/drawing/2014/main" id="{E4EED659-32FF-480B-9EE0-09B7D9497AE0}"/>
                </a:ext>
              </a:extLst>
            </p:cNvPr>
            <p:cNvSpPr/>
            <p:nvPr/>
          </p:nvSpPr>
          <p:spPr>
            <a:xfrm>
              <a:off x="1319925" y="1951425"/>
              <a:ext cx="1214500" cy="1214475"/>
            </a:xfrm>
            <a:custGeom>
              <a:avLst/>
              <a:gdLst/>
              <a:ahLst/>
              <a:cxnLst/>
              <a:rect l="l" t="t" r="r" b="b"/>
              <a:pathLst>
                <a:path w="48580" h="48579" extrusionOk="0">
                  <a:moveTo>
                    <a:pt x="24297" y="0"/>
                  </a:moveTo>
                  <a:cubicBezTo>
                    <a:pt x="10896" y="0"/>
                    <a:pt x="1" y="10895"/>
                    <a:pt x="1" y="24283"/>
                  </a:cubicBezTo>
                  <a:cubicBezTo>
                    <a:pt x="1" y="37670"/>
                    <a:pt x="10896" y="48579"/>
                    <a:pt x="24297" y="48579"/>
                  </a:cubicBezTo>
                  <a:cubicBezTo>
                    <a:pt x="37684" y="48579"/>
                    <a:pt x="48579" y="37684"/>
                    <a:pt x="48579" y="24283"/>
                  </a:cubicBezTo>
                  <a:cubicBezTo>
                    <a:pt x="48579" y="10895"/>
                    <a:pt x="37684" y="0"/>
                    <a:pt x="24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136;p56">
              <a:extLst>
                <a:ext uri="{FF2B5EF4-FFF2-40B4-BE49-F238E27FC236}">
                  <a16:creationId xmlns:a16="http://schemas.microsoft.com/office/drawing/2014/main" id="{5CBEB191-43FC-4BE9-A0B2-F04F0B82A35C}"/>
                </a:ext>
              </a:extLst>
            </p:cNvPr>
            <p:cNvSpPr/>
            <p:nvPr/>
          </p:nvSpPr>
          <p:spPr>
            <a:xfrm>
              <a:off x="1727325" y="2134850"/>
              <a:ext cx="543750" cy="481425"/>
            </a:xfrm>
            <a:custGeom>
              <a:avLst/>
              <a:gdLst/>
              <a:ahLst/>
              <a:cxnLst/>
              <a:rect l="l" t="t" r="r" b="b"/>
              <a:pathLst>
                <a:path w="21750" h="19257" extrusionOk="0">
                  <a:moveTo>
                    <a:pt x="10100" y="1"/>
                  </a:moveTo>
                  <a:cubicBezTo>
                    <a:pt x="8331" y="1"/>
                    <a:pt x="6901" y="1364"/>
                    <a:pt x="5267" y="2433"/>
                  </a:cubicBezTo>
                  <a:cubicBezTo>
                    <a:pt x="3216" y="3773"/>
                    <a:pt x="1300" y="5475"/>
                    <a:pt x="483" y="7820"/>
                  </a:cubicBezTo>
                  <a:cubicBezTo>
                    <a:pt x="121" y="8811"/>
                    <a:pt x="0" y="9910"/>
                    <a:pt x="295" y="10915"/>
                  </a:cubicBezTo>
                  <a:cubicBezTo>
                    <a:pt x="590" y="11907"/>
                    <a:pt x="1394" y="12805"/>
                    <a:pt x="2412" y="13033"/>
                  </a:cubicBezTo>
                  <a:cubicBezTo>
                    <a:pt x="2628" y="13082"/>
                    <a:pt x="2844" y="13103"/>
                    <a:pt x="3061" y="13103"/>
                  </a:cubicBezTo>
                  <a:cubicBezTo>
                    <a:pt x="4030" y="13103"/>
                    <a:pt x="5017" y="12698"/>
                    <a:pt x="5999" y="12698"/>
                  </a:cubicBezTo>
                  <a:cubicBezTo>
                    <a:pt x="6099" y="12698"/>
                    <a:pt x="6199" y="12702"/>
                    <a:pt x="6299" y="12711"/>
                  </a:cubicBezTo>
                  <a:cubicBezTo>
                    <a:pt x="7960" y="12872"/>
                    <a:pt x="9153" y="14333"/>
                    <a:pt x="10091" y="15713"/>
                  </a:cubicBezTo>
                  <a:cubicBezTo>
                    <a:pt x="11016" y="17107"/>
                    <a:pt x="12007" y="18634"/>
                    <a:pt x="13602" y="19130"/>
                  </a:cubicBezTo>
                  <a:cubicBezTo>
                    <a:pt x="13888" y="19216"/>
                    <a:pt x="14183" y="19257"/>
                    <a:pt x="14478" y="19257"/>
                  </a:cubicBezTo>
                  <a:cubicBezTo>
                    <a:pt x="16062" y="19257"/>
                    <a:pt x="17650" y="18085"/>
                    <a:pt x="17944" y="16503"/>
                  </a:cubicBezTo>
                  <a:cubicBezTo>
                    <a:pt x="18279" y="14748"/>
                    <a:pt x="17220" y="12979"/>
                    <a:pt x="17475" y="11210"/>
                  </a:cubicBezTo>
                  <a:cubicBezTo>
                    <a:pt x="17502" y="10888"/>
                    <a:pt x="17622" y="10580"/>
                    <a:pt x="17810" y="10339"/>
                  </a:cubicBezTo>
                  <a:cubicBezTo>
                    <a:pt x="18252" y="9830"/>
                    <a:pt x="19030" y="9843"/>
                    <a:pt x="19673" y="9642"/>
                  </a:cubicBezTo>
                  <a:cubicBezTo>
                    <a:pt x="20892" y="9254"/>
                    <a:pt x="21670" y="7954"/>
                    <a:pt x="21710" y="6667"/>
                  </a:cubicBezTo>
                  <a:cubicBezTo>
                    <a:pt x="21750" y="5394"/>
                    <a:pt x="21160" y="4161"/>
                    <a:pt x="20370" y="3156"/>
                  </a:cubicBezTo>
                  <a:cubicBezTo>
                    <a:pt x="19498" y="2073"/>
                    <a:pt x="18261" y="1159"/>
                    <a:pt x="16878" y="1159"/>
                  </a:cubicBezTo>
                  <a:cubicBezTo>
                    <a:pt x="16858" y="1159"/>
                    <a:pt x="16838" y="1159"/>
                    <a:pt x="16818" y="1159"/>
                  </a:cubicBezTo>
                  <a:cubicBezTo>
                    <a:pt x="16162" y="1186"/>
                    <a:pt x="15519" y="1414"/>
                    <a:pt x="14862" y="1414"/>
                  </a:cubicBezTo>
                  <a:cubicBezTo>
                    <a:pt x="14850" y="1414"/>
                    <a:pt x="14838" y="1414"/>
                    <a:pt x="14826" y="1414"/>
                  </a:cubicBezTo>
                  <a:cubicBezTo>
                    <a:pt x="13714" y="1414"/>
                    <a:pt x="12693" y="806"/>
                    <a:pt x="11672" y="355"/>
                  </a:cubicBezTo>
                  <a:cubicBezTo>
                    <a:pt x="11114" y="107"/>
                    <a:pt x="10594" y="1"/>
                    <a:pt x="10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137;p56">
              <a:extLst>
                <a:ext uri="{FF2B5EF4-FFF2-40B4-BE49-F238E27FC236}">
                  <a16:creationId xmlns:a16="http://schemas.microsoft.com/office/drawing/2014/main" id="{B00E39C3-9994-44EF-868C-106579D046E3}"/>
                </a:ext>
              </a:extLst>
            </p:cNvPr>
            <p:cNvSpPr/>
            <p:nvPr/>
          </p:nvSpPr>
          <p:spPr>
            <a:xfrm>
              <a:off x="2080775" y="2219825"/>
              <a:ext cx="148000" cy="102500"/>
            </a:xfrm>
            <a:custGeom>
              <a:avLst/>
              <a:gdLst/>
              <a:ahLst/>
              <a:cxnLst/>
              <a:rect l="l" t="t" r="r" b="b"/>
              <a:pathLst>
                <a:path w="5920" h="4100" extrusionOk="0">
                  <a:moveTo>
                    <a:pt x="2081" y="1"/>
                  </a:moveTo>
                  <a:cubicBezTo>
                    <a:pt x="1321" y="1"/>
                    <a:pt x="639" y="323"/>
                    <a:pt x="335" y="1124"/>
                  </a:cubicBezTo>
                  <a:cubicBezTo>
                    <a:pt x="0" y="2035"/>
                    <a:pt x="442" y="3121"/>
                    <a:pt x="1247" y="3657"/>
                  </a:cubicBezTo>
                  <a:cubicBezTo>
                    <a:pt x="1700" y="3959"/>
                    <a:pt x="2243" y="4099"/>
                    <a:pt x="2791" y="4099"/>
                  </a:cubicBezTo>
                  <a:cubicBezTo>
                    <a:pt x="3215" y="4099"/>
                    <a:pt x="3642" y="4016"/>
                    <a:pt x="4034" y="3858"/>
                  </a:cubicBezTo>
                  <a:cubicBezTo>
                    <a:pt x="4423" y="3724"/>
                    <a:pt x="4744" y="3469"/>
                    <a:pt x="4972" y="3148"/>
                  </a:cubicBezTo>
                  <a:cubicBezTo>
                    <a:pt x="5920" y="1651"/>
                    <a:pt x="3800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138;p56">
              <a:extLst>
                <a:ext uri="{FF2B5EF4-FFF2-40B4-BE49-F238E27FC236}">
                  <a16:creationId xmlns:a16="http://schemas.microsoft.com/office/drawing/2014/main" id="{8BC00EEC-3EC7-4413-9CD1-371876713560}"/>
                </a:ext>
              </a:extLst>
            </p:cNvPr>
            <p:cNvSpPr/>
            <p:nvPr/>
          </p:nvSpPr>
          <p:spPr>
            <a:xfrm>
              <a:off x="1985275" y="2207300"/>
              <a:ext cx="60675" cy="44000"/>
            </a:xfrm>
            <a:custGeom>
              <a:avLst/>
              <a:gdLst/>
              <a:ahLst/>
              <a:cxnLst/>
              <a:rect l="l" t="t" r="r" b="b"/>
              <a:pathLst>
                <a:path w="2427" h="1760" extrusionOk="0">
                  <a:moveTo>
                    <a:pt x="1718" y="0"/>
                  </a:moveTo>
                  <a:cubicBezTo>
                    <a:pt x="1474" y="0"/>
                    <a:pt x="1190" y="78"/>
                    <a:pt x="926" y="205"/>
                  </a:cubicBezTo>
                  <a:cubicBezTo>
                    <a:pt x="443" y="432"/>
                    <a:pt x="14" y="808"/>
                    <a:pt x="1" y="1143"/>
                  </a:cubicBezTo>
                  <a:cubicBezTo>
                    <a:pt x="1" y="1496"/>
                    <a:pt x="384" y="1760"/>
                    <a:pt x="739" y="1760"/>
                  </a:cubicBezTo>
                  <a:cubicBezTo>
                    <a:pt x="747" y="1760"/>
                    <a:pt x="756" y="1759"/>
                    <a:pt x="765" y="1759"/>
                  </a:cubicBezTo>
                  <a:cubicBezTo>
                    <a:pt x="1140" y="1732"/>
                    <a:pt x="1448" y="1518"/>
                    <a:pt x="1756" y="1317"/>
                  </a:cubicBezTo>
                  <a:cubicBezTo>
                    <a:pt x="2051" y="1102"/>
                    <a:pt x="2427" y="781"/>
                    <a:pt x="2333" y="406"/>
                  </a:cubicBezTo>
                  <a:cubicBezTo>
                    <a:pt x="2259" y="118"/>
                    <a:pt x="2018" y="0"/>
                    <a:pt x="17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139;p56">
              <a:extLst>
                <a:ext uri="{FF2B5EF4-FFF2-40B4-BE49-F238E27FC236}">
                  <a16:creationId xmlns:a16="http://schemas.microsoft.com/office/drawing/2014/main" id="{E59C022A-650C-4F7B-BDC7-7EEE70A7AFF8}"/>
                </a:ext>
              </a:extLst>
            </p:cNvPr>
            <p:cNvSpPr/>
            <p:nvPr/>
          </p:nvSpPr>
          <p:spPr>
            <a:xfrm>
              <a:off x="2083275" y="2348050"/>
              <a:ext cx="41075" cy="35625"/>
            </a:xfrm>
            <a:custGeom>
              <a:avLst/>
              <a:gdLst/>
              <a:ahLst/>
              <a:cxnLst/>
              <a:rect l="l" t="t" r="r" b="b"/>
              <a:pathLst>
                <a:path w="1643" h="1425" extrusionOk="0">
                  <a:moveTo>
                    <a:pt x="909" y="0"/>
                  </a:moveTo>
                  <a:cubicBezTo>
                    <a:pt x="428" y="0"/>
                    <a:pt x="1" y="763"/>
                    <a:pt x="275" y="1168"/>
                  </a:cubicBezTo>
                  <a:cubicBezTo>
                    <a:pt x="383" y="1302"/>
                    <a:pt x="543" y="1396"/>
                    <a:pt x="718" y="1409"/>
                  </a:cubicBezTo>
                  <a:cubicBezTo>
                    <a:pt x="763" y="1420"/>
                    <a:pt x="810" y="1425"/>
                    <a:pt x="856" y="1425"/>
                  </a:cubicBezTo>
                  <a:cubicBezTo>
                    <a:pt x="988" y="1425"/>
                    <a:pt x="1122" y="1384"/>
                    <a:pt x="1240" y="1315"/>
                  </a:cubicBezTo>
                  <a:cubicBezTo>
                    <a:pt x="1642" y="994"/>
                    <a:pt x="1522" y="56"/>
                    <a:pt x="945" y="2"/>
                  </a:cubicBezTo>
                  <a:cubicBezTo>
                    <a:pt x="933" y="1"/>
                    <a:pt x="921" y="0"/>
                    <a:pt x="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140;p56">
              <a:extLst>
                <a:ext uri="{FF2B5EF4-FFF2-40B4-BE49-F238E27FC236}">
                  <a16:creationId xmlns:a16="http://schemas.microsoft.com/office/drawing/2014/main" id="{47FF0D18-D884-4ED3-811A-E807C50EB944}"/>
                </a:ext>
              </a:extLst>
            </p:cNvPr>
            <p:cNvSpPr/>
            <p:nvPr/>
          </p:nvSpPr>
          <p:spPr>
            <a:xfrm>
              <a:off x="1933700" y="2495500"/>
              <a:ext cx="41900" cy="46925"/>
            </a:xfrm>
            <a:custGeom>
              <a:avLst/>
              <a:gdLst/>
              <a:ahLst/>
              <a:cxnLst/>
              <a:rect l="l" t="t" r="r" b="b"/>
              <a:pathLst>
                <a:path w="1676" h="1877" fill="none" extrusionOk="0">
                  <a:moveTo>
                    <a:pt x="1675" y="0"/>
                  </a:moveTo>
                  <a:cubicBezTo>
                    <a:pt x="1260" y="429"/>
                    <a:pt x="416" y="1448"/>
                    <a:pt x="0" y="1876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141;p56">
              <a:extLst>
                <a:ext uri="{FF2B5EF4-FFF2-40B4-BE49-F238E27FC236}">
                  <a16:creationId xmlns:a16="http://schemas.microsoft.com/office/drawing/2014/main" id="{C2824834-D415-428E-B12A-EBA5E20152E3}"/>
                </a:ext>
              </a:extLst>
            </p:cNvPr>
            <p:cNvSpPr/>
            <p:nvPr/>
          </p:nvSpPr>
          <p:spPr>
            <a:xfrm>
              <a:off x="1952125" y="2519625"/>
              <a:ext cx="39875" cy="47925"/>
            </a:xfrm>
            <a:custGeom>
              <a:avLst/>
              <a:gdLst/>
              <a:ahLst/>
              <a:cxnLst/>
              <a:rect l="l" t="t" r="r" b="b"/>
              <a:pathLst>
                <a:path w="1595" h="1917" fill="none" extrusionOk="0">
                  <a:moveTo>
                    <a:pt x="1595" y="0"/>
                  </a:moveTo>
                  <a:cubicBezTo>
                    <a:pt x="1287" y="536"/>
                    <a:pt x="429" y="1461"/>
                    <a:pt x="0" y="191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142;p56">
              <a:extLst>
                <a:ext uri="{FF2B5EF4-FFF2-40B4-BE49-F238E27FC236}">
                  <a16:creationId xmlns:a16="http://schemas.microsoft.com/office/drawing/2014/main" id="{B48F963F-F5BC-44E6-A443-0B836D2242A5}"/>
                </a:ext>
              </a:extLst>
            </p:cNvPr>
            <p:cNvSpPr/>
            <p:nvPr/>
          </p:nvSpPr>
          <p:spPr>
            <a:xfrm>
              <a:off x="2082100" y="2609400"/>
              <a:ext cx="11100" cy="41575"/>
            </a:xfrm>
            <a:custGeom>
              <a:avLst/>
              <a:gdLst/>
              <a:ahLst/>
              <a:cxnLst/>
              <a:rect l="l" t="t" r="r" b="b"/>
              <a:pathLst>
                <a:path w="444" h="1663" fill="none" extrusionOk="0">
                  <a:moveTo>
                    <a:pt x="1" y="1"/>
                  </a:moveTo>
                  <a:cubicBezTo>
                    <a:pt x="121" y="563"/>
                    <a:pt x="269" y="1113"/>
                    <a:pt x="443" y="166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143;p56">
              <a:extLst>
                <a:ext uri="{FF2B5EF4-FFF2-40B4-BE49-F238E27FC236}">
                  <a16:creationId xmlns:a16="http://schemas.microsoft.com/office/drawing/2014/main" id="{AB3700BD-BAE3-4503-9560-95E965A0046B}"/>
                </a:ext>
              </a:extLst>
            </p:cNvPr>
            <p:cNvSpPr/>
            <p:nvPr/>
          </p:nvSpPr>
          <p:spPr>
            <a:xfrm>
              <a:off x="2110925" y="2615425"/>
              <a:ext cx="15100" cy="30525"/>
            </a:xfrm>
            <a:custGeom>
              <a:avLst/>
              <a:gdLst/>
              <a:ahLst/>
              <a:cxnLst/>
              <a:rect l="l" t="t" r="r" b="b"/>
              <a:pathLst>
                <a:path w="604" h="1221" fill="none" extrusionOk="0">
                  <a:moveTo>
                    <a:pt x="27" y="41"/>
                  </a:moveTo>
                  <a:cubicBezTo>
                    <a:pt x="14" y="68"/>
                    <a:pt x="0" y="1"/>
                    <a:pt x="27" y="1"/>
                  </a:cubicBezTo>
                  <a:cubicBezTo>
                    <a:pt x="67" y="1"/>
                    <a:pt x="81" y="41"/>
                    <a:pt x="81" y="68"/>
                  </a:cubicBezTo>
                  <a:cubicBezTo>
                    <a:pt x="215" y="470"/>
                    <a:pt x="389" y="859"/>
                    <a:pt x="603" y="122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144;p56">
              <a:extLst>
                <a:ext uri="{FF2B5EF4-FFF2-40B4-BE49-F238E27FC236}">
                  <a16:creationId xmlns:a16="http://schemas.microsoft.com/office/drawing/2014/main" id="{491FD6B3-8CB1-4EB7-8B6B-6459A33AD0C9}"/>
                </a:ext>
              </a:extLst>
            </p:cNvPr>
            <p:cNvSpPr/>
            <p:nvPr/>
          </p:nvSpPr>
          <p:spPr>
            <a:xfrm>
              <a:off x="2151450" y="2585275"/>
              <a:ext cx="19475" cy="28175"/>
            </a:xfrm>
            <a:custGeom>
              <a:avLst/>
              <a:gdLst/>
              <a:ahLst/>
              <a:cxnLst/>
              <a:rect l="l" t="t" r="r" b="b"/>
              <a:pathLst>
                <a:path w="779" h="1127" fill="none" extrusionOk="0">
                  <a:moveTo>
                    <a:pt x="1" y="1"/>
                  </a:moveTo>
                  <a:lnTo>
                    <a:pt x="778" y="1126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145;p56">
              <a:extLst>
                <a:ext uri="{FF2B5EF4-FFF2-40B4-BE49-F238E27FC236}">
                  <a16:creationId xmlns:a16="http://schemas.microsoft.com/office/drawing/2014/main" id="{8E0A2DC4-BF9E-4256-BADE-62C57ABBC06B}"/>
                </a:ext>
              </a:extLst>
            </p:cNvPr>
            <p:cNvSpPr/>
            <p:nvPr/>
          </p:nvSpPr>
          <p:spPr>
            <a:xfrm>
              <a:off x="2164200" y="2554450"/>
              <a:ext cx="30500" cy="21475"/>
            </a:xfrm>
            <a:custGeom>
              <a:avLst/>
              <a:gdLst/>
              <a:ahLst/>
              <a:cxnLst/>
              <a:rect l="l" t="t" r="r" b="b"/>
              <a:pathLst>
                <a:path w="1220" h="859" fill="none" extrusionOk="0">
                  <a:moveTo>
                    <a:pt x="0" y="1"/>
                  </a:moveTo>
                  <a:lnTo>
                    <a:pt x="1220" y="859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146;p56">
              <a:extLst>
                <a:ext uri="{FF2B5EF4-FFF2-40B4-BE49-F238E27FC236}">
                  <a16:creationId xmlns:a16="http://schemas.microsoft.com/office/drawing/2014/main" id="{647791FB-0199-489E-A17F-4D2961906648}"/>
                </a:ext>
              </a:extLst>
            </p:cNvPr>
            <p:cNvSpPr/>
            <p:nvPr/>
          </p:nvSpPr>
          <p:spPr>
            <a:xfrm>
              <a:off x="2170225" y="2507550"/>
              <a:ext cx="42900" cy="2375"/>
            </a:xfrm>
            <a:custGeom>
              <a:avLst/>
              <a:gdLst/>
              <a:ahLst/>
              <a:cxnLst/>
              <a:rect l="l" t="t" r="r" b="b"/>
              <a:pathLst>
                <a:path w="1716" h="95" fill="none" extrusionOk="0">
                  <a:moveTo>
                    <a:pt x="0" y="14"/>
                  </a:moveTo>
                  <a:cubicBezTo>
                    <a:pt x="563" y="95"/>
                    <a:pt x="1139" y="81"/>
                    <a:pt x="1716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147;p56">
              <a:extLst>
                <a:ext uri="{FF2B5EF4-FFF2-40B4-BE49-F238E27FC236}">
                  <a16:creationId xmlns:a16="http://schemas.microsoft.com/office/drawing/2014/main" id="{D5EAE26C-1398-464C-BFFD-74F81D7DC7FC}"/>
                </a:ext>
              </a:extLst>
            </p:cNvPr>
            <p:cNvSpPr/>
            <p:nvPr/>
          </p:nvSpPr>
          <p:spPr>
            <a:xfrm>
              <a:off x="2162175" y="2464350"/>
              <a:ext cx="31850" cy="5700"/>
            </a:xfrm>
            <a:custGeom>
              <a:avLst/>
              <a:gdLst/>
              <a:ahLst/>
              <a:cxnLst/>
              <a:rect l="l" t="t" r="r" b="b"/>
              <a:pathLst>
                <a:path w="1274" h="228" fill="none" extrusionOk="0">
                  <a:moveTo>
                    <a:pt x="1" y="228"/>
                  </a:moveTo>
                  <a:cubicBezTo>
                    <a:pt x="416" y="121"/>
                    <a:pt x="845" y="40"/>
                    <a:pt x="1274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148;p56">
              <a:extLst>
                <a:ext uri="{FF2B5EF4-FFF2-40B4-BE49-F238E27FC236}">
                  <a16:creationId xmlns:a16="http://schemas.microsoft.com/office/drawing/2014/main" id="{15E0149A-8F4F-4B70-A575-28F5E369AFB5}"/>
                </a:ext>
              </a:extLst>
            </p:cNvPr>
            <p:cNvSpPr/>
            <p:nvPr/>
          </p:nvSpPr>
          <p:spPr>
            <a:xfrm>
              <a:off x="2157500" y="2399675"/>
              <a:ext cx="35200" cy="31175"/>
            </a:xfrm>
            <a:custGeom>
              <a:avLst/>
              <a:gdLst/>
              <a:ahLst/>
              <a:cxnLst/>
              <a:rect l="l" t="t" r="r" b="b"/>
              <a:pathLst>
                <a:path w="1408" h="1247" fill="none" extrusionOk="0">
                  <a:moveTo>
                    <a:pt x="0" y="1"/>
                  </a:moveTo>
                  <a:cubicBezTo>
                    <a:pt x="335" y="349"/>
                    <a:pt x="978" y="1033"/>
                    <a:pt x="1407" y="124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149;p56">
              <a:extLst>
                <a:ext uri="{FF2B5EF4-FFF2-40B4-BE49-F238E27FC236}">
                  <a16:creationId xmlns:a16="http://schemas.microsoft.com/office/drawing/2014/main" id="{805F6BE9-83FC-4FA1-BE0D-C087450A42BA}"/>
                </a:ext>
              </a:extLst>
            </p:cNvPr>
            <p:cNvSpPr/>
            <p:nvPr/>
          </p:nvSpPr>
          <p:spPr>
            <a:xfrm>
              <a:off x="2178925" y="2370200"/>
              <a:ext cx="28500" cy="43575"/>
            </a:xfrm>
            <a:custGeom>
              <a:avLst/>
              <a:gdLst/>
              <a:ahLst/>
              <a:cxnLst/>
              <a:rect l="l" t="t" r="r" b="b"/>
              <a:pathLst>
                <a:path w="1140" h="1743" fill="none" extrusionOk="0">
                  <a:moveTo>
                    <a:pt x="1" y="0"/>
                  </a:moveTo>
                  <a:cubicBezTo>
                    <a:pt x="215" y="295"/>
                    <a:pt x="992" y="1407"/>
                    <a:pt x="1140" y="1743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150;p56">
              <a:extLst>
                <a:ext uri="{FF2B5EF4-FFF2-40B4-BE49-F238E27FC236}">
                  <a16:creationId xmlns:a16="http://schemas.microsoft.com/office/drawing/2014/main" id="{E4A95F23-E6CC-495B-9D5C-1E796F5D8022}"/>
                </a:ext>
              </a:extLst>
            </p:cNvPr>
            <p:cNvSpPr/>
            <p:nvPr/>
          </p:nvSpPr>
          <p:spPr>
            <a:xfrm>
              <a:off x="2234200" y="2367850"/>
              <a:ext cx="21475" cy="31850"/>
            </a:xfrm>
            <a:custGeom>
              <a:avLst/>
              <a:gdLst/>
              <a:ahLst/>
              <a:cxnLst/>
              <a:rect l="l" t="t" r="r" b="b"/>
              <a:pathLst>
                <a:path w="859" h="1274" fill="none" extrusionOk="0">
                  <a:moveTo>
                    <a:pt x="1" y="1"/>
                  </a:moveTo>
                  <a:cubicBezTo>
                    <a:pt x="269" y="443"/>
                    <a:pt x="550" y="858"/>
                    <a:pt x="858" y="1274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151;p56">
              <a:extLst>
                <a:ext uri="{FF2B5EF4-FFF2-40B4-BE49-F238E27FC236}">
                  <a16:creationId xmlns:a16="http://schemas.microsoft.com/office/drawing/2014/main" id="{D676FE77-B243-44E8-A5EC-C58875014E77}"/>
                </a:ext>
              </a:extLst>
            </p:cNvPr>
            <p:cNvSpPr/>
            <p:nvPr/>
          </p:nvSpPr>
          <p:spPr>
            <a:xfrm>
              <a:off x="2261350" y="2339700"/>
              <a:ext cx="19450" cy="12425"/>
            </a:xfrm>
            <a:custGeom>
              <a:avLst/>
              <a:gdLst/>
              <a:ahLst/>
              <a:cxnLst/>
              <a:rect l="l" t="t" r="r" b="b"/>
              <a:pathLst>
                <a:path w="778" h="497" fill="none" extrusionOk="0">
                  <a:moveTo>
                    <a:pt x="0" y="1"/>
                  </a:moveTo>
                  <a:lnTo>
                    <a:pt x="778" y="497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152;p56">
              <a:extLst>
                <a:ext uri="{FF2B5EF4-FFF2-40B4-BE49-F238E27FC236}">
                  <a16:creationId xmlns:a16="http://schemas.microsoft.com/office/drawing/2014/main" id="{B0CA6BD8-801A-4C8D-8DAB-8F9D1CD5CBF8}"/>
                </a:ext>
              </a:extLst>
            </p:cNvPr>
            <p:cNvSpPr/>
            <p:nvPr/>
          </p:nvSpPr>
          <p:spPr>
            <a:xfrm>
              <a:off x="2267375" y="22985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fill="none" extrusionOk="0">
                  <a:moveTo>
                    <a:pt x="1" y="255"/>
                  </a:moveTo>
                  <a:lnTo>
                    <a:pt x="1220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153;p56">
              <a:extLst>
                <a:ext uri="{FF2B5EF4-FFF2-40B4-BE49-F238E27FC236}">
                  <a16:creationId xmlns:a16="http://schemas.microsoft.com/office/drawing/2014/main" id="{904FDDAF-72C0-4CB1-B769-101E82B1A91F}"/>
                </a:ext>
              </a:extLst>
            </p:cNvPr>
            <p:cNvSpPr/>
            <p:nvPr/>
          </p:nvSpPr>
          <p:spPr>
            <a:xfrm>
              <a:off x="2261000" y="2241550"/>
              <a:ext cx="36875" cy="17450"/>
            </a:xfrm>
            <a:custGeom>
              <a:avLst/>
              <a:gdLst/>
              <a:ahLst/>
              <a:cxnLst/>
              <a:rect l="l" t="t" r="r" b="b"/>
              <a:pathLst>
                <a:path w="1475" h="698" fill="none" extrusionOk="0">
                  <a:moveTo>
                    <a:pt x="1" y="697"/>
                  </a:moveTo>
                  <a:lnTo>
                    <a:pt x="1475" y="0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154;p56">
              <a:extLst>
                <a:ext uri="{FF2B5EF4-FFF2-40B4-BE49-F238E27FC236}">
                  <a16:creationId xmlns:a16="http://schemas.microsoft.com/office/drawing/2014/main" id="{ABF07740-70D5-464D-8BF9-822925055546}"/>
                </a:ext>
              </a:extLst>
            </p:cNvPr>
            <p:cNvSpPr/>
            <p:nvPr/>
          </p:nvSpPr>
          <p:spPr>
            <a:xfrm>
              <a:off x="2229525" y="2182250"/>
              <a:ext cx="25475" cy="25150"/>
            </a:xfrm>
            <a:custGeom>
              <a:avLst/>
              <a:gdLst/>
              <a:ahLst/>
              <a:cxnLst/>
              <a:rect l="l" t="t" r="r" b="b"/>
              <a:pathLst>
                <a:path w="1019" h="1006" fill="none" extrusionOk="0">
                  <a:moveTo>
                    <a:pt x="0" y="1006"/>
                  </a:moveTo>
                  <a:lnTo>
                    <a:pt x="1019" y="0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155;p56">
              <a:extLst>
                <a:ext uri="{FF2B5EF4-FFF2-40B4-BE49-F238E27FC236}">
                  <a16:creationId xmlns:a16="http://schemas.microsoft.com/office/drawing/2014/main" id="{1EC40515-6DE1-4F1A-AF42-7A79BD7EF76B}"/>
                </a:ext>
              </a:extLst>
            </p:cNvPr>
            <p:cNvSpPr/>
            <p:nvPr/>
          </p:nvSpPr>
          <p:spPr>
            <a:xfrm>
              <a:off x="2199375" y="2149075"/>
              <a:ext cx="32850" cy="49950"/>
            </a:xfrm>
            <a:custGeom>
              <a:avLst/>
              <a:gdLst/>
              <a:ahLst/>
              <a:cxnLst/>
              <a:rect l="l" t="t" r="r" b="b"/>
              <a:pathLst>
                <a:path w="1314" h="1998" fill="none" extrusionOk="0">
                  <a:moveTo>
                    <a:pt x="483" y="1314"/>
                  </a:moveTo>
                  <a:cubicBezTo>
                    <a:pt x="0" y="1998"/>
                    <a:pt x="416" y="1260"/>
                    <a:pt x="442" y="1220"/>
                  </a:cubicBezTo>
                  <a:cubicBezTo>
                    <a:pt x="710" y="805"/>
                    <a:pt x="1005" y="403"/>
                    <a:pt x="1313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156;p56">
              <a:extLst>
                <a:ext uri="{FF2B5EF4-FFF2-40B4-BE49-F238E27FC236}">
                  <a16:creationId xmlns:a16="http://schemas.microsoft.com/office/drawing/2014/main" id="{CD8AC0FE-033D-4117-B4C2-7A7B9A42D4BB}"/>
                </a:ext>
              </a:extLst>
            </p:cNvPr>
            <p:cNvSpPr/>
            <p:nvPr/>
          </p:nvSpPr>
          <p:spPr>
            <a:xfrm>
              <a:off x="2165525" y="2139025"/>
              <a:ext cx="5725" cy="35875"/>
            </a:xfrm>
            <a:custGeom>
              <a:avLst/>
              <a:gdLst/>
              <a:ahLst/>
              <a:cxnLst/>
              <a:rect l="l" t="t" r="r" b="b"/>
              <a:pathLst>
                <a:path w="229" h="1435" fill="none" extrusionOk="0">
                  <a:moveTo>
                    <a:pt x="1" y="1435"/>
                  </a:moveTo>
                  <a:cubicBezTo>
                    <a:pt x="121" y="966"/>
                    <a:pt x="202" y="483"/>
                    <a:pt x="228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157;p56">
              <a:extLst>
                <a:ext uri="{FF2B5EF4-FFF2-40B4-BE49-F238E27FC236}">
                  <a16:creationId xmlns:a16="http://schemas.microsoft.com/office/drawing/2014/main" id="{0459B4A6-F4A6-4A6C-BEDA-41130BC08D8A}"/>
                </a:ext>
              </a:extLst>
            </p:cNvPr>
            <p:cNvSpPr/>
            <p:nvPr/>
          </p:nvSpPr>
          <p:spPr>
            <a:xfrm>
              <a:off x="2136375" y="2117600"/>
              <a:ext cx="2375" cy="58650"/>
            </a:xfrm>
            <a:custGeom>
              <a:avLst/>
              <a:gdLst/>
              <a:ahLst/>
              <a:cxnLst/>
              <a:rect l="l" t="t" r="r" b="b"/>
              <a:pathLst>
                <a:path w="95" h="2346" fill="none" extrusionOk="0">
                  <a:moveTo>
                    <a:pt x="95" y="2345"/>
                  </a:moveTo>
                  <a:cubicBezTo>
                    <a:pt x="81" y="1769"/>
                    <a:pt x="14" y="563"/>
                    <a:pt x="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158;p56">
              <a:extLst>
                <a:ext uri="{FF2B5EF4-FFF2-40B4-BE49-F238E27FC236}">
                  <a16:creationId xmlns:a16="http://schemas.microsoft.com/office/drawing/2014/main" id="{67AAEF5F-4DB7-4D48-ADD8-6C418556382B}"/>
                </a:ext>
              </a:extLst>
            </p:cNvPr>
            <p:cNvSpPr/>
            <p:nvPr/>
          </p:nvSpPr>
          <p:spPr>
            <a:xfrm>
              <a:off x="2103225" y="2132675"/>
              <a:ext cx="12400" cy="46250"/>
            </a:xfrm>
            <a:custGeom>
              <a:avLst/>
              <a:gdLst/>
              <a:ahLst/>
              <a:cxnLst/>
              <a:rect l="l" t="t" r="r" b="b"/>
              <a:pathLst>
                <a:path w="496" h="1850" fill="none" extrusionOk="0">
                  <a:moveTo>
                    <a:pt x="496" y="1849"/>
                  </a:moveTo>
                  <a:cubicBezTo>
                    <a:pt x="349" y="1407"/>
                    <a:pt x="0" y="469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159;p56">
              <a:extLst>
                <a:ext uri="{FF2B5EF4-FFF2-40B4-BE49-F238E27FC236}">
                  <a16:creationId xmlns:a16="http://schemas.microsoft.com/office/drawing/2014/main" id="{48A22FDD-C791-438E-8147-F5BFA35610DD}"/>
                </a:ext>
              </a:extLst>
            </p:cNvPr>
            <p:cNvSpPr/>
            <p:nvPr/>
          </p:nvSpPr>
          <p:spPr>
            <a:xfrm>
              <a:off x="2078750" y="2121275"/>
              <a:ext cx="1050" cy="49600"/>
            </a:xfrm>
            <a:custGeom>
              <a:avLst/>
              <a:gdLst/>
              <a:ahLst/>
              <a:cxnLst/>
              <a:rect l="l" t="t" r="r" b="b"/>
              <a:pathLst>
                <a:path w="42" h="1984" fill="none" extrusionOk="0">
                  <a:moveTo>
                    <a:pt x="1" y="1984"/>
                  </a:moveTo>
                  <a:cubicBezTo>
                    <a:pt x="41" y="1796"/>
                    <a:pt x="41" y="1609"/>
                    <a:pt x="1" y="1408"/>
                  </a:cubicBezTo>
                  <a:lnTo>
                    <a:pt x="1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160;p56">
              <a:extLst>
                <a:ext uri="{FF2B5EF4-FFF2-40B4-BE49-F238E27FC236}">
                  <a16:creationId xmlns:a16="http://schemas.microsoft.com/office/drawing/2014/main" id="{F6C29C0B-3814-4456-B8E8-40F872533E23}"/>
                </a:ext>
              </a:extLst>
            </p:cNvPr>
            <p:cNvSpPr/>
            <p:nvPr/>
          </p:nvSpPr>
          <p:spPr>
            <a:xfrm>
              <a:off x="2040225" y="2116250"/>
              <a:ext cx="13775" cy="53300"/>
            </a:xfrm>
            <a:custGeom>
              <a:avLst/>
              <a:gdLst/>
              <a:ahLst/>
              <a:cxnLst/>
              <a:rect l="l" t="t" r="r" b="b"/>
              <a:pathLst>
                <a:path w="551" h="2132" fill="none" extrusionOk="0">
                  <a:moveTo>
                    <a:pt x="1" y="2131"/>
                  </a:moveTo>
                  <a:cubicBezTo>
                    <a:pt x="135" y="1408"/>
                    <a:pt x="309" y="697"/>
                    <a:pt x="55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161;p56">
              <a:extLst>
                <a:ext uri="{FF2B5EF4-FFF2-40B4-BE49-F238E27FC236}">
                  <a16:creationId xmlns:a16="http://schemas.microsoft.com/office/drawing/2014/main" id="{088DA61E-1C39-4481-BC95-FB74E3C472D9}"/>
                </a:ext>
              </a:extLst>
            </p:cNvPr>
            <p:cNvSpPr/>
            <p:nvPr/>
          </p:nvSpPr>
          <p:spPr>
            <a:xfrm>
              <a:off x="1996000" y="2107550"/>
              <a:ext cx="1025" cy="48600"/>
            </a:xfrm>
            <a:custGeom>
              <a:avLst/>
              <a:gdLst/>
              <a:ahLst/>
              <a:cxnLst/>
              <a:rect l="l" t="t" r="r" b="b"/>
              <a:pathLst>
                <a:path w="41" h="1944" fill="none" extrusionOk="0">
                  <a:moveTo>
                    <a:pt x="1" y="1943"/>
                  </a:moveTo>
                  <a:cubicBezTo>
                    <a:pt x="14" y="978"/>
                    <a:pt x="14" y="295"/>
                    <a:pt x="4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162;p56">
              <a:extLst>
                <a:ext uri="{FF2B5EF4-FFF2-40B4-BE49-F238E27FC236}">
                  <a16:creationId xmlns:a16="http://schemas.microsoft.com/office/drawing/2014/main" id="{09034BA9-6B89-472F-917C-1FD524C71CC6}"/>
                </a:ext>
              </a:extLst>
            </p:cNvPr>
            <p:cNvSpPr/>
            <p:nvPr/>
          </p:nvSpPr>
          <p:spPr>
            <a:xfrm>
              <a:off x="1950100" y="2084425"/>
              <a:ext cx="14775" cy="58325"/>
            </a:xfrm>
            <a:custGeom>
              <a:avLst/>
              <a:gdLst/>
              <a:ahLst/>
              <a:cxnLst/>
              <a:rect l="l" t="t" r="r" b="b"/>
              <a:pathLst>
                <a:path w="591" h="2333" fill="none" extrusionOk="0">
                  <a:moveTo>
                    <a:pt x="1" y="0"/>
                  </a:moveTo>
                  <a:cubicBezTo>
                    <a:pt x="148" y="791"/>
                    <a:pt x="349" y="1568"/>
                    <a:pt x="591" y="233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163;p56">
              <a:extLst>
                <a:ext uri="{FF2B5EF4-FFF2-40B4-BE49-F238E27FC236}">
                  <a16:creationId xmlns:a16="http://schemas.microsoft.com/office/drawing/2014/main" id="{70F735EC-7D9B-43A8-8172-086DCD643AAC}"/>
                </a:ext>
              </a:extLst>
            </p:cNvPr>
            <p:cNvSpPr/>
            <p:nvPr/>
          </p:nvSpPr>
          <p:spPr>
            <a:xfrm>
              <a:off x="1910900" y="2112225"/>
              <a:ext cx="18450" cy="39550"/>
            </a:xfrm>
            <a:custGeom>
              <a:avLst/>
              <a:gdLst/>
              <a:ahLst/>
              <a:cxnLst/>
              <a:rect l="l" t="t" r="r" b="b"/>
              <a:pathLst>
                <a:path w="738" h="1582" fill="none" extrusionOk="0">
                  <a:moveTo>
                    <a:pt x="1" y="1"/>
                  </a:moveTo>
                  <a:cubicBezTo>
                    <a:pt x="242" y="523"/>
                    <a:pt x="483" y="1059"/>
                    <a:pt x="738" y="158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164;p56">
              <a:extLst>
                <a:ext uri="{FF2B5EF4-FFF2-40B4-BE49-F238E27FC236}">
                  <a16:creationId xmlns:a16="http://schemas.microsoft.com/office/drawing/2014/main" id="{BCF5841E-B3E8-46BF-B20B-F7DF709F7544}"/>
                </a:ext>
              </a:extLst>
            </p:cNvPr>
            <p:cNvSpPr/>
            <p:nvPr/>
          </p:nvSpPr>
          <p:spPr>
            <a:xfrm>
              <a:off x="1846575" y="2136350"/>
              <a:ext cx="49625" cy="41225"/>
            </a:xfrm>
            <a:custGeom>
              <a:avLst/>
              <a:gdLst/>
              <a:ahLst/>
              <a:cxnLst/>
              <a:rect l="l" t="t" r="r" b="b"/>
              <a:pathLst>
                <a:path w="1985" h="1649" fill="none" extrusionOk="0">
                  <a:moveTo>
                    <a:pt x="1984" y="1649"/>
                  </a:moveTo>
                  <a:lnTo>
                    <a:pt x="1" y="1"/>
                  </a:ln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165;p56">
              <a:extLst>
                <a:ext uri="{FF2B5EF4-FFF2-40B4-BE49-F238E27FC236}">
                  <a16:creationId xmlns:a16="http://schemas.microsoft.com/office/drawing/2014/main" id="{7B15616B-ACD8-4EF5-B95F-5724A19BFE4E}"/>
                </a:ext>
              </a:extLst>
            </p:cNvPr>
            <p:cNvSpPr/>
            <p:nvPr/>
          </p:nvSpPr>
          <p:spPr>
            <a:xfrm>
              <a:off x="1819775" y="2161475"/>
              <a:ext cx="49625" cy="32525"/>
            </a:xfrm>
            <a:custGeom>
              <a:avLst/>
              <a:gdLst/>
              <a:ahLst/>
              <a:cxnLst/>
              <a:rect l="l" t="t" r="r" b="b"/>
              <a:pathLst>
                <a:path w="1985" h="1301" fill="none" extrusionOk="0">
                  <a:moveTo>
                    <a:pt x="1984" y="1301"/>
                  </a:moveTo>
                  <a:cubicBezTo>
                    <a:pt x="1582" y="845"/>
                    <a:pt x="631" y="322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166;p56">
              <a:extLst>
                <a:ext uri="{FF2B5EF4-FFF2-40B4-BE49-F238E27FC236}">
                  <a16:creationId xmlns:a16="http://schemas.microsoft.com/office/drawing/2014/main" id="{C02B9984-6697-4951-972F-3F8270217329}"/>
                </a:ext>
              </a:extLst>
            </p:cNvPr>
            <p:cNvSpPr/>
            <p:nvPr/>
          </p:nvSpPr>
          <p:spPr>
            <a:xfrm>
              <a:off x="1904200" y="2464350"/>
              <a:ext cx="45925" cy="40875"/>
            </a:xfrm>
            <a:custGeom>
              <a:avLst/>
              <a:gdLst/>
              <a:ahLst/>
              <a:cxnLst/>
              <a:rect l="l" t="t" r="r" b="b"/>
              <a:pathLst>
                <a:path w="1837" h="1635" fill="none" extrusionOk="0">
                  <a:moveTo>
                    <a:pt x="1837" y="0"/>
                  </a:moveTo>
                  <a:cubicBezTo>
                    <a:pt x="1462" y="402"/>
                    <a:pt x="497" y="1394"/>
                    <a:pt x="1" y="1635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167;p56">
              <a:extLst>
                <a:ext uri="{FF2B5EF4-FFF2-40B4-BE49-F238E27FC236}">
                  <a16:creationId xmlns:a16="http://schemas.microsoft.com/office/drawing/2014/main" id="{62DEF393-80FF-45FC-90A2-2A01FBE3D5FD}"/>
                </a:ext>
              </a:extLst>
            </p:cNvPr>
            <p:cNvSpPr/>
            <p:nvPr/>
          </p:nvSpPr>
          <p:spPr>
            <a:xfrm>
              <a:off x="1860325" y="2450275"/>
              <a:ext cx="16775" cy="44250"/>
            </a:xfrm>
            <a:custGeom>
              <a:avLst/>
              <a:gdLst/>
              <a:ahLst/>
              <a:cxnLst/>
              <a:rect l="l" t="t" r="r" b="b"/>
              <a:pathLst>
                <a:path w="671" h="1770" fill="none" extrusionOk="0">
                  <a:moveTo>
                    <a:pt x="670" y="0"/>
                  </a:moveTo>
                  <a:cubicBezTo>
                    <a:pt x="469" y="590"/>
                    <a:pt x="242" y="1179"/>
                    <a:pt x="0" y="1769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168;p56">
              <a:extLst>
                <a:ext uri="{FF2B5EF4-FFF2-40B4-BE49-F238E27FC236}">
                  <a16:creationId xmlns:a16="http://schemas.microsoft.com/office/drawing/2014/main" id="{B7A83239-B151-46B2-ACE8-3F0F9FB801EF}"/>
                </a:ext>
              </a:extLst>
            </p:cNvPr>
            <p:cNvSpPr/>
            <p:nvPr/>
          </p:nvSpPr>
          <p:spPr>
            <a:xfrm>
              <a:off x="1811075" y="2455300"/>
              <a:ext cx="12750" cy="46575"/>
            </a:xfrm>
            <a:custGeom>
              <a:avLst/>
              <a:gdLst/>
              <a:ahLst/>
              <a:cxnLst/>
              <a:rect l="l" t="t" r="r" b="b"/>
              <a:pathLst>
                <a:path w="510" h="1863" fill="none" extrusionOk="0">
                  <a:moveTo>
                    <a:pt x="510" y="0"/>
                  </a:moveTo>
                  <a:cubicBezTo>
                    <a:pt x="389" y="630"/>
                    <a:pt x="228" y="1260"/>
                    <a:pt x="0" y="1863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169;p56">
              <a:extLst>
                <a:ext uri="{FF2B5EF4-FFF2-40B4-BE49-F238E27FC236}">
                  <a16:creationId xmlns:a16="http://schemas.microsoft.com/office/drawing/2014/main" id="{C4043838-AF79-4099-9A20-9F1BB217054C}"/>
                </a:ext>
              </a:extLst>
            </p:cNvPr>
            <p:cNvSpPr/>
            <p:nvPr/>
          </p:nvSpPr>
          <p:spPr>
            <a:xfrm>
              <a:off x="1737700" y="2426825"/>
              <a:ext cx="32200" cy="52275"/>
            </a:xfrm>
            <a:custGeom>
              <a:avLst/>
              <a:gdLst/>
              <a:ahLst/>
              <a:cxnLst/>
              <a:rect l="l" t="t" r="r" b="b"/>
              <a:pathLst>
                <a:path w="1288" h="2091" fill="none" extrusionOk="0">
                  <a:moveTo>
                    <a:pt x="1287" y="0"/>
                  </a:moveTo>
                  <a:cubicBezTo>
                    <a:pt x="1033" y="389"/>
                    <a:pt x="242" y="1702"/>
                    <a:pt x="1" y="209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170;p56">
              <a:extLst>
                <a:ext uri="{FF2B5EF4-FFF2-40B4-BE49-F238E27FC236}">
                  <a16:creationId xmlns:a16="http://schemas.microsoft.com/office/drawing/2014/main" id="{E3670100-01D2-455C-9378-E1081EF77B28}"/>
                </a:ext>
              </a:extLst>
            </p:cNvPr>
            <p:cNvSpPr/>
            <p:nvPr/>
          </p:nvSpPr>
          <p:spPr>
            <a:xfrm>
              <a:off x="1699500" y="2413075"/>
              <a:ext cx="39225" cy="21800"/>
            </a:xfrm>
            <a:custGeom>
              <a:avLst/>
              <a:gdLst/>
              <a:ahLst/>
              <a:cxnLst/>
              <a:rect l="l" t="t" r="r" b="b"/>
              <a:pathLst>
                <a:path w="1569" h="872" fill="none" extrusionOk="0">
                  <a:moveTo>
                    <a:pt x="1569" y="1"/>
                  </a:moveTo>
                  <a:cubicBezTo>
                    <a:pt x="1019" y="242"/>
                    <a:pt x="497" y="537"/>
                    <a:pt x="1" y="872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171;p56">
              <a:extLst>
                <a:ext uri="{FF2B5EF4-FFF2-40B4-BE49-F238E27FC236}">
                  <a16:creationId xmlns:a16="http://schemas.microsoft.com/office/drawing/2014/main" id="{07CD0332-595C-4A17-B0E6-4D7C7D6A60C6}"/>
                </a:ext>
              </a:extLst>
            </p:cNvPr>
            <p:cNvSpPr/>
            <p:nvPr/>
          </p:nvSpPr>
          <p:spPr>
            <a:xfrm>
              <a:off x="1678075" y="2356800"/>
              <a:ext cx="55300" cy="5375"/>
            </a:xfrm>
            <a:custGeom>
              <a:avLst/>
              <a:gdLst/>
              <a:ahLst/>
              <a:cxnLst/>
              <a:rect l="l" t="t" r="r" b="b"/>
              <a:pathLst>
                <a:path w="2212" h="215" fill="none" extrusionOk="0">
                  <a:moveTo>
                    <a:pt x="2211" y="215"/>
                  </a:moveTo>
                  <a:cubicBezTo>
                    <a:pt x="1474" y="201"/>
                    <a:pt x="724" y="134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172;p56">
              <a:extLst>
                <a:ext uri="{FF2B5EF4-FFF2-40B4-BE49-F238E27FC236}">
                  <a16:creationId xmlns:a16="http://schemas.microsoft.com/office/drawing/2014/main" id="{4DF94294-8662-4A1F-AF70-244A9FFA4859}"/>
                </a:ext>
              </a:extLst>
            </p:cNvPr>
            <p:cNvSpPr/>
            <p:nvPr/>
          </p:nvSpPr>
          <p:spPr>
            <a:xfrm>
              <a:off x="1676400" y="2321625"/>
              <a:ext cx="63675" cy="20125"/>
            </a:xfrm>
            <a:custGeom>
              <a:avLst/>
              <a:gdLst/>
              <a:ahLst/>
              <a:cxnLst/>
              <a:rect l="l" t="t" r="r" b="b"/>
              <a:pathLst>
                <a:path w="2547" h="805" fill="none" extrusionOk="0">
                  <a:moveTo>
                    <a:pt x="2546" y="804"/>
                  </a:moveTo>
                  <a:cubicBezTo>
                    <a:pt x="1689" y="590"/>
                    <a:pt x="831" y="322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173;p56">
              <a:extLst>
                <a:ext uri="{FF2B5EF4-FFF2-40B4-BE49-F238E27FC236}">
                  <a16:creationId xmlns:a16="http://schemas.microsoft.com/office/drawing/2014/main" id="{981DA9B2-7570-4B7F-AF9D-C5272E3D7222}"/>
                </a:ext>
              </a:extLst>
            </p:cNvPr>
            <p:cNvSpPr/>
            <p:nvPr/>
          </p:nvSpPr>
          <p:spPr>
            <a:xfrm>
              <a:off x="1701850" y="2286100"/>
              <a:ext cx="46925" cy="23475"/>
            </a:xfrm>
            <a:custGeom>
              <a:avLst/>
              <a:gdLst/>
              <a:ahLst/>
              <a:cxnLst/>
              <a:rect l="l" t="t" r="r" b="b"/>
              <a:pathLst>
                <a:path w="1877" h="939" fill="none" extrusionOk="0">
                  <a:moveTo>
                    <a:pt x="1877" y="939"/>
                  </a:moveTo>
                  <a:cubicBezTo>
                    <a:pt x="1368" y="684"/>
                    <a:pt x="510" y="255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174;p56">
              <a:extLst>
                <a:ext uri="{FF2B5EF4-FFF2-40B4-BE49-F238E27FC236}">
                  <a16:creationId xmlns:a16="http://schemas.microsoft.com/office/drawing/2014/main" id="{2FF1C6AD-58B1-408F-BCAC-D1E559292611}"/>
                </a:ext>
              </a:extLst>
            </p:cNvPr>
            <p:cNvSpPr/>
            <p:nvPr/>
          </p:nvSpPr>
          <p:spPr>
            <a:xfrm>
              <a:off x="1710900" y="2237875"/>
              <a:ext cx="62000" cy="36525"/>
            </a:xfrm>
            <a:custGeom>
              <a:avLst/>
              <a:gdLst/>
              <a:ahLst/>
              <a:cxnLst/>
              <a:rect l="l" t="t" r="r" b="b"/>
              <a:pathLst>
                <a:path w="2480" h="1461" fill="none" extrusionOk="0">
                  <a:moveTo>
                    <a:pt x="2480" y="1461"/>
                  </a:moveTo>
                  <a:cubicBezTo>
                    <a:pt x="1609" y="1059"/>
                    <a:pt x="764" y="576"/>
                    <a:pt x="1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175;p56">
              <a:extLst>
                <a:ext uri="{FF2B5EF4-FFF2-40B4-BE49-F238E27FC236}">
                  <a16:creationId xmlns:a16="http://schemas.microsoft.com/office/drawing/2014/main" id="{60CC0125-E66E-44BF-995D-96B81F20826E}"/>
                </a:ext>
              </a:extLst>
            </p:cNvPr>
            <p:cNvSpPr/>
            <p:nvPr/>
          </p:nvSpPr>
          <p:spPr>
            <a:xfrm>
              <a:off x="1751100" y="2207700"/>
              <a:ext cx="44600" cy="32525"/>
            </a:xfrm>
            <a:custGeom>
              <a:avLst/>
              <a:gdLst/>
              <a:ahLst/>
              <a:cxnLst/>
              <a:rect l="l" t="t" r="r" b="b"/>
              <a:pathLst>
                <a:path w="1784" h="1301" fill="none" extrusionOk="0">
                  <a:moveTo>
                    <a:pt x="1783" y="1301"/>
                  </a:moveTo>
                  <a:cubicBezTo>
                    <a:pt x="1220" y="939"/>
                    <a:pt x="564" y="349"/>
                    <a:pt x="1" y="1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176;p56">
              <a:extLst>
                <a:ext uri="{FF2B5EF4-FFF2-40B4-BE49-F238E27FC236}">
                  <a16:creationId xmlns:a16="http://schemas.microsoft.com/office/drawing/2014/main" id="{E3CBF341-1B34-4446-B674-F25179DBE458}"/>
                </a:ext>
              </a:extLst>
            </p:cNvPr>
            <p:cNvSpPr/>
            <p:nvPr/>
          </p:nvSpPr>
          <p:spPr>
            <a:xfrm>
              <a:off x="1780600" y="2186950"/>
              <a:ext cx="50925" cy="33850"/>
            </a:xfrm>
            <a:custGeom>
              <a:avLst/>
              <a:gdLst/>
              <a:ahLst/>
              <a:cxnLst/>
              <a:rect l="l" t="t" r="r" b="b"/>
              <a:pathLst>
                <a:path w="2037" h="1354" fill="none" extrusionOk="0">
                  <a:moveTo>
                    <a:pt x="2037" y="1354"/>
                  </a:moveTo>
                  <a:cubicBezTo>
                    <a:pt x="1407" y="1112"/>
                    <a:pt x="549" y="389"/>
                    <a:pt x="0" y="0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177;p56">
              <a:extLst>
                <a:ext uri="{FF2B5EF4-FFF2-40B4-BE49-F238E27FC236}">
                  <a16:creationId xmlns:a16="http://schemas.microsoft.com/office/drawing/2014/main" id="{0DFF4E1F-AD46-45DD-97F5-68FEDB9B2402}"/>
                </a:ext>
              </a:extLst>
            </p:cNvPr>
            <p:cNvSpPr/>
            <p:nvPr/>
          </p:nvSpPr>
          <p:spPr>
            <a:xfrm>
              <a:off x="1979250" y="2575225"/>
              <a:ext cx="33875" cy="45925"/>
            </a:xfrm>
            <a:custGeom>
              <a:avLst/>
              <a:gdLst/>
              <a:ahLst/>
              <a:cxnLst/>
              <a:rect l="l" t="t" r="r" b="b"/>
              <a:pathLst>
                <a:path w="1355" h="1837" fill="none" extrusionOk="0">
                  <a:moveTo>
                    <a:pt x="1354" y="1"/>
                  </a:moveTo>
                  <a:cubicBezTo>
                    <a:pt x="845" y="564"/>
                    <a:pt x="389" y="1180"/>
                    <a:pt x="1" y="1837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178;p56">
              <a:extLst>
                <a:ext uri="{FF2B5EF4-FFF2-40B4-BE49-F238E27FC236}">
                  <a16:creationId xmlns:a16="http://schemas.microsoft.com/office/drawing/2014/main" id="{C1FF7EE0-8D4B-4A88-9A58-931F3C5879D4}"/>
                </a:ext>
              </a:extLst>
            </p:cNvPr>
            <p:cNvSpPr/>
            <p:nvPr/>
          </p:nvSpPr>
          <p:spPr>
            <a:xfrm>
              <a:off x="2021475" y="2604375"/>
              <a:ext cx="24800" cy="64350"/>
            </a:xfrm>
            <a:custGeom>
              <a:avLst/>
              <a:gdLst/>
              <a:ahLst/>
              <a:cxnLst/>
              <a:rect l="l" t="t" r="r" b="b"/>
              <a:pathLst>
                <a:path w="992" h="2574" fill="none" extrusionOk="0">
                  <a:moveTo>
                    <a:pt x="992" y="1"/>
                  </a:moveTo>
                  <a:cubicBezTo>
                    <a:pt x="630" y="845"/>
                    <a:pt x="308" y="1703"/>
                    <a:pt x="0" y="2574"/>
                  </a:cubicBezTo>
                </a:path>
              </a:pathLst>
            </a:custGeom>
            <a:noFill/>
            <a:ln w="4350" cap="flat" cmpd="sng">
              <a:solidFill>
                <a:schemeClr val="accent3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179;p56">
              <a:extLst>
                <a:ext uri="{FF2B5EF4-FFF2-40B4-BE49-F238E27FC236}">
                  <a16:creationId xmlns:a16="http://schemas.microsoft.com/office/drawing/2014/main" id="{FD152BE1-BD88-44AC-87E4-FC9CF778501B}"/>
                </a:ext>
              </a:extLst>
            </p:cNvPr>
            <p:cNvSpPr/>
            <p:nvPr/>
          </p:nvSpPr>
          <p:spPr>
            <a:xfrm>
              <a:off x="1746750" y="2733025"/>
              <a:ext cx="88800" cy="38225"/>
            </a:xfrm>
            <a:custGeom>
              <a:avLst/>
              <a:gdLst/>
              <a:ahLst/>
              <a:cxnLst/>
              <a:rect l="l" t="t" r="r" b="b"/>
              <a:pathLst>
                <a:path w="3552" h="1529" fill="none" extrusionOk="0">
                  <a:moveTo>
                    <a:pt x="1" y="1528"/>
                  </a:moveTo>
                  <a:cubicBezTo>
                    <a:pt x="161" y="1193"/>
                    <a:pt x="925" y="577"/>
                    <a:pt x="1287" y="590"/>
                  </a:cubicBezTo>
                  <a:cubicBezTo>
                    <a:pt x="1475" y="590"/>
                    <a:pt x="1662" y="657"/>
                    <a:pt x="1863" y="671"/>
                  </a:cubicBezTo>
                  <a:cubicBezTo>
                    <a:pt x="2480" y="738"/>
                    <a:pt x="3043" y="362"/>
                    <a:pt x="3552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180;p56">
              <a:extLst>
                <a:ext uri="{FF2B5EF4-FFF2-40B4-BE49-F238E27FC236}">
                  <a16:creationId xmlns:a16="http://schemas.microsoft.com/office/drawing/2014/main" id="{810BAFA8-2575-47B2-9CFB-9D229A060218}"/>
                </a:ext>
              </a:extLst>
            </p:cNvPr>
            <p:cNvSpPr/>
            <p:nvPr/>
          </p:nvSpPr>
          <p:spPr>
            <a:xfrm>
              <a:off x="1732350" y="2672050"/>
              <a:ext cx="92150" cy="49950"/>
            </a:xfrm>
            <a:custGeom>
              <a:avLst/>
              <a:gdLst/>
              <a:ahLst/>
              <a:cxnLst/>
              <a:rect l="l" t="t" r="r" b="b"/>
              <a:pathLst>
                <a:path w="3686" h="1998" fill="none" extrusionOk="0">
                  <a:moveTo>
                    <a:pt x="0" y="1997"/>
                  </a:moveTo>
                  <a:cubicBezTo>
                    <a:pt x="107" y="1997"/>
                    <a:pt x="174" y="1890"/>
                    <a:pt x="215" y="1796"/>
                  </a:cubicBezTo>
                  <a:cubicBezTo>
                    <a:pt x="429" y="1341"/>
                    <a:pt x="617" y="764"/>
                    <a:pt x="1099" y="657"/>
                  </a:cubicBezTo>
                  <a:cubicBezTo>
                    <a:pt x="1300" y="630"/>
                    <a:pt x="1501" y="644"/>
                    <a:pt x="1702" y="684"/>
                  </a:cubicBezTo>
                  <a:cubicBezTo>
                    <a:pt x="2426" y="764"/>
                    <a:pt x="3163" y="510"/>
                    <a:pt x="3686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181;p56">
              <a:extLst>
                <a:ext uri="{FF2B5EF4-FFF2-40B4-BE49-F238E27FC236}">
                  <a16:creationId xmlns:a16="http://schemas.microsoft.com/office/drawing/2014/main" id="{2D073889-1B13-4537-8856-D419BC0ECE2F}"/>
                </a:ext>
              </a:extLst>
            </p:cNvPr>
            <p:cNvSpPr/>
            <p:nvPr/>
          </p:nvSpPr>
          <p:spPr>
            <a:xfrm>
              <a:off x="1706550" y="2579925"/>
              <a:ext cx="70050" cy="52625"/>
            </a:xfrm>
            <a:custGeom>
              <a:avLst/>
              <a:gdLst/>
              <a:ahLst/>
              <a:cxnLst/>
              <a:rect l="l" t="t" r="r" b="b"/>
              <a:pathLst>
                <a:path w="2802" h="2105" fill="none" extrusionOk="0">
                  <a:moveTo>
                    <a:pt x="0" y="2104"/>
                  </a:moveTo>
                  <a:cubicBezTo>
                    <a:pt x="0" y="1850"/>
                    <a:pt x="670" y="1032"/>
                    <a:pt x="912" y="938"/>
                  </a:cubicBezTo>
                  <a:cubicBezTo>
                    <a:pt x="1166" y="858"/>
                    <a:pt x="1421" y="804"/>
                    <a:pt x="1676" y="764"/>
                  </a:cubicBezTo>
                  <a:cubicBezTo>
                    <a:pt x="2131" y="644"/>
                    <a:pt x="2533" y="376"/>
                    <a:pt x="2801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182;p56">
              <a:extLst>
                <a:ext uri="{FF2B5EF4-FFF2-40B4-BE49-F238E27FC236}">
                  <a16:creationId xmlns:a16="http://schemas.microsoft.com/office/drawing/2014/main" id="{B65EF7ED-9AEF-4F2A-87B4-61319A8E2516}"/>
                </a:ext>
              </a:extLst>
            </p:cNvPr>
            <p:cNvSpPr/>
            <p:nvPr/>
          </p:nvSpPr>
          <p:spPr>
            <a:xfrm>
              <a:off x="1645900" y="2441900"/>
              <a:ext cx="14100" cy="93825"/>
            </a:xfrm>
            <a:custGeom>
              <a:avLst/>
              <a:gdLst/>
              <a:ahLst/>
              <a:cxnLst/>
              <a:rect l="l" t="t" r="r" b="b"/>
              <a:pathLst>
                <a:path w="564" h="3753" fill="none" extrusionOk="0">
                  <a:moveTo>
                    <a:pt x="162" y="3752"/>
                  </a:moveTo>
                  <a:cubicBezTo>
                    <a:pt x="1" y="3297"/>
                    <a:pt x="14" y="2171"/>
                    <a:pt x="215" y="1742"/>
                  </a:cubicBezTo>
                  <a:cubicBezTo>
                    <a:pt x="296" y="1595"/>
                    <a:pt x="363" y="1434"/>
                    <a:pt x="430" y="1273"/>
                  </a:cubicBezTo>
                  <a:cubicBezTo>
                    <a:pt x="564" y="844"/>
                    <a:pt x="363" y="389"/>
                    <a:pt x="162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183;p56">
              <a:extLst>
                <a:ext uri="{FF2B5EF4-FFF2-40B4-BE49-F238E27FC236}">
                  <a16:creationId xmlns:a16="http://schemas.microsoft.com/office/drawing/2014/main" id="{841C934B-F419-42B1-ADDF-FF769084739E}"/>
                </a:ext>
              </a:extLst>
            </p:cNvPr>
            <p:cNvSpPr/>
            <p:nvPr/>
          </p:nvSpPr>
          <p:spPr>
            <a:xfrm>
              <a:off x="1541375" y="2476725"/>
              <a:ext cx="69375" cy="56325"/>
            </a:xfrm>
            <a:custGeom>
              <a:avLst/>
              <a:gdLst/>
              <a:ahLst/>
              <a:cxnLst/>
              <a:rect l="l" t="t" r="r" b="b"/>
              <a:pathLst>
                <a:path w="2775" h="2253" fill="none" extrusionOk="0">
                  <a:moveTo>
                    <a:pt x="2775" y="2252"/>
                  </a:moveTo>
                  <a:cubicBezTo>
                    <a:pt x="2400" y="2105"/>
                    <a:pt x="2064" y="1850"/>
                    <a:pt x="1823" y="1515"/>
                  </a:cubicBezTo>
                  <a:cubicBezTo>
                    <a:pt x="1689" y="1274"/>
                    <a:pt x="1595" y="1006"/>
                    <a:pt x="1435" y="765"/>
                  </a:cubicBezTo>
                  <a:cubicBezTo>
                    <a:pt x="1113" y="282"/>
                    <a:pt x="577" y="1"/>
                    <a:pt x="1" y="1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184;p56">
              <a:extLst>
                <a:ext uri="{FF2B5EF4-FFF2-40B4-BE49-F238E27FC236}">
                  <a16:creationId xmlns:a16="http://schemas.microsoft.com/office/drawing/2014/main" id="{97320A77-1F93-4A4A-90C6-1B6906245E8F}"/>
                </a:ext>
              </a:extLst>
            </p:cNvPr>
            <p:cNvSpPr/>
            <p:nvPr/>
          </p:nvSpPr>
          <p:spPr>
            <a:xfrm>
              <a:off x="1494150" y="2543400"/>
              <a:ext cx="102875" cy="31175"/>
            </a:xfrm>
            <a:custGeom>
              <a:avLst/>
              <a:gdLst/>
              <a:ahLst/>
              <a:cxnLst/>
              <a:rect l="l" t="t" r="r" b="b"/>
              <a:pathLst>
                <a:path w="4115" h="1247" fill="none" extrusionOk="0">
                  <a:moveTo>
                    <a:pt x="0" y="41"/>
                  </a:moveTo>
                  <a:cubicBezTo>
                    <a:pt x="282" y="41"/>
                    <a:pt x="550" y="1"/>
                    <a:pt x="844" y="1"/>
                  </a:cubicBezTo>
                  <a:cubicBezTo>
                    <a:pt x="1327" y="14"/>
                    <a:pt x="1796" y="94"/>
                    <a:pt x="2265" y="242"/>
                  </a:cubicBezTo>
                  <a:cubicBezTo>
                    <a:pt x="2533" y="295"/>
                    <a:pt x="2788" y="403"/>
                    <a:pt x="3029" y="550"/>
                  </a:cubicBezTo>
                  <a:cubicBezTo>
                    <a:pt x="3243" y="711"/>
                    <a:pt x="4114" y="979"/>
                    <a:pt x="4074" y="1247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185;p56">
              <a:extLst>
                <a:ext uri="{FF2B5EF4-FFF2-40B4-BE49-F238E27FC236}">
                  <a16:creationId xmlns:a16="http://schemas.microsoft.com/office/drawing/2014/main" id="{7FAC7B2D-D184-4E47-B615-4BC88036E4B5}"/>
                </a:ext>
              </a:extLst>
            </p:cNvPr>
            <p:cNvSpPr/>
            <p:nvPr/>
          </p:nvSpPr>
          <p:spPr>
            <a:xfrm>
              <a:off x="1520275" y="2632525"/>
              <a:ext cx="79750" cy="39225"/>
            </a:xfrm>
            <a:custGeom>
              <a:avLst/>
              <a:gdLst/>
              <a:ahLst/>
              <a:cxnLst/>
              <a:rect l="l" t="t" r="r" b="b"/>
              <a:pathLst>
                <a:path w="3190" h="1569" fill="none" extrusionOk="0">
                  <a:moveTo>
                    <a:pt x="108" y="1568"/>
                  </a:moveTo>
                  <a:lnTo>
                    <a:pt x="0" y="1448"/>
                  </a:lnTo>
                  <a:cubicBezTo>
                    <a:pt x="121" y="965"/>
                    <a:pt x="604" y="670"/>
                    <a:pt x="1099" y="778"/>
                  </a:cubicBezTo>
                  <a:cubicBezTo>
                    <a:pt x="1233" y="818"/>
                    <a:pt x="1367" y="885"/>
                    <a:pt x="1515" y="912"/>
                  </a:cubicBezTo>
                  <a:cubicBezTo>
                    <a:pt x="1957" y="992"/>
                    <a:pt x="2882" y="322"/>
                    <a:pt x="3190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186;p56">
              <a:extLst>
                <a:ext uri="{FF2B5EF4-FFF2-40B4-BE49-F238E27FC236}">
                  <a16:creationId xmlns:a16="http://schemas.microsoft.com/office/drawing/2014/main" id="{0F314E86-F55E-454D-879F-18E11BB295CB}"/>
                </a:ext>
              </a:extLst>
            </p:cNvPr>
            <p:cNvSpPr/>
            <p:nvPr/>
          </p:nvSpPr>
          <p:spPr>
            <a:xfrm>
              <a:off x="1550750" y="2752450"/>
              <a:ext cx="72075" cy="38900"/>
            </a:xfrm>
            <a:custGeom>
              <a:avLst/>
              <a:gdLst/>
              <a:ahLst/>
              <a:cxnLst/>
              <a:rect l="l" t="t" r="r" b="b"/>
              <a:pathLst>
                <a:path w="2883" h="1556" fill="none" extrusionOk="0">
                  <a:moveTo>
                    <a:pt x="1" y="1555"/>
                  </a:moveTo>
                  <a:cubicBezTo>
                    <a:pt x="81" y="1113"/>
                    <a:pt x="564" y="872"/>
                    <a:pt x="966" y="1073"/>
                  </a:cubicBezTo>
                  <a:cubicBezTo>
                    <a:pt x="1019" y="1113"/>
                    <a:pt x="1073" y="1140"/>
                    <a:pt x="1140" y="1153"/>
                  </a:cubicBezTo>
                  <a:cubicBezTo>
                    <a:pt x="1207" y="1153"/>
                    <a:pt x="1287" y="1126"/>
                    <a:pt x="1341" y="1086"/>
                  </a:cubicBezTo>
                  <a:cubicBezTo>
                    <a:pt x="1636" y="899"/>
                    <a:pt x="2587" y="188"/>
                    <a:pt x="2882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187;p56">
              <a:extLst>
                <a:ext uri="{FF2B5EF4-FFF2-40B4-BE49-F238E27FC236}">
                  <a16:creationId xmlns:a16="http://schemas.microsoft.com/office/drawing/2014/main" id="{9E1168C3-B48F-45C4-855B-A87F381D9D41}"/>
                </a:ext>
              </a:extLst>
            </p:cNvPr>
            <p:cNvSpPr/>
            <p:nvPr/>
          </p:nvSpPr>
          <p:spPr>
            <a:xfrm>
              <a:off x="1604375" y="2850625"/>
              <a:ext cx="49925" cy="70050"/>
            </a:xfrm>
            <a:custGeom>
              <a:avLst/>
              <a:gdLst/>
              <a:ahLst/>
              <a:cxnLst/>
              <a:rect l="l" t="t" r="r" b="b"/>
              <a:pathLst>
                <a:path w="1997" h="2802" fill="none" extrusionOk="0">
                  <a:moveTo>
                    <a:pt x="228" y="2801"/>
                  </a:moveTo>
                  <a:cubicBezTo>
                    <a:pt x="0" y="2520"/>
                    <a:pt x="14" y="2118"/>
                    <a:pt x="255" y="1836"/>
                  </a:cubicBezTo>
                  <a:cubicBezTo>
                    <a:pt x="469" y="1608"/>
                    <a:pt x="791" y="1541"/>
                    <a:pt x="1072" y="1421"/>
                  </a:cubicBezTo>
                  <a:cubicBezTo>
                    <a:pt x="1354" y="1287"/>
                    <a:pt x="1997" y="309"/>
                    <a:pt x="1930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188;p56">
              <a:extLst>
                <a:ext uri="{FF2B5EF4-FFF2-40B4-BE49-F238E27FC236}">
                  <a16:creationId xmlns:a16="http://schemas.microsoft.com/office/drawing/2014/main" id="{E1F5725E-BF8A-4430-8AFD-441A705BE376}"/>
                </a:ext>
              </a:extLst>
            </p:cNvPr>
            <p:cNvSpPr/>
            <p:nvPr/>
          </p:nvSpPr>
          <p:spPr>
            <a:xfrm>
              <a:off x="1697175" y="2910925"/>
              <a:ext cx="31500" cy="70050"/>
            </a:xfrm>
            <a:custGeom>
              <a:avLst/>
              <a:gdLst/>
              <a:ahLst/>
              <a:cxnLst/>
              <a:rect l="l" t="t" r="r" b="b"/>
              <a:pathLst>
                <a:path w="1260" h="2802" fill="none" extrusionOk="0">
                  <a:moveTo>
                    <a:pt x="241" y="0"/>
                  </a:moveTo>
                  <a:cubicBezTo>
                    <a:pt x="40" y="94"/>
                    <a:pt x="0" y="389"/>
                    <a:pt x="94" y="590"/>
                  </a:cubicBezTo>
                  <a:cubicBezTo>
                    <a:pt x="215" y="778"/>
                    <a:pt x="375" y="939"/>
                    <a:pt x="550" y="1059"/>
                  </a:cubicBezTo>
                  <a:cubicBezTo>
                    <a:pt x="804" y="1274"/>
                    <a:pt x="1005" y="1542"/>
                    <a:pt x="1139" y="1850"/>
                  </a:cubicBezTo>
                  <a:cubicBezTo>
                    <a:pt x="1260" y="2171"/>
                    <a:pt x="1233" y="2520"/>
                    <a:pt x="1045" y="280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189;p56">
              <a:extLst>
                <a:ext uri="{FF2B5EF4-FFF2-40B4-BE49-F238E27FC236}">
                  <a16:creationId xmlns:a16="http://schemas.microsoft.com/office/drawing/2014/main" id="{17A48CD3-737C-4684-BDE4-3E6DB95A9EC9}"/>
                </a:ext>
              </a:extLst>
            </p:cNvPr>
            <p:cNvSpPr/>
            <p:nvPr/>
          </p:nvSpPr>
          <p:spPr>
            <a:xfrm>
              <a:off x="1754125" y="2881775"/>
              <a:ext cx="64000" cy="49600"/>
            </a:xfrm>
            <a:custGeom>
              <a:avLst/>
              <a:gdLst/>
              <a:ahLst/>
              <a:cxnLst/>
              <a:rect l="l" t="t" r="r" b="b"/>
              <a:pathLst>
                <a:path w="2560" h="1984" fill="none" extrusionOk="0">
                  <a:moveTo>
                    <a:pt x="0" y="1"/>
                  </a:moveTo>
                  <a:cubicBezTo>
                    <a:pt x="603" y="255"/>
                    <a:pt x="1260" y="577"/>
                    <a:pt x="1488" y="1193"/>
                  </a:cubicBezTo>
                  <a:cubicBezTo>
                    <a:pt x="1515" y="1287"/>
                    <a:pt x="1555" y="1367"/>
                    <a:pt x="1595" y="1448"/>
                  </a:cubicBezTo>
                  <a:cubicBezTo>
                    <a:pt x="1823" y="1769"/>
                    <a:pt x="2412" y="1635"/>
                    <a:pt x="2560" y="198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190;p56">
              <a:extLst>
                <a:ext uri="{FF2B5EF4-FFF2-40B4-BE49-F238E27FC236}">
                  <a16:creationId xmlns:a16="http://schemas.microsoft.com/office/drawing/2014/main" id="{CD113EA7-17AB-47CC-97CB-00BC280B1BE1}"/>
                </a:ext>
              </a:extLst>
            </p:cNvPr>
            <p:cNvSpPr/>
            <p:nvPr/>
          </p:nvSpPr>
          <p:spPr>
            <a:xfrm>
              <a:off x="1756125" y="2812425"/>
              <a:ext cx="86475" cy="28500"/>
            </a:xfrm>
            <a:custGeom>
              <a:avLst/>
              <a:gdLst/>
              <a:ahLst/>
              <a:cxnLst/>
              <a:rect l="l" t="t" r="r" b="b"/>
              <a:pathLst>
                <a:path w="3459" h="1140" fill="none" extrusionOk="0">
                  <a:moveTo>
                    <a:pt x="1" y="563"/>
                  </a:moveTo>
                  <a:cubicBezTo>
                    <a:pt x="1" y="496"/>
                    <a:pt x="416" y="282"/>
                    <a:pt x="456" y="228"/>
                  </a:cubicBezTo>
                  <a:cubicBezTo>
                    <a:pt x="617" y="1"/>
                    <a:pt x="966" y="27"/>
                    <a:pt x="1193" y="188"/>
                  </a:cubicBezTo>
                  <a:cubicBezTo>
                    <a:pt x="1421" y="349"/>
                    <a:pt x="1569" y="590"/>
                    <a:pt x="1783" y="764"/>
                  </a:cubicBezTo>
                  <a:cubicBezTo>
                    <a:pt x="2239" y="1140"/>
                    <a:pt x="2949" y="1126"/>
                    <a:pt x="3458" y="83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191;p56">
              <a:extLst>
                <a:ext uri="{FF2B5EF4-FFF2-40B4-BE49-F238E27FC236}">
                  <a16:creationId xmlns:a16="http://schemas.microsoft.com/office/drawing/2014/main" id="{603296B8-32BD-4C3B-BDB5-26195F929DB6}"/>
                </a:ext>
              </a:extLst>
            </p:cNvPr>
            <p:cNvSpPr/>
            <p:nvPr/>
          </p:nvSpPr>
          <p:spPr>
            <a:xfrm>
              <a:off x="1515575" y="2695850"/>
              <a:ext cx="95175" cy="31500"/>
            </a:xfrm>
            <a:custGeom>
              <a:avLst/>
              <a:gdLst/>
              <a:ahLst/>
              <a:cxnLst/>
              <a:rect l="l" t="t" r="r" b="b"/>
              <a:pathLst>
                <a:path w="3807" h="1260" fill="none" extrusionOk="0">
                  <a:moveTo>
                    <a:pt x="1" y="1260"/>
                  </a:moveTo>
                  <a:cubicBezTo>
                    <a:pt x="215" y="1153"/>
                    <a:pt x="430" y="1032"/>
                    <a:pt x="617" y="885"/>
                  </a:cubicBezTo>
                  <a:cubicBezTo>
                    <a:pt x="885" y="737"/>
                    <a:pt x="1167" y="630"/>
                    <a:pt x="1462" y="563"/>
                  </a:cubicBezTo>
                  <a:cubicBezTo>
                    <a:pt x="1917" y="442"/>
                    <a:pt x="3338" y="134"/>
                    <a:pt x="3807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192;p56">
              <a:extLst>
                <a:ext uri="{FF2B5EF4-FFF2-40B4-BE49-F238E27FC236}">
                  <a16:creationId xmlns:a16="http://schemas.microsoft.com/office/drawing/2014/main" id="{4AF356AA-7547-4005-9B31-E0925D7D9346}"/>
                </a:ext>
              </a:extLst>
            </p:cNvPr>
            <p:cNvSpPr/>
            <p:nvPr/>
          </p:nvSpPr>
          <p:spPr>
            <a:xfrm>
              <a:off x="1719625" y="2621800"/>
              <a:ext cx="70025" cy="27500"/>
            </a:xfrm>
            <a:custGeom>
              <a:avLst/>
              <a:gdLst/>
              <a:ahLst/>
              <a:cxnLst/>
              <a:rect l="l" t="t" r="r" b="b"/>
              <a:pathLst>
                <a:path w="2801" h="1100" fill="none" extrusionOk="0">
                  <a:moveTo>
                    <a:pt x="255" y="979"/>
                  </a:moveTo>
                  <a:cubicBezTo>
                    <a:pt x="268" y="872"/>
                    <a:pt x="94" y="818"/>
                    <a:pt x="40" y="912"/>
                  </a:cubicBezTo>
                  <a:cubicBezTo>
                    <a:pt x="0" y="1019"/>
                    <a:pt x="174" y="1099"/>
                    <a:pt x="241" y="1019"/>
                  </a:cubicBezTo>
                  <a:cubicBezTo>
                    <a:pt x="415" y="764"/>
                    <a:pt x="724" y="604"/>
                    <a:pt x="1045" y="604"/>
                  </a:cubicBezTo>
                  <a:cubicBezTo>
                    <a:pt x="1233" y="604"/>
                    <a:pt x="1421" y="671"/>
                    <a:pt x="1622" y="697"/>
                  </a:cubicBezTo>
                  <a:cubicBezTo>
                    <a:pt x="2117" y="724"/>
                    <a:pt x="2586" y="443"/>
                    <a:pt x="2801" y="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193;p56">
              <a:extLst>
                <a:ext uri="{FF2B5EF4-FFF2-40B4-BE49-F238E27FC236}">
                  <a16:creationId xmlns:a16="http://schemas.microsoft.com/office/drawing/2014/main" id="{AD3A3507-5CA2-47E0-9266-094E2ACA3328}"/>
                </a:ext>
              </a:extLst>
            </p:cNvPr>
            <p:cNvSpPr/>
            <p:nvPr/>
          </p:nvSpPr>
          <p:spPr>
            <a:xfrm>
              <a:off x="1682100" y="2503200"/>
              <a:ext cx="48925" cy="70375"/>
            </a:xfrm>
            <a:custGeom>
              <a:avLst/>
              <a:gdLst/>
              <a:ahLst/>
              <a:cxnLst/>
              <a:rect l="l" t="t" r="r" b="b"/>
              <a:pathLst>
                <a:path w="1957" h="2815" fill="none" extrusionOk="0">
                  <a:moveTo>
                    <a:pt x="0" y="2815"/>
                  </a:moveTo>
                  <a:cubicBezTo>
                    <a:pt x="54" y="2493"/>
                    <a:pt x="442" y="1180"/>
                    <a:pt x="751" y="1073"/>
                  </a:cubicBezTo>
                  <a:cubicBezTo>
                    <a:pt x="871" y="1046"/>
                    <a:pt x="1005" y="1019"/>
                    <a:pt x="1126" y="1019"/>
                  </a:cubicBezTo>
                  <a:cubicBezTo>
                    <a:pt x="1622" y="939"/>
                    <a:pt x="1957" y="496"/>
                    <a:pt x="1903" y="1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194;p56">
              <a:extLst>
                <a:ext uri="{FF2B5EF4-FFF2-40B4-BE49-F238E27FC236}">
                  <a16:creationId xmlns:a16="http://schemas.microsoft.com/office/drawing/2014/main" id="{591F47D0-D091-4765-BD09-6FA965E1165E}"/>
                </a:ext>
              </a:extLst>
            </p:cNvPr>
            <p:cNvSpPr/>
            <p:nvPr/>
          </p:nvSpPr>
          <p:spPr>
            <a:xfrm>
              <a:off x="1556800" y="2818450"/>
              <a:ext cx="85125" cy="61350"/>
            </a:xfrm>
            <a:custGeom>
              <a:avLst/>
              <a:gdLst/>
              <a:ahLst/>
              <a:cxnLst/>
              <a:rect l="l" t="t" r="r" b="b"/>
              <a:pathLst>
                <a:path w="3405" h="2454" fill="none" extrusionOk="0">
                  <a:moveTo>
                    <a:pt x="3404" y="1"/>
                  </a:moveTo>
                  <a:cubicBezTo>
                    <a:pt x="3015" y="255"/>
                    <a:pt x="1917" y="885"/>
                    <a:pt x="1622" y="1247"/>
                  </a:cubicBezTo>
                  <a:cubicBezTo>
                    <a:pt x="1514" y="1381"/>
                    <a:pt x="1394" y="1488"/>
                    <a:pt x="1260" y="1582"/>
                  </a:cubicBezTo>
                  <a:cubicBezTo>
                    <a:pt x="978" y="1730"/>
                    <a:pt x="590" y="1609"/>
                    <a:pt x="322" y="1783"/>
                  </a:cubicBezTo>
                  <a:cubicBezTo>
                    <a:pt x="94" y="1917"/>
                    <a:pt x="0" y="2199"/>
                    <a:pt x="94" y="2453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195;p56">
              <a:extLst>
                <a:ext uri="{FF2B5EF4-FFF2-40B4-BE49-F238E27FC236}">
                  <a16:creationId xmlns:a16="http://schemas.microsoft.com/office/drawing/2014/main" id="{798D82B2-901D-42ED-BBDE-6C5C37F65ECA}"/>
                </a:ext>
              </a:extLst>
            </p:cNvPr>
            <p:cNvSpPr/>
            <p:nvPr/>
          </p:nvSpPr>
          <p:spPr>
            <a:xfrm>
              <a:off x="1639875" y="2902875"/>
              <a:ext cx="34200" cy="84125"/>
            </a:xfrm>
            <a:custGeom>
              <a:avLst/>
              <a:gdLst/>
              <a:ahLst/>
              <a:cxnLst/>
              <a:rect l="l" t="t" r="r" b="b"/>
              <a:pathLst>
                <a:path w="1368" h="3365" fill="none" extrusionOk="0">
                  <a:moveTo>
                    <a:pt x="1368" y="1"/>
                  </a:moveTo>
                  <a:cubicBezTo>
                    <a:pt x="1032" y="215"/>
                    <a:pt x="858" y="604"/>
                    <a:pt x="697" y="979"/>
                  </a:cubicBezTo>
                  <a:cubicBezTo>
                    <a:pt x="563" y="1274"/>
                    <a:pt x="429" y="1609"/>
                    <a:pt x="510" y="1931"/>
                  </a:cubicBezTo>
                  <a:cubicBezTo>
                    <a:pt x="550" y="2105"/>
                    <a:pt x="644" y="2279"/>
                    <a:pt x="617" y="2467"/>
                  </a:cubicBezTo>
                  <a:cubicBezTo>
                    <a:pt x="563" y="2828"/>
                    <a:pt x="1" y="2989"/>
                    <a:pt x="1" y="3364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196;p56">
              <a:extLst>
                <a:ext uri="{FF2B5EF4-FFF2-40B4-BE49-F238E27FC236}">
                  <a16:creationId xmlns:a16="http://schemas.microsoft.com/office/drawing/2014/main" id="{70438F8F-1697-4BC7-B9E1-A47BD0B12B43}"/>
                </a:ext>
              </a:extLst>
            </p:cNvPr>
            <p:cNvSpPr/>
            <p:nvPr/>
          </p:nvSpPr>
          <p:spPr>
            <a:xfrm>
              <a:off x="1732000" y="2895175"/>
              <a:ext cx="66025" cy="74075"/>
            </a:xfrm>
            <a:custGeom>
              <a:avLst/>
              <a:gdLst/>
              <a:ahLst/>
              <a:cxnLst/>
              <a:rect l="l" t="t" r="r" b="b"/>
              <a:pathLst>
                <a:path w="2641" h="2963" fill="none" extrusionOk="0">
                  <a:moveTo>
                    <a:pt x="1" y="1"/>
                  </a:moveTo>
                  <a:cubicBezTo>
                    <a:pt x="202" y="510"/>
                    <a:pt x="1341" y="1032"/>
                    <a:pt x="1649" y="1475"/>
                  </a:cubicBezTo>
                  <a:cubicBezTo>
                    <a:pt x="1837" y="1729"/>
                    <a:pt x="1837" y="2078"/>
                    <a:pt x="1944" y="2373"/>
                  </a:cubicBezTo>
                  <a:cubicBezTo>
                    <a:pt x="2038" y="2667"/>
                    <a:pt x="2346" y="2962"/>
                    <a:pt x="2641" y="2842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197;p56">
              <a:extLst>
                <a:ext uri="{FF2B5EF4-FFF2-40B4-BE49-F238E27FC236}">
                  <a16:creationId xmlns:a16="http://schemas.microsoft.com/office/drawing/2014/main" id="{C473C184-0025-45DB-9A4A-45F2506A2A0C}"/>
                </a:ext>
              </a:extLst>
            </p:cNvPr>
            <p:cNvSpPr/>
            <p:nvPr/>
          </p:nvSpPr>
          <p:spPr>
            <a:xfrm>
              <a:off x="1483425" y="2586950"/>
              <a:ext cx="115275" cy="29525"/>
            </a:xfrm>
            <a:custGeom>
              <a:avLst/>
              <a:gdLst/>
              <a:ahLst/>
              <a:cxnLst/>
              <a:rect l="l" t="t" r="r" b="b"/>
              <a:pathLst>
                <a:path w="4611" h="1181" fill="none" extrusionOk="0">
                  <a:moveTo>
                    <a:pt x="67" y="403"/>
                  </a:moveTo>
                  <a:cubicBezTo>
                    <a:pt x="0" y="550"/>
                    <a:pt x="228" y="657"/>
                    <a:pt x="402" y="617"/>
                  </a:cubicBezTo>
                  <a:cubicBezTo>
                    <a:pt x="684" y="564"/>
                    <a:pt x="925" y="363"/>
                    <a:pt x="1180" y="215"/>
                  </a:cubicBezTo>
                  <a:cubicBezTo>
                    <a:pt x="1448" y="68"/>
                    <a:pt x="1783" y="1"/>
                    <a:pt x="2024" y="188"/>
                  </a:cubicBezTo>
                  <a:cubicBezTo>
                    <a:pt x="2131" y="282"/>
                    <a:pt x="2198" y="416"/>
                    <a:pt x="2305" y="523"/>
                  </a:cubicBezTo>
                  <a:cubicBezTo>
                    <a:pt x="2547" y="724"/>
                    <a:pt x="2895" y="657"/>
                    <a:pt x="3190" y="644"/>
                  </a:cubicBezTo>
                  <a:cubicBezTo>
                    <a:pt x="3498" y="617"/>
                    <a:pt x="4584" y="885"/>
                    <a:pt x="4610" y="1180"/>
                  </a:cubicBezTo>
                </a:path>
              </a:pathLst>
            </a:custGeom>
            <a:noFill/>
            <a:ln w="4350" cap="flat" cmpd="sng">
              <a:solidFill>
                <a:schemeClr val="lt1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198;p56">
              <a:extLst>
                <a:ext uri="{FF2B5EF4-FFF2-40B4-BE49-F238E27FC236}">
                  <a16:creationId xmlns:a16="http://schemas.microsoft.com/office/drawing/2014/main" id="{9205BB73-7C03-4C2E-958B-8FC80D3130B2}"/>
                </a:ext>
              </a:extLst>
            </p:cNvPr>
            <p:cNvSpPr/>
            <p:nvPr/>
          </p:nvSpPr>
          <p:spPr>
            <a:xfrm>
              <a:off x="1581250" y="2518925"/>
              <a:ext cx="186975" cy="399150"/>
            </a:xfrm>
            <a:custGeom>
              <a:avLst/>
              <a:gdLst/>
              <a:ahLst/>
              <a:cxnLst/>
              <a:rect l="l" t="t" r="r" b="b"/>
              <a:pathLst>
                <a:path w="7479" h="15966" extrusionOk="0">
                  <a:moveTo>
                    <a:pt x="2130" y="1"/>
                  </a:moveTo>
                  <a:cubicBezTo>
                    <a:pt x="1289" y="1"/>
                    <a:pt x="526" y="512"/>
                    <a:pt x="349" y="1663"/>
                  </a:cubicBezTo>
                  <a:cubicBezTo>
                    <a:pt x="0" y="4075"/>
                    <a:pt x="483" y="6903"/>
                    <a:pt x="1032" y="9235"/>
                  </a:cubicBezTo>
                  <a:cubicBezTo>
                    <a:pt x="1408" y="10776"/>
                    <a:pt x="1903" y="12277"/>
                    <a:pt x="2547" y="13724"/>
                  </a:cubicBezTo>
                  <a:cubicBezTo>
                    <a:pt x="2962" y="14675"/>
                    <a:pt x="3579" y="15707"/>
                    <a:pt x="4584" y="15922"/>
                  </a:cubicBezTo>
                  <a:cubicBezTo>
                    <a:pt x="4713" y="15951"/>
                    <a:pt x="4843" y="15965"/>
                    <a:pt x="4972" y="15965"/>
                  </a:cubicBezTo>
                  <a:cubicBezTo>
                    <a:pt x="5779" y="15965"/>
                    <a:pt x="6551" y="15418"/>
                    <a:pt x="6956" y="14702"/>
                  </a:cubicBezTo>
                  <a:cubicBezTo>
                    <a:pt x="7425" y="13871"/>
                    <a:pt x="7478" y="12866"/>
                    <a:pt x="7384" y="11915"/>
                  </a:cubicBezTo>
                  <a:cubicBezTo>
                    <a:pt x="7277" y="10776"/>
                    <a:pt x="6969" y="9650"/>
                    <a:pt x="6661" y="8538"/>
                  </a:cubicBezTo>
                  <a:lnTo>
                    <a:pt x="5602" y="4692"/>
                  </a:lnTo>
                  <a:cubicBezTo>
                    <a:pt x="5280" y="3526"/>
                    <a:pt x="4959" y="2347"/>
                    <a:pt x="4329" y="1315"/>
                  </a:cubicBezTo>
                  <a:cubicBezTo>
                    <a:pt x="3828" y="478"/>
                    <a:pt x="2942" y="1"/>
                    <a:pt x="2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199;p56">
              <a:extLst>
                <a:ext uri="{FF2B5EF4-FFF2-40B4-BE49-F238E27FC236}">
                  <a16:creationId xmlns:a16="http://schemas.microsoft.com/office/drawing/2014/main" id="{CDF0F972-DBCC-4DD9-BCF6-7AD48552D90D}"/>
                </a:ext>
              </a:extLst>
            </p:cNvPr>
            <p:cNvSpPr/>
            <p:nvPr/>
          </p:nvSpPr>
          <p:spPr>
            <a:xfrm>
              <a:off x="1645900" y="2772500"/>
              <a:ext cx="57650" cy="93325"/>
            </a:xfrm>
            <a:custGeom>
              <a:avLst/>
              <a:gdLst/>
              <a:ahLst/>
              <a:cxnLst/>
              <a:rect l="l" t="t" r="r" b="b"/>
              <a:pathLst>
                <a:path w="2306" h="3733" extrusionOk="0">
                  <a:moveTo>
                    <a:pt x="963" y="1"/>
                  </a:moveTo>
                  <a:cubicBezTo>
                    <a:pt x="951" y="1"/>
                    <a:pt x="938" y="1"/>
                    <a:pt x="926" y="3"/>
                  </a:cubicBezTo>
                  <a:cubicBezTo>
                    <a:pt x="1" y="123"/>
                    <a:pt x="1234" y="2737"/>
                    <a:pt x="1421" y="3192"/>
                  </a:cubicBezTo>
                  <a:cubicBezTo>
                    <a:pt x="1488" y="3380"/>
                    <a:pt x="1596" y="3541"/>
                    <a:pt x="1743" y="3661"/>
                  </a:cubicBezTo>
                  <a:cubicBezTo>
                    <a:pt x="1808" y="3710"/>
                    <a:pt x="1883" y="3732"/>
                    <a:pt x="1958" y="3732"/>
                  </a:cubicBezTo>
                  <a:cubicBezTo>
                    <a:pt x="2070" y="3732"/>
                    <a:pt x="2180" y="3682"/>
                    <a:pt x="2252" y="3594"/>
                  </a:cubicBezTo>
                  <a:cubicBezTo>
                    <a:pt x="2292" y="3501"/>
                    <a:pt x="2306" y="3393"/>
                    <a:pt x="2279" y="3286"/>
                  </a:cubicBezTo>
                  <a:cubicBezTo>
                    <a:pt x="2226" y="2746"/>
                    <a:pt x="1720" y="1"/>
                    <a:pt x="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200;p56">
              <a:extLst>
                <a:ext uri="{FF2B5EF4-FFF2-40B4-BE49-F238E27FC236}">
                  <a16:creationId xmlns:a16="http://schemas.microsoft.com/office/drawing/2014/main" id="{08AC3D9E-0E51-47E0-B057-98DE92CEB6BC}"/>
                </a:ext>
              </a:extLst>
            </p:cNvPr>
            <p:cNvSpPr/>
            <p:nvPr/>
          </p:nvSpPr>
          <p:spPr>
            <a:xfrm>
              <a:off x="2018800" y="2789100"/>
              <a:ext cx="160900" cy="111875"/>
            </a:xfrm>
            <a:custGeom>
              <a:avLst/>
              <a:gdLst/>
              <a:ahLst/>
              <a:cxnLst/>
              <a:rect l="l" t="t" r="r" b="b"/>
              <a:pathLst>
                <a:path w="6436" h="4475" extrusionOk="0">
                  <a:moveTo>
                    <a:pt x="3107" y="1"/>
                  </a:moveTo>
                  <a:cubicBezTo>
                    <a:pt x="2961" y="1"/>
                    <a:pt x="2818" y="12"/>
                    <a:pt x="2680" y="36"/>
                  </a:cubicBezTo>
                  <a:cubicBezTo>
                    <a:pt x="1086" y="317"/>
                    <a:pt x="0" y="2475"/>
                    <a:pt x="268" y="3949"/>
                  </a:cubicBezTo>
                  <a:cubicBezTo>
                    <a:pt x="318" y="4188"/>
                    <a:pt x="464" y="4475"/>
                    <a:pt x="692" y="4475"/>
                  </a:cubicBezTo>
                  <a:cubicBezTo>
                    <a:pt x="707" y="4475"/>
                    <a:pt x="722" y="4474"/>
                    <a:pt x="737" y="4471"/>
                  </a:cubicBezTo>
                  <a:cubicBezTo>
                    <a:pt x="818" y="4445"/>
                    <a:pt x="871" y="4418"/>
                    <a:pt x="938" y="4364"/>
                  </a:cubicBezTo>
                  <a:cubicBezTo>
                    <a:pt x="1193" y="4163"/>
                    <a:pt x="1367" y="3868"/>
                    <a:pt x="1595" y="3614"/>
                  </a:cubicBezTo>
                  <a:cubicBezTo>
                    <a:pt x="1809" y="3359"/>
                    <a:pt x="2091" y="3131"/>
                    <a:pt x="2426" y="3118"/>
                  </a:cubicBezTo>
                  <a:cubicBezTo>
                    <a:pt x="2908" y="3118"/>
                    <a:pt x="3256" y="3560"/>
                    <a:pt x="3685" y="3761"/>
                  </a:cubicBezTo>
                  <a:cubicBezTo>
                    <a:pt x="3868" y="3853"/>
                    <a:pt x="4068" y="3895"/>
                    <a:pt x="4268" y="3895"/>
                  </a:cubicBezTo>
                  <a:cubicBezTo>
                    <a:pt x="4891" y="3895"/>
                    <a:pt x="5529" y="3491"/>
                    <a:pt x="5762" y="2904"/>
                  </a:cubicBezTo>
                  <a:cubicBezTo>
                    <a:pt x="6435" y="1240"/>
                    <a:pt x="4630" y="1"/>
                    <a:pt x="3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TextBox 398">
            <a:extLst>
              <a:ext uri="{FF2B5EF4-FFF2-40B4-BE49-F238E27FC236}">
                <a16:creationId xmlns:a16="http://schemas.microsoft.com/office/drawing/2014/main" id="{0D193E62-F339-48B8-BBCF-7B4B5958475C}"/>
              </a:ext>
            </a:extLst>
          </p:cNvPr>
          <p:cNvSpPr txBox="1"/>
          <p:nvPr/>
        </p:nvSpPr>
        <p:spPr>
          <a:xfrm>
            <a:off x="336550" y="1887937"/>
            <a:ext cx="4155936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6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r>
              <a:rPr lang="en-US" sz="1500" dirty="0"/>
              <a:t>- </a:t>
            </a:r>
            <a:r>
              <a:rPr lang="en-US" sz="1500" dirty="0" err="1"/>
              <a:t>Các</a:t>
            </a:r>
            <a:r>
              <a:rPr lang="en-US" sz="1500" dirty="0"/>
              <a:t> </a:t>
            </a:r>
            <a:r>
              <a:rPr lang="en-US" sz="1500" dirty="0" err="1"/>
              <a:t>noãn</a:t>
            </a:r>
            <a:r>
              <a:rPr lang="en-US" sz="1500" dirty="0"/>
              <a:t> </a:t>
            </a:r>
            <a:r>
              <a:rPr lang="en-US" sz="1500" dirty="0" err="1"/>
              <a:t>nguyên</a:t>
            </a:r>
            <a:r>
              <a:rPr lang="en-US" sz="1500" dirty="0"/>
              <a:t> </a:t>
            </a:r>
            <a:r>
              <a:rPr lang="en-US" sz="1500" dirty="0" err="1"/>
              <a:t>bào</a:t>
            </a:r>
            <a:r>
              <a:rPr lang="en-US" sz="1500" dirty="0"/>
              <a:t> </a:t>
            </a:r>
            <a:r>
              <a:rPr lang="en-US" sz="1500" dirty="0" err="1"/>
              <a:t>phát</a:t>
            </a:r>
            <a:r>
              <a:rPr lang="en-US" sz="1500" dirty="0"/>
              <a:t> </a:t>
            </a:r>
            <a:r>
              <a:rPr lang="en-US" sz="1500" dirty="0" err="1"/>
              <a:t>triển</a:t>
            </a:r>
            <a:r>
              <a:rPr lang="en-US" sz="1500" dirty="0"/>
              <a:t> </a:t>
            </a:r>
            <a:r>
              <a:rPr lang="en-US" sz="1500" dirty="0" err="1"/>
              <a:t>thành</a:t>
            </a:r>
            <a:r>
              <a:rPr lang="en-US" sz="1500" dirty="0"/>
              <a:t> </a:t>
            </a:r>
            <a:r>
              <a:rPr lang="en-US" sz="1500" dirty="0" err="1"/>
              <a:t>noãn</a:t>
            </a:r>
            <a:r>
              <a:rPr lang="en-US" sz="1500" dirty="0"/>
              <a:t> </a:t>
            </a:r>
            <a:r>
              <a:rPr lang="en-US" sz="1500" dirty="0" err="1"/>
              <a:t>bào</a:t>
            </a:r>
            <a:r>
              <a:rPr lang="en-US" sz="1500" dirty="0"/>
              <a:t> </a:t>
            </a:r>
            <a:r>
              <a:rPr lang="en-US" sz="1500" dirty="0" err="1"/>
              <a:t>bậc</a:t>
            </a:r>
            <a:r>
              <a:rPr lang="en-US" sz="1500" dirty="0"/>
              <a:t> I (2n NST).</a:t>
            </a:r>
            <a:endParaRPr lang="en-US" altLang="en-US" sz="1500" dirty="0"/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4ACA13D1-608D-40F1-BC0F-3C7158B0F531}"/>
              </a:ext>
            </a:extLst>
          </p:cNvPr>
          <p:cNvSpPr txBox="1"/>
          <p:nvPr/>
        </p:nvSpPr>
        <p:spPr>
          <a:xfrm>
            <a:off x="307502" y="3996098"/>
            <a:ext cx="4155936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6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 dirty="0"/>
              <a:t>- </a:t>
            </a:r>
            <a:r>
              <a:rPr lang="en-US" sz="1500" dirty="0" err="1"/>
              <a:t>Kết</a:t>
            </a:r>
            <a:r>
              <a:rPr lang="en-US" sz="1500" dirty="0"/>
              <a:t> </a:t>
            </a:r>
            <a:r>
              <a:rPr lang="en-US" sz="1500" dirty="0" err="1"/>
              <a:t>quả</a:t>
            </a:r>
            <a:r>
              <a:rPr lang="en-US" sz="1500" dirty="0"/>
              <a:t>: </a:t>
            </a:r>
            <a:r>
              <a:rPr lang="en-US" sz="1500" dirty="0" err="1"/>
              <a:t>từ</a:t>
            </a:r>
            <a:r>
              <a:rPr lang="en-US" sz="1500" dirty="0"/>
              <a:t> 1 </a:t>
            </a:r>
            <a:r>
              <a:rPr lang="en-US" sz="1500" dirty="0" err="1"/>
              <a:t>noãn</a:t>
            </a:r>
            <a:r>
              <a:rPr lang="en-US" sz="1500" dirty="0"/>
              <a:t> </a:t>
            </a:r>
            <a:r>
              <a:rPr lang="en-US" sz="1500" dirty="0" err="1"/>
              <a:t>nguyên</a:t>
            </a:r>
            <a:r>
              <a:rPr lang="en-US" sz="1500" dirty="0"/>
              <a:t> </a:t>
            </a:r>
            <a:r>
              <a:rPr lang="en-US" sz="1500" dirty="0" err="1"/>
              <a:t>bào</a:t>
            </a:r>
            <a:r>
              <a:rPr lang="en-US" sz="1500" dirty="0"/>
              <a:t> (2n NST) </a:t>
            </a:r>
            <a:r>
              <a:rPr lang="en-US" sz="1500" dirty="0" err="1"/>
              <a:t>cho</a:t>
            </a:r>
            <a:r>
              <a:rPr lang="en-US" sz="1500" dirty="0"/>
              <a:t> ra 3 </a:t>
            </a:r>
            <a:r>
              <a:rPr lang="en-US" sz="1500" dirty="0" err="1"/>
              <a:t>thể</a:t>
            </a:r>
            <a:r>
              <a:rPr lang="en-US" sz="1500" dirty="0"/>
              <a:t> </a:t>
            </a:r>
            <a:r>
              <a:rPr lang="en-US" sz="1500" dirty="0" err="1"/>
              <a:t>cực</a:t>
            </a:r>
            <a:r>
              <a:rPr lang="en-US" sz="1500" dirty="0"/>
              <a:t> (n NST) </a:t>
            </a:r>
            <a:r>
              <a:rPr lang="en-US" sz="1500" dirty="0" err="1"/>
              <a:t>và</a:t>
            </a:r>
            <a:r>
              <a:rPr lang="en-US" sz="1500" dirty="0"/>
              <a:t> 1 </a:t>
            </a:r>
            <a:r>
              <a:rPr lang="en-US" sz="1500" dirty="0" err="1"/>
              <a:t>trứng</a:t>
            </a:r>
            <a:r>
              <a:rPr lang="en-US" sz="1500" dirty="0"/>
              <a:t> (n NST).</a:t>
            </a:r>
            <a:endParaRPr lang="en-US" altLang="en-US" sz="1500" b="1" dirty="0">
              <a:solidFill>
                <a:srgbClr val="000000"/>
              </a:solidFill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02EACDCC-FD93-4264-96F9-4AE876217AD8}"/>
              </a:ext>
            </a:extLst>
          </p:cNvPr>
          <p:cNvSpPr txBox="1"/>
          <p:nvPr/>
        </p:nvSpPr>
        <p:spPr>
          <a:xfrm>
            <a:off x="4825607" y="1159804"/>
            <a:ext cx="4117529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5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algn="r"/>
            <a:r>
              <a:rPr lang="en-US" alt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ra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(2n NST).</a:t>
            </a:r>
            <a:endParaRPr lang="en-US" altLang="en-US" dirty="0"/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8FE42FC3-6B8C-45D6-8BB0-2ADDC7FB51C6}"/>
              </a:ext>
            </a:extLst>
          </p:cNvPr>
          <p:cNvSpPr txBox="1"/>
          <p:nvPr/>
        </p:nvSpPr>
        <p:spPr>
          <a:xfrm>
            <a:off x="4807134" y="1889476"/>
            <a:ext cx="4117529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5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algn="r"/>
            <a:r>
              <a:rPr lang="en-US" alt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I (2n NST).</a:t>
            </a:r>
            <a:endParaRPr lang="en-US" altLang="en-US" dirty="0"/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D3CF8B51-99C2-4068-8B26-3C28FD2F9234}"/>
              </a:ext>
            </a:extLst>
          </p:cNvPr>
          <p:cNvSpPr txBox="1"/>
          <p:nvPr/>
        </p:nvSpPr>
        <p:spPr>
          <a:xfrm>
            <a:off x="4572001" y="2571750"/>
            <a:ext cx="4361900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5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algn="r"/>
            <a:r>
              <a:rPr lang="en-US" altLang="en-US" dirty="0"/>
              <a:t>- </a:t>
            </a:r>
            <a:r>
              <a:rPr lang="en-US" altLang="en-US" b="1" dirty="0"/>
              <a:t> </a:t>
            </a:r>
            <a:r>
              <a:rPr lang="en-US" altLang="en-US" b="1" dirty="0" err="1"/>
              <a:t>Mỗi</a:t>
            </a:r>
            <a:r>
              <a:rPr lang="en-US" altLang="en-US" b="1" dirty="0"/>
              <a:t> </a:t>
            </a:r>
            <a:r>
              <a:rPr lang="en-US" altLang="en-US" b="1" dirty="0" err="1"/>
              <a:t>tinh</a:t>
            </a:r>
            <a:r>
              <a:rPr lang="en-US" altLang="en-US" b="1" dirty="0"/>
              <a:t> </a:t>
            </a:r>
            <a:r>
              <a:rPr lang="en-US" altLang="en-US" b="1" dirty="0" err="1"/>
              <a:t>bào</a:t>
            </a:r>
            <a:r>
              <a:rPr lang="en-US" altLang="en-US" b="1" dirty="0"/>
              <a:t> </a:t>
            </a:r>
            <a:r>
              <a:rPr lang="en-US" altLang="en-US" b="1" dirty="0" err="1"/>
              <a:t>bậc</a:t>
            </a:r>
            <a:r>
              <a:rPr lang="en-US" altLang="en-US" b="1" dirty="0"/>
              <a:t> 1 qua </a:t>
            </a:r>
            <a:r>
              <a:rPr lang="en-US" altLang="en-US" b="1" dirty="0" err="1"/>
              <a:t>giảm</a:t>
            </a:r>
            <a:r>
              <a:rPr lang="en-US" altLang="en-US" b="1" dirty="0"/>
              <a:t> </a:t>
            </a:r>
            <a:r>
              <a:rPr lang="en-US" altLang="en-US" b="1" dirty="0" err="1"/>
              <a:t>phân</a:t>
            </a:r>
            <a:r>
              <a:rPr lang="en-US" altLang="en-US" b="1" dirty="0"/>
              <a:t> I </a:t>
            </a:r>
            <a:r>
              <a:rPr lang="en-US" altLang="en-US" b="1" dirty="0" err="1"/>
              <a:t>cho</a:t>
            </a:r>
            <a:r>
              <a:rPr lang="en-US" altLang="en-US" b="1" dirty="0"/>
              <a:t> 2 </a:t>
            </a:r>
            <a:r>
              <a:rPr lang="en-US" altLang="en-US" b="1" dirty="0" err="1"/>
              <a:t>tinh</a:t>
            </a:r>
            <a:r>
              <a:rPr lang="en-US" altLang="en-US" b="1" dirty="0"/>
              <a:t> </a:t>
            </a:r>
            <a:r>
              <a:rPr lang="en-US" altLang="en-US" b="1" dirty="0" err="1"/>
              <a:t>bào</a:t>
            </a:r>
            <a:r>
              <a:rPr lang="en-US" altLang="en-US" b="1" dirty="0"/>
              <a:t> </a:t>
            </a:r>
            <a:r>
              <a:rPr lang="en-US" altLang="en-US" b="1" dirty="0" err="1"/>
              <a:t>bậc</a:t>
            </a:r>
            <a:r>
              <a:rPr lang="en-US" altLang="en-US" b="1" dirty="0"/>
              <a:t> 2 (n NST).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6B5BFED3-5537-4931-9684-8E6F8327598A}"/>
              </a:ext>
            </a:extLst>
          </p:cNvPr>
          <p:cNvSpPr txBox="1"/>
          <p:nvPr/>
        </p:nvSpPr>
        <p:spPr>
          <a:xfrm>
            <a:off x="4572000" y="3319895"/>
            <a:ext cx="4361900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5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- Hai </a:t>
            </a:r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bậc</a:t>
            </a:r>
            <a:r>
              <a:rPr lang="en-US" altLang="en-US" dirty="0"/>
              <a:t> 2 qua </a:t>
            </a:r>
            <a:r>
              <a:rPr lang="en-US" altLang="en-US" dirty="0" err="1"/>
              <a:t>giảm</a:t>
            </a:r>
            <a:r>
              <a:rPr lang="en-US" altLang="en-US" dirty="0"/>
              <a:t> </a:t>
            </a:r>
            <a:r>
              <a:rPr lang="en-US" altLang="en-US" dirty="0" err="1"/>
              <a:t>phân</a:t>
            </a:r>
            <a:r>
              <a:rPr lang="en-US" altLang="en-US" dirty="0"/>
              <a:t> II </a:t>
            </a:r>
            <a:r>
              <a:rPr lang="en-US" altLang="en-US" dirty="0" err="1"/>
              <a:t>cho</a:t>
            </a:r>
            <a:r>
              <a:rPr lang="en-US" altLang="en-US" dirty="0"/>
              <a:t> 4 </a:t>
            </a:r>
            <a:r>
              <a:rPr lang="en-US" altLang="en-US" dirty="0" err="1"/>
              <a:t>tinh</a:t>
            </a:r>
            <a:r>
              <a:rPr lang="en-US" altLang="en-US" dirty="0"/>
              <a:t> </a:t>
            </a:r>
            <a:r>
              <a:rPr lang="en-US" altLang="en-US" dirty="0" err="1"/>
              <a:t>trùng</a:t>
            </a:r>
            <a:r>
              <a:rPr lang="en-US" altLang="en-US" dirty="0"/>
              <a:t> (n NST).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D5C4BA53-0B1A-4420-9E57-2A2B8ABA3BE3}"/>
              </a:ext>
            </a:extLst>
          </p:cNvPr>
          <p:cNvSpPr txBox="1"/>
          <p:nvPr/>
        </p:nvSpPr>
        <p:spPr>
          <a:xfrm>
            <a:off x="4692072" y="3938731"/>
            <a:ext cx="4251064" cy="110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5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-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1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(2n NST) qua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4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(n NST).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03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398" grpId="0"/>
      <p:bldP spid="403" grpId="0"/>
      <p:bldP spid="404" grpId="0"/>
      <p:bldP spid="405" grpId="0"/>
      <p:bldP spid="4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3E84D9D0-4432-433B-9E10-ED5CF388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632" y="69154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ECA2FF65-2B49-48FF-A198-4C633BBC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442" y="1403312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ED346A0C-84B3-405D-9447-0BAA1A22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008" y="137218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8AED6187-B840-4013-AA5F-3606D02D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825" y="1286168"/>
            <a:ext cx="1319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endParaRPr lang="en-US" altLang="en-US" sz="1400" b="1"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B2827BB1-D51C-4D0E-A7C5-CE9052AD2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218" y="2223606"/>
            <a:ext cx="15749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bậc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</a:t>
            </a:r>
          </a:p>
        </p:txBody>
      </p:sp>
      <p:sp>
        <p:nvSpPr>
          <p:cNvPr id="8" name="Text Box 32">
            <a:extLst>
              <a:ext uri="{FF2B5EF4-FFF2-40B4-BE49-F238E27FC236}">
                <a16:creationId xmlns:a16="http://schemas.microsoft.com/office/drawing/2014/main" id="{A87162B8-7170-478E-A8C6-1FC9A3F53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754" y="223931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D8665CCA-6142-4FF7-8910-AE673DC23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045" y="3077012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10" name="Text Box 44">
            <a:extLst>
              <a:ext uri="{FF2B5EF4-FFF2-40B4-BE49-F238E27FC236}">
                <a16:creationId xmlns:a16="http://schemas.microsoft.com/office/drawing/2014/main" id="{BEB4E8DA-034F-4865-8002-CCA766ED0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188" y="3067737"/>
            <a:ext cx="1591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bậc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2</a:t>
            </a:r>
          </a:p>
        </p:txBody>
      </p:sp>
      <p:sp>
        <p:nvSpPr>
          <p:cNvPr id="11" name="Text Box 45">
            <a:extLst>
              <a:ext uri="{FF2B5EF4-FFF2-40B4-BE49-F238E27FC236}">
                <a16:creationId xmlns:a16="http://schemas.microsoft.com/office/drawing/2014/main" id="{F3541995-81C9-436D-BC29-3DCB83627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050" y="3058881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12" name="Text Box 51">
            <a:extLst>
              <a:ext uri="{FF2B5EF4-FFF2-40B4-BE49-F238E27FC236}">
                <a16:creationId xmlns:a16="http://schemas.microsoft.com/office/drawing/2014/main" id="{A99ECEFC-9B01-4186-9DC0-F255C809E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775" y="404109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13" name="Text Box 56">
            <a:extLst>
              <a:ext uri="{FF2B5EF4-FFF2-40B4-BE49-F238E27FC236}">
                <a16:creationId xmlns:a16="http://schemas.microsoft.com/office/drawing/2014/main" id="{8D7F30FB-8CFF-42C4-836D-4FBD8AA6D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524" y="3949486"/>
            <a:ext cx="8245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trùng</a:t>
            </a:r>
            <a:endParaRPr lang="en-US" altLang="en-US" sz="1600" b="1" dirty="0">
              <a:solidFill>
                <a:srgbClr val="000000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4" name="Text Box 57">
            <a:extLst>
              <a:ext uri="{FF2B5EF4-FFF2-40B4-BE49-F238E27FC236}">
                <a16:creationId xmlns:a16="http://schemas.microsoft.com/office/drawing/2014/main" id="{D106E754-46A7-4B66-8752-EB03931DD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432" y="4054931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15" name="Text Box 66">
            <a:extLst>
              <a:ext uri="{FF2B5EF4-FFF2-40B4-BE49-F238E27FC236}">
                <a16:creationId xmlns:a16="http://schemas.microsoft.com/office/drawing/2014/main" id="{B50C8E16-C35D-435C-80C2-51A949B94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892" y="4056889"/>
            <a:ext cx="318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16" name="Text Box 70">
            <a:extLst>
              <a:ext uri="{FF2B5EF4-FFF2-40B4-BE49-F238E27FC236}">
                <a16:creationId xmlns:a16="http://schemas.microsoft.com/office/drawing/2014/main" id="{514F4E12-C4EE-457B-9E64-F6EBD08A6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581" y="4036485"/>
            <a:ext cx="299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BBEB18-014D-45BD-ABBD-A7DF2360DC94}"/>
              </a:ext>
            </a:extLst>
          </p:cNvPr>
          <p:cNvGrpSpPr/>
          <p:nvPr/>
        </p:nvGrpSpPr>
        <p:grpSpPr>
          <a:xfrm>
            <a:off x="4426038" y="737320"/>
            <a:ext cx="304800" cy="964019"/>
            <a:chOff x="4419600" y="581246"/>
            <a:chExt cx="304800" cy="964019"/>
          </a:xfrm>
        </p:grpSpPr>
        <p:sp>
          <p:nvSpPr>
            <p:cNvPr id="18" name="Line 135">
              <a:extLst>
                <a:ext uri="{FF2B5EF4-FFF2-40B4-BE49-F238E27FC236}">
                  <a16:creationId xmlns:a16="http://schemas.microsoft.com/office/drawing/2014/main" id="{796D9ACC-B730-4C6E-890D-AD763AB6E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581246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9" name="Line 136">
              <a:extLst>
                <a:ext uri="{FF2B5EF4-FFF2-40B4-BE49-F238E27FC236}">
                  <a16:creationId xmlns:a16="http://schemas.microsoft.com/office/drawing/2014/main" id="{C8393679-5B96-40A0-B5A3-78D1A3C85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581246"/>
              <a:ext cx="0" cy="9640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20" name="Line 137">
              <a:extLst>
                <a:ext uri="{FF2B5EF4-FFF2-40B4-BE49-F238E27FC236}">
                  <a16:creationId xmlns:a16="http://schemas.microsoft.com/office/drawing/2014/main" id="{F3270D3C-016D-43B2-99D8-481975530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1545265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1" name="Group 138">
            <a:extLst>
              <a:ext uri="{FF2B5EF4-FFF2-40B4-BE49-F238E27FC236}">
                <a16:creationId xmlns:a16="http://schemas.microsoft.com/office/drawing/2014/main" id="{81A8A7B5-9F10-4C98-B66E-C2EDE05B0544}"/>
              </a:ext>
            </a:extLst>
          </p:cNvPr>
          <p:cNvGrpSpPr>
            <a:grpSpLocks/>
          </p:cNvGrpSpPr>
          <p:nvPr/>
        </p:nvGrpSpPr>
        <p:grpSpPr bwMode="auto">
          <a:xfrm>
            <a:off x="4464138" y="2476187"/>
            <a:ext cx="228600" cy="762000"/>
            <a:chOff x="2592" y="768"/>
            <a:chExt cx="192" cy="768"/>
          </a:xfrm>
        </p:grpSpPr>
        <p:sp>
          <p:nvSpPr>
            <p:cNvPr id="22" name="Line 139">
              <a:extLst>
                <a:ext uri="{FF2B5EF4-FFF2-40B4-BE49-F238E27FC236}">
                  <a16:creationId xmlns:a16="http://schemas.microsoft.com/office/drawing/2014/main" id="{B832B6C9-97DF-4BB8-84E1-C37E18898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23" name="Line 140">
              <a:extLst>
                <a:ext uri="{FF2B5EF4-FFF2-40B4-BE49-F238E27FC236}">
                  <a16:creationId xmlns:a16="http://schemas.microsoft.com/office/drawing/2014/main" id="{C77AA812-B944-4518-8203-2FCFFF6F8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24" name="Line 141">
              <a:extLst>
                <a:ext uri="{FF2B5EF4-FFF2-40B4-BE49-F238E27FC236}">
                  <a16:creationId xmlns:a16="http://schemas.microsoft.com/office/drawing/2014/main" id="{6D2B5ABF-7CD8-4034-A0FA-00DC5B5B1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5" name="Group 142">
            <a:extLst>
              <a:ext uri="{FF2B5EF4-FFF2-40B4-BE49-F238E27FC236}">
                <a16:creationId xmlns:a16="http://schemas.microsoft.com/office/drawing/2014/main" id="{DAFD5251-7296-4C33-B33A-E14253340955}"/>
              </a:ext>
            </a:extLst>
          </p:cNvPr>
          <p:cNvGrpSpPr>
            <a:grpSpLocks/>
          </p:cNvGrpSpPr>
          <p:nvPr/>
        </p:nvGrpSpPr>
        <p:grpSpPr bwMode="auto">
          <a:xfrm>
            <a:off x="4464138" y="3250063"/>
            <a:ext cx="228600" cy="914400"/>
            <a:chOff x="2592" y="768"/>
            <a:chExt cx="192" cy="768"/>
          </a:xfrm>
        </p:grpSpPr>
        <p:sp>
          <p:nvSpPr>
            <p:cNvPr id="26" name="Line 143">
              <a:extLst>
                <a:ext uri="{FF2B5EF4-FFF2-40B4-BE49-F238E27FC236}">
                  <a16:creationId xmlns:a16="http://schemas.microsoft.com/office/drawing/2014/main" id="{1176A998-1FC4-476B-B6C1-A215D9849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27" name="Line 144">
              <a:extLst>
                <a:ext uri="{FF2B5EF4-FFF2-40B4-BE49-F238E27FC236}">
                  <a16:creationId xmlns:a16="http://schemas.microsoft.com/office/drawing/2014/main" id="{3D3664C9-DCBB-4001-AB5E-BFFDA8BAA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28" name="Line 145">
              <a:extLst>
                <a:ext uri="{FF2B5EF4-FFF2-40B4-BE49-F238E27FC236}">
                  <a16:creationId xmlns:a16="http://schemas.microsoft.com/office/drawing/2014/main" id="{85778707-EE8A-4621-B5DE-BF9906440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29" name="Text Box 146">
            <a:extLst>
              <a:ext uri="{FF2B5EF4-FFF2-40B4-BE49-F238E27FC236}">
                <a16:creationId xmlns:a16="http://schemas.microsoft.com/office/drawing/2014/main" id="{1DCEFCBC-DBDA-44E6-A1B1-4A67657B5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812" y="1066917"/>
            <a:ext cx="1279251" cy="307777"/>
          </a:xfrm>
          <a:prstGeom prst="rect">
            <a:avLst/>
          </a:prstGeom>
          <a:solidFill>
            <a:srgbClr val="7AB01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endParaRPr lang="en-US" altLang="en-US" sz="1400" b="1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0" name="Text Box 147">
            <a:extLst>
              <a:ext uri="{FF2B5EF4-FFF2-40B4-BE49-F238E27FC236}">
                <a16:creationId xmlns:a16="http://schemas.microsoft.com/office/drawing/2014/main" id="{9FCA3A86-1E4D-4AD1-B841-24F3AB16D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893" y="2692382"/>
            <a:ext cx="1195763" cy="307777"/>
          </a:xfrm>
          <a:prstGeom prst="rect">
            <a:avLst/>
          </a:prstGeom>
          <a:solidFill>
            <a:srgbClr val="7AB01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I</a:t>
            </a:r>
          </a:p>
        </p:txBody>
      </p:sp>
      <p:sp>
        <p:nvSpPr>
          <p:cNvPr id="31" name="Text Box 148">
            <a:extLst>
              <a:ext uri="{FF2B5EF4-FFF2-40B4-BE49-F238E27FC236}">
                <a16:creationId xmlns:a16="http://schemas.microsoft.com/office/drawing/2014/main" id="{7D3A61C7-0D6D-4948-9B7A-CBF5734AB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982" y="3558406"/>
            <a:ext cx="1245382" cy="307777"/>
          </a:xfrm>
          <a:prstGeom prst="rect">
            <a:avLst/>
          </a:prstGeom>
          <a:solidFill>
            <a:srgbClr val="7AB012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II</a:t>
            </a:r>
          </a:p>
        </p:txBody>
      </p:sp>
      <p:sp>
        <p:nvSpPr>
          <p:cNvPr id="32" name="Text Box 151">
            <a:extLst>
              <a:ext uri="{FF2B5EF4-FFF2-40B4-BE49-F238E27FC236}">
                <a16:creationId xmlns:a16="http://schemas.microsoft.com/office/drawing/2014/main" id="{96A58B67-E0BB-49FC-96AA-204B75A76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718" y="638703"/>
            <a:ext cx="13393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mầm</a:t>
            </a:r>
            <a:endParaRPr lang="en-US" altLang="en-US" sz="1400" b="1"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3" name="Google Shape;416;p45">
            <a:extLst>
              <a:ext uri="{FF2B5EF4-FFF2-40B4-BE49-F238E27FC236}">
                <a16:creationId xmlns:a16="http://schemas.microsoft.com/office/drawing/2014/main" id="{86B8005D-9B24-4A6B-BBFF-E79D7E988E08}"/>
              </a:ext>
            </a:extLst>
          </p:cNvPr>
          <p:cNvSpPr txBox="1">
            <a:spLocks/>
          </p:cNvSpPr>
          <p:nvPr/>
        </p:nvSpPr>
        <p:spPr>
          <a:xfrm>
            <a:off x="2939634" y="4677560"/>
            <a:ext cx="3264731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Sơ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đồ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phát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sinh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giao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tử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#9Slide07 IcielBaliho Script" pitchFamily="2" charset="-93"/>
            </a:endParaRPr>
          </a:p>
        </p:txBody>
      </p:sp>
      <p:sp>
        <p:nvSpPr>
          <p:cNvPr id="34" name="Line 11">
            <a:extLst>
              <a:ext uri="{FF2B5EF4-FFF2-40B4-BE49-F238E27FC236}">
                <a16:creationId xmlns:a16="http://schemas.microsoft.com/office/drawing/2014/main" id="{C2F1320C-5387-482A-BCD5-74ADFD2E7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2896" y="1038191"/>
            <a:ext cx="212306" cy="265137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5" name="Line 12">
            <a:extLst>
              <a:ext uri="{FF2B5EF4-FFF2-40B4-BE49-F238E27FC236}">
                <a16:creationId xmlns:a16="http://schemas.microsoft.com/office/drawing/2014/main" id="{46293A86-75CB-4D09-A1C9-5F3D22BCB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3965" y="1009878"/>
            <a:ext cx="250808" cy="258662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6" name="Line 27">
            <a:extLst>
              <a:ext uri="{FF2B5EF4-FFF2-40B4-BE49-F238E27FC236}">
                <a16:creationId xmlns:a16="http://schemas.microsoft.com/office/drawing/2014/main" id="{001F9E33-A48A-464D-8388-4474104BBE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5239" y="1813554"/>
            <a:ext cx="3601" cy="305180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B5DE9995-06E8-4A16-83C5-E8B881DD2C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1300" y="2593184"/>
            <a:ext cx="490362" cy="399580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0FB19A1E-231F-428D-9E76-C7F79DC60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9499" y="2580241"/>
            <a:ext cx="660014" cy="396620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9" name="Line 58">
            <a:extLst>
              <a:ext uri="{FF2B5EF4-FFF2-40B4-BE49-F238E27FC236}">
                <a16:creationId xmlns:a16="http://schemas.microsoft.com/office/drawing/2014/main" id="{AF987977-51DF-46C7-B04D-BA1B624D0B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8388" y="3461290"/>
            <a:ext cx="284744" cy="517719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0" name="Line 59">
            <a:extLst>
              <a:ext uri="{FF2B5EF4-FFF2-40B4-BE49-F238E27FC236}">
                <a16:creationId xmlns:a16="http://schemas.microsoft.com/office/drawing/2014/main" id="{5BBC18C0-CBC2-4A67-BCA8-3F05EEFF5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6481" y="3454818"/>
            <a:ext cx="291216" cy="537131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3D474B-1CEC-4B06-9045-A25B80C722B1}"/>
              </a:ext>
            </a:extLst>
          </p:cNvPr>
          <p:cNvGrpSpPr/>
          <p:nvPr/>
        </p:nvGrpSpPr>
        <p:grpSpPr>
          <a:xfrm>
            <a:off x="7062725" y="608724"/>
            <a:ext cx="449298" cy="448690"/>
            <a:chOff x="5807095" y="1124687"/>
            <a:chExt cx="2344699" cy="234152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82E3CB-FF3D-4230-88E1-56FB5F12530B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F223C16-2000-45ED-9222-3FF6ABEF915F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44" name="Circle: Hollow 43">
                <a:extLst>
                  <a:ext uri="{FF2B5EF4-FFF2-40B4-BE49-F238E27FC236}">
                    <a16:creationId xmlns:a16="http://schemas.microsoft.com/office/drawing/2014/main" id="{480C7BA4-ECDE-4A92-BE36-04D9416729F9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6A0C59A-8767-4F2D-8268-5F0895A4FDA1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863ECA1-31A8-4021-9B66-7A12709DEA4A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5CCD6FE7-ECD6-4C5B-8943-98BEB1893B43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9BE4B302-ADBF-4051-A67D-9369EB387E6C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14789F1A-4542-4E8F-9332-2D66ACF87557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5DDA5B57-1F23-4754-A4F3-928909B0C8C9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64876ED7-07F3-4C1D-8D6B-156FD196A848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CED7E131-B716-4D10-9C0B-A3C7949F5BC8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07B4964A-9F7F-49F8-8175-66D24D8BF72B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BDFB241B-D549-40EE-B420-AB326605118B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DFF99D06-5D47-4A0F-AE48-74B2C1EA7572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C1517173-F49A-4A8C-91CA-8A5F4438408E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FB9FAC78-B97A-4F6C-94FE-38EA7292E62D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D9568CD9-3C94-4432-9FFE-CE4B6641A28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5739D7A1-FA2F-4F12-AA7E-C012E01E6E6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29C9970F-6CE1-42A4-BAD2-7C1864DF1D7D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348C090C-D45F-40BC-99E1-2857DEEEC8B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15AB3DF4-6BB7-4136-8B33-6372BE238B26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4948554E-EDD2-48B3-BE38-25330A36D5A6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350035D1-1732-44ED-A194-AFEA6B34BC34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40A6A48B-FABB-4EE3-A3F7-EB6EA4C2E14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48D30776-AD7F-4C56-8ECB-42668BD5DDB4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8480700E-0DC8-45FF-BC05-6565E248391A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27E3F309-5C2D-46CF-AAFB-7BB46B7C8844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7EE45F46-E8BA-4118-BD3F-07BFA5DF85F2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558C41B2-C1B1-4785-A812-959F6E13B514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472825D5-54FC-4FC4-8DD3-B0E1CDD9066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61BEC1F7-59B2-44CF-B252-F2D362FCA1F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0BC14C8E-F8A5-4E07-8054-F31002C7A61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D69BFA29-1A10-4AC9-8358-29B216D05DB6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75870FE-3368-443F-8094-EBD08E85C6AB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0C6F9F9-F992-4A66-AD15-ECA4C08637E6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77CF249F-4869-4479-B4A3-E38823375BFB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186C607C-8A0D-4A70-97D6-AAF17B26BE6D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AF564D0-3FDB-4097-9533-050BAA850EA4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2136BACE-D78F-435E-B6F6-F3F405E75B58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6B4AA072-2C9F-488E-A8E6-CEA849732AFF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0B61562E-84BB-4285-92DA-675F20DDDBD9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D44D7105-54EC-4F08-B51F-8FDA52D48A0F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9D9A58A-183F-4AD5-B4FD-DEFBBA123D3B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F2F2E887-EFD3-49C0-ABA0-09FFC1CFA512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15854109-469C-4A74-8BF0-F5E3DB789F02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7719FCD5-8E72-4677-ABB4-A21665B93D36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E210AAD9-8456-407E-8FF8-6A6D9109959A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2798FC3F-A1CA-4F8E-B5E0-4780243E85DF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2FCCAC80-4FF4-4D42-A828-FF1996B8CD8E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55CF634B-628C-4CFD-B7FF-002C69C8A7AB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B860E48B-C9D1-46BD-BBE4-EC9D5B5E6B7A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C3D95CD1-2D61-4369-B736-8208D2E7CF84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C996D42F-FD14-4EC7-9118-630A2D6F98B5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BB312B62-48DC-44B3-A0B5-BD63788D34C7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96B4CA70-63F2-4E55-BABD-7A632DFC33AA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70BD0314-41F2-486A-BC2E-10F806188894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0802521C-6F62-454F-9FAB-E984FF0F76A3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3F7BF8EC-ED47-443D-A6A5-ECF7F610867F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6C68668F-737A-4505-A69E-A551FB0A536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753E676E-8390-4AA2-B45E-8A360AF7F75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DC47BBBF-DB21-44A0-BF78-9D951DA2028B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7DBD4839-CF17-42FC-995E-258106F551C3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8095419-1156-459E-8420-FCE259571D7B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73452592-C8FD-4E4B-ADCA-94BEB7E02E50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493B4D5-1639-4CEC-AF68-F306BFB91215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900C04A8-E1FA-49E2-962A-3EF5180FD016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4A1BC66F-DBF9-44AF-8E54-E9182CB0ABBF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3EEFFDE8-C3CD-4D34-9B1F-2A6823B5798D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A59C8C60-9B28-4DF4-93C4-D587EE0B021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FC604C52-4EDA-4E84-90CB-2D3D46360A4A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12B5AE6-1582-4F5A-A918-C3F146280F97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6FAB305A-F21F-49E6-A4C2-AAA3AA2E30E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F7F8FFC3-19C3-4682-B9AE-B2112D108907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F5DD4888-5B89-4B9C-AC47-AC9E47BF25A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DE4C6858-3EC4-482C-9C63-57E933296ABA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C88775EC-42FE-4F18-B563-48FDCE7AAF93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78044108-96DB-416B-8A0B-F9A716D82EF9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668EB2EA-267E-4F68-BDFC-62EA3D0DBE36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BE0AB214-96E8-4D56-AB95-8926CE76384F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514EB82F-F56E-4EC5-AC59-5AA2C21F2E26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06DA9D9E-7EBF-4F8F-8F0E-EF59C32C7B96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A82CFB86-6766-4CA2-A801-472E9700EAA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0794FC28-031E-4D6C-B762-AA9E3BAAF813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0F7B7750-C735-4A6B-A2E3-8ACD4DF56272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7479C3A0-E094-4850-A2AE-F2B87D79DD2B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16C33823-3603-4E48-A907-7C5C14046BFA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00EA9311-A72C-484F-8180-7613480CB055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8099BE4-B071-4775-AA6C-FF775153215E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02837679-8048-430B-9674-D56314DC47B4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329C7A8B-D724-422B-B576-B2F2920C3D1B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85305855-E11F-403C-99F4-9E5FADE9970E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C7F2082-4067-4174-B569-BCAC31724E9E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3E37E372-CC5B-4CB0-B3C0-F3481D3A749B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52012314-E288-4CE7-868C-97395D708E85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9DE7195-B92D-41B4-B9A0-CD601E17DD7E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62FB630-EE8C-4B18-8154-4516D1CCA8D9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D8E109F8-666B-4001-A569-D368E4EB5D8D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D7FAA1BD-DE64-40AA-80A9-7EBD6836D5A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6EE39FA-4E22-4CA0-A290-0E5082320EA3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D209A65B-54CB-4FB2-849B-008B0C1238AD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19C05F49-7B74-4F36-B4FF-753F1BEE128B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2797663B-645B-4980-B81E-9493188A8A86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A60381C4-5759-4ACD-8F46-F4D531220FF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951D69AD-3639-47CE-B760-065032F2DFC6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E7B7520-2E95-4710-B55F-31B01576C17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1300795B-756D-4273-B060-50CDFE618CA3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F7426089-ED78-4389-8139-5C1B5EF204EA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C78C5F67-0B12-4796-B0D9-83DF14AD55C9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5CDA9EB9-AF41-4B72-B720-156FCE48707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E26FFECE-A866-4159-9C16-85687CF12A58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F5DA560-7B7E-4C67-86DA-473B673608BF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2D0A14A-731D-450E-BCD6-7F8705619B3D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E2317590-7D73-4275-8CAD-B264DFCDED37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767FF007-D307-4FA1-8D4F-978ADECDBEED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229A5DE3-CE12-4065-8E7A-F7572912C16E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2F0DE69D-AA90-4AC2-B42E-69D9389E43DA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EC2F6D1A-EA74-4745-AC83-E809B32262B5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1793583B-1A28-4BC2-BACC-5A4FFDC3015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DEE7FF49-B84A-4E9F-AE48-E3C6E677A3BB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8AC8F0B2-1C04-4557-A0F8-75F3A567BC31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5A8A767-CB51-4C09-823F-F56E1A244593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9254B24-9BFA-40E8-82FF-C7C121A66B70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4B74C224-5A82-4733-B544-C865D93BD71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67C22AD-40FE-4672-B056-78AFDACE805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B587C9C6-0AE6-4641-AC83-F41E0AB90FB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64B2B818-2A91-4280-86B1-73CCA5B6C813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1CDEEAF3-0CB1-4BE1-95CA-A23DA5220CFF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00F7AA7-B186-47FE-8D28-37F6FD7B70EC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8990E33-5874-4BEF-8F93-27FF94BAC00A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57F40AAF-CCD4-4BA1-9F1F-B8A54D280D0C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346B908-4FF2-4012-A604-A51EB86649FD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3F63F431-D4A6-4028-BBD4-E9BE0C066956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E5BFED7D-E2E0-4E4B-A38C-E5E9121F49CC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B644989-84E8-45D0-8F2B-1001FA68A6E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0974C44-9B9E-448A-A7CC-5AD841060AA0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37116F37-9844-4F6F-8EA4-995C14EED670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91F7EB54-6D4C-419F-B87D-1FFABF22C4FC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CB8362B3-9906-4ECA-80C2-09FCA9476684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E3C73C72-B605-4E6A-9307-CD9F4A65C0BA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4F29224A-610F-471E-80DD-D1BD870CC29D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E4C5B1E6-B73D-4400-B248-4686159F8B76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A85BB796-FC6D-4DBA-A4E7-3AD1F80BD87A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6ED671B5-4252-4C2E-8875-4CCA0DC456C3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89E65120-E4FB-4EA8-A0EA-F01729795D8C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3BDFDC61-F156-43DA-89A4-F380C2A61C76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44BB524-1BAC-48A3-B903-CC2F5BEE21E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C5E663E-602C-43EE-B129-516A8B13D53D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4A7E12B5-8613-4989-8898-4D8FBCAD1886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9FC4CED7-F38E-4EAE-A1AA-F408CFB99F82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99F4EA1-7B5B-4D54-A03D-BF70ACC64944}"/>
              </a:ext>
            </a:extLst>
          </p:cNvPr>
          <p:cNvGrpSpPr/>
          <p:nvPr/>
        </p:nvGrpSpPr>
        <p:grpSpPr>
          <a:xfrm>
            <a:off x="6596780" y="1333528"/>
            <a:ext cx="449298" cy="448690"/>
            <a:chOff x="5807095" y="1124687"/>
            <a:chExt cx="2344699" cy="2341527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6DB6751-F2D7-47CC-B750-19803A34D392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B348E979-2098-4360-A476-AC3D20A7C0E3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194" name="Circle: Hollow 193">
                <a:extLst>
                  <a:ext uri="{FF2B5EF4-FFF2-40B4-BE49-F238E27FC236}">
                    <a16:creationId xmlns:a16="http://schemas.microsoft.com/office/drawing/2014/main" id="{781649D2-457F-47CB-8EE6-CA106EEC6C42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C298E81F-BDDC-44DD-81BC-1B7ED9488AA0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7A18FA24-16DE-416C-A023-5A029187DDE3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C332EF5D-F593-4F90-B650-73AE28365E95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BD55A140-ABCC-4070-97BA-65C05BA3A746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F93DB02-FEE1-4F2D-B25E-966E86129EF9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96ED8FCF-502E-48A7-BC00-877FCA8A779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415F6DC2-BBFB-48DE-BBFF-16A6465502B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Oval 317">
                  <a:extLst>
                    <a:ext uri="{FF2B5EF4-FFF2-40B4-BE49-F238E27FC236}">
                      <a16:creationId xmlns:a16="http://schemas.microsoft.com/office/drawing/2014/main" id="{9CA23839-0EC0-4A90-B47F-B1A7127D3B4F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0D0C5D89-9E55-4D5E-9E27-5B721C39B0E3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55FE673D-DAB7-4161-87C5-8B2FF2B86405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94E16E04-EBF5-43EC-8455-54C74B52D421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73964BA7-14F2-4337-A1D6-3E9ABB67CD02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551E9A97-F3AB-42BE-8175-E6D211679FC2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7729EF97-A519-4348-9BF5-C369129F338C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B7B5886B-3283-4193-9B37-254B000D16F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4067939E-D1EA-46FF-81CA-1D64085155D1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9C65F228-2281-4255-B580-8BA2E54F708C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296EC17E-6267-433A-8EB7-B29A91807CD0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8E810B1C-3A91-49BB-A475-DD5FE3578492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5DB0608A-76E4-4B1A-A39C-54ED55E5BA26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E24A07ED-F704-4AD7-9AF8-263B2D2AA9A5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Oval 331">
                  <a:extLst>
                    <a:ext uri="{FF2B5EF4-FFF2-40B4-BE49-F238E27FC236}">
                      <a16:creationId xmlns:a16="http://schemas.microsoft.com/office/drawing/2014/main" id="{B27701F6-7B96-4765-B2CD-8B280F11BF62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>
                  <a:extLst>
                    <a:ext uri="{FF2B5EF4-FFF2-40B4-BE49-F238E27FC236}">
                      <a16:creationId xmlns:a16="http://schemas.microsoft.com/office/drawing/2014/main" id="{5C9EA844-61FB-4A7B-B5C3-E0C693473606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D5043D92-B45C-4053-B3A4-2EFC4A900C23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A7C2D325-33F4-42BA-964C-0EA733A24A6E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9C7E20CD-A5EA-4397-B7CE-C39E6BDE88A9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4A79F6A3-675B-4B7E-B758-3522EB83826D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B91237BA-D62B-4D0C-8763-DC9CA629BE0F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B1B91AC9-267C-4B1A-9AC3-B81DBAE4C6B4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E3B44257-7CAC-4E13-AA13-62355992A5F4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7E112B4-526D-4744-9DE1-2C01B391B235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7FDF8D47-D97A-4957-B789-DF1577DA17CA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C1BBC33A-5CDC-4AD4-AFDA-F8291F1C2B84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61E759FB-18EA-46C3-AB22-C3968BD5283D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55D279C5-3132-4F1A-B203-BE90DCE95ADF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72F6B6E1-0E96-4E12-82A3-A04079DB0D5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F9C3C8FE-E2C9-44F2-B247-7896DF24F793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F7FF0FDE-C7DD-4200-8EDE-F03C3F39932C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AB23B4CA-D1E3-4FCE-A2F0-6C470385203D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9089BB7D-4F60-44DE-B985-677664B40197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B3475971-1D3F-4795-AB68-869838386F83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D5FE3F3D-0391-43BC-9266-06A3325C5AB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165B151A-1794-4323-AE0D-FF300BB71598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24B72EAB-AF04-4822-B241-23DE1A671F7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E3EC4BAB-6E84-4616-87D2-094C29A6BBBC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D1DDC2A8-58C4-4174-A273-3C482A5A525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4D225608-E59A-4E03-B8E9-951280815269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40A71C8D-249D-4C6F-BF79-64D91CE14A8C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4A8F0329-70EB-4FA4-A26C-D81DBF155B62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15B5CDC4-4807-4567-AED3-9EE82DECAED0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238A901C-2143-4CC1-B1DA-9FBA60E351AA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B2733039-4233-4583-99E0-71DAED5FB94D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A4F6AD28-959C-4324-954E-2891D800E327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8A233534-E957-439D-AA70-49EFB0C45DB2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BC910A10-3BD6-48E2-AA04-8F13173A06CC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3E2A7DC7-25D2-41E2-B073-DC982396E2D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97F1A8E7-6C6F-46FA-B171-75FE49C13721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B6ED3448-8452-44A0-A8FA-130D3654740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E2F456B4-82D1-4A05-9197-1588E7B7D726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F1EC8CEB-D9E2-405B-9A77-09C47072CB77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FAB4581A-AC37-4F7B-B47E-3B86A1C0D6FA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E57FA80F-965E-4133-8DDB-368312052B66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D0FD079F-C10A-4AFB-9CDA-CC2EB4662280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B60C66D8-7EC3-4AAB-8051-2A95C6F8BFD5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310F358B-D0A5-44D1-88B9-C17EBAAFD4D5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CE3431F5-093A-43F2-9FD7-08C66F4CDE59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DCC6451F-662B-4B51-90E7-9807E9FC5BB2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F82B0C0E-AB79-41B1-80FB-EA7D8D835838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D68AB893-EC3A-4A56-9E1A-DD988FC83972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9309D66A-B77F-4B19-93AC-B4EC1AF239C0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09A57907-9916-4BED-BC80-6ABE13996D3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5A47804B-E35A-42B6-B236-A67B6D75DCC1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E20AB626-3BFC-47A8-8BDE-EFF483AF16A1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F804D8A2-2633-4DE8-B759-156503455CC3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577457D9-5306-45A4-8102-562549EF9CA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C0967BA4-10DD-4E59-B48D-5B644DB45204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54196C85-BF77-4C04-B105-3FCBE483B21B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A8B6F139-9295-42F5-A1C6-792D6C871DFB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22B2B396-9F66-4D89-98C6-C6BBB6542BC8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8B3BA604-6B90-4417-84AA-5A8DFB444E2D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6238D0ED-D09C-4D16-95FD-5676071ECF2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FCCE6F3D-65D5-45CE-8FD8-90D02164F0E5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5964C0D5-B6F8-4C92-8BDB-036964118CA6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01DC747D-672B-4A2F-B373-2D54DA15D03F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8FC1F2CA-7497-41DC-B734-265A908A0D5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374DC8C4-6A30-4724-ADFD-57E9FD05E1D2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C3241F10-FF3F-42A6-BABC-A064EA6C1E46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510A5ED6-DF21-440A-8763-068C9815A8DE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B3F365D8-1FC0-48D8-873A-0235EDA7B7F8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DD621CE0-A316-4E98-8C7B-51D74CB0BAD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4477D66F-FDF5-4351-8E1D-30A895CA49A9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363A75C-4FD3-4507-92CE-A637CF694511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4601B050-356E-452C-8F26-E5810E0102EF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0B88D02F-35A2-4773-818A-BCDFDFD80A50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1C830FAB-189C-45FD-B8FB-C51FE236FE16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FE24D458-66E0-4701-9444-B6B99931E189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EDF5CFBC-EB47-4DBA-9B61-5DEC07CF3451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4436B131-84A4-42E2-953C-45CA80D5AF93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8B4F746D-B4FC-427F-B8F7-A1742A0BFAFE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2984AF82-BC07-4CC6-AD93-6C841BF75D44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F83D3A75-663C-4CC9-916D-718F6FE050E1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8681B7FE-5316-4D34-99A2-669F7E907D77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F9A7EB81-D007-439A-B174-C2B654AD72B0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DF775869-47C3-40D7-8319-4D1E7B96670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473EBA63-BFE0-489E-AF7E-01D2FB216D48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93717C33-800A-4285-B4DE-2E66144E2175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1D37D0E6-7A47-4F9A-B58A-CF30FFCC9559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6E894E19-0BB7-418E-93FB-071CAE04909E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37BB5326-084E-4968-B068-B29F2D3282FF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0DA2218F-98D4-4726-9608-2BF39337955B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96B2C874-1E36-4FFA-BED4-02ECE6BD1D46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FA40DD55-9222-43EC-8BC4-917F0FC2268B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B776F955-9677-45E5-BA5D-0996CB621BD5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1C43DD0E-681E-4AE9-AF8F-5E12BD98F3BA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B2E6B60D-04E6-4C91-9CC8-33909B12BB77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1197F8D8-4EBF-4053-A04F-1BE185EAB852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8E6F121A-09CA-4A1D-AF05-D3FAD45E825E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AD0F9E02-8BBA-4C5E-988B-E729C667E45A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876548E0-492F-44B5-8E37-AEBA79CF884C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29E1087E-9598-432D-B6C4-CA726E1D8AF5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E6D1C2C2-FE68-40DF-AA6C-FA4635D35398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62F1D1D2-B24D-44C5-9773-7310142CBD43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4C3DEA7C-B330-401F-914D-129D6981B9C3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B3095ABC-56CB-4FEE-A4F9-703CE2BF13A8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ADDBBF16-24D7-40D9-B31F-CB30B4935CC4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309B7B3B-F2CA-4851-81BC-599BB39DCC11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BB420469-F6D8-4BF3-8495-48F92D50CB5C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D5166BEC-33E8-474E-BA11-D0B6CB11D9C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10C20665-95D3-4EDC-A9AF-E66AB60232C3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DC5EE37F-F5EC-4A30-A5C4-F2B6CADD3920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3185D478-8125-43BB-B4E5-1CA9F23DC29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5E090EB2-B85A-4C25-B67C-2A840AC4B90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728532BF-1D8B-4A51-AC23-9D4CDA95D0BB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E792A82A-6F46-4DA5-B9B0-E42EB597DAB4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6758255-C68D-45A3-9BC3-E60440857E9D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679690E6-09E9-468D-B7BC-90C7DAC76D81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CB94BDED-993F-4CD5-A66C-0D867559801E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4E4B8467-1FCD-4BF6-B180-97014CF72D5A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4DBE3717-5031-45E8-823A-DF64B80E90A9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E73D2AAC-39AD-407C-9E08-EC02C9523F8A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3290B026-F46E-41C1-A646-73DC5D19CDB2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1D7E7BC6-4F30-49F9-89B5-17796A06F2E6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EF2F842A-255B-4C60-AA32-B55E6EB8A6DC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E8B167BB-F31C-43F2-A62F-B3A136F5A842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5D818D1D-5C27-4C8E-B5B1-354584EBE311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FA4C058D-6040-4608-AC78-A2DF3ACE8B93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1580B1DB-76A2-4ED7-8DE8-CF76EA7C9DA9}"/>
              </a:ext>
            </a:extLst>
          </p:cNvPr>
          <p:cNvGrpSpPr/>
          <p:nvPr/>
        </p:nvGrpSpPr>
        <p:grpSpPr>
          <a:xfrm>
            <a:off x="7561029" y="1307644"/>
            <a:ext cx="449298" cy="448690"/>
            <a:chOff x="5807095" y="1124687"/>
            <a:chExt cx="2344699" cy="2341527"/>
          </a:xfrm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EFF2D62B-101D-4416-8665-5C9786F25437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8FF48E01-A7FF-4A7B-9FAE-6956BA41A5DF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344" name="Circle: Hollow 343">
                <a:extLst>
                  <a:ext uri="{FF2B5EF4-FFF2-40B4-BE49-F238E27FC236}">
                    <a16:creationId xmlns:a16="http://schemas.microsoft.com/office/drawing/2014/main" id="{EEC7D8A9-DBC4-4462-B739-C26E6A8A4EA1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E8EAF816-FCFC-4BBE-87F8-CA05E4E6ABC5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A2C5F8DF-DD93-4D18-AF3E-4F200530F46E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463" name="Oval 462">
                  <a:extLst>
                    <a:ext uri="{FF2B5EF4-FFF2-40B4-BE49-F238E27FC236}">
                      <a16:creationId xmlns:a16="http://schemas.microsoft.com/office/drawing/2014/main" id="{1DAB5060-96DB-4959-B6FF-06BB36269848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8FBE9E66-4475-40EF-8893-68A85801BE92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FAD0CAB9-FC9B-46C5-88AE-97E58F3D0122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Oval 465">
                  <a:extLst>
                    <a:ext uri="{FF2B5EF4-FFF2-40B4-BE49-F238E27FC236}">
                      <a16:creationId xmlns:a16="http://schemas.microsoft.com/office/drawing/2014/main" id="{80B16C92-226E-4029-AF15-9D3B93E768A6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92697A8F-AC59-4F0C-BF53-35EE6C6ECB6D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5FA19812-7B1D-49CF-BA53-71B0CFF6549E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00A9665D-C36F-46F9-AA9D-42E67E8DA357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02AF23FF-58B0-44DE-B54E-76C6F4FFFCE8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5C06FF8F-7A14-49F1-8D9F-A399A61D7825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BA54AFCC-1858-4462-8D00-4F496404001B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1FD23BE0-FA53-45B2-B83F-F0EF5BA16EB4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8B633510-BAD8-484F-8A99-8A58AC410EA0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43FBEF59-B752-49B2-B56F-22D2FF75A07B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25B85FBC-A5FD-40E9-847D-1042FEEA463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82961D75-248A-41A1-A61F-E44BA90D8D95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94EE0D49-B558-4DC9-99FC-D09247F54BA4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1F497D82-8A7B-4B70-85A6-73302CB124C6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5885EE0F-A7DF-4FCD-9A56-A80349159711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0776D971-BBD3-4309-B145-BB6D57DFD13A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B7F6921D-98CB-4A9D-B793-4411F7870C66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CD0F9745-91AB-46A9-9E06-C2FC7575A2F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78394CD2-007A-44DF-8422-767D79EAF550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4106D020-6126-4857-B09C-E0289498640C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963E868D-5BC3-4D50-B48D-334C29EEB775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DC47302C-1DCB-4394-9AEF-50D4EFF8A564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0F16FF40-F87D-4D29-8C5F-28D34BAEFD01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8CA0BCC6-71AE-441B-9E92-99F3DD11D31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BF104DD0-E183-4532-A4EB-8CE73F310794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4CEE38D9-C264-4BA5-80F2-FCFB235E3F96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CBD86A78-0570-478F-9075-35EEE8EEA62A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FCC302F7-6855-4764-8C50-9DD041322E93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0EF9E020-F010-45CF-81AD-8EB50834FE29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D8F66441-936F-42D9-AF94-1CA5A57D4CC6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A8AE616B-C02C-4D6B-B3E7-00898EB6771F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1A288A91-6894-4027-ABAE-D17682F85756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E3851596-70CD-4985-B371-7514707183C5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740DC85E-A28C-4022-A55D-B34FC7601CF8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8E63F97D-FA6D-4662-AEBD-AC015CAA51F4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9B4C3FC7-648E-48D2-838D-AA0296B8CAF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EF3EFA1D-9E75-442C-8DBB-FC5FFC535D7D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18F787C8-27CD-444B-81BC-8CF0E0CBB9A4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D5B2A391-E71A-42E8-87A3-9AA399FC8E8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FB7DF8EC-EFF7-4916-8463-D9D0BC1E3900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F8E15DD7-F357-4EC0-B936-6012E31B77EA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64BB0103-71D6-4B9E-908E-A5FD13E81094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DF5C7EDE-AEC4-4B19-A51F-1EE47F54AA18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3E3B70EA-73D8-4349-95E4-89877EA56A2B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052D9438-6852-4215-9391-6F68BB223B1C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571C96B1-3CCF-4318-8914-99F165D9FE82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A1157732-7C9D-44B0-A234-F01BF5F38E62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39D7181B-5B67-4200-A9B4-752AE548517E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80A708CE-77F2-4AFA-8221-0B3004A43BAC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312C15F9-4E66-4F5F-9098-A275F2C9B8C5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Oval 458">
                  <a:extLst>
                    <a:ext uri="{FF2B5EF4-FFF2-40B4-BE49-F238E27FC236}">
                      <a16:creationId xmlns:a16="http://schemas.microsoft.com/office/drawing/2014/main" id="{6FA05655-58BE-4C4A-8822-FF4C4077CCB7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BBE3F16D-C18F-469B-8C82-B44A74D530D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Oval 460">
                  <a:extLst>
                    <a:ext uri="{FF2B5EF4-FFF2-40B4-BE49-F238E27FC236}">
                      <a16:creationId xmlns:a16="http://schemas.microsoft.com/office/drawing/2014/main" id="{4A8603A5-2953-46BA-8518-33C86D345093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Oval 461">
                  <a:extLst>
                    <a:ext uri="{FF2B5EF4-FFF2-40B4-BE49-F238E27FC236}">
                      <a16:creationId xmlns:a16="http://schemas.microsoft.com/office/drawing/2014/main" id="{14F13979-6CD7-4BF7-A964-E3481D4420A6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E5A28174-CFDA-4109-B873-32304AC10CAF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A9F281DE-CC4D-476F-B69C-AE105D7ADDB2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8B5E4F62-6ED4-4A8E-BB53-B5A8146EAF8D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642DD96A-CA3C-4A4C-BAC2-FD6D7216CC22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C3B268AB-B9A1-4DE6-969E-E261705A8781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8E951EEE-47E3-446A-A7DD-963FF8836B00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02504B0D-7CCC-43A5-BE37-9CEC543AC39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36CC7916-8472-4874-9843-1039A2E3029D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CEB58E24-65D4-448B-B0AA-72A3126721A4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EF39EA63-CD24-4D7F-B184-B943810A2846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45A1CD3E-6FD8-4288-A39B-955949472E1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B7E7D31D-0669-4F4B-B90D-FA16D9277654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E542AE17-3A21-4452-9F5A-B7572764BDB8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B17A59E8-D45D-471E-A0B1-1F81CBBDC07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F0A1C63E-8956-4734-8738-4498A4767B22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B911B856-2C98-4636-B385-ED8018DE3B57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758CAB1C-7F68-4101-9B0C-29291B066DB2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6FA3BD9E-09BF-4584-870B-41A8821635F4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3CA70B06-BE65-4AE7-A3F5-3D723A18E049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EB87E496-AA55-480E-97EB-EE75DB1CF81D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29E210C3-B8DE-4B03-B4FF-9A256C5EA2A2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71E973BC-E648-4539-B52A-D3A4D6C08EC1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B51C9863-A3D0-4ADD-A8E0-3CA679F12EDF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5824F201-BD3B-4BB8-A310-C38A27236F39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9B4A2119-70F8-4334-A2E2-B1B9E11B61CB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D862E6AE-6074-4653-A16D-34CF96A36839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A7E90025-252B-471C-802D-21DF3386B31C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FB96C856-6567-4047-A8F7-DC9AC674BBF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D7093B60-55FF-44D0-B38D-2B388FC47A79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CD6C3439-71AA-495E-97B1-976B0B970B4C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6447D87E-10EC-48A9-95C4-4850DFAEAE97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9EC42D13-0A9F-4221-B46E-BF66D275A60C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3A0D318B-FC19-4DC0-92E4-C7BD34EB94EC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6D9EBD92-8C34-46E5-AAE7-D505CFA44DA3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27F50FC4-2CA2-4498-AEC9-83B5B338C9A6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81F961C6-5F79-447C-824A-243E390C0150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F4AE2B31-964B-4957-8FFC-27C12312A164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D7633CAE-6136-460F-ACC7-B6EE62671C17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60E47A87-8D42-470D-89CE-CDC03164B549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59DF7010-E9C2-4FF5-986B-F56E43E726FA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6844138E-6992-4FBA-B404-ABC60E0C59FC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35C47863-4296-4B4E-965D-08BB0ED8E773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8DF8D6CB-A015-4D2A-87C2-7B571D414B7A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78787AFF-9997-4976-A727-8BEC52FA9AD3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D113F84D-BE0F-4B4F-8F30-F47F53BF424B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57B4181F-216F-439D-9B62-4B9498B1E130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67308E8C-7F14-4EFE-8C46-D122187442B6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4109E9A2-08F3-43F3-99FD-3569AD594991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46BAA993-C968-44E6-93EC-C3A149A60ED0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018A51C2-A96A-4D4F-B766-654F88D265DF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D6AC443A-7404-44D4-AE82-17F24C9471E3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450EE01F-01B2-4EE7-AAD1-43829FA60BFD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C64D2AA9-4AB3-4305-91B0-5F58FEDB42D5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18271DEC-7FFD-491F-A127-0C397AD4E24F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9C7952F0-8BFD-42A6-B6B8-5BCE3EA97244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66C87431-F80B-42C5-837D-95AD6611690F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3EFDF3EA-D133-4A84-9B53-FC9D66D53E2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C7E1295A-C6BA-46E9-9751-AD48C0A39B45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D64491EF-A818-4CAD-97A9-6711234C7BA0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AA6F6772-D1FA-4CD9-8081-3BDC231EC353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13EFCF62-3AEA-46EC-BBCC-C7210465552A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D79A61BB-3FE7-47C4-AA99-4CF8728DD65C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DC139DE0-67B7-4312-9BFB-26164FC95653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4B7459E7-A5BD-4D96-B256-E8F2892633DF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F6C76EC7-241A-4810-912F-E593478B0508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B8ADFC8E-B7C8-4CA2-8B45-F3A2762BD027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7158C7EB-2D04-487B-B4B7-537B24427499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96DE7612-38ED-49C2-92F2-383A73840527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2C2B5051-63D3-486F-8AD1-D3725A7741C0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08C1082D-E984-4C55-85FB-7ECFEC366A1F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F9096B8F-C798-49A6-BC43-9C65E535BD6D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DC984DDD-A639-4500-AC67-3232AA76D442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AE26257F-0F84-4919-AA06-8ED12EB11C3C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F71A3CD3-5FD2-4005-B02E-6B5E6AB0C34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6A8887F6-4900-4E2B-8044-6DF981226FD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6CC53211-D198-4B29-9F28-E2DCF85BCABC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B6C9C299-120C-4805-91C3-CF24F8D5D16C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E1E6308A-C7BE-4E28-A84D-B598E69ECE0A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2FF34980-DBD9-4253-B4BE-2A86E583FA13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448C8F63-0674-4E8F-977A-5F36C49B321C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F9D1EB29-DDAF-4E27-B9C2-FECF9C24852E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65EF9495-6A4C-4BC0-886A-24DAF167D650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C98ECF11-5485-475B-A8CF-07DB29FE1D5E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2B4E15C0-629E-4855-BD0C-0033F6F112E6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23E58874-2837-4BBE-8177-0783E51D9E3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464FE109-0696-4501-9214-7EC03CC003EF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F15997E0-4827-40BB-BB6D-AD974860F268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5783C8E8-F5B8-4C9C-B7BB-BDCF4998E26E}"/>
              </a:ext>
            </a:extLst>
          </p:cNvPr>
          <p:cNvGrpSpPr/>
          <p:nvPr/>
        </p:nvGrpSpPr>
        <p:grpSpPr>
          <a:xfrm>
            <a:off x="6580602" y="2158641"/>
            <a:ext cx="449298" cy="448690"/>
            <a:chOff x="5807095" y="1124687"/>
            <a:chExt cx="2344699" cy="2341527"/>
          </a:xfrm>
        </p:grpSpPr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54926BFA-CBBD-48FB-AE58-06B6B9956BB2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15CDE4E0-35B5-4DF2-9B83-E27CFC378072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494" name="Circle: Hollow 493">
                <a:extLst>
                  <a:ext uri="{FF2B5EF4-FFF2-40B4-BE49-F238E27FC236}">
                    <a16:creationId xmlns:a16="http://schemas.microsoft.com/office/drawing/2014/main" id="{643BDD6C-D1E0-4BE3-B2A5-3C1D43F390D2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944274DD-7739-4F75-80F0-4D87FC3B7249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766A17AF-CC62-4C85-AA96-B5F4D6A1C162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118FF1CA-7142-4FF6-97EA-3F413143ED75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Oval 613">
                  <a:extLst>
                    <a:ext uri="{FF2B5EF4-FFF2-40B4-BE49-F238E27FC236}">
                      <a16:creationId xmlns:a16="http://schemas.microsoft.com/office/drawing/2014/main" id="{A49265B9-2677-4451-8B61-CBD85105542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C0E2C696-AFC8-45C0-B3C9-771A60EC5E4E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Oval 615">
                  <a:extLst>
                    <a:ext uri="{FF2B5EF4-FFF2-40B4-BE49-F238E27FC236}">
                      <a16:creationId xmlns:a16="http://schemas.microsoft.com/office/drawing/2014/main" id="{FB4C9320-5D01-4528-96BB-D3C989B27DD7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FA37D9BF-045F-4ED9-B25B-A3622D14159E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302742FF-9592-49B7-9CDA-46F3046D173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Oval 618">
                  <a:extLst>
                    <a:ext uri="{FF2B5EF4-FFF2-40B4-BE49-F238E27FC236}">
                      <a16:creationId xmlns:a16="http://schemas.microsoft.com/office/drawing/2014/main" id="{02E4C890-3A1E-4A44-8381-0E86AAE2BE1C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Oval 619">
                  <a:extLst>
                    <a:ext uri="{FF2B5EF4-FFF2-40B4-BE49-F238E27FC236}">
                      <a16:creationId xmlns:a16="http://schemas.microsoft.com/office/drawing/2014/main" id="{6DAFE220-9F59-4F19-84DD-30CA1DBE4100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287BDBA4-DA24-4B81-BE12-7E93377E44E8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11125776-965A-4F1F-891A-BD3B1B89F500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Oval 622">
                  <a:extLst>
                    <a:ext uri="{FF2B5EF4-FFF2-40B4-BE49-F238E27FC236}">
                      <a16:creationId xmlns:a16="http://schemas.microsoft.com/office/drawing/2014/main" id="{CB9587AD-217B-4B35-9E8D-20F39AA89D1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C682A11C-122C-435F-9CF9-667F7C1C844C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6003970F-55A9-4CC7-9D1B-D9A4C910CC07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Oval 625">
                  <a:extLst>
                    <a:ext uri="{FF2B5EF4-FFF2-40B4-BE49-F238E27FC236}">
                      <a16:creationId xmlns:a16="http://schemas.microsoft.com/office/drawing/2014/main" id="{1DF62E0D-9E16-47D1-9920-F1697E41EC0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ED6CF438-46AF-4C35-ACEE-17650B206AF0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Oval 627">
                  <a:extLst>
                    <a:ext uri="{FF2B5EF4-FFF2-40B4-BE49-F238E27FC236}">
                      <a16:creationId xmlns:a16="http://schemas.microsoft.com/office/drawing/2014/main" id="{2653A513-C9A8-41AF-B9D7-2F85E180E7F3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Oval 628">
                  <a:extLst>
                    <a:ext uri="{FF2B5EF4-FFF2-40B4-BE49-F238E27FC236}">
                      <a16:creationId xmlns:a16="http://schemas.microsoft.com/office/drawing/2014/main" id="{F12E14B2-0A12-40B2-8D26-0F4ED4618376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4528ED56-8BA9-49B7-AA54-E6EB16AAAF7B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Oval 630">
                  <a:extLst>
                    <a:ext uri="{FF2B5EF4-FFF2-40B4-BE49-F238E27FC236}">
                      <a16:creationId xmlns:a16="http://schemas.microsoft.com/office/drawing/2014/main" id="{758467A3-BFA6-4006-8F3C-1B463C448CEA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Oval 631">
                  <a:extLst>
                    <a:ext uri="{FF2B5EF4-FFF2-40B4-BE49-F238E27FC236}">
                      <a16:creationId xmlns:a16="http://schemas.microsoft.com/office/drawing/2014/main" id="{E240C2C8-9B2F-4371-8998-EE2D9B2255B6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E4D951B3-598B-4B67-93D9-C3BE13F202B6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Oval 633">
                  <a:extLst>
                    <a:ext uri="{FF2B5EF4-FFF2-40B4-BE49-F238E27FC236}">
                      <a16:creationId xmlns:a16="http://schemas.microsoft.com/office/drawing/2014/main" id="{51804182-FBB6-4D6B-9138-0E7157E4436C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Oval 634">
                  <a:extLst>
                    <a:ext uri="{FF2B5EF4-FFF2-40B4-BE49-F238E27FC236}">
                      <a16:creationId xmlns:a16="http://schemas.microsoft.com/office/drawing/2014/main" id="{E1CC6F41-FAFF-4201-9F4D-E4B753073AF7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71D4EF6F-E0D0-453A-8BDC-BF8230C25230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5224A7D9-EE99-4C48-BE47-76785BA52AAC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Oval 637">
                  <a:extLst>
                    <a:ext uri="{FF2B5EF4-FFF2-40B4-BE49-F238E27FC236}">
                      <a16:creationId xmlns:a16="http://schemas.microsoft.com/office/drawing/2014/main" id="{1300D346-9D76-4BFC-9EDE-2EE60A128EC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29487107-E009-4287-B8CD-8D9ABAC7C9CF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Oval 639">
                  <a:extLst>
                    <a:ext uri="{FF2B5EF4-FFF2-40B4-BE49-F238E27FC236}">
                      <a16:creationId xmlns:a16="http://schemas.microsoft.com/office/drawing/2014/main" id="{0BC93197-D50D-4D99-B848-E290EEB10DFD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88436158-97DA-4B06-8CCB-46CB22828DE7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CC325DE5-3621-4685-8800-44392A9A97EE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Oval 585">
                  <a:extLst>
                    <a:ext uri="{FF2B5EF4-FFF2-40B4-BE49-F238E27FC236}">
                      <a16:creationId xmlns:a16="http://schemas.microsoft.com/office/drawing/2014/main" id="{364AD94F-D8C4-434F-9092-51CB9737B3C7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133B6D48-F8A5-447C-9087-DB1EBAA1113B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4B240179-1B7C-4AEC-9218-815365E96B9F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62756B7B-E776-4A02-9850-D75C746FD768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5A204C0F-98C1-4D7F-BB29-1A07D0DF333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Oval 590">
                  <a:extLst>
                    <a:ext uri="{FF2B5EF4-FFF2-40B4-BE49-F238E27FC236}">
                      <a16:creationId xmlns:a16="http://schemas.microsoft.com/office/drawing/2014/main" id="{D676D3D5-D46F-46DD-A58A-E320F2DE796B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Oval 591">
                  <a:extLst>
                    <a:ext uri="{FF2B5EF4-FFF2-40B4-BE49-F238E27FC236}">
                      <a16:creationId xmlns:a16="http://schemas.microsoft.com/office/drawing/2014/main" id="{03910707-273D-4E4F-BD5A-31A0F4E3244F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08F6C26D-312E-4AE6-920B-A9E7B7248679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Oval 593">
                  <a:extLst>
                    <a:ext uri="{FF2B5EF4-FFF2-40B4-BE49-F238E27FC236}">
                      <a16:creationId xmlns:a16="http://schemas.microsoft.com/office/drawing/2014/main" id="{6DB5A43C-5821-4BD7-8EC0-8CC7C6566C4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5B4035B9-1FD3-406E-B120-8C2421F020D8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8A8C58C9-A03F-4E23-8552-8C7A0EFD5509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0C0A3A6C-8A13-443C-94F6-03B3590AADE4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25938586-EBEA-47D7-B354-FFBA25523260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E80F81A7-1582-4707-8A3C-AC01CABC8A90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F9F7B3AB-81F7-444A-8A85-3AFE917B561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476B5744-F339-4632-A677-25C5531AC1F2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84FFC7B7-8182-42F9-9E93-CE5F01CAFEFF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75F7325D-82DD-4419-9717-1AA4C578764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8F9C6FDD-4EFF-4702-B198-BED5ED782941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BB196D13-D452-4B22-BE9B-4EB3B583EB44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5638B8A9-F428-4830-8526-FAA10562800B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C6C1CAD6-8938-43DA-9391-B0BB2F8553AA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EBA3C2B0-764E-4145-970A-34190B3866A5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088DA029-FBC7-40E5-B98B-E70BC3569591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13D30AB9-B4A0-4967-B6FE-7A55804A6FFC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Oval 610">
                  <a:extLst>
                    <a:ext uri="{FF2B5EF4-FFF2-40B4-BE49-F238E27FC236}">
                      <a16:creationId xmlns:a16="http://schemas.microsoft.com/office/drawing/2014/main" id="{D6DE32BC-5447-4D28-923A-BFB05B8E77B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0BD3BC2E-35D7-45B8-9974-83D45F7C783C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F413C226-8D22-48AB-8F96-E65030468D5D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DBA0F1D0-A0A8-47E8-8B3F-42A0CBC51942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6929C667-3496-4479-A098-BC641811F962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FDB987E7-042D-43A9-84DA-1A7DB8D81A48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60734797-FE3C-4B87-A36E-D92F38D523D1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F8F616D8-D971-4B33-9450-4163C7D30E35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739A42E4-396A-4D95-8DD3-9DCACFA1693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207FCDBB-D068-4380-9875-D6BBA47C8863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7C0A0880-AC5B-4415-B027-FC77C0025263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CAB5EB31-87B6-43C0-9075-EB2E4A40F2B0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F67C5641-68D8-4773-83AB-DFD511EA1ABC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Oval 566">
                  <a:extLst>
                    <a:ext uri="{FF2B5EF4-FFF2-40B4-BE49-F238E27FC236}">
                      <a16:creationId xmlns:a16="http://schemas.microsoft.com/office/drawing/2014/main" id="{5BF3FFC5-03E9-4A61-BF32-8C350AAD284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Oval 567">
                  <a:extLst>
                    <a:ext uri="{FF2B5EF4-FFF2-40B4-BE49-F238E27FC236}">
                      <a16:creationId xmlns:a16="http://schemas.microsoft.com/office/drawing/2014/main" id="{091B1980-6869-4A37-BC40-08FC7559406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Oval 568">
                  <a:extLst>
                    <a:ext uri="{FF2B5EF4-FFF2-40B4-BE49-F238E27FC236}">
                      <a16:creationId xmlns:a16="http://schemas.microsoft.com/office/drawing/2014/main" id="{5E03B5EB-116F-4926-9A05-F641EDB55AA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Oval 569">
                  <a:extLst>
                    <a:ext uri="{FF2B5EF4-FFF2-40B4-BE49-F238E27FC236}">
                      <a16:creationId xmlns:a16="http://schemas.microsoft.com/office/drawing/2014/main" id="{F1901916-618A-464D-BCFA-9B723D701C1B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Oval 570">
                  <a:extLst>
                    <a:ext uri="{FF2B5EF4-FFF2-40B4-BE49-F238E27FC236}">
                      <a16:creationId xmlns:a16="http://schemas.microsoft.com/office/drawing/2014/main" id="{59205692-89F2-496B-8A57-FC121E7EB02B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3DFD9B5D-6FF7-4220-BDDD-141F0C771BC6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Oval 572">
                  <a:extLst>
                    <a:ext uri="{FF2B5EF4-FFF2-40B4-BE49-F238E27FC236}">
                      <a16:creationId xmlns:a16="http://schemas.microsoft.com/office/drawing/2014/main" id="{5C4C1EB7-9665-480C-BCE2-02542F8AD1F8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2F8D4214-4496-4FAE-8871-3371FB28695E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DEB9551B-4499-48C7-BE5F-C5F3A376BFD2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C9D3675E-2F13-46F4-A7CB-3B646F92A804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6D485E89-54DA-412E-B920-1F8FA29A85B6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CFCC6D2E-7805-442D-B9C7-3F7DF587AF11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66ABADB0-1987-4150-84F9-19EA9B5966BC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Oval 579">
                  <a:extLst>
                    <a:ext uri="{FF2B5EF4-FFF2-40B4-BE49-F238E27FC236}">
                      <a16:creationId xmlns:a16="http://schemas.microsoft.com/office/drawing/2014/main" id="{5AA932A1-579A-4136-955D-95A2CD311B18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E7511D98-B5E5-47D9-A4C8-BABD461E4D4B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Oval 581">
                  <a:extLst>
                    <a:ext uri="{FF2B5EF4-FFF2-40B4-BE49-F238E27FC236}">
                      <a16:creationId xmlns:a16="http://schemas.microsoft.com/office/drawing/2014/main" id="{E9F87B0D-DB08-435B-B26A-A8173850EEE8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Oval 582">
                  <a:extLst>
                    <a:ext uri="{FF2B5EF4-FFF2-40B4-BE49-F238E27FC236}">
                      <a16:creationId xmlns:a16="http://schemas.microsoft.com/office/drawing/2014/main" id="{0C89D895-73FA-4695-93AA-7B2CF4621378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Oval 583">
                  <a:extLst>
                    <a:ext uri="{FF2B5EF4-FFF2-40B4-BE49-F238E27FC236}">
                      <a16:creationId xmlns:a16="http://schemas.microsoft.com/office/drawing/2014/main" id="{FE7E29FD-A007-4FC6-B5A4-76D5287EF947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8A8FE823-3CF7-4111-A04D-19AB387C0079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8AD3BD70-7B9F-48B4-9FB4-04FCF5D05823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Oval 529">
                  <a:extLst>
                    <a:ext uri="{FF2B5EF4-FFF2-40B4-BE49-F238E27FC236}">
                      <a16:creationId xmlns:a16="http://schemas.microsoft.com/office/drawing/2014/main" id="{652F123F-0B9C-4DC4-9E82-D06217AB5EBD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Oval 530">
                  <a:extLst>
                    <a:ext uri="{FF2B5EF4-FFF2-40B4-BE49-F238E27FC236}">
                      <a16:creationId xmlns:a16="http://schemas.microsoft.com/office/drawing/2014/main" id="{24D37B6E-A7F3-443B-B756-88625EB6F099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Oval 531">
                  <a:extLst>
                    <a:ext uri="{FF2B5EF4-FFF2-40B4-BE49-F238E27FC236}">
                      <a16:creationId xmlns:a16="http://schemas.microsoft.com/office/drawing/2014/main" id="{06F0D88E-93B1-4908-B038-F9EA58327144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92245A68-1E73-4F8B-8FD8-0344E991A13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94C2DA8D-B3CA-4082-8525-D065D6FC1775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35A29B2D-F1CB-413F-A8F0-99CF2659C5CB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Oval 535">
                  <a:extLst>
                    <a:ext uri="{FF2B5EF4-FFF2-40B4-BE49-F238E27FC236}">
                      <a16:creationId xmlns:a16="http://schemas.microsoft.com/office/drawing/2014/main" id="{B1F85C64-B8BF-4343-AF55-A5205F91DD44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Oval 536">
                  <a:extLst>
                    <a:ext uri="{FF2B5EF4-FFF2-40B4-BE49-F238E27FC236}">
                      <a16:creationId xmlns:a16="http://schemas.microsoft.com/office/drawing/2014/main" id="{A3B255C6-989E-4BAB-8B40-99C931B35405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7DEA98FC-E48C-41EA-82DE-3785D11BC361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Oval 538">
                  <a:extLst>
                    <a:ext uri="{FF2B5EF4-FFF2-40B4-BE49-F238E27FC236}">
                      <a16:creationId xmlns:a16="http://schemas.microsoft.com/office/drawing/2014/main" id="{9919BA74-C5C0-4F63-AD23-20B2667BE047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CCEF30BA-4430-4629-AE6D-710EABB0496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422C31AC-654F-4C40-8816-7D446CD23E36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2148E4E0-6C1D-4EF8-AA89-2B986682D384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DBCEEB5C-B514-4478-AEAA-3648C4EACD4E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301518E2-BC8C-478C-B76E-13ADCED5FFB5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17D0FA91-FEF4-41AD-B83E-A237245538D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85027D30-D4EB-4512-B245-9FB53ADE432E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860868D2-92E6-4774-9F99-E8AE5839BDD4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Oval 547">
                  <a:extLst>
                    <a:ext uri="{FF2B5EF4-FFF2-40B4-BE49-F238E27FC236}">
                      <a16:creationId xmlns:a16="http://schemas.microsoft.com/office/drawing/2014/main" id="{D08A2BE2-0726-4E7B-BE21-F6B87DE11D70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ACB3D198-D006-427F-92CD-03D0DE7B93B8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027F60FD-015A-4BAD-B8F4-42C0E2247956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78B03298-CAAB-4997-AC15-20F9C813A0B6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9D8F89AE-E1B1-427F-88F2-2BC0388DBB5E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896D445A-F7C0-4AA1-9F6D-FA91CF26C1F9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C4BF94CA-B537-4FE2-AF33-F57F48F6265F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DBCA69E0-BACA-4644-8CBB-B19C1A8DBBA1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63E5EBCF-BBC6-41A2-A801-395F8C65393A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38E2015B-B8FA-4727-A45B-88B1E5A7C9FB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AA9142BD-0D09-4E71-A70C-0622CBE51A66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6AF7BAD2-9A9A-4246-A155-5F3E8D6E544B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E5AA1411-244B-41D8-A675-F1AE26036110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4FFCABA3-48CE-49B6-B214-3ED05B7595F7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1CF7895E-94A9-4383-94F4-151E13D183B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549BA249-3D98-4374-BCBA-C4F247A28D8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5A775B28-AE38-49A0-9208-08434E01D72A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9A54105F-7FCA-47CF-9816-A6992FD1B6A9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D857A118-0DD1-4A87-BF3A-017728E3339A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817B57E9-233D-431B-AF1C-337C0B31EFDD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F7CA59DD-5A1F-42BB-A5CB-938FD45AABB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29A72359-4ED6-471F-9000-4580BD730BE6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6FC1A4DF-ED57-4FAD-A790-B650B2B00D1B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D88DEABD-64BE-46A3-9B32-8C0CCAB6CD34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03A1B7DA-5F0E-4C8D-9BBF-76195A3C581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0250577-2EDA-4BC0-9DA7-E2E1D1238878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85E891CB-1BA0-485C-ADBD-61124A3CD79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93FA335D-1B0B-445D-A499-C7121057FC6A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58D995E1-03BC-4B37-A0D5-8651B8273C1C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629F84A2-E216-4B32-8152-E86E21ED4FAC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Oval 520">
                  <a:extLst>
                    <a:ext uri="{FF2B5EF4-FFF2-40B4-BE49-F238E27FC236}">
                      <a16:creationId xmlns:a16="http://schemas.microsoft.com/office/drawing/2014/main" id="{CD1246D1-C10A-4868-BB78-19C62A9CD8CC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F909E71D-0CB2-433B-9A0D-614E72392732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954C1B79-975B-4794-AB18-5F24B0DCE7C5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7F512746-31C2-4338-B863-B926601E122E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41CAF262-8622-44C2-A561-AEBB9437EBC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E6E08E1B-E664-4BDF-A65C-E30D280CF81C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47249CE4-91D5-482C-9984-51B215B766A4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E53CBBF1-A990-472A-890D-AE109CB4E094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4A282B1F-1197-489F-9D21-D6526018EDCB}"/>
              </a:ext>
            </a:extLst>
          </p:cNvPr>
          <p:cNvGrpSpPr/>
          <p:nvPr/>
        </p:nvGrpSpPr>
        <p:grpSpPr>
          <a:xfrm>
            <a:off x="5786797" y="2986902"/>
            <a:ext cx="449298" cy="448690"/>
            <a:chOff x="5807095" y="1124687"/>
            <a:chExt cx="2344699" cy="2341527"/>
          </a:xfrm>
        </p:grpSpPr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C6D22D0E-68B2-41E5-A9A0-282708BE63AC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3" name="Group 642">
              <a:extLst>
                <a:ext uri="{FF2B5EF4-FFF2-40B4-BE49-F238E27FC236}">
                  <a16:creationId xmlns:a16="http://schemas.microsoft.com/office/drawing/2014/main" id="{79AC2BAE-B984-4B96-8CFE-E1DBE8145687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644" name="Circle: Hollow 643">
                <a:extLst>
                  <a:ext uri="{FF2B5EF4-FFF2-40B4-BE49-F238E27FC236}">
                    <a16:creationId xmlns:a16="http://schemas.microsoft.com/office/drawing/2014/main" id="{36D23536-B291-4978-B95B-134A7EC02E14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38DB32C1-2F5F-42E0-A480-684C3D4BC23A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6" name="Group 645">
                <a:extLst>
                  <a:ext uri="{FF2B5EF4-FFF2-40B4-BE49-F238E27FC236}">
                    <a16:creationId xmlns:a16="http://schemas.microsoft.com/office/drawing/2014/main" id="{D3310815-066D-4B25-A4D1-5A268A2E8AD4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763" name="Oval 762">
                  <a:extLst>
                    <a:ext uri="{FF2B5EF4-FFF2-40B4-BE49-F238E27FC236}">
                      <a16:creationId xmlns:a16="http://schemas.microsoft.com/office/drawing/2014/main" id="{350D9BBE-21A4-4C30-BA1E-F24E89E6F566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Oval 763">
                  <a:extLst>
                    <a:ext uri="{FF2B5EF4-FFF2-40B4-BE49-F238E27FC236}">
                      <a16:creationId xmlns:a16="http://schemas.microsoft.com/office/drawing/2014/main" id="{7D2B21A2-2B6A-483F-A0C2-2427DCC7A75A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Oval 764">
                  <a:extLst>
                    <a:ext uri="{FF2B5EF4-FFF2-40B4-BE49-F238E27FC236}">
                      <a16:creationId xmlns:a16="http://schemas.microsoft.com/office/drawing/2014/main" id="{466F4820-D057-4B41-84EB-A4F47A51F362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Oval 765">
                  <a:extLst>
                    <a:ext uri="{FF2B5EF4-FFF2-40B4-BE49-F238E27FC236}">
                      <a16:creationId xmlns:a16="http://schemas.microsoft.com/office/drawing/2014/main" id="{2D7F83ED-A8C2-4CBF-8D1D-185031F9E63F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40FDCFD2-BD44-4C21-A211-D69C4C215978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B84EB6D5-5DB8-4CFE-9143-E4D4E156FCF1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Oval 768">
                  <a:extLst>
                    <a:ext uri="{FF2B5EF4-FFF2-40B4-BE49-F238E27FC236}">
                      <a16:creationId xmlns:a16="http://schemas.microsoft.com/office/drawing/2014/main" id="{F02C5C1E-E6D0-46AD-AE50-785242B69282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Oval 769">
                  <a:extLst>
                    <a:ext uri="{FF2B5EF4-FFF2-40B4-BE49-F238E27FC236}">
                      <a16:creationId xmlns:a16="http://schemas.microsoft.com/office/drawing/2014/main" id="{AF3E18B6-0868-4C00-9754-3A0756578D0A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61A1B17D-BE63-4412-9C33-6714F5D370E6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4F33BDE6-0A26-4100-8DFC-9454FE08E3CD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AC038475-7D13-435F-80DC-35ED4FD0D7B5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Oval 773">
                  <a:extLst>
                    <a:ext uri="{FF2B5EF4-FFF2-40B4-BE49-F238E27FC236}">
                      <a16:creationId xmlns:a16="http://schemas.microsoft.com/office/drawing/2014/main" id="{796DA9CE-8738-4A0F-8795-E37363321B38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Oval 774">
                  <a:extLst>
                    <a:ext uri="{FF2B5EF4-FFF2-40B4-BE49-F238E27FC236}">
                      <a16:creationId xmlns:a16="http://schemas.microsoft.com/office/drawing/2014/main" id="{DD9AAB94-6546-4556-8C90-8ED131E9740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Oval 775">
                  <a:extLst>
                    <a:ext uri="{FF2B5EF4-FFF2-40B4-BE49-F238E27FC236}">
                      <a16:creationId xmlns:a16="http://schemas.microsoft.com/office/drawing/2014/main" id="{7B1A65E4-607B-4A2B-A6C0-EF5A390F046B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Oval 776">
                  <a:extLst>
                    <a:ext uri="{FF2B5EF4-FFF2-40B4-BE49-F238E27FC236}">
                      <a16:creationId xmlns:a16="http://schemas.microsoft.com/office/drawing/2014/main" id="{B784356A-7207-4085-A0EA-85944D9A5582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Oval 777">
                  <a:extLst>
                    <a:ext uri="{FF2B5EF4-FFF2-40B4-BE49-F238E27FC236}">
                      <a16:creationId xmlns:a16="http://schemas.microsoft.com/office/drawing/2014/main" id="{508DE788-F7DC-46A0-AB76-8ABF85A80B2C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E45B4BFA-BA16-44FE-842C-D8D42344EA1C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E49B94CF-35A0-484A-BE8D-99C95C0BB740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1" name="Oval 780">
                  <a:extLst>
                    <a:ext uri="{FF2B5EF4-FFF2-40B4-BE49-F238E27FC236}">
                      <a16:creationId xmlns:a16="http://schemas.microsoft.com/office/drawing/2014/main" id="{E35D1872-9474-4523-A34F-B7627A85495C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Oval 781">
                  <a:extLst>
                    <a:ext uri="{FF2B5EF4-FFF2-40B4-BE49-F238E27FC236}">
                      <a16:creationId xmlns:a16="http://schemas.microsoft.com/office/drawing/2014/main" id="{D6E79713-6480-4EF7-8A3C-6B858A0AF808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DA76D483-AEE5-4A42-99BA-F65BCF095558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6D71AB0A-E9A9-4EA3-A981-72BD9CE2C405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A47C65DB-2875-46F8-9882-28F2A803368B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00A38D96-5E08-4E63-B453-E0E5E68A367C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1E382A42-4756-466E-8FC3-FDC9EFDE15F8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D21AF486-FDB4-4678-8177-E963FD74D038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1A389870-5E87-4726-8BD2-A0A146820F3F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4E0EEC46-F259-470B-BF10-94F22B991654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7FE56F15-9E24-48A9-A2F7-383AABB8DB44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735" name="Oval 734">
                  <a:extLst>
                    <a:ext uri="{FF2B5EF4-FFF2-40B4-BE49-F238E27FC236}">
                      <a16:creationId xmlns:a16="http://schemas.microsoft.com/office/drawing/2014/main" id="{413C739B-EE43-4713-BC2F-93D71850FD71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0F7A7846-B3F3-414A-861A-0A09CE7AB9E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Oval 736">
                  <a:extLst>
                    <a:ext uri="{FF2B5EF4-FFF2-40B4-BE49-F238E27FC236}">
                      <a16:creationId xmlns:a16="http://schemas.microsoft.com/office/drawing/2014/main" id="{04DB251A-6EFE-4B27-99C2-DB03D2A395E0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8" name="Oval 737">
                  <a:extLst>
                    <a:ext uri="{FF2B5EF4-FFF2-40B4-BE49-F238E27FC236}">
                      <a16:creationId xmlns:a16="http://schemas.microsoft.com/office/drawing/2014/main" id="{1808AF47-DC7A-43C7-9F5C-26FB815E0CE8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9" name="Oval 738">
                  <a:extLst>
                    <a:ext uri="{FF2B5EF4-FFF2-40B4-BE49-F238E27FC236}">
                      <a16:creationId xmlns:a16="http://schemas.microsoft.com/office/drawing/2014/main" id="{088752FE-6490-4CF0-A5EC-96852A328E60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0" name="Oval 739">
                  <a:extLst>
                    <a:ext uri="{FF2B5EF4-FFF2-40B4-BE49-F238E27FC236}">
                      <a16:creationId xmlns:a16="http://schemas.microsoft.com/office/drawing/2014/main" id="{87A498AD-9232-4524-8E2C-806C02F2EFAA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Oval 740">
                  <a:extLst>
                    <a:ext uri="{FF2B5EF4-FFF2-40B4-BE49-F238E27FC236}">
                      <a16:creationId xmlns:a16="http://schemas.microsoft.com/office/drawing/2014/main" id="{8F28F9C5-8D5A-4BEE-899F-F223EA86A28F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Oval 741">
                  <a:extLst>
                    <a:ext uri="{FF2B5EF4-FFF2-40B4-BE49-F238E27FC236}">
                      <a16:creationId xmlns:a16="http://schemas.microsoft.com/office/drawing/2014/main" id="{20B5B2A7-2AE9-4E9E-8ED4-2BF994F3839F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3" name="Oval 742">
                  <a:extLst>
                    <a:ext uri="{FF2B5EF4-FFF2-40B4-BE49-F238E27FC236}">
                      <a16:creationId xmlns:a16="http://schemas.microsoft.com/office/drawing/2014/main" id="{A26F4FC2-DD20-4FCC-9C0A-4934098A3D34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4" name="Oval 743">
                  <a:extLst>
                    <a:ext uri="{FF2B5EF4-FFF2-40B4-BE49-F238E27FC236}">
                      <a16:creationId xmlns:a16="http://schemas.microsoft.com/office/drawing/2014/main" id="{69D5AE7C-C677-4B80-9B47-DE4A3276AC1C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5" name="Oval 744">
                  <a:extLst>
                    <a:ext uri="{FF2B5EF4-FFF2-40B4-BE49-F238E27FC236}">
                      <a16:creationId xmlns:a16="http://schemas.microsoft.com/office/drawing/2014/main" id="{B2B4CD22-77A0-4975-A5CA-3FC2DE6FA0C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578F9FB5-442E-4C50-A453-D2F0A58870A8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50FD5DE7-12DD-429B-9C08-93FB282B07C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Oval 747">
                  <a:extLst>
                    <a:ext uri="{FF2B5EF4-FFF2-40B4-BE49-F238E27FC236}">
                      <a16:creationId xmlns:a16="http://schemas.microsoft.com/office/drawing/2014/main" id="{EBFFF700-EF81-457F-B802-BDCE10337659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EB64F22B-98AE-4F03-BA9B-E3C08283E3CE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Oval 749">
                  <a:extLst>
                    <a:ext uri="{FF2B5EF4-FFF2-40B4-BE49-F238E27FC236}">
                      <a16:creationId xmlns:a16="http://schemas.microsoft.com/office/drawing/2014/main" id="{09BABBF9-2C9D-48B4-BAED-A9D0E86A7B66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1" name="Oval 750">
                  <a:extLst>
                    <a:ext uri="{FF2B5EF4-FFF2-40B4-BE49-F238E27FC236}">
                      <a16:creationId xmlns:a16="http://schemas.microsoft.com/office/drawing/2014/main" id="{3555E67D-76ED-4B7E-92D2-67F8C84ED5B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95228116-B0A1-47FF-AF32-2016BEAB40E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Oval 752">
                  <a:extLst>
                    <a:ext uri="{FF2B5EF4-FFF2-40B4-BE49-F238E27FC236}">
                      <a16:creationId xmlns:a16="http://schemas.microsoft.com/office/drawing/2014/main" id="{98FEF716-687A-4FE9-8A24-0B9337181931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4" name="Oval 753">
                  <a:extLst>
                    <a:ext uri="{FF2B5EF4-FFF2-40B4-BE49-F238E27FC236}">
                      <a16:creationId xmlns:a16="http://schemas.microsoft.com/office/drawing/2014/main" id="{311271F6-6D31-4E18-A399-561B1CE2747C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Oval 754">
                  <a:extLst>
                    <a:ext uri="{FF2B5EF4-FFF2-40B4-BE49-F238E27FC236}">
                      <a16:creationId xmlns:a16="http://schemas.microsoft.com/office/drawing/2014/main" id="{10C1AE80-C83E-4A97-85E4-F3A4F08A5B95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6" name="Oval 755">
                  <a:extLst>
                    <a:ext uri="{FF2B5EF4-FFF2-40B4-BE49-F238E27FC236}">
                      <a16:creationId xmlns:a16="http://schemas.microsoft.com/office/drawing/2014/main" id="{4CCE0379-A369-4BA0-8443-E193462B82F1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7" name="Oval 756">
                  <a:extLst>
                    <a:ext uri="{FF2B5EF4-FFF2-40B4-BE49-F238E27FC236}">
                      <a16:creationId xmlns:a16="http://schemas.microsoft.com/office/drawing/2014/main" id="{0DB2FBFA-9F11-43FE-A4CE-FB66EF2263D7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8" name="Oval 757">
                  <a:extLst>
                    <a:ext uri="{FF2B5EF4-FFF2-40B4-BE49-F238E27FC236}">
                      <a16:creationId xmlns:a16="http://schemas.microsoft.com/office/drawing/2014/main" id="{F77C8E70-6196-4FCD-A55F-090654594328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Oval 758">
                  <a:extLst>
                    <a:ext uri="{FF2B5EF4-FFF2-40B4-BE49-F238E27FC236}">
                      <a16:creationId xmlns:a16="http://schemas.microsoft.com/office/drawing/2014/main" id="{AF001365-04CF-49CC-9400-D1E92560C109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381D3D6A-F86E-4ECE-B445-3747A1DF6F51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1" name="Oval 760">
                  <a:extLst>
                    <a:ext uri="{FF2B5EF4-FFF2-40B4-BE49-F238E27FC236}">
                      <a16:creationId xmlns:a16="http://schemas.microsoft.com/office/drawing/2014/main" id="{40FE8F75-F6CF-45E1-A322-EDC6020A8DFD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Oval 761">
                  <a:extLst>
                    <a:ext uri="{FF2B5EF4-FFF2-40B4-BE49-F238E27FC236}">
                      <a16:creationId xmlns:a16="http://schemas.microsoft.com/office/drawing/2014/main" id="{8A1D3BDA-7942-4772-9309-500F9B1BCAD7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8" name="Group 647">
                <a:extLst>
                  <a:ext uri="{FF2B5EF4-FFF2-40B4-BE49-F238E27FC236}">
                    <a16:creationId xmlns:a16="http://schemas.microsoft.com/office/drawing/2014/main" id="{3656A213-3F47-4664-B54F-66B58A090C2D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707" name="Oval 706">
                  <a:extLst>
                    <a:ext uri="{FF2B5EF4-FFF2-40B4-BE49-F238E27FC236}">
                      <a16:creationId xmlns:a16="http://schemas.microsoft.com/office/drawing/2014/main" id="{B46ED10B-C3D3-441E-A265-F25A1EBECAB1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Oval 707">
                  <a:extLst>
                    <a:ext uri="{FF2B5EF4-FFF2-40B4-BE49-F238E27FC236}">
                      <a16:creationId xmlns:a16="http://schemas.microsoft.com/office/drawing/2014/main" id="{BEFA3EBA-BC76-47C7-8294-06AA25D46A09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Oval 708">
                  <a:extLst>
                    <a:ext uri="{FF2B5EF4-FFF2-40B4-BE49-F238E27FC236}">
                      <a16:creationId xmlns:a16="http://schemas.microsoft.com/office/drawing/2014/main" id="{36A3B51C-FBC0-4353-A29E-D0090BB9DB99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Oval 709">
                  <a:extLst>
                    <a:ext uri="{FF2B5EF4-FFF2-40B4-BE49-F238E27FC236}">
                      <a16:creationId xmlns:a16="http://schemas.microsoft.com/office/drawing/2014/main" id="{FA53B3C9-A41B-49AC-B2C1-1BF96656A5CA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Oval 710">
                  <a:extLst>
                    <a:ext uri="{FF2B5EF4-FFF2-40B4-BE49-F238E27FC236}">
                      <a16:creationId xmlns:a16="http://schemas.microsoft.com/office/drawing/2014/main" id="{4372A0EB-CE54-440C-84AC-FCAE8D3EEFE4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Oval 711">
                  <a:extLst>
                    <a:ext uri="{FF2B5EF4-FFF2-40B4-BE49-F238E27FC236}">
                      <a16:creationId xmlns:a16="http://schemas.microsoft.com/office/drawing/2014/main" id="{6A9000BF-79C9-45C9-B9D0-20DFE299F5B9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Oval 712">
                  <a:extLst>
                    <a:ext uri="{FF2B5EF4-FFF2-40B4-BE49-F238E27FC236}">
                      <a16:creationId xmlns:a16="http://schemas.microsoft.com/office/drawing/2014/main" id="{FD8AAC44-DFB9-4E41-B4AF-D31196C77776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Oval 713">
                  <a:extLst>
                    <a:ext uri="{FF2B5EF4-FFF2-40B4-BE49-F238E27FC236}">
                      <a16:creationId xmlns:a16="http://schemas.microsoft.com/office/drawing/2014/main" id="{255648D3-1171-4FD7-B55E-964ACF3CED8E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Oval 714">
                  <a:extLst>
                    <a:ext uri="{FF2B5EF4-FFF2-40B4-BE49-F238E27FC236}">
                      <a16:creationId xmlns:a16="http://schemas.microsoft.com/office/drawing/2014/main" id="{DEF2D345-4B65-4F0C-8BB9-AE10BD0078E0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Oval 715">
                  <a:extLst>
                    <a:ext uri="{FF2B5EF4-FFF2-40B4-BE49-F238E27FC236}">
                      <a16:creationId xmlns:a16="http://schemas.microsoft.com/office/drawing/2014/main" id="{0399712F-345C-41F6-B5CD-DA148FEC91ED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Oval 716">
                  <a:extLst>
                    <a:ext uri="{FF2B5EF4-FFF2-40B4-BE49-F238E27FC236}">
                      <a16:creationId xmlns:a16="http://schemas.microsoft.com/office/drawing/2014/main" id="{A9314842-09E3-476B-A325-4A24A93CB01E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Oval 717">
                  <a:extLst>
                    <a:ext uri="{FF2B5EF4-FFF2-40B4-BE49-F238E27FC236}">
                      <a16:creationId xmlns:a16="http://schemas.microsoft.com/office/drawing/2014/main" id="{508E0BD7-57E6-4C1C-9D37-E29970030012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1A324596-2928-4145-B5D6-E79DD5CF8967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Oval 719">
                  <a:extLst>
                    <a:ext uri="{FF2B5EF4-FFF2-40B4-BE49-F238E27FC236}">
                      <a16:creationId xmlns:a16="http://schemas.microsoft.com/office/drawing/2014/main" id="{FBA564C1-396F-40DE-81AC-4B9041D3EBB3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Oval 720">
                  <a:extLst>
                    <a:ext uri="{FF2B5EF4-FFF2-40B4-BE49-F238E27FC236}">
                      <a16:creationId xmlns:a16="http://schemas.microsoft.com/office/drawing/2014/main" id="{4E6B1636-ACF9-4922-9137-67AE7AED91A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A0F451B3-4A6D-4A7C-89BC-51A20EE0E5A2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Oval 722">
                  <a:extLst>
                    <a:ext uri="{FF2B5EF4-FFF2-40B4-BE49-F238E27FC236}">
                      <a16:creationId xmlns:a16="http://schemas.microsoft.com/office/drawing/2014/main" id="{900DC820-EFCB-4774-800A-E8B806342384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Oval 723">
                  <a:extLst>
                    <a:ext uri="{FF2B5EF4-FFF2-40B4-BE49-F238E27FC236}">
                      <a16:creationId xmlns:a16="http://schemas.microsoft.com/office/drawing/2014/main" id="{C4E53C08-66CE-4F25-A10A-52DD78EF5FE9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BAFA15E6-5B0C-44C8-B37F-D368B1A15707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Oval 725">
                  <a:extLst>
                    <a:ext uri="{FF2B5EF4-FFF2-40B4-BE49-F238E27FC236}">
                      <a16:creationId xmlns:a16="http://schemas.microsoft.com/office/drawing/2014/main" id="{3B81799B-9BF5-456D-8F75-490B3D919D38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Oval 726">
                  <a:extLst>
                    <a:ext uri="{FF2B5EF4-FFF2-40B4-BE49-F238E27FC236}">
                      <a16:creationId xmlns:a16="http://schemas.microsoft.com/office/drawing/2014/main" id="{05E2DCC5-915C-402E-A388-2E777DC1C810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Oval 727">
                  <a:extLst>
                    <a:ext uri="{FF2B5EF4-FFF2-40B4-BE49-F238E27FC236}">
                      <a16:creationId xmlns:a16="http://schemas.microsoft.com/office/drawing/2014/main" id="{3CCE2E04-1FA1-45E8-8BEE-319771130BE8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Oval 728">
                  <a:extLst>
                    <a:ext uri="{FF2B5EF4-FFF2-40B4-BE49-F238E27FC236}">
                      <a16:creationId xmlns:a16="http://schemas.microsoft.com/office/drawing/2014/main" id="{3A551675-C395-4730-86D4-C1E98AE76F83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Oval 729">
                  <a:extLst>
                    <a:ext uri="{FF2B5EF4-FFF2-40B4-BE49-F238E27FC236}">
                      <a16:creationId xmlns:a16="http://schemas.microsoft.com/office/drawing/2014/main" id="{3F4C5F87-560A-4963-B733-3332C202D266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Oval 730">
                  <a:extLst>
                    <a:ext uri="{FF2B5EF4-FFF2-40B4-BE49-F238E27FC236}">
                      <a16:creationId xmlns:a16="http://schemas.microsoft.com/office/drawing/2014/main" id="{3233C302-62DE-499F-B2D0-3DA26C1470EB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Oval 731">
                  <a:extLst>
                    <a:ext uri="{FF2B5EF4-FFF2-40B4-BE49-F238E27FC236}">
                      <a16:creationId xmlns:a16="http://schemas.microsoft.com/office/drawing/2014/main" id="{A70C4078-C586-4D06-A323-E35B5FB5C307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A84EAC5C-8EFD-4C5F-B624-004933744F5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Oval 733">
                  <a:extLst>
                    <a:ext uri="{FF2B5EF4-FFF2-40B4-BE49-F238E27FC236}">
                      <a16:creationId xmlns:a16="http://schemas.microsoft.com/office/drawing/2014/main" id="{F7F37F9D-FF34-490F-84E0-2B2733D53D95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9" name="Group 648">
                <a:extLst>
                  <a:ext uri="{FF2B5EF4-FFF2-40B4-BE49-F238E27FC236}">
                    <a16:creationId xmlns:a16="http://schemas.microsoft.com/office/drawing/2014/main" id="{B92A630A-9EF5-4430-83CA-91132E80FC89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197FA61B-3669-41BD-B34B-C0BBA7EF956E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Oval 679">
                  <a:extLst>
                    <a:ext uri="{FF2B5EF4-FFF2-40B4-BE49-F238E27FC236}">
                      <a16:creationId xmlns:a16="http://schemas.microsoft.com/office/drawing/2014/main" id="{9CAB3862-E4B7-433D-BADA-DCA474BC0D4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Oval 680">
                  <a:extLst>
                    <a:ext uri="{FF2B5EF4-FFF2-40B4-BE49-F238E27FC236}">
                      <a16:creationId xmlns:a16="http://schemas.microsoft.com/office/drawing/2014/main" id="{3473B4E5-1618-4D9C-85B7-92181B3BBA37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E81CB402-D40A-41BC-B4CB-11D050D1A17C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Oval 682">
                  <a:extLst>
                    <a:ext uri="{FF2B5EF4-FFF2-40B4-BE49-F238E27FC236}">
                      <a16:creationId xmlns:a16="http://schemas.microsoft.com/office/drawing/2014/main" id="{85EBACB1-2FD4-4790-AD40-55FC9EBF1F25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Oval 683">
                  <a:extLst>
                    <a:ext uri="{FF2B5EF4-FFF2-40B4-BE49-F238E27FC236}">
                      <a16:creationId xmlns:a16="http://schemas.microsoft.com/office/drawing/2014/main" id="{941E1779-33C7-4205-B1A4-6880490C4969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18BB25A3-89E5-46D4-A9A8-6D374F940582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Oval 685">
                  <a:extLst>
                    <a:ext uri="{FF2B5EF4-FFF2-40B4-BE49-F238E27FC236}">
                      <a16:creationId xmlns:a16="http://schemas.microsoft.com/office/drawing/2014/main" id="{B9BB3E45-2873-443B-B80F-B1FA0CB226E1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Oval 686">
                  <a:extLst>
                    <a:ext uri="{FF2B5EF4-FFF2-40B4-BE49-F238E27FC236}">
                      <a16:creationId xmlns:a16="http://schemas.microsoft.com/office/drawing/2014/main" id="{49D75705-8B33-471C-8FA5-2246C454757C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Oval 687">
                  <a:extLst>
                    <a:ext uri="{FF2B5EF4-FFF2-40B4-BE49-F238E27FC236}">
                      <a16:creationId xmlns:a16="http://schemas.microsoft.com/office/drawing/2014/main" id="{10BCD1BA-35E0-4C82-A332-84599C940998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Oval 688">
                  <a:extLst>
                    <a:ext uri="{FF2B5EF4-FFF2-40B4-BE49-F238E27FC236}">
                      <a16:creationId xmlns:a16="http://schemas.microsoft.com/office/drawing/2014/main" id="{2B91089A-2BDB-4ADD-ADA3-5DF3927FFEB6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Oval 689">
                  <a:extLst>
                    <a:ext uri="{FF2B5EF4-FFF2-40B4-BE49-F238E27FC236}">
                      <a16:creationId xmlns:a16="http://schemas.microsoft.com/office/drawing/2014/main" id="{FF198ECB-66AE-4FA1-9E07-E3CA2615C625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Oval 690">
                  <a:extLst>
                    <a:ext uri="{FF2B5EF4-FFF2-40B4-BE49-F238E27FC236}">
                      <a16:creationId xmlns:a16="http://schemas.microsoft.com/office/drawing/2014/main" id="{8D088BBD-C189-4564-8D26-EE79C104D06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Oval 691">
                  <a:extLst>
                    <a:ext uri="{FF2B5EF4-FFF2-40B4-BE49-F238E27FC236}">
                      <a16:creationId xmlns:a16="http://schemas.microsoft.com/office/drawing/2014/main" id="{5F6E641E-22DD-4A73-B814-4730DC50F932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Oval 692">
                  <a:extLst>
                    <a:ext uri="{FF2B5EF4-FFF2-40B4-BE49-F238E27FC236}">
                      <a16:creationId xmlns:a16="http://schemas.microsoft.com/office/drawing/2014/main" id="{81ED4E67-6994-4ED5-852A-60660DE00368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Oval 693">
                  <a:extLst>
                    <a:ext uri="{FF2B5EF4-FFF2-40B4-BE49-F238E27FC236}">
                      <a16:creationId xmlns:a16="http://schemas.microsoft.com/office/drawing/2014/main" id="{3C7F198B-A44C-4838-8ED8-CE6902356F01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Oval 694">
                  <a:extLst>
                    <a:ext uri="{FF2B5EF4-FFF2-40B4-BE49-F238E27FC236}">
                      <a16:creationId xmlns:a16="http://schemas.microsoft.com/office/drawing/2014/main" id="{FD40F40A-BD81-4D02-A8A5-F9010738CACF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Oval 695">
                  <a:extLst>
                    <a:ext uri="{FF2B5EF4-FFF2-40B4-BE49-F238E27FC236}">
                      <a16:creationId xmlns:a16="http://schemas.microsoft.com/office/drawing/2014/main" id="{73CF879D-0007-4B5B-9A84-327E815704E4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Oval 696">
                  <a:extLst>
                    <a:ext uri="{FF2B5EF4-FFF2-40B4-BE49-F238E27FC236}">
                      <a16:creationId xmlns:a16="http://schemas.microsoft.com/office/drawing/2014/main" id="{05D523A6-107C-45CA-9800-68CEA298FB07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Oval 697">
                  <a:extLst>
                    <a:ext uri="{FF2B5EF4-FFF2-40B4-BE49-F238E27FC236}">
                      <a16:creationId xmlns:a16="http://schemas.microsoft.com/office/drawing/2014/main" id="{84C059C3-DFA9-406D-848C-F67C59BB4193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Oval 698">
                  <a:extLst>
                    <a:ext uri="{FF2B5EF4-FFF2-40B4-BE49-F238E27FC236}">
                      <a16:creationId xmlns:a16="http://schemas.microsoft.com/office/drawing/2014/main" id="{CB7074AC-B1DD-4819-9691-0F2D2C22C9F4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Oval 699">
                  <a:extLst>
                    <a:ext uri="{FF2B5EF4-FFF2-40B4-BE49-F238E27FC236}">
                      <a16:creationId xmlns:a16="http://schemas.microsoft.com/office/drawing/2014/main" id="{579347C2-64EC-41A0-8D83-2E5322B08E14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Oval 700">
                  <a:extLst>
                    <a:ext uri="{FF2B5EF4-FFF2-40B4-BE49-F238E27FC236}">
                      <a16:creationId xmlns:a16="http://schemas.microsoft.com/office/drawing/2014/main" id="{E236FFFF-BFD3-4277-B727-D844EE2408CE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Oval 701">
                  <a:extLst>
                    <a:ext uri="{FF2B5EF4-FFF2-40B4-BE49-F238E27FC236}">
                      <a16:creationId xmlns:a16="http://schemas.microsoft.com/office/drawing/2014/main" id="{15C55568-4C73-4134-B116-B50125DFD37F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Oval 702">
                  <a:extLst>
                    <a:ext uri="{FF2B5EF4-FFF2-40B4-BE49-F238E27FC236}">
                      <a16:creationId xmlns:a16="http://schemas.microsoft.com/office/drawing/2014/main" id="{7A3C81F0-D2A8-418D-A5CE-789B1E0F0DE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Oval 703">
                  <a:extLst>
                    <a:ext uri="{FF2B5EF4-FFF2-40B4-BE49-F238E27FC236}">
                      <a16:creationId xmlns:a16="http://schemas.microsoft.com/office/drawing/2014/main" id="{5A0D9771-D500-4E1B-A51F-1D70FE2F730F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Oval 704">
                  <a:extLst>
                    <a:ext uri="{FF2B5EF4-FFF2-40B4-BE49-F238E27FC236}">
                      <a16:creationId xmlns:a16="http://schemas.microsoft.com/office/drawing/2014/main" id="{C557679E-CC8D-4234-A0C5-94AC280859A9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Oval 705">
                  <a:extLst>
                    <a:ext uri="{FF2B5EF4-FFF2-40B4-BE49-F238E27FC236}">
                      <a16:creationId xmlns:a16="http://schemas.microsoft.com/office/drawing/2014/main" id="{03D05C53-957B-4CF2-8131-785A309B04FC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0" name="Group 649">
                <a:extLst>
                  <a:ext uri="{FF2B5EF4-FFF2-40B4-BE49-F238E27FC236}">
                    <a16:creationId xmlns:a16="http://schemas.microsoft.com/office/drawing/2014/main" id="{23EDFBFC-88E0-4C68-B4D7-AECD4E517923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651" name="Oval 650">
                  <a:extLst>
                    <a:ext uri="{FF2B5EF4-FFF2-40B4-BE49-F238E27FC236}">
                      <a16:creationId xmlns:a16="http://schemas.microsoft.com/office/drawing/2014/main" id="{D9D40B26-EE51-44C6-9092-2FA3C114D80F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Oval 651">
                  <a:extLst>
                    <a:ext uri="{FF2B5EF4-FFF2-40B4-BE49-F238E27FC236}">
                      <a16:creationId xmlns:a16="http://schemas.microsoft.com/office/drawing/2014/main" id="{CD1DC28A-BC9F-4E82-9924-15EB7A1D7EA0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Oval 652">
                  <a:extLst>
                    <a:ext uri="{FF2B5EF4-FFF2-40B4-BE49-F238E27FC236}">
                      <a16:creationId xmlns:a16="http://schemas.microsoft.com/office/drawing/2014/main" id="{EF011025-B962-47E8-A0D4-3AB7B87C209E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Oval 653">
                  <a:extLst>
                    <a:ext uri="{FF2B5EF4-FFF2-40B4-BE49-F238E27FC236}">
                      <a16:creationId xmlns:a16="http://schemas.microsoft.com/office/drawing/2014/main" id="{C7EACBD3-50C5-462D-92C9-B5BC0CC792B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223436BF-5201-45F0-991B-06197A502C72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087568F0-9B60-4C9A-849D-2E475D49164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19ABEADB-CF47-4396-A9FC-E77990D9FAB1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292D1D89-9273-4A68-83DD-3ECAACD5842D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C0B5E7AB-8BFA-452D-98F6-528768A2FF34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81A6D229-6806-40CA-928D-573F0A42BE50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9306A3B1-3777-4616-8FC9-150611D40624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Oval 661">
                  <a:extLst>
                    <a:ext uri="{FF2B5EF4-FFF2-40B4-BE49-F238E27FC236}">
                      <a16:creationId xmlns:a16="http://schemas.microsoft.com/office/drawing/2014/main" id="{5A2FC0E6-F673-4F70-8E56-94C3944189D4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Oval 662">
                  <a:extLst>
                    <a:ext uri="{FF2B5EF4-FFF2-40B4-BE49-F238E27FC236}">
                      <a16:creationId xmlns:a16="http://schemas.microsoft.com/office/drawing/2014/main" id="{A61C1CEC-D52D-4EE1-B3C8-D20651271ED9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Oval 663">
                  <a:extLst>
                    <a:ext uri="{FF2B5EF4-FFF2-40B4-BE49-F238E27FC236}">
                      <a16:creationId xmlns:a16="http://schemas.microsoft.com/office/drawing/2014/main" id="{D52CD7F6-A035-481E-92F4-324922AF0B86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Oval 664">
                  <a:extLst>
                    <a:ext uri="{FF2B5EF4-FFF2-40B4-BE49-F238E27FC236}">
                      <a16:creationId xmlns:a16="http://schemas.microsoft.com/office/drawing/2014/main" id="{B89998C2-0F02-43EF-8A8B-6F765CE5799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Oval 665">
                  <a:extLst>
                    <a:ext uri="{FF2B5EF4-FFF2-40B4-BE49-F238E27FC236}">
                      <a16:creationId xmlns:a16="http://schemas.microsoft.com/office/drawing/2014/main" id="{D537DE12-5CCE-4F74-8D96-1EE058E3DE70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E17B5EA1-3866-49A5-8341-E156F2DCDD0B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Oval 667">
                  <a:extLst>
                    <a:ext uri="{FF2B5EF4-FFF2-40B4-BE49-F238E27FC236}">
                      <a16:creationId xmlns:a16="http://schemas.microsoft.com/office/drawing/2014/main" id="{58A58BDE-AAC8-4B03-B793-5BF54DB10AF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Oval 668">
                  <a:extLst>
                    <a:ext uri="{FF2B5EF4-FFF2-40B4-BE49-F238E27FC236}">
                      <a16:creationId xmlns:a16="http://schemas.microsoft.com/office/drawing/2014/main" id="{A059E9B0-5695-4A7E-B0D2-E66239C7484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6D57835A-DC74-494F-A720-C93EA10C8B49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Oval 670">
                  <a:extLst>
                    <a:ext uri="{FF2B5EF4-FFF2-40B4-BE49-F238E27FC236}">
                      <a16:creationId xmlns:a16="http://schemas.microsoft.com/office/drawing/2014/main" id="{EB350A05-F18D-41DD-9093-DF8159781B49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Oval 671">
                  <a:extLst>
                    <a:ext uri="{FF2B5EF4-FFF2-40B4-BE49-F238E27FC236}">
                      <a16:creationId xmlns:a16="http://schemas.microsoft.com/office/drawing/2014/main" id="{9B459137-9ED7-4F6D-B57A-85ECB36FFB95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47754897-62CE-4B24-BC90-3C004CC5AFF3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Oval 673">
                  <a:extLst>
                    <a:ext uri="{FF2B5EF4-FFF2-40B4-BE49-F238E27FC236}">
                      <a16:creationId xmlns:a16="http://schemas.microsoft.com/office/drawing/2014/main" id="{B8B72DBA-AF8F-4786-965E-EA44B76789BB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Oval 674">
                  <a:extLst>
                    <a:ext uri="{FF2B5EF4-FFF2-40B4-BE49-F238E27FC236}">
                      <a16:creationId xmlns:a16="http://schemas.microsoft.com/office/drawing/2014/main" id="{35AA8C24-DD1C-42C9-B9FE-1E20804E5DDC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Oval 675">
                  <a:extLst>
                    <a:ext uri="{FF2B5EF4-FFF2-40B4-BE49-F238E27FC236}">
                      <a16:creationId xmlns:a16="http://schemas.microsoft.com/office/drawing/2014/main" id="{61D313E6-24B7-4B20-88C7-71806F9832E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2ACFACCC-01A3-441C-9F4C-91F498F7063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D087E803-6D64-49F9-B1B5-E9DC2A65861C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91" name="Group 790">
            <a:extLst>
              <a:ext uri="{FF2B5EF4-FFF2-40B4-BE49-F238E27FC236}">
                <a16:creationId xmlns:a16="http://schemas.microsoft.com/office/drawing/2014/main" id="{6298D665-FEF3-4C5E-92CE-F417AF7EDA7C}"/>
              </a:ext>
            </a:extLst>
          </p:cNvPr>
          <p:cNvGrpSpPr/>
          <p:nvPr/>
        </p:nvGrpSpPr>
        <p:grpSpPr>
          <a:xfrm>
            <a:off x="7615598" y="2978950"/>
            <a:ext cx="449298" cy="448690"/>
            <a:chOff x="5807095" y="1124687"/>
            <a:chExt cx="2344699" cy="2341527"/>
          </a:xfrm>
        </p:grpSpPr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D50DA896-48DE-4834-8511-81A5A7A6A7ED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3" name="Group 792">
              <a:extLst>
                <a:ext uri="{FF2B5EF4-FFF2-40B4-BE49-F238E27FC236}">
                  <a16:creationId xmlns:a16="http://schemas.microsoft.com/office/drawing/2014/main" id="{88673FD5-75FF-4147-B298-3D06D79B01E9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794" name="Circle: Hollow 793">
                <a:extLst>
                  <a:ext uri="{FF2B5EF4-FFF2-40B4-BE49-F238E27FC236}">
                    <a16:creationId xmlns:a16="http://schemas.microsoft.com/office/drawing/2014/main" id="{B81A765F-18E9-49DE-B126-73CB419B0C65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66E6EC36-7CD8-408F-962C-3C10A5B167C8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6" name="Group 795">
                <a:extLst>
                  <a:ext uri="{FF2B5EF4-FFF2-40B4-BE49-F238E27FC236}">
                    <a16:creationId xmlns:a16="http://schemas.microsoft.com/office/drawing/2014/main" id="{533F8F43-30B1-4E24-8986-6AF17D770537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913" name="Oval 912">
                  <a:extLst>
                    <a:ext uri="{FF2B5EF4-FFF2-40B4-BE49-F238E27FC236}">
                      <a16:creationId xmlns:a16="http://schemas.microsoft.com/office/drawing/2014/main" id="{2002B091-0696-41C5-8554-3B354F47F724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CDDF16A1-29DB-4A0A-98FD-61A544C14F81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5" name="Oval 914">
                  <a:extLst>
                    <a:ext uri="{FF2B5EF4-FFF2-40B4-BE49-F238E27FC236}">
                      <a16:creationId xmlns:a16="http://schemas.microsoft.com/office/drawing/2014/main" id="{4174DAC2-AB71-4625-9C61-9D6A10DDA98C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F8810F34-1E8B-4AE2-9BA5-A64D48F8529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Oval 916">
                  <a:extLst>
                    <a:ext uri="{FF2B5EF4-FFF2-40B4-BE49-F238E27FC236}">
                      <a16:creationId xmlns:a16="http://schemas.microsoft.com/office/drawing/2014/main" id="{DA114F7A-23D4-4406-8034-5DF77A30793E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3BFEF784-DD05-44D7-BC91-6D3934E6652F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9" name="Oval 918">
                  <a:extLst>
                    <a:ext uri="{FF2B5EF4-FFF2-40B4-BE49-F238E27FC236}">
                      <a16:creationId xmlns:a16="http://schemas.microsoft.com/office/drawing/2014/main" id="{B2C3571B-0495-437D-A5FC-E806636EED92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D85D01D3-C61D-4A5E-828A-B12B6CF5C54F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D92F1582-D5AD-4E61-AFD8-65D9810032D8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998334CB-3669-4C84-B3C6-E6694B8C5280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3562842A-1788-42B3-94E0-383D52996D8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F4FC9713-D4A8-4CE7-8F8B-2AF1C3E17D2F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34FBE6F0-7A13-4D05-8AA1-C47BEC973352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89C6E4F1-8558-4449-808C-6F1165BF5984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83AECCBC-49D7-498C-A4C4-EC067BBE2A8C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625CE1E4-4C29-472F-BE26-A944B531E46F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B390C68C-7CA4-4CB4-941C-84B8E21E184A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DE54D9F9-FDAA-4063-9E9D-FF2AA0B6A53E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CA6A91E1-B683-45E9-9450-626208475471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3FB105B3-0B78-4E01-BDA7-5FA9083A4EAE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5D8E30D0-A0C7-4C8F-8A5B-2250CBBD80CE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Oval 933">
                  <a:extLst>
                    <a:ext uri="{FF2B5EF4-FFF2-40B4-BE49-F238E27FC236}">
                      <a16:creationId xmlns:a16="http://schemas.microsoft.com/office/drawing/2014/main" id="{6B65E85B-2E43-40C0-9FDB-FE30A0259D01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0A819B71-A381-49CC-AC6F-732F95F762B5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9BAA208F-E667-42F8-8474-85FB729FAC35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26320A4F-B666-4977-B542-1A728108774E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9495206D-3143-4164-9D50-6CDC9E6B74A1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6D73FA80-EF4C-43E1-9598-4430A1FE3E3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EAFE1739-53AC-4E64-BA3D-279680515362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7" name="Group 796">
                <a:extLst>
                  <a:ext uri="{FF2B5EF4-FFF2-40B4-BE49-F238E27FC236}">
                    <a16:creationId xmlns:a16="http://schemas.microsoft.com/office/drawing/2014/main" id="{448E727B-AA02-4480-A189-D6E570B3ACC6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885" name="Oval 884">
                  <a:extLst>
                    <a:ext uri="{FF2B5EF4-FFF2-40B4-BE49-F238E27FC236}">
                      <a16:creationId xmlns:a16="http://schemas.microsoft.com/office/drawing/2014/main" id="{5AF3485C-6D85-47BF-9B0A-E8C2D0221D0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6" name="Oval 885">
                  <a:extLst>
                    <a:ext uri="{FF2B5EF4-FFF2-40B4-BE49-F238E27FC236}">
                      <a16:creationId xmlns:a16="http://schemas.microsoft.com/office/drawing/2014/main" id="{F64A905F-BE24-4AE5-A60E-3A3B03CD260F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7" name="Oval 886">
                  <a:extLst>
                    <a:ext uri="{FF2B5EF4-FFF2-40B4-BE49-F238E27FC236}">
                      <a16:creationId xmlns:a16="http://schemas.microsoft.com/office/drawing/2014/main" id="{4DDFEA3A-CB70-4562-B2A9-21DC73AD0353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8" name="Oval 887">
                  <a:extLst>
                    <a:ext uri="{FF2B5EF4-FFF2-40B4-BE49-F238E27FC236}">
                      <a16:creationId xmlns:a16="http://schemas.microsoft.com/office/drawing/2014/main" id="{822ECB4D-1DBA-44CA-938E-8AA867015F4C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9" name="Oval 888">
                  <a:extLst>
                    <a:ext uri="{FF2B5EF4-FFF2-40B4-BE49-F238E27FC236}">
                      <a16:creationId xmlns:a16="http://schemas.microsoft.com/office/drawing/2014/main" id="{2B2735B9-4D07-41CC-B0CD-76179FA2BEF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0" name="Oval 889">
                  <a:extLst>
                    <a:ext uri="{FF2B5EF4-FFF2-40B4-BE49-F238E27FC236}">
                      <a16:creationId xmlns:a16="http://schemas.microsoft.com/office/drawing/2014/main" id="{19D889BC-3089-46A3-8C68-906158160882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1" name="Oval 890">
                  <a:extLst>
                    <a:ext uri="{FF2B5EF4-FFF2-40B4-BE49-F238E27FC236}">
                      <a16:creationId xmlns:a16="http://schemas.microsoft.com/office/drawing/2014/main" id="{98DE9CCC-9860-479B-AC8F-C1B698DB14CC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2" name="Oval 891">
                  <a:extLst>
                    <a:ext uri="{FF2B5EF4-FFF2-40B4-BE49-F238E27FC236}">
                      <a16:creationId xmlns:a16="http://schemas.microsoft.com/office/drawing/2014/main" id="{D0E842C7-0B28-43EB-B6C1-E012D24851CE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Oval 892">
                  <a:extLst>
                    <a:ext uri="{FF2B5EF4-FFF2-40B4-BE49-F238E27FC236}">
                      <a16:creationId xmlns:a16="http://schemas.microsoft.com/office/drawing/2014/main" id="{E1298231-DA67-4C1D-BBF4-6F7C958F6116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4" name="Oval 893">
                  <a:extLst>
                    <a:ext uri="{FF2B5EF4-FFF2-40B4-BE49-F238E27FC236}">
                      <a16:creationId xmlns:a16="http://schemas.microsoft.com/office/drawing/2014/main" id="{78702916-D99A-451B-A56E-D1ECEE042BA6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5" name="Oval 894">
                  <a:extLst>
                    <a:ext uri="{FF2B5EF4-FFF2-40B4-BE49-F238E27FC236}">
                      <a16:creationId xmlns:a16="http://schemas.microsoft.com/office/drawing/2014/main" id="{4367EA1A-E8DC-4A08-96B6-30B30DB24AE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6" name="Oval 895">
                  <a:extLst>
                    <a:ext uri="{FF2B5EF4-FFF2-40B4-BE49-F238E27FC236}">
                      <a16:creationId xmlns:a16="http://schemas.microsoft.com/office/drawing/2014/main" id="{63F4E204-54EC-4310-9EE6-292A6B9D0C7A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7" name="Oval 896">
                  <a:extLst>
                    <a:ext uri="{FF2B5EF4-FFF2-40B4-BE49-F238E27FC236}">
                      <a16:creationId xmlns:a16="http://schemas.microsoft.com/office/drawing/2014/main" id="{FD2379D5-2968-43C0-917B-52BAD4CF945B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8" name="Oval 897">
                  <a:extLst>
                    <a:ext uri="{FF2B5EF4-FFF2-40B4-BE49-F238E27FC236}">
                      <a16:creationId xmlns:a16="http://schemas.microsoft.com/office/drawing/2014/main" id="{72FB37EB-0BD6-4599-A036-B466871BBAC6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9" name="Oval 898">
                  <a:extLst>
                    <a:ext uri="{FF2B5EF4-FFF2-40B4-BE49-F238E27FC236}">
                      <a16:creationId xmlns:a16="http://schemas.microsoft.com/office/drawing/2014/main" id="{AF19A4C0-67BA-40E9-9437-3F4636A66D4E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0" name="Oval 899">
                  <a:extLst>
                    <a:ext uri="{FF2B5EF4-FFF2-40B4-BE49-F238E27FC236}">
                      <a16:creationId xmlns:a16="http://schemas.microsoft.com/office/drawing/2014/main" id="{6787011A-1BA3-4A4C-B409-A7874EA58750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1" name="Oval 900">
                  <a:extLst>
                    <a:ext uri="{FF2B5EF4-FFF2-40B4-BE49-F238E27FC236}">
                      <a16:creationId xmlns:a16="http://schemas.microsoft.com/office/drawing/2014/main" id="{2C02E97F-0273-4BB2-8EE2-B2A1E05EAFCD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2" name="Oval 901">
                  <a:extLst>
                    <a:ext uri="{FF2B5EF4-FFF2-40B4-BE49-F238E27FC236}">
                      <a16:creationId xmlns:a16="http://schemas.microsoft.com/office/drawing/2014/main" id="{62EF51E7-8A37-4BB9-B41F-52372AB47DE6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3" name="Oval 902">
                  <a:extLst>
                    <a:ext uri="{FF2B5EF4-FFF2-40B4-BE49-F238E27FC236}">
                      <a16:creationId xmlns:a16="http://schemas.microsoft.com/office/drawing/2014/main" id="{0C2FCCAD-CDEF-4FC1-9497-24C966BF1EB3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4" name="Oval 903">
                  <a:extLst>
                    <a:ext uri="{FF2B5EF4-FFF2-40B4-BE49-F238E27FC236}">
                      <a16:creationId xmlns:a16="http://schemas.microsoft.com/office/drawing/2014/main" id="{2EE3C619-73E1-45AA-B2CE-2E0D173F3C88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Oval 904">
                  <a:extLst>
                    <a:ext uri="{FF2B5EF4-FFF2-40B4-BE49-F238E27FC236}">
                      <a16:creationId xmlns:a16="http://schemas.microsoft.com/office/drawing/2014/main" id="{71AE6902-56AC-4C58-AE3D-1D231C37D1CB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Oval 905">
                  <a:extLst>
                    <a:ext uri="{FF2B5EF4-FFF2-40B4-BE49-F238E27FC236}">
                      <a16:creationId xmlns:a16="http://schemas.microsoft.com/office/drawing/2014/main" id="{E29EC05B-58FD-43E7-AFF1-35EA106A345C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7" name="Oval 906">
                  <a:extLst>
                    <a:ext uri="{FF2B5EF4-FFF2-40B4-BE49-F238E27FC236}">
                      <a16:creationId xmlns:a16="http://schemas.microsoft.com/office/drawing/2014/main" id="{119319D3-E91D-41EF-9DE6-523701097FA4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8" name="Oval 907">
                  <a:extLst>
                    <a:ext uri="{FF2B5EF4-FFF2-40B4-BE49-F238E27FC236}">
                      <a16:creationId xmlns:a16="http://schemas.microsoft.com/office/drawing/2014/main" id="{B3BBC90E-AB82-472D-A736-54844527CCC6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9" name="Oval 908">
                  <a:extLst>
                    <a:ext uri="{FF2B5EF4-FFF2-40B4-BE49-F238E27FC236}">
                      <a16:creationId xmlns:a16="http://schemas.microsoft.com/office/drawing/2014/main" id="{0D20BCA7-2919-4A51-A71F-C66B4EF18114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Oval 909">
                  <a:extLst>
                    <a:ext uri="{FF2B5EF4-FFF2-40B4-BE49-F238E27FC236}">
                      <a16:creationId xmlns:a16="http://schemas.microsoft.com/office/drawing/2014/main" id="{9B66DC69-EA63-4E7D-925F-34D729278F2D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Oval 910">
                  <a:extLst>
                    <a:ext uri="{FF2B5EF4-FFF2-40B4-BE49-F238E27FC236}">
                      <a16:creationId xmlns:a16="http://schemas.microsoft.com/office/drawing/2014/main" id="{945C7DFF-53B0-400D-AE22-2E5C9B479528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2" name="Oval 911">
                  <a:extLst>
                    <a:ext uri="{FF2B5EF4-FFF2-40B4-BE49-F238E27FC236}">
                      <a16:creationId xmlns:a16="http://schemas.microsoft.com/office/drawing/2014/main" id="{BF6EFFCF-E80E-4923-9318-0486571358C0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8" name="Group 797">
                <a:extLst>
                  <a:ext uri="{FF2B5EF4-FFF2-40B4-BE49-F238E27FC236}">
                    <a16:creationId xmlns:a16="http://schemas.microsoft.com/office/drawing/2014/main" id="{BAB45456-2528-40D9-B6AF-14992FE4FA7F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5052DEAF-3792-48BC-9615-757AB03D5551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1CB7C49C-A0F8-4F46-B67E-B5CE8F1F685A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7C7CA1A2-DCC9-4EE3-9F43-CB5422FA4B76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F779EE9F-2F13-4584-976D-F6750111F11C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F52EEBC4-B21A-4B04-AD8E-1181C658DDF0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825A9D52-A2FE-4E7D-BF54-95D6A6A8AC7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A1EFD226-33E5-42FB-8795-FD9C86C4C9C6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FFF1DFF4-4F47-4457-B925-EB43592B13F3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A7BEBA01-8DB4-451A-91B6-2B8945CAD9A8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692F60C0-22C0-44E3-90B3-7858B7CB141E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BEB3691E-FDB4-4CAA-BB94-C3A98BCC6DA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5F1AEC9A-ED1F-474F-8D23-3B6DEB510C0F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EA548493-B37F-4586-8780-73B5C443155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Oval 869">
                  <a:extLst>
                    <a:ext uri="{FF2B5EF4-FFF2-40B4-BE49-F238E27FC236}">
                      <a16:creationId xmlns:a16="http://schemas.microsoft.com/office/drawing/2014/main" id="{0C400FB0-65C2-4B92-A4D8-C8F979450650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Oval 870">
                  <a:extLst>
                    <a:ext uri="{FF2B5EF4-FFF2-40B4-BE49-F238E27FC236}">
                      <a16:creationId xmlns:a16="http://schemas.microsoft.com/office/drawing/2014/main" id="{3F95FA6D-9340-46C4-B853-EEA2E7019572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E7D4EBB9-9918-478F-A16E-45425A35E100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1AE4B8A8-0A98-4197-9A7A-0320E3AF601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2D102DDE-2710-4484-B9B9-D63B4FB0432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Oval 874">
                  <a:extLst>
                    <a:ext uri="{FF2B5EF4-FFF2-40B4-BE49-F238E27FC236}">
                      <a16:creationId xmlns:a16="http://schemas.microsoft.com/office/drawing/2014/main" id="{961DF9A6-DDCA-4100-8106-5A2530405353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Oval 875">
                  <a:extLst>
                    <a:ext uri="{FF2B5EF4-FFF2-40B4-BE49-F238E27FC236}">
                      <a16:creationId xmlns:a16="http://schemas.microsoft.com/office/drawing/2014/main" id="{C5ADEA35-A9A9-4B47-8FA0-27E0C0533D83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15F83BFF-F876-4406-9CB2-E7C180BB824E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Oval 877">
                  <a:extLst>
                    <a:ext uri="{FF2B5EF4-FFF2-40B4-BE49-F238E27FC236}">
                      <a16:creationId xmlns:a16="http://schemas.microsoft.com/office/drawing/2014/main" id="{E048FC5C-747F-494B-902F-4E537DD61A39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Oval 878">
                  <a:extLst>
                    <a:ext uri="{FF2B5EF4-FFF2-40B4-BE49-F238E27FC236}">
                      <a16:creationId xmlns:a16="http://schemas.microsoft.com/office/drawing/2014/main" id="{EBBC0CD4-8159-4EE7-9454-A871F1DE51A7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0" name="Oval 879">
                  <a:extLst>
                    <a:ext uri="{FF2B5EF4-FFF2-40B4-BE49-F238E27FC236}">
                      <a16:creationId xmlns:a16="http://schemas.microsoft.com/office/drawing/2014/main" id="{EE4A4AE5-1164-476C-A439-59355EAA8AF2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1" name="Oval 880">
                  <a:extLst>
                    <a:ext uri="{FF2B5EF4-FFF2-40B4-BE49-F238E27FC236}">
                      <a16:creationId xmlns:a16="http://schemas.microsoft.com/office/drawing/2014/main" id="{21719D83-406B-4A14-A76B-F3F47B8C0B6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2" name="Oval 881">
                  <a:extLst>
                    <a:ext uri="{FF2B5EF4-FFF2-40B4-BE49-F238E27FC236}">
                      <a16:creationId xmlns:a16="http://schemas.microsoft.com/office/drawing/2014/main" id="{89FCF254-504B-460E-AB7D-A14873FEDD42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Oval 882">
                  <a:extLst>
                    <a:ext uri="{FF2B5EF4-FFF2-40B4-BE49-F238E27FC236}">
                      <a16:creationId xmlns:a16="http://schemas.microsoft.com/office/drawing/2014/main" id="{003B1FCE-66B4-425E-8E64-3E9C4C2845E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Oval 883">
                  <a:extLst>
                    <a:ext uri="{FF2B5EF4-FFF2-40B4-BE49-F238E27FC236}">
                      <a16:creationId xmlns:a16="http://schemas.microsoft.com/office/drawing/2014/main" id="{C565B47D-3652-466D-AA46-1F5ACCB43E7F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9" name="Group 798">
                <a:extLst>
                  <a:ext uri="{FF2B5EF4-FFF2-40B4-BE49-F238E27FC236}">
                    <a16:creationId xmlns:a16="http://schemas.microsoft.com/office/drawing/2014/main" id="{71BAF08F-C534-4D89-9D46-F1B9CF7C6BA7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51D195F0-9DBC-4D29-A2B3-85DC5892FFAC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0" name="Oval 829">
                  <a:extLst>
                    <a:ext uri="{FF2B5EF4-FFF2-40B4-BE49-F238E27FC236}">
                      <a16:creationId xmlns:a16="http://schemas.microsoft.com/office/drawing/2014/main" id="{F1A5FC7C-2B4A-4B41-BED8-760CDA59D7F0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5B6AA7A1-D430-4767-A09E-1C56C2951E8B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B01AAD59-ED8E-4477-8BFB-82174BD7BCCF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65F506C7-7057-485F-A1ED-30C874BF3F18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DF810924-D3F9-44B5-9F2A-3C4114FD2156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61925A44-C9CA-4413-A20F-12B2168B5F2F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F67E3F75-B021-407F-B661-E9064FAE8777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8A7C5591-16BF-41BB-A1FC-348EFFC6F52F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1C02FD9F-5276-4ADE-870C-16818EDA01F7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FDFA4248-EE7C-4199-8393-053CF1AF7E0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9539508E-DB84-4BA5-A33D-E05B5132D378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068575A4-6A39-412C-BBCA-A3E95691BF3B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A4CFF6EE-7906-4DED-9759-CB4AA1F81E2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5A762092-FC6D-4EAC-923A-61227F01199A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AB209EDE-0620-40E0-8845-80C295DC5E39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14E5AA5C-BA5A-4274-B0DC-E2181252360C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0325CD98-4E9A-4F6A-AA03-C9E19EC11D24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A125E147-81ED-4EA4-A277-28B739B145D9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470C94B0-286E-4F08-A7B5-23C599AD6182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35F62BF9-B9B8-4338-99DF-2C5852AA0940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id="{57CE0657-B8C2-4CA2-B8E2-798A75FD4AD7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1" name="Oval 850">
                  <a:extLst>
                    <a:ext uri="{FF2B5EF4-FFF2-40B4-BE49-F238E27FC236}">
                      <a16:creationId xmlns:a16="http://schemas.microsoft.com/office/drawing/2014/main" id="{235D83CF-312A-4904-B1A0-0097CCAA2021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Oval 851">
                  <a:extLst>
                    <a:ext uri="{FF2B5EF4-FFF2-40B4-BE49-F238E27FC236}">
                      <a16:creationId xmlns:a16="http://schemas.microsoft.com/office/drawing/2014/main" id="{07D22339-B3A2-4E85-B5AB-354847266472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3" name="Oval 852">
                  <a:extLst>
                    <a:ext uri="{FF2B5EF4-FFF2-40B4-BE49-F238E27FC236}">
                      <a16:creationId xmlns:a16="http://schemas.microsoft.com/office/drawing/2014/main" id="{4C250EAD-C47B-4ECD-A009-2638A8858638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5F9AB328-48B6-4F93-A213-6BC8E4D13E5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F9028A21-B45B-4B2D-BBCA-0F2487DE99D6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F6D1D5FF-00DA-43AC-A3CB-9658DBAE39AB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F9ECB3D7-0001-4648-8C0B-483808773589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C5FC26EE-BA62-446F-90FF-014CA6D0B477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7BF8A8AE-A5F2-468F-9F50-511925F4086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98F217BC-9D06-408B-85B2-290E76395429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B714FDA6-20CD-43E6-A3C3-B6A163C49437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197B15C9-3B57-4AC9-B036-4E2AA25E25AF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39384178-9307-4EBE-AEC0-C40D80B28F8A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4FD2DCD8-5EC6-4686-83A0-F12C8784A1E8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548A476F-7E1B-4AFB-B163-9110222B4E75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96DB55D0-A647-4037-AE88-3499C0EE2C39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18A2117A-493E-4675-B237-9937F55C0FD0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Oval 810">
                  <a:extLst>
                    <a:ext uri="{FF2B5EF4-FFF2-40B4-BE49-F238E27FC236}">
                      <a16:creationId xmlns:a16="http://schemas.microsoft.com/office/drawing/2014/main" id="{CB71F3A9-960A-4909-AB9A-95E535458BC7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0C10D0DF-59E6-46CE-961C-17DD4B247D3C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5290BCDB-BD96-4662-B976-8701721994D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A01C22D2-E95F-46CD-85E5-9346BF1FC420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Oval 814">
                  <a:extLst>
                    <a:ext uri="{FF2B5EF4-FFF2-40B4-BE49-F238E27FC236}">
                      <a16:creationId xmlns:a16="http://schemas.microsoft.com/office/drawing/2014/main" id="{EE5FA40B-6203-475E-897C-3C41CDDBC484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Oval 815">
                  <a:extLst>
                    <a:ext uri="{FF2B5EF4-FFF2-40B4-BE49-F238E27FC236}">
                      <a16:creationId xmlns:a16="http://schemas.microsoft.com/office/drawing/2014/main" id="{4848E3E3-A5C1-4DEE-B26F-BD76A2826890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6E0429D6-CE7E-43D5-8593-F71EB5AFA1D5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ECD730E8-C555-4E93-8F51-694D460853C3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E66F353C-5AB6-434C-BD2F-1E719853FCCE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D2B3EA14-B349-4E87-8BCD-D8779D105CE9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DB3898D4-4D77-4355-A33D-6F353C9C59F6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Oval 821">
                  <a:extLst>
                    <a:ext uri="{FF2B5EF4-FFF2-40B4-BE49-F238E27FC236}">
                      <a16:creationId xmlns:a16="http://schemas.microsoft.com/office/drawing/2014/main" id="{61A1902A-B14F-4274-A56A-D8A05BD5AAF5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3" name="Oval 822">
                  <a:extLst>
                    <a:ext uri="{FF2B5EF4-FFF2-40B4-BE49-F238E27FC236}">
                      <a16:creationId xmlns:a16="http://schemas.microsoft.com/office/drawing/2014/main" id="{77931240-9593-4AAA-ACEC-D65712A57AE1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30994035-63AE-4CA5-BD8B-4E54FBF4FD1C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5" name="Oval 824">
                  <a:extLst>
                    <a:ext uri="{FF2B5EF4-FFF2-40B4-BE49-F238E27FC236}">
                      <a16:creationId xmlns:a16="http://schemas.microsoft.com/office/drawing/2014/main" id="{315FA933-A1AD-4F2F-8B69-BAC590E5E80D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6" name="Oval 825">
                  <a:extLst>
                    <a:ext uri="{FF2B5EF4-FFF2-40B4-BE49-F238E27FC236}">
                      <a16:creationId xmlns:a16="http://schemas.microsoft.com/office/drawing/2014/main" id="{E325F510-9112-4F0A-A622-79F71AD9381F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7" name="Oval 826">
                  <a:extLst>
                    <a:ext uri="{FF2B5EF4-FFF2-40B4-BE49-F238E27FC236}">
                      <a16:creationId xmlns:a16="http://schemas.microsoft.com/office/drawing/2014/main" id="{B7CD4BCF-CCED-4A36-BDC6-9AC6EF97421B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8" name="Oval 827">
                  <a:extLst>
                    <a:ext uri="{FF2B5EF4-FFF2-40B4-BE49-F238E27FC236}">
                      <a16:creationId xmlns:a16="http://schemas.microsoft.com/office/drawing/2014/main" id="{DF19FDD6-CF27-44E5-9A3A-4C2206BF941A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41" name="Group 940">
            <a:extLst>
              <a:ext uri="{FF2B5EF4-FFF2-40B4-BE49-F238E27FC236}">
                <a16:creationId xmlns:a16="http://schemas.microsoft.com/office/drawing/2014/main" id="{6E0C5070-C8FE-40B1-B06E-4C0E1F4C1A94}"/>
              </a:ext>
            </a:extLst>
          </p:cNvPr>
          <p:cNvGrpSpPr/>
          <p:nvPr/>
        </p:nvGrpSpPr>
        <p:grpSpPr>
          <a:xfrm>
            <a:off x="6249298" y="55418"/>
            <a:ext cx="2036142" cy="512086"/>
            <a:chOff x="5972207" y="68248"/>
            <a:chExt cx="2036142" cy="512086"/>
          </a:xfrm>
        </p:grpSpPr>
        <p:grpSp>
          <p:nvGrpSpPr>
            <p:cNvPr id="942" name="Group 941">
              <a:extLst>
                <a:ext uri="{FF2B5EF4-FFF2-40B4-BE49-F238E27FC236}">
                  <a16:creationId xmlns:a16="http://schemas.microsoft.com/office/drawing/2014/main" id="{266AFF39-4A1D-430A-8FD9-AB7EA7387048}"/>
                </a:ext>
              </a:extLst>
            </p:cNvPr>
            <p:cNvGrpSpPr/>
            <p:nvPr/>
          </p:nvGrpSpPr>
          <p:grpSpPr>
            <a:xfrm>
              <a:off x="6188785" y="68248"/>
              <a:ext cx="1819564" cy="480291"/>
              <a:chOff x="1366981" y="-89522"/>
              <a:chExt cx="1819564" cy="480291"/>
            </a:xfrm>
          </p:grpSpPr>
          <p:sp>
            <p:nvSpPr>
              <p:cNvPr id="946" name="Rectangle: Rounded Corners 945">
                <a:extLst>
                  <a:ext uri="{FF2B5EF4-FFF2-40B4-BE49-F238E27FC236}">
                    <a16:creationId xmlns:a16="http://schemas.microsoft.com/office/drawing/2014/main" id="{601FA756-7B66-445E-A54C-1BD7D8E4F775}"/>
                  </a:ext>
                </a:extLst>
              </p:cNvPr>
              <p:cNvSpPr/>
              <p:nvPr/>
            </p:nvSpPr>
            <p:spPr>
              <a:xfrm>
                <a:off x="1366981" y="0"/>
                <a:ext cx="1819564" cy="39076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7" name="Google Shape;416;p45">
                <a:extLst>
                  <a:ext uri="{FF2B5EF4-FFF2-40B4-BE49-F238E27FC236}">
                    <a16:creationId xmlns:a16="http://schemas.microsoft.com/office/drawing/2014/main" id="{6F978A15-656D-49D7-9C15-56BEE99ED9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7237" y="-89522"/>
                <a:ext cx="1717994" cy="347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eko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Teko Light"/>
                    <a:ea typeface="Teko Light"/>
                    <a:cs typeface="Teko Light"/>
                    <a:sym typeface="Teko Light"/>
                  </a:defRPr>
                </a:lvl9pPr>
              </a:lstStyle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Sự</a:t>
                </a:r>
                <a:r>
                  <a:rPr lang="en-US" dirty="0">
                    <a:solidFill>
                      <a:schemeClr val="bg1"/>
                    </a:solidFill>
                    <a:latin typeface="#9Slide07 IcielBaliho Script" pitchFamily="2" charset="-93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tạo</a:t>
                </a:r>
                <a:r>
                  <a:rPr lang="en-US" dirty="0">
                    <a:solidFill>
                      <a:schemeClr val="bg1"/>
                    </a:solidFill>
                    <a:latin typeface="#9Slide07 IcielBaliho Script" pitchFamily="2" charset="-93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#9Slide07 IcielBaliho Script" pitchFamily="2" charset="-93"/>
                  </a:rPr>
                  <a:t>tinh</a:t>
                </a:r>
                <a:endParaRPr lang="en-US" dirty="0">
                  <a:solidFill>
                    <a:schemeClr val="bg1"/>
                  </a:solidFill>
                  <a:latin typeface="#9Slide07 IcielBaliho Script" pitchFamily="2" charset="-93"/>
                </a:endParaRPr>
              </a:p>
            </p:txBody>
          </p:sp>
        </p:grpSp>
        <p:grpSp>
          <p:nvGrpSpPr>
            <p:cNvPr id="943" name="Group 942">
              <a:extLst>
                <a:ext uri="{FF2B5EF4-FFF2-40B4-BE49-F238E27FC236}">
                  <a16:creationId xmlns:a16="http://schemas.microsoft.com/office/drawing/2014/main" id="{03AC46A1-9F34-40C8-B895-83589D1F993B}"/>
                </a:ext>
              </a:extLst>
            </p:cNvPr>
            <p:cNvGrpSpPr/>
            <p:nvPr/>
          </p:nvGrpSpPr>
          <p:grpSpPr>
            <a:xfrm>
              <a:off x="5972207" y="135838"/>
              <a:ext cx="444496" cy="444496"/>
              <a:chOff x="1442358" y="944335"/>
              <a:chExt cx="688522" cy="688522"/>
            </a:xfrm>
          </p:grpSpPr>
          <p:sp>
            <p:nvSpPr>
              <p:cNvPr id="944" name="Oval 943">
                <a:extLst>
                  <a:ext uri="{FF2B5EF4-FFF2-40B4-BE49-F238E27FC236}">
                    <a16:creationId xmlns:a16="http://schemas.microsoft.com/office/drawing/2014/main" id="{7D9FE3D1-4A87-4C44-8B5F-E47733262081}"/>
                  </a:ext>
                </a:extLst>
              </p:cNvPr>
              <p:cNvSpPr/>
              <p:nvPr/>
            </p:nvSpPr>
            <p:spPr>
              <a:xfrm>
                <a:off x="1442358" y="944335"/>
                <a:ext cx="688522" cy="6885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5" name="Picture 4" descr="Man free icon">
                <a:extLst>
                  <a:ext uri="{FF2B5EF4-FFF2-40B4-BE49-F238E27FC236}">
                    <a16:creationId xmlns:a16="http://schemas.microsoft.com/office/drawing/2014/main" id="{301D077C-07D9-461A-9166-41619AB72F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606" y="1047751"/>
                <a:ext cx="462643" cy="462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55771D32-B032-418D-8614-A9B2F1EECD71}"/>
              </a:ext>
            </a:extLst>
          </p:cNvPr>
          <p:cNvGrpSpPr/>
          <p:nvPr/>
        </p:nvGrpSpPr>
        <p:grpSpPr>
          <a:xfrm>
            <a:off x="5438924" y="4055253"/>
            <a:ext cx="285879" cy="742225"/>
            <a:chOff x="5376518" y="4036278"/>
            <a:chExt cx="285879" cy="742225"/>
          </a:xfrm>
        </p:grpSpPr>
        <p:grpSp>
          <p:nvGrpSpPr>
            <p:cNvPr id="949" name="Group 948">
              <a:extLst>
                <a:ext uri="{FF2B5EF4-FFF2-40B4-BE49-F238E27FC236}">
                  <a16:creationId xmlns:a16="http://schemas.microsoft.com/office/drawing/2014/main" id="{86D11CAC-7AAD-4A96-AC61-51F364DD57ED}"/>
                </a:ext>
              </a:extLst>
            </p:cNvPr>
            <p:cNvGrpSpPr/>
            <p:nvPr/>
          </p:nvGrpSpPr>
          <p:grpSpPr>
            <a:xfrm>
              <a:off x="5376518" y="4036278"/>
              <a:ext cx="285879" cy="285879"/>
              <a:chOff x="6032204" y="1763762"/>
              <a:chExt cx="2517979" cy="2517978"/>
            </a:xfrm>
          </p:grpSpPr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591D980E-F815-45A9-BBDD-6B0BA600610A}"/>
                  </a:ext>
                </a:extLst>
              </p:cNvPr>
              <p:cNvSpPr/>
              <p:nvPr/>
            </p:nvSpPr>
            <p:spPr>
              <a:xfrm>
                <a:off x="6094035" y="1816751"/>
                <a:ext cx="2405658" cy="2405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Circle: Hollow 951">
                <a:extLst>
                  <a:ext uri="{FF2B5EF4-FFF2-40B4-BE49-F238E27FC236}">
                    <a16:creationId xmlns:a16="http://schemas.microsoft.com/office/drawing/2014/main" id="{492D36C9-3A87-4FA1-B07E-428A9F098A1E}"/>
                  </a:ext>
                </a:extLst>
              </p:cNvPr>
              <p:cNvSpPr/>
              <p:nvPr/>
            </p:nvSpPr>
            <p:spPr>
              <a:xfrm>
                <a:off x="6032204" y="1763762"/>
                <a:ext cx="2517979" cy="251797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3" name="Oval 952">
                <a:extLst>
                  <a:ext uri="{FF2B5EF4-FFF2-40B4-BE49-F238E27FC236}">
                    <a16:creationId xmlns:a16="http://schemas.microsoft.com/office/drawing/2014/main" id="{24A4EC95-6A15-419E-8D24-6278A26F29B4}"/>
                  </a:ext>
                </a:extLst>
              </p:cNvPr>
              <p:cNvSpPr/>
              <p:nvPr/>
            </p:nvSpPr>
            <p:spPr>
              <a:xfrm>
                <a:off x="6742710" y="2474267"/>
                <a:ext cx="1096971" cy="109697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0" name="Freeform 286">
              <a:extLst>
                <a:ext uri="{FF2B5EF4-FFF2-40B4-BE49-F238E27FC236}">
                  <a16:creationId xmlns:a16="http://schemas.microsoft.com/office/drawing/2014/main" id="{D5FE339A-9EEC-43A5-95B3-053EE76CA1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86279" y="4481640"/>
              <a:ext cx="457200" cy="136525"/>
            </a:xfrm>
            <a:custGeom>
              <a:avLst/>
              <a:gdLst>
                <a:gd name="T0" fmla="*/ 0 w 192"/>
                <a:gd name="T1" fmla="*/ 8 h 104"/>
                <a:gd name="T2" fmla="*/ 2775 w 192"/>
                <a:gd name="T3" fmla="*/ 2 h 104"/>
                <a:gd name="T4" fmla="*/ 5540 w 192"/>
                <a:gd name="T5" fmla="*/ 16 h 104"/>
                <a:gd name="T6" fmla="*/ 8310 w 192"/>
                <a:gd name="T7" fmla="*/ 2 h 104"/>
                <a:gd name="T8" fmla="*/ 11075 w 192"/>
                <a:gd name="T9" fmla="*/ 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04"/>
                <a:gd name="T17" fmla="*/ 192 w 19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8575">
              <a:solidFill>
                <a:srgbClr val="00967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" name="Group 953">
            <a:extLst>
              <a:ext uri="{FF2B5EF4-FFF2-40B4-BE49-F238E27FC236}">
                <a16:creationId xmlns:a16="http://schemas.microsoft.com/office/drawing/2014/main" id="{EB595D8C-6C9D-456E-A024-9532DEEFC3D6}"/>
              </a:ext>
            </a:extLst>
          </p:cNvPr>
          <p:cNvGrpSpPr/>
          <p:nvPr/>
        </p:nvGrpSpPr>
        <p:grpSpPr>
          <a:xfrm>
            <a:off x="6297665" y="4055253"/>
            <a:ext cx="285879" cy="742225"/>
            <a:chOff x="5376518" y="4036278"/>
            <a:chExt cx="285879" cy="742225"/>
          </a:xfrm>
        </p:grpSpPr>
        <p:grpSp>
          <p:nvGrpSpPr>
            <p:cNvPr id="955" name="Group 954">
              <a:extLst>
                <a:ext uri="{FF2B5EF4-FFF2-40B4-BE49-F238E27FC236}">
                  <a16:creationId xmlns:a16="http://schemas.microsoft.com/office/drawing/2014/main" id="{0DA1B940-B224-43EB-AC2D-5AC7B1ED75B2}"/>
                </a:ext>
              </a:extLst>
            </p:cNvPr>
            <p:cNvGrpSpPr/>
            <p:nvPr/>
          </p:nvGrpSpPr>
          <p:grpSpPr>
            <a:xfrm>
              <a:off x="5376518" y="4036278"/>
              <a:ext cx="285879" cy="285879"/>
              <a:chOff x="6032204" y="1763762"/>
              <a:chExt cx="2517979" cy="2517978"/>
            </a:xfrm>
          </p:grpSpPr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7A67CFF3-896D-4AEB-85B6-C4BDEF27F7F8}"/>
                  </a:ext>
                </a:extLst>
              </p:cNvPr>
              <p:cNvSpPr/>
              <p:nvPr/>
            </p:nvSpPr>
            <p:spPr>
              <a:xfrm>
                <a:off x="6094035" y="1816751"/>
                <a:ext cx="2405658" cy="2405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Circle: Hollow 957">
                <a:extLst>
                  <a:ext uri="{FF2B5EF4-FFF2-40B4-BE49-F238E27FC236}">
                    <a16:creationId xmlns:a16="http://schemas.microsoft.com/office/drawing/2014/main" id="{94C089FC-6BAC-4E1C-AB9E-72BAD1ED97AC}"/>
                  </a:ext>
                </a:extLst>
              </p:cNvPr>
              <p:cNvSpPr/>
              <p:nvPr/>
            </p:nvSpPr>
            <p:spPr>
              <a:xfrm>
                <a:off x="6032204" y="1763762"/>
                <a:ext cx="2517979" cy="251797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9" name="Oval 958">
                <a:extLst>
                  <a:ext uri="{FF2B5EF4-FFF2-40B4-BE49-F238E27FC236}">
                    <a16:creationId xmlns:a16="http://schemas.microsoft.com/office/drawing/2014/main" id="{BFECC052-C505-45E8-97E3-61E143A395C3}"/>
                  </a:ext>
                </a:extLst>
              </p:cNvPr>
              <p:cNvSpPr/>
              <p:nvPr/>
            </p:nvSpPr>
            <p:spPr>
              <a:xfrm>
                <a:off x="6742710" y="2474267"/>
                <a:ext cx="1096971" cy="109697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6" name="Freeform 286">
              <a:extLst>
                <a:ext uri="{FF2B5EF4-FFF2-40B4-BE49-F238E27FC236}">
                  <a16:creationId xmlns:a16="http://schemas.microsoft.com/office/drawing/2014/main" id="{090BE3FB-896F-4EBA-8E19-04F7CA35CD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86279" y="4481640"/>
              <a:ext cx="457200" cy="136525"/>
            </a:xfrm>
            <a:custGeom>
              <a:avLst/>
              <a:gdLst>
                <a:gd name="T0" fmla="*/ 0 w 192"/>
                <a:gd name="T1" fmla="*/ 8 h 104"/>
                <a:gd name="T2" fmla="*/ 2775 w 192"/>
                <a:gd name="T3" fmla="*/ 2 h 104"/>
                <a:gd name="T4" fmla="*/ 5540 w 192"/>
                <a:gd name="T5" fmla="*/ 16 h 104"/>
                <a:gd name="T6" fmla="*/ 8310 w 192"/>
                <a:gd name="T7" fmla="*/ 2 h 104"/>
                <a:gd name="T8" fmla="*/ 11075 w 192"/>
                <a:gd name="T9" fmla="*/ 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04"/>
                <a:gd name="T17" fmla="*/ 192 w 19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8575">
              <a:solidFill>
                <a:srgbClr val="00967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0" name="Line 58">
            <a:extLst>
              <a:ext uri="{FF2B5EF4-FFF2-40B4-BE49-F238E27FC236}">
                <a16:creationId xmlns:a16="http://schemas.microsoft.com/office/drawing/2014/main" id="{8859707B-2E83-4912-BC0A-B4C2FD0C05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3090" y="3461290"/>
            <a:ext cx="284744" cy="517719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61" name="Line 59">
            <a:extLst>
              <a:ext uri="{FF2B5EF4-FFF2-40B4-BE49-F238E27FC236}">
                <a16:creationId xmlns:a16="http://schemas.microsoft.com/office/drawing/2014/main" id="{FBDD357D-2D66-470D-8A92-FE79111BD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1183" y="3454818"/>
            <a:ext cx="291216" cy="537131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962" name="Group 961">
            <a:extLst>
              <a:ext uri="{FF2B5EF4-FFF2-40B4-BE49-F238E27FC236}">
                <a16:creationId xmlns:a16="http://schemas.microsoft.com/office/drawing/2014/main" id="{3F5D9FE1-6CF3-4306-B9BD-B9F9E63E5195}"/>
              </a:ext>
            </a:extLst>
          </p:cNvPr>
          <p:cNvGrpSpPr/>
          <p:nvPr/>
        </p:nvGrpSpPr>
        <p:grpSpPr>
          <a:xfrm>
            <a:off x="7283626" y="4055253"/>
            <a:ext cx="285879" cy="742225"/>
            <a:chOff x="5376518" y="4036278"/>
            <a:chExt cx="285879" cy="742225"/>
          </a:xfrm>
        </p:grpSpPr>
        <p:grpSp>
          <p:nvGrpSpPr>
            <p:cNvPr id="963" name="Group 962">
              <a:extLst>
                <a:ext uri="{FF2B5EF4-FFF2-40B4-BE49-F238E27FC236}">
                  <a16:creationId xmlns:a16="http://schemas.microsoft.com/office/drawing/2014/main" id="{B6C39432-1497-4EC5-8200-0F77498706F4}"/>
                </a:ext>
              </a:extLst>
            </p:cNvPr>
            <p:cNvGrpSpPr/>
            <p:nvPr/>
          </p:nvGrpSpPr>
          <p:grpSpPr>
            <a:xfrm>
              <a:off x="5376518" y="4036278"/>
              <a:ext cx="285879" cy="285879"/>
              <a:chOff x="6032204" y="1763762"/>
              <a:chExt cx="2517979" cy="2517978"/>
            </a:xfrm>
          </p:grpSpPr>
          <p:sp>
            <p:nvSpPr>
              <p:cNvPr id="965" name="Oval 964">
                <a:extLst>
                  <a:ext uri="{FF2B5EF4-FFF2-40B4-BE49-F238E27FC236}">
                    <a16:creationId xmlns:a16="http://schemas.microsoft.com/office/drawing/2014/main" id="{931A60D3-6597-4228-8907-8DC3E6DD529A}"/>
                  </a:ext>
                </a:extLst>
              </p:cNvPr>
              <p:cNvSpPr/>
              <p:nvPr/>
            </p:nvSpPr>
            <p:spPr>
              <a:xfrm>
                <a:off x="6094035" y="1816751"/>
                <a:ext cx="2405658" cy="2405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Circle: Hollow 965">
                <a:extLst>
                  <a:ext uri="{FF2B5EF4-FFF2-40B4-BE49-F238E27FC236}">
                    <a16:creationId xmlns:a16="http://schemas.microsoft.com/office/drawing/2014/main" id="{7BA60B50-474D-4F31-8B99-30F3ED12A4E7}"/>
                  </a:ext>
                </a:extLst>
              </p:cNvPr>
              <p:cNvSpPr/>
              <p:nvPr/>
            </p:nvSpPr>
            <p:spPr>
              <a:xfrm>
                <a:off x="6032204" y="1763762"/>
                <a:ext cx="2517979" cy="251797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7" name="Oval 966">
                <a:extLst>
                  <a:ext uri="{FF2B5EF4-FFF2-40B4-BE49-F238E27FC236}">
                    <a16:creationId xmlns:a16="http://schemas.microsoft.com/office/drawing/2014/main" id="{D2C7101B-A6AF-4676-80AF-42161B01FE43}"/>
                  </a:ext>
                </a:extLst>
              </p:cNvPr>
              <p:cNvSpPr/>
              <p:nvPr/>
            </p:nvSpPr>
            <p:spPr>
              <a:xfrm>
                <a:off x="6742710" y="2474267"/>
                <a:ext cx="1096971" cy="109697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4" name="Freeform 286">
              <a:extLst>
                <a:ext uri="{FF2B5EF4-FFF2-40B4-BE49-F238E27FC236}">
                  <a16:creationId xmlns:a16="http://schemas.microsoft.com/office/drawing/2014/main" id="{A54FF786-7DC8-4856-9977-26C3CDED05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86279" y="4481640"/>
              <a:ext cx="457200" cy="136525"/>
            </a:xfrm>
            <a:custGeom>
              <a:avLst/>
              <a:gdLst>
                <a:gd name="T0" fmla="*/ 0 w 192"/>
                <a:gd name="T1" fmla="*/ 8 h 104"/>
                <a:gd name="T2" fmla="*/ 2775 w 192"/>
                <a:gd name="T3" fmla="*/ 2 h 104"/>
                <a:gd name="T4" fmla="*/ 5540 w 192"/>
                <a:gd name="T5" fmla="*/ 16 h 104"/>
                <a:gd name="T6" fmla="*/ 8310 w 192"/>
                <a:gd name="T7" fmla="*/ 2 h 104"/>
                <a:gd name="T8" fmla="*/ 11075 w 192"/>
                <a:gd name="T9" fmla="*/ 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04"/>
                <a:gd name="T17" fmla="*/ 192 w 19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8575">
              <a:solidFill>
                <a:srgbClr val="00967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8" name="Group 967">
            <a:extLst>
              <a:ext uri="{FF2B5EF4-FFF2-40B4-BE49-F238E27FC236}">
                <a16:creationId xmlns:a16="http://schemas.microsoft.com/office/drawing/2014/main" id="{A02F53C9-F29E-4E6E-9D52-A40375078061}"/>
              </a:ext>
            </a:extLst>
          </p:cNvPr>
          <p:cNvGrpSpPr/>
          <p:nvPr/>
        </p:nvGrpSpPr>
        <p:grpSpPr>
          <a:xfrm>
            <a:off x="8142367" y="4055253"/>
            <a:ext cx="285879" cy="742225"/>
            <a:chOff x="5376518" y="4036278"/>
            <a:chExt cx="285879" cy="742225"/>
          </a:xfrm>
        </p:grpSpPr>
        <p:grpSp>
          <p:nvGrpSpPr>
            <p:cNvPr id="969" name="Group 968">
              <a:extLst>
                <a:ext uri="{FF2B5EF4-FFF2-40B4-BE49-F238E27FC236}">
                  <a16:creationId xmlns:a16="http://schemas.microsoft.com/office/drawing/2014/main" id="{AB3E74EF-C017-4DD9-A453-BA0B4F23629A}"/>
                </a:ext>
              </a:extLst>
            </p:cNvPr>
            <p:cNvGrpSpPr/>
            <p:nvPr/>
          </p:nvGrpSpPr>
          <p:grpSpPr>
            <a:xfrm>
              <a:off x="5376518" y="4036278"/>
              <a:ext cx="285879" cy="285879"/>
              <a:chOff x="6032204" y="1763762"/>
              <a:chExt cx="2517979" cy="2517978"/>
            </a:xfrm>
          </p:grpSpPr>
          <p:sp>
            <p:nvSpPr>
              <p:cNvPr id="971" name="Oval 970">
                <a:extLst>
                  <a:ext uri="{FF2B5EF4-FFF2-40B4-BE49-F238E27FC236}">
                    <a16:creationId xmlns:a16="http://schemas.microsoft.com/office/drawing/2014/main" id="{4D3B2669-C34F-46B5-96D0-4CB62EBE314E}"/>
                  </a:ext>
                </a:extLst>
              </p:cNvPr>
              <p:cNvSpPr/>
              <p:nvPr/>
            </p:nvSpPr>
            <p:spPr>
              <a:xfrm>
                <a:off x="6094035" y="1816751"/>
                <a:ext cx="2405658" cy="2405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Circle: Hollow 971">
                <a:extLst>
                  <a:ext uri="{FF2B5EF4-FFF2-40B4-BE49-F238E27FC236}">
                    <a16:creationId xmlns:a16="http://schemas.microsoft.com/office/drawing/2014/main" id="{4E4A8072-202A-4094-B51B-C48779B84EFC}"/>
                  </a:ext>
                </a:extLst>
              </p:cNvPr>
              <p:cNvSpPr/>
              <p:nvPr/>
            </p:nvSpPr>
            <p:spPr>
              <a:xfrm>
                <a:off x="6032204" y="1763762"/>
                <a:ext cx="2517979" cy="251797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3" name="Oval 972">
                <a:extLst>
                  <a:ext uri="{FF2B5EF4-FFF2-40B4-BE49-F238E27FC236}">
                    <a16:creationId xmlns:a16="http://schemas.microsoft.com/office/drawing/2014/main" id="{10C4411F-7314-4742-BA69-E33C6CA66569}"/>
                  </a:ext>
                </a:extLst>
              </p:cNvPr>
              <p:cNvSpPr/>
              <p:nvPr/>
            </p:nvSpPr>
            <p:spPr>
              <a:xfrm>
                <a:off x="6742710" y="2474267"/>
                <a:ext cx="1096971" cy="109697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0" name="Freeform 286">
              <a:extLst>
                <a:ext uri="{FF2B5EF4-FFF2-40B4-BE49-F238E27FC236}">
                  <a16:creationId xmlns:a16="http://schemas.microsoft.com/office/drawing/2014/main" id="{7CF2BD3D-06F3-4542-A8AF-D0AE1621EA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86279" y="4481640"/>
              <a:ext cx="457200" cy="136525"/>
            </a:xfrm>
            <a:custGeom>
              <a:avLst/>
              <a:gdLst>
                <a:gd name="T0" fmla="*/ 0 w 192"/>
                <a:gd name="T1" fmla="*/ 8 h 104"/>
                <a:gd name="T2" fmla="*/ 2775 w 192"/>
                <a:gd name="T3" fmla="*/ 2 h 104"/>
                <a:gd name="T4" fmla="*/ 5540 w 192"/>
                <a:gd name="T5" fmla="*/ 16 h 104"/>
                <a:gd name="T6" fmla="*/ 8310 w 192"/>
                <a:gd name="T7" fmla="*/ 2 h 104"/>
                <a:gd name="T8" fmla="*/ 11075 w 192"/>
                <a:gd name="T9" fmla="*/ 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04"/>
                <a:gd name="T17" fmla="*/ 192 w 19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8575">
              <a:solidFill>
                <a:srgbClr val="00967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" name="Text Box 10">
            <a:extLst>
              <a:ext uri="{FF2B5EF4-FFF2-40B4-BE49-F238E27FC236}">
                <a16:creationId xmlns:a16="http://schemas.microsoft.com/office/drawing/2014/main" id="{E9506A42-BE0F-45D7-BA49-A92081BE4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8" y="740954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975" name="Text Box 17">
            <a:extLst>
              <a:ext uri="{FF2B5EF4-FFF2-40B4-BE49-F238E27FC236}">
                <a16:creationId xmlns:a16="http://schemas.microsoft.com/office/drawing/2014/main" id="{882A241A-EC94-4960-BF49-14DCE0AE8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998" y="1571992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976" name="Text Box 21">
            <a:extLst>
              <a:ext uri="{FF2B5EF4-FFF2-40B4-BE49-F238E27FC236}">
                <a16:creationId xmlns:a16="http://schemas.microsoft.com/office/drawing/2014/main" id="{C7F50B6B-E603-4A3F-BA96-E3A4CFF08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175" y="150110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977" name="Text Box 26">
            <a:extLst>
              <a:ext uri="{FF2B5EF4-FFF2-40B4-BE49-F238E27FC236}">
                <a16:creationId xmlns:a16="http://schemas.microsoft.com/office/drawing/2014/main" id="{C9B35579-0F81-4BFA-A1D4-1218FC4E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1" y="1391237"/>
            <a:ext cx="1319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endParaRPr lang="en-US" altLang="en-US" sz="1400" b="1"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78" name="Text Box 31">
            <a:extLst>
              <a:ext uri="{FF2B5EF4-FFF2-40B4-BE49-F238E27FC236}">
                <a16:creationId xmlns:a16="http://schemas.microsoft.com/office/drawing/2014/main" id="{BEF9D86D-7099-4693-A00A-7474FAA18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164" y="2328675"/>
            <a:ext cx="15749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bậc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</a:t>
            </a:r>
          </a:p>
        </p:txBody>
      </p:sp>
      <p:sp>
        <p:nvSpPr>
          <p:cNvPr id="979" name="Text Box 32">
            <a:extLst>
              <a:ext uri="{FF2B5EF4-FFF2-40B4-BE49-F238E27FC236}">
                <a16:creationId xmlns:a16="http://schemas.microsoft.com/office/drawing/2014/main" id="{9C3C1F8E-E0FC-402C-A772-85BCECF69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00" y="2463649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980" name="Text Box 39">
            <a:extLst>
              <a:ext uri="{FF2B5EF4-FFF2-40B4-BE49-F238E27FC236}">
                <a16:creationId xmlns:a16="http://schemas.microsoft.com/office/drawing/2014/main" id="{DA64B5BA-447E-4503-86A9-0D8971D6E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528" y="3156242"/>
            <a:ext cx="1057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Thể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cực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thứ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</a:t>
            </a:r>
          </a:p>
        </p:txBody>
      </p:sp>
      <p:sp>
        <p:nvSpPr>
          <p:cNvPr id="981" name="Text Box 40">
            <a:extLst>
              <a:ext uri="{FF2B5EF4-FFF2-40B4-BE49-F238E27FC236}">
                <a16:creationId xmlns:a16="http://schemas.microsoft.com/office/drawing/2014/main" id="{78E15B69-FA41-4A2F-B127-B0E926C9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732" y="320593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982" name="Text Box 44">
            <a:extLst>
              <a:ext uri="{FF2B5EF4-FFF2-40B4-BE49-F238E27FC236}">
                <a16:creationId xmlns:a16="http://schemas.microsoft.com/office/drawing/2014/main" id="{4C92B83E-6D38-4171-A366-014C6979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714" y="3053536"/>
            <a:ext cx="1057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bậc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2</a:t>
            </a:r>
          </a:p>
        </p:txBody>
      </p:sp>
      <p:sp>
        <p:nvSpPr>
          <p:cNvPr id="983" name="Text Box 45">
            <a:extLst>
              <a:ext uri="{FF2B5EF4-FFF2-40B4-BE49-F238E27FC236}">
                <a16:creationId xmlns:a16="http://schemas.microsoft.com/office/drawing/2014/main" id="{C7653D87-ECA6-4A64-B50C-E3FAF83BF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570" y="3195756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984" name="Text Box 51">
            <a:extLst>
              <a:ext uri="{FF2B5EF4-FFF2-40B4-BE49-F238E27FC236}">
                <a16:creationId xmlns:a16="http://schemas.microsoft.com/office/drawing/2014/main" id="{1508D7FE-8149-4F78-909D-3B8479799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552" y="415411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985" name="Text Box 56">
            <a:extLst>
              <a:ext uri="{FF2B5EF4-FFF2-40B4-BE49-F238E27FC236}">
                <a16:creationId xmlns:a16="http://schemas.microsoft.com/office/drawing/2014/main" id="{E4E4AFA7-28DD-4452-9CAE-D51E5886B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211" y="4120334"/>
            <a:ext cx="99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Trứng</a:t>
            </a:r>
            <a:endParaRPr lang="en-US" altLang="en-US" sz="1600" b="1" dirty="0">
              <a:solidFill>
                <a:srgbClr val="000000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86" name="Text Box 57">
            <a:extLst>
              <a:ext uri="{FF2B5EF4-FFF2-40B4-BE49-F238E27FC236}">
                <a16:creationId xmlns:a16="http://schemas.microsoft.com/office/drawing/2014/main" id="{35DB0444-D7AE-4514-A764-ACED583F9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012" y="4088437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987" name="Text Box 66">
            <a:extLst>
              <a:ext uri="{FF2B5EF4-FFF2-40B4-BE49-F238E27FC236}">
                <a16:creationId xmlns:a16="http://schemas.microsoft.com/office/drawing/2014/main" id="{6BB80369-53B1-4BB5-A2F8-26C21BE6B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56" y="4154006"/>
            <a:ext cx="318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988" name="Text Box 70">
            <a:extLst>
              <a:ext uri="{FF2B5EF4-FFF2-40B4-BE49-F238E27FC236}">
                <a16:creationId xmlns:a16="http://schemas.microsoft.com/office/drawing/2014/main" id="{01654F65-2CCE-4741-9918-5B6C26159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" y="4125651"/>
            <a:ext cx="299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989" name="Text Box 71">
            <a:extLst>
              <a:ext uri="{FF2B5EF4-FFF2-40B4-BE49-F238E27FC236}">
                <a16:creationId xmlns:a16="http://schemas.microsoft.com/office/drawing/2014/main" id="{E1729199-5EF6-43C5-8FE8-7F7327D3D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785" y="4467358"/>
            <a:ext cx="850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Thể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cực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thứ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2</a:t>
            </a:r>
          </a:p>
        </p:txBody>
      </p:sp>
      <p:sp>
        <p:nvSpPr>
          <p:cNvPr id="990" name="Text Box 151">
            <a:extLst>
              <a:ext uri="{FF2B5EF4-FFF2-40B4-BE49-F238E27FC236}">
                <a16:creationId xmlns:a16="http://schemas.microsoft.com/office/drawing/2014/main" id="{FF0C60A0-1142-4ABB-A132-C0CB236BE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59" y="799432"/>
            <a:ext cx="13393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mầm</a:t>
            </a:r>
            <a:endParaRPr lang="en-US" altLang="en-US" sz="1400" b="1"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991" name="Group 990">
            <a:extLst>
              <a:ext uri="{FF2B5EF4-FFF2-40B4-BE49-F238E27FC236}">
                <a16:creationId xmlns:a16="http://schemas.microsoft.com/office/drawing/2014/main" id="{56719AC7-1D2A-4166-B927-59E3FC554B2E}"/>
              </a:ext>
            </a:extLst>
          </p:cNvPr>
          <p:cNvGrpSpPr/>
          <p:nvPr/>
        </p:nvGrpSpPr>
        <p:grpSpPr>
          <a:xfrm>
            <a:off x="1168309" y="120732"/>
            <a:ext cx="1819564" cy="480291"/>
            <a:chOff x="1366981" y="-89522"/>
            <a:chExt cx="1819564" cy="480291"/>
          </a:xfrm>
        </p:grpSpPr>
        <p:sp>
          <p:nvSpPr>
            <p:cNvPr id="992" name="Rectangle: Rounded Corners 991">
              <a:extLst>
                <a:ext uri="{FF2B5EF4-FFF2-40B4-BE49-F238E27FC236}">
                  <a16:creationId xmlns:a16="http://schemas.microsoft.com/office/drawing/2014/main" id="{3F4A6DD2-1CFC-41D2-AEAF-3AD509BE0AB0}"/>
                </a:ext>
              </a:extLst>
            </p:cNvPr>
            <p:cNvSpPr/>
            <p:nvPr/>
          </p:nvSpPr>
          <p:spPr>
            <a:xfrm>
              <a:off x="1366981" y="0"/>
              <a:ext cx="1819564" cy="390769"/>
            </a:xfrm>
            <a:prstGeom prst="roundRect">
              <a:avLst/>
            </a:prstGeom>
            <a:solidFill>
              <a:srgbClr val="E4C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93" name="Google Shape;416;p45">
              <a:extLst>
                <a:ext uri="{FF2B5EF4-FFF2-40B4-BE49-F238E27FC236}">
                  <a16:creationId xmlns:a16="http://schemas.microsoft.com/office/drawing/2014/main" id="{944865DA-DF15-4295-B530-AB3050B56175}"/>
                </a:ext>
              </a:extLst>
            </p:cNvPr>
            <p:cNvSpPr txBox="1">
              <a:spLocks/>
            </p:cNvSpPr>
            <p:nvPr/>
          </p:nvSpPr>
          <p:spPr>
            <a:xfrm>
              <a:off x="1447237" y="-89522"/>
              <a:ext cx="1717994" cy="34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Sự</a:t>
              </a:r>
              <a:r>
                <a:rPr lang="en-US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tạo</a:t>
              </a:r>
              <a:r>
                <a:rPr lang="en-US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noãn</a:t>
              </a:r>
              <a:endParaRPr lang="en-US" dirty="0">
                <a:solidFill>
                  <a:schemeClr val="bg1"/>
                </a:solidFill>
                <a:latin typeface="#9Slide07 IcielBaliho Script" pitchFamily="2" charset="-93"/>
              </a:endParaRPr>
            </a:p>
          </p:txBody>
        </p:sp>
      </p:grpSp>
      <p:sp>
        <p:nvSpPr>
          <p:cNvPr id="994" name="Line 11">
            <a:extLst>
              <a:ext uri="{FF2B5EF4-FFF2-40B4-BE49-F238E27FC236}">
                <a16:creationId xmlns:a16="http://schemas.microsoft.com/office/drawing/2014/main" id="{E296B775-08AA-4911-A04C-0B4FA36EFB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4842" y="1143260"/>
            <a:ext cx="212306" cy="265137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95" name="Line 12">
            <a:extLst>
              <a:ext uri="{FF2B5EF4-FFF2-40B4-BE49-F238E27FC236}">
                <a16:creationId xmlns:a16="http://schemas.microsoft.com/office/drawing/2014/main" id="{3FBF75BB-B418-4556-AA3A-A131A1994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5911" y="1114947"/>
            <a:ext cx="250808" cy="258662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96" name="Line 27">
            <a:extLst>
              <a:ext uri="{FF2B5EF4-FFF2-40B4-BE49-F238E27FC236}">
                <a16:creationId xmlns:a16="http://schemas.microsoft.com/office/drawing/2014/main" id="{CEC08D99-A511-400E-82B2-5EDC6387EC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7185" y="1918623"/>
            <a:ext cx="3601" cy="305180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97" name="Line 34">
            <a:extLst>
              <a:ext uri="{FF2B5EF4-FFF2-40B4-BE49-F238E27FC236}">
                <a16:creationId xmlns:a16="http://schemas.microsoft.com/office/drawing/2014/main" id="{DFFEA16E-ED30-4730-A5C7-9C99E5E94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5338" y="2722107"/>
            <a:ext cx="414173" cy="465946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98" name="Line 35">
            <a:extLst>
              <a:ext uri="{FF2B5EF4-FFF2-40B4-BE49-F238E27FC236}">
                <a16:creationId xmlns:a16="http://schemas.microsoft.com/office/drawing/2014/main" id="{4A67D577-57E9-4A41-A687-6047025B7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029" y="2709164"/>
            <a:ext cx="362403" cy="278273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99" name="Line 47">
            <a:extLst>
              <a:ext uri="{FF2B5EF4-FFF2-40B4-BE49-F238E27FC236}">
                <a16:creationId xmlns:a16="http://schemas.microsoft.com/office/drawing/2014/main" id="{3F0563AE-40C0-49B3-8014-1010389A84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0569" y="3671441"/>
            <a:ext cx="322511" cy="411691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00" name="Line 52">
            <a:extLst>
              <a:ext uri="{FF2B5EF4-FFF2-40B4-BE49-F238E27FC236}">
                <a16:creationId xmlns:a16="http://schemas.microsoft.com/office/drawing/2014/main" id="{D4F912EF-7E3F-4085-9F96-63F277E3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945" y="3620001"/>
            <a:ext cx="193779" cy="260487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01" name="Line 58">
            <a:extLst>
              <a:ext uri="{FF2B5EF4-FFF2-40B4-BE49-F238E27FC236}">
                <a16:creationId xmlns:a16="http://schemas.microsoft.com/office/drawing/2014/main" id="{F2E48C0D-5EC5-471E-A327-9684BF764B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165" y="3550456"/>
            <a:ext cx="284744" cy="517719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02" name="Line 59">
            <a:extLst>
              <a:ext uri="{FF2B5EF4-FFF2-40B4-BE49-F238E27FC236}">
                <a16:creationId xmlns:a16="http://schemas.microsoft.com/office/drawing/2014/main" id="{4415366C-4EEE-4515-83CA-08106FF5C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7697" y="3543985"/>
            <a:ext cx="291216" cy="537131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1003" name="Group 1002">
            <a:extLst>
              <a:ext uri="{FF2B5EF4-FFF2-40B4-BE49-F238E27FC236}">
                <a16:creationId xmlns:a16="http://schemas.microsoft.com/office/drawing/2014/main" id="{79B4EE9D-9C28-417D-BC75-D541A4F308D9}"/>
              </a:ext>
            </a:extLst>
          </p:cNvPr>
          <p:cNvGrpSpPr/>
          <p:nvPr/>
        </p:nvGrpSpPr>
        <p:grpSpPr>
          <a:xfrm>
            <a:off x="1844671" y="713793"/>
            <a:ext cx="449298" cy="448690"/>
            <a:chOff x="5807095" y="1124687"/>
            <a:chExt cx="2344699" cy="2341527"/>
          </a:xfrm>
        </p:grpSpPr>
        <p:sp>
          <p:nvSpPr>
            <p:cNvPr id="1004" name="Oval 1003">
              <a:extLst>
                <a:ext uri="{FF2B5EF4-FFF2-40B4-BE49-F238E27FC236}">
                  <a16:creationId xmlns:a16="http://schemas.microsoft.com/office/drawing/2014/main" id="{2D28335E-74E9-4F46-B0BC-8B119AECDC54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5" name="Group 1004">
              <a:extLst>
                <a:ext uri="{FF2B5EF4-FFF2-40B4-BE49-F238E27FC236}">
                  <a16:creationId xmlns:a16="http://schemas.microsoft.com/office/drawing/2014/main" id="{2A6EF3B7-7C01-45BD-B53B-FEFA73A6CF63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1006" name="Circle: Hollow 1005">
                <a:extLst>
                  <a:ext uri="{FF2B5EF4-FFF2-40B4-BE49-F238E27FC236}">
                    <a16:creationId xmlns:a16="http://schemas.microsoft.com/office/drawing/2014/main" id="{9F11AEFE-CB35-4E90-8460-ABBDE7EC69C2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7" name="Oval 1006">
                <a:extLst>
                  <a:ext uri="{FF2B5EF4-FFF2-40B4-BE49-F238E27FC236}">
                    <a16:creationId xmlns:a16="http://schemas.microsoft.com/office/drawing/2014/main" id="{7E7EF249-784F-4AEF-9387-3AE049A8A207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8" name="Group 1007">
                <a:extLst>
                  <a:ext uri="{FF2B5EF4-FFF2-40B4-BE49-F238E27FC236}">
                    <a16:creationId xmlns:a16="http://schemas.microsoft.com/office/drawing/2014/main" id="{1A74A3F7-68FF-4AD5-9B70-E6BA7D694F20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1125" name="Oval 1124">
                  <a:extLst>
                    <a:ext uri="{FF2B5EF4-FFF2-40B4-BE49-F238E27FC236}">
                      <a16:creationId xmlns:a16="http://schemas.microsoft.com/office/drawing/2014/main" id="{3E8D9672-58F2-4610-898A-787E697854E5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F96B1769-9DFD-4CB7-B487-25BA896898A6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B2FD1682-0470-412F-AD3A-21486C05D539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8" name="Oval 1127">
                  <a:extLst>
                    <a:ext uri="{FF2B5EF4-FFF2-40B4-BE49-F238E27FC236}">
                      <a16:creationId xmlns:a16="http://schemas.microsoft.com/office/drawing/2014/main" id="{6C583813-7037-4A07-A09A-758C7E692C76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9" name="Oval 1128">
                  <a:extLst>
                    <a:ext uri="{FF2B5EF4-FFF2-40B4-BE49-F238E27FC236}">
                      <a16:creationId xmlns:a16="http://schemas.microsoft.com/office/drawing/2014/main" id="{D060D3BC-B7FC-49EF-B907-41F6CD63BE58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0FE1ED89-6939-44C6-A06E-E92FCD4152F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5697409A-58D1-44C8-8EEF-66E99B787D74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2" name="Oval 1131">
                  <a:extLst>
                    <a:ext uri="{FF2B5EF4-FFF2-40B4-BE49-F238E27FC236}">
                      <a16:creationId xmlns:a16="http://schemas.microsoft.com/office/drawing/2014/main" id="{7A15D864-F1A9-44D8-B4C3-5FD4C8911A78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3" name="Oval 1132">
                  <a:extLst>
                    <a:ext uri="{FF2B5EF4-FFF2-40B4-BE49-F238E27FC236}">
                      <a16:creationId xmlns:a16="http://schemas.microsoft.com/office/drawing/2014/main" id="{7BB4B6CC-79C8-4055-938D-FB7F1E609704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4" name="Oval 1133">
                  <a:extLst>
                    <a:ext uri="{FF2B5EF4-FFF2-40B4-BE49-F238E27FC236}">
                      <a16:creationId xmlns:a16="http://schemas.microsoft.com/office/drawing/2014/main" id="{1C421673-C6DE-4803-84EF-3EEC297AE464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5" name="Oval 1134">
                  <a:extLst>
                    <a:ext uri="{FF2B5EF4-FFF2-40B4-BE49-F238E27FC236}">
                      <a16:creationId xmlns:a16="http://schemas.microsoft.com/office/drawing/2014/main" id="{D171D078-B258-43F5-A755-3CACD336D79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6" name="Oval 1135">
                  <a:extLst>
                    <a:ext uri="{FF2B5EF4-FFF2-40B4-BE49-F238E27FC236}">
                      <a16:creationId xmlns:a16="http://schemas.microsoft.com/office/drawing/2014/main" id="{DCFF50E7-FAC0-481F-A9DA-D0E41ABFBE15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7" name="Oval 1136">
                  <a:extLst>
                    <a:ext uri="{FF2B5EF4-FFF2-40B4-BE49-F238E27FC236}">
                      <a16:creationId xmlns:a16="http://schemas.microsoft.com/office/drawing/2014/main" id="{5FEC9729-C1BB-4187-AB38-19347F01BE66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8" name="Oval 1137">
                  <a:extLst>
                    <a:ext uri="{FF2B5EF4-FFF2-40B4-BE49-F238E27FC236}">
                      <a16:creationId xmlns:a16="http://schemas.microsoft.com/office/drawing/2014/main" id="{C437910D-86A7-4511-A8A4-2A40C0653696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9" name="Oval 1138">
                  <a:extLst>
                    <a:ext uri="{FF2B5EF4-FFF2-40B4-BE49-F238E27FC236}">
                      <a16:creationId xmlns:a16="http://schemas.microsoft.com/office/drawing/2014/main" id="{F8709943-CF92-412D-9E82-C0D23143F7A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0" name="Oval 1139">
                  <a:extLst>
                    <a:ext uri="{FF2B5EF4-FFF2-40B4-BE49-F238E27FC236}">
                      <a16:creationId xmlns:a16="http://schemas.microsoft.com/office/drawing/2014/main" id="{6BAD19A6-2B2E-4334-8D53-0159188E7793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1" name="Oval 1140">
                  <a:extLst>
                    <a:ext uri="{FF2B5EF4-FFF2-40B4-BE49-F238E27FC236}">
                      <a16:creationId xmlns:a16="http://schemas.microsoft.com/office/drawing/2014/main" id="{7DDBB8FB-A120-4D57-A62D-382A5F48E83A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2" name="Oval 1141">
                  <a:extLst>
                    <a:ext uri="{FF2B5EF4-FFF2-40B4-BE49-F238E27FC236}">
                      <a16:creationId xmlns:a16="http://schemas.microsoft.com/office/drawing/2014/main" id="{07A0520D-5FE2-4D19-BC42-D1AFCFE23881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3" name="Oval 1142">
                  <a:extLst>
                    <a:ext uri="{FF2B5EF4-FFF2-40B4-BE49-F238E27FC236}">
                      <a16:creationId xmlns:a16="http://schemas.microsoft.com/office/drawing/2014/main" id="{A8EBCA0C-614F-4780-9D18-40E0CCFB6BE0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4" name="Oval 1143">
                  <a:extLst>
                    <a:ext uri="{FF2B5EF4-FFF2-40B4-BE49-F238E27FC236}">
                      <a16:creationId xmlns:a16="http://schemas.microsoft.com/office/drawing/2014/main" id="{AB3BFE8F-1449-4486-8045-FAD70BBD364E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5" name="Oval 1144">
                  <a:extLst>
                    <a:ext uri="{FF2B5EF4-FFF2-40B4-BE49-F238E27FC236}">
                      <a16:creationId xmlns:a16="http://schemas.microsoft.com/office/drawing/2014/main" id="{9FB1F420-A8E5-4F18-93B1-65AC5CF59D9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6" name="Oval 1145">
                  <a:extLst>
                    <a:ext uri="{FF2B5EF4-FFF2-40B4-BE49-F238E27FC236}">
                      <a16:creationId xmlns:a16="http://schemas.microsoft.com/office/drawing/2014/main" id="{57699958-923F-414A-99B8-CCCD16FEF1CB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7" name="Oval 1146">
                  <a:extLst>
                    <a:ext uri="{FF2B5EF4-FFF2-40B4-BE49-F238E27FC236}">
                      <a16:creationId xmlns:a16="http://schemas.microsoft.com/office/drawing/2014/main" id="{F88B2B4B-34D7-4B0E-A0FA-165337852A69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8" name="Oval 1147">
                  <a:extLst>
                    <a:ext uri="{FF2B5EF4-FFF2-40B4-BE49-F238E27FC236}">
                      <a16:creationId xmlns:a16="http://schemas.microsoft.com/office/drawing/2014/main" id="{331CCBE4-368F-4AEF-9518-C43D7C541CDF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9" name="Oval 1148">
                  <a:extLst>
                    <a:ext uri="{FF2B5EF4-FFF2-40B4-BE49-F238E27FC236}">
                      <a16:creationId xmlns:a16="http://schemas.microsoft.com/office/drawing/2014/main" id="{076B25F0-70A3-4697-8A98-F3C7AF90AE49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0" name="Oval 1149">
                  <a:extLst>
                    <a:ext uri="{FF2B5EF4-FFF2-40B4-BE49-F238E27FC236}">
                      <a16:creationId xmlns:a16="http://schemas.microsoft.com/office/drawing/2014/main" id="{2C9825E7-8F06-45D0-9FA6-8215EFF29550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1" name="Oval 1150">
                  <a:extLst>
                    <a:ext uri="{FF2B5EF4-FFF2-40B4-BE49-F238E27FC236}">
                      <a16:creationId xmlns:a16="http://schemas.microsoft.com/office/drawing/2014/main" id="{071EB13E-040D-4A69-AF85-26BB3C26365D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2" name="Oval 1151">
                  <a:extLst>
                    <a:ext uri="{FF2B5EF4-FFF2-40B4-BE49-F238E27FC236}">
                      <a16:creationId xmlns:a16="http://schemas.microsoft.com/office/drawing/2014/main" id="{FF601BA5-E24A-467B-89A9-0C45A2276EDD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9" name="Group 1008">
                <a:extLst>
                  <a:ext uri="{FF2B5EF4-FFF2-40B4-BE49-F238E27FC236}">
                    <a16:creationId xmlns:a16="http://schemas.microsoft.com/office/drawing/2014/main" id="{FB4B62DF-C2A8-4CB2-A0A3-AE58102AF0D1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097" name="Oval 1096">
                  <a:extLst>
                    <a:ext uri="{FF2B5EF4-FFF2-40B4-BE49-F238E27FC236}">
                      <a16:creationId xmlns:a16="http://schemas.microsoft.com/office/drawing/2014/main" id="{0C2CDCED-E6F6-48F7-915A-3BB3AB58373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8" name="Oval 1097">
                  <a:extLst>
                    <a:ext uri="{FF2B5EF4-FFF2-40B4-BE49-F238E27FC236}">
                      <a16:creationId xmlns:a16="http://schemas.microsoft.com/office/drawing/2014/main" id="{AE6694C4-7448-47AC-824C-E3A7ABA5C9D0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9" name="Oval 1098">
                  <a:extLst>
                    <a:ext uri="{FF2B5EF4-FFF2-40B4-BE49-F238E27FC236}">
                      <a16:creationId xmlns:a16="http://schemas.microsoft.com/office/drawing/2014/main" id="{344B6821-6AB1-4252-84A1-377694C55B83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0" name="Oval 1099">
                  <a:extLst>
                    <a:ext uri="{FF2B5EF4-FFF2-40B4-BE49-F238E27FC236}">
                      <a16:creationId xmlns:a16="http://schemas.microsoft.com/office/drawing/2014/main" id="{5A59913F-1895-4E49-B80A-B3356E97A60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1" name="Oval 1100">
                  <a:extLst>
                    <a:ext uri="{FF2B5EF4-FFF2-40B4-BE49-F238E27FC236}">
                      <a16:creationId xmlns:a16="http://schemas.microsoft.com/office/drawing/2014/main" id="{171B97AA-6708-4764-B218-9B54797E6F68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2" name="Oval 1101">
                  <a:extLst>
                    <a:ext uri="{FF2B5EF4-FFF2-40B4-BE49-F238E27FC236}">
                      <a16:creationId xmlns:a16="http://schemas.microsoft.com/office/drawing/2014/main" id="{4FBAE2BC-0EB9-4D65-A99C-AAF3C68C51B1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3" name="Oval 1102">
                  <a:extLst>
                    <a:ext uri="{FF2B5EF4-FFF2-40B4-BE49-F238E27FC236}">
                      <a16:creationId xmlns:a16="http://schemas.microsoft.com/office/drawing/2014/main" id="{E6AD07F7-B31F-456A-BEF1-2F5C2C024E45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4" name="Oval 1103">
                  <a:extLst>
                    <a:ext uri="{FF2B5EF4-FFF2-40B4-BE49-F238E27FC236}">
                      <a16:creationId xmlns:a16="http://schemas.microsoft.com/office/drawing/2014/main" id="{FC11517A-71BA-4AA7-A41D-1B2BF5413151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5" name="Oval 1104">
                  <a:extLst>
                    <a:ext uri="{FF2B5EF4-FFF2-40B4-BE49-F238E27FC236}">
                      <a16:creationId xmlns:a16="http://schemas.microsoft.com/office/drawing/2014/main" id="{DC3A7568-2A2C-492B-AE10-7A8690D2DCF0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6" name="Oval 1105">
                  <a:extLst>
                    <a:ext uri="{FF2B5EF4-FFF2-40B4-BE49-F238E27FC236}">
                      <a16:creationId xmlns:a16="http://schemas.microsoft.com/office/drawing/2014/main" id="{FB547745-0ED3-4C6D-87DC-757064C2A218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7" name="Oval 1106">
                  <a:extLst>
                    <a:ext uri="{FF2B5EF4-FFF2-40B4-BE49-F238E27FC236}">
                      <a16:creationId xmlns:a16="http://schemas.microsoft.com/office/drawing/2014/main" id="{F25AD951-B9D4-4457-BD20-F62D2FAD43C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8" name="Oval 1107">
                  <a:extLst>
                    <a:ext uri="{FF2B5EF4-FFF2-40B4-BE49-F238E27FC236}">
                      <a16:creationId xmlns:a16="http://schemas.microsoft.com/office/drawing/2014/main" id="{F11452E6-BE2F-4B8E-A689-BB2688563C45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9" name="Oval 1108">
                  <a:extLst>
                    <a:ext uri="{FF2B5EF4-FFF2-40B4-BE49-F238E27FC236}">
                      <a16:creationId xmlns:a16="http://schemas.microsoft.com/office/drawing/2014/main" id="{C5A5E222-B7A0-4BC8-9B23-43F1AF904F09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0" name="Oval 1109">
                  <a:extLst>
                    <a:ext uri="{FF2B5EF4-FFF2-40B4-BE49-F238E27FC236}">
                      <a16:creationId xmlns:a16="http://schemas.microsoft.com/office/drawing/2014/main" id="{89BFDE80-FE66-4FA6-8A70-B31B109D7AA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1" name="Oval 1110">
                  <a:extLst>
                    <a:ext uri="{FF2B5EF4-FFF2-40B4-BE49-F238E27FC236}">
                      <a16:creationId xmlns:a16="http://schemas.microsoft.com/office/drawing/2014/main" id="{E24AA6DB-03AB-4DF5-A1AE-7EC33E9289CF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2" name="Oval 1111">
                  <a:extLst>
                    <a:ext uri="{FF2B5EF4-FFF2-40B4-BE49-F238E27FC236}">
                      <a16:creationId xmlns:a16="http://schemas.microsoft.com/office/drawing/2014/main" id="{02E12DB7-D6E8-4A12-8746-D03B55367BA6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3" name="Oval 1112">
                  <a:extLst>
                    <a:ext uri="{FF2B5EF4-FFF2-40B4-BE49-F238E27FC236}">
                      <a16:creationId xmlns:a16="http://schemas.microsoft.com/office/drawing/2014/main" id="{40421EE8-10F0-4947-8570-3ED4F4C23ACC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4" name="Oval 1113">
                  <a:extLst>
                    <a:ext uri="{FF2B5EF4-FFF2-40B4-BE49-F238E27FC236}">
                      <a16:creationId xmlns:a16="http://schemas.microsoft.com/office/drawing/2014/main" id="{BA5BA952-7AFF-44BF-8015-53280CC77AF0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5" name="Oval 1114">
                  <a:extLst>
                    <a:ext uri="{FF2B5EF4-FFF2-40B4-BE49-F238E27FC236}">
                      <a16:creationId xmlns:a16="http://schemas.microsoft.com/office/drawing/2014/main" id="{FD7B58C9-C3EF-4D96-BA81-1A5059F0C03D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6" name="Oval 1115">
                  <a:extLst>
                    <a:ext uri="{FF2B5EF4-FFF2-40B4-BE49-F238E27FC236}">
                      <a16:creationId xmlns:a16="http://schemas.microsoft.com/office/drawing/2014/main" id="{19637BF7-0242-45A9-9462-69C60802D31C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7" name="Oval 1116">
                  <a:extLst>
                    <a:ext uri="{FF2B5EF4-FFF2-40B4-BE49-F238E27FC236}">
                      <a16:creationId xmlns:a16="http://schemas.microsoft.com/office/drawing/2014/main" id="{77BEE9BE-A7A8-45AF-9AEC-341CA54F3D2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DD5243C7-7278-41D8-9108-813ACECCB98A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8341F8-8D53-46D6-9248-D59EC1C2674C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0" name="Oval 1119">
                  <a:extLst>
                    <a:ext uri="{FF2B5EF4-FFF2-40B4-BE49-F238E27FC236}">
                      <a16:creationId xmlns:a16="http://schemas.microsoft.com/office/drawing/2014/main" id="{46BA3E24-5BAD-4F9D-B255-2F97723C44EA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1" name="Oval 1120">
                  <a:extLst>
                    <a:ext uri="{FF2B5EF4-FFF2-40B4-BE49-F238E27FC236}">
                      <a16:creationId xmlns:a16="http://schemas.microsoft.com/office/drawing/2014/main" id="{4E924A43-82B7-4166-9DCD-D51056AA93A7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0678F109-12FA-4AE9-BDD0-671F3A84E2C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C531E848-28BA-491A-9798-D057B7E150D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4" name="Oval 1123">
                  <a:extLst>
                    <a:ext uri="{FF2B5EF4-FFF2-40B4-BE49-F238E27FC236}">
                      <a16:creationId xmlns:a16="http://schemas.microsoft.com/office/drawing/2014/main" id="{80DBDCF3-3BFA-44C1-A09A-A30FE1E65A55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0" name="Group 1009">
                <a:extLst>
                  <a:ext uri="{FF2B5EF4-FFF2-40B4-BE49-F238E27FC236}">
                    <a16:creationId xmlns:a16="http://schemas.microsoft.com/office/drawing/2014/main" id="{B0EE2F3D-6639-4A09-8402-AA6CFF2A17B1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069" name="Oval 1068">
                  <a:extLst>
                    <a:ext uri="{FF2B5EF4-FFF2-40B4-BE49-F238E27FC236}">
                      <a16:creationId xmlns:a16="http://schemas.microsoft.com/office/drawing/2014/main" id="{27AE37F9-5C69-4F8B-BF1A-ED1CBD88B6A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0" name="Oval 1069">
                  <a:extLst>
                    <a:ext uri="{FF2B5EF4-FFF2-40B4-BE49-F238E27FC236}">
                      <a16:creationId xmlns:a16="http://schemas.microsoft.com/office/drawing/2014/main" id="{57EDA83D-7293-4265-9720-0ACEDEA53DAD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1" name="Oval 1070">
                  <a:extLst>
                    <a:ext uri="{FF2B5EF4-FFF2-40B4-BE49-F238E27FC236}">
                      <a16:creationId xmlns:a16="http://schemas.microsoft.com/office/drawing/2014/main" id="{EA2D2238-944A-471F-8671-86C5EDCA7A22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2" name="Oval 1071">
                  <a:extLst>
                    <a:ext uri="{FF2B5EF4-FFF2-40B4-BE49-F238E27FC236}">
                      <a16:creationId xmlns:a16="http://schemas.microsoft.com/office/drawing/2014/main" id="{F2A0E0C2-D14A-4872-9B49-EE40495AA9DA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3" name="Oval 1072">
                  <a:extLst>
                    <a:ext uri="{FF2B5EF4-FFF2-40B4-BE49-F238E27FC236}">
                      <a16:creationId xmlns:a16="http://schemas.microsoft.com/office/drawing/2014/main" id="{4FC25D51-740A-4378-A1CB-2246410EF4D0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4" name="Oval 1073">
                  <a:extLst>
                    <a:ext uri="{FF2B5EF4-FFF2-40B4-BE49-F238E27FC236}">
                      <a16:creationId xmlns:a16="http://schemas.microsoft.com/office/drawing/2014/main" id="{EFD9CB1D-F08E-4212-8868-FFECCD9CB18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5" name="Oval 1074">
                  <a:extLst>
                    <a:ext uri="{FF2B5EF4-FFF2-40B4-BE49-F238E27FC236}">
                      <a16:creationId xmlns:a16="http://schemas.microsoft.com/office/drawing/2014/main" id="{496845CA-07F5-43D4-8F40-A6F50F8DE6BD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6" name="Oval 1075">
                  <a:extLst>
                    <a:ext uri="{FF2B5EF4-FFF2-40B4-BE49-F238E27FC236}">
                      <a16:creationId xmlns:a16="http://schemas.microsoft.com/office/drawing/2014/main" id="{D7CDCFFA-6BF2-4F0C-B590-C1EA1FA30705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7" name="Oval 1076">
                  <a:extLst>
                    <a:ext uri="{FF2B5EF4-FFF2-40B4-BE49-F238E27FC236}">
                      <a16:creationId xmlns:a16="http://schemas.microsoft.com/office/drawing/2014/main" id="{F5830F03-3A5B-46E6-844C-BF49551B2673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8" name="Oval 1077">
                  <a:extLst>
                    <a:ext uri="{FF2B5EF4-FFF2-40B4-BE49-F238E27FC236}">
                      <a16:creationId xmlns:a16="http://schemas.microsoft.com/office/drawing/2014/main" id="{E6AB55F1-ADCB-4C48-A807-0B6F9015D8AA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9" name="Oval 1078">
                  <a:extLst>
                    <a:ext uri="{FF2B5EF4-FFF2-40B4-BE49-F238E27FC236}">
                      <a16:creationId xmlns:a16="http://schemas.microsoft.com/office/drawing/2014/main" id="{61D0D952-3E04-4E18-A588-FEFD3F06208D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0" name="Oval 1079">
                  <a:extLst>
                    <a:ext uri="{FF2B5EF4-FFF2-40B4-BE49-F238E27FC236}">
                      <a16:creationId xmlns:a16="http://schemas.microsoft.com/office/drawing/2014/main" id="{4BD85B5A-68F1-4F12-955F-9255ABAB009F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1" name="Oval 1080">
                  <a:extLst>
                    <a:ext uri="{FF2B5EF4-FFF2-40B4-BE49-F238E27FC236}">
                      <a16:creationId xmlns:a16="http://schemas.microsoft.com/office/drawing/2014/main" id="{E9283A40-74A1-449D-AF44-743BDB607873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2" name="Oval 1081">
                  <a:extLst>
                    <a:ext uri="{FF2B5EF4-FFF2-40B4-BE49-F238E27FC236}">
                      <a16:creationId xmlns:a16="http://schemas.microsoft.com/office/drawing/2014/main" id="{C1567760-4717-4894-B0C3-14B12333E2C7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3" name="Oval 1082">
                  <a:extLst>
                    <a:ext uri="{FF2B5EF4-FFF2-40B4-BE49-F238E27FC236}">
                      <a16:creationId xmlns:a16="http://schemas.microsoft.com/office/drawing/2014/main" id="{1AC4F143-0A05-4B51-9E5E-97E8EF56DA42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4" name="Oval 1083">
                  <a:extLst>
                    <a:ext uri="{FF2B5EF4-FFF2-40B4-BE49-F238E27FC236}">
                      <a16:creationId xmlns:a16="http://schemas.microsoft.com/office/drawing/2014/main" id="{9A1D59E0-1F64-4FD9-AB80-C61B1E28F736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5" name="Oval 1084">
                  <a:extLst>
                    <a:ext uri="{FF2B5EF4-FFF2-40B4-BE49-F238E27FC236}">
                      <a16:creationId xmlns:a16="http://schemas.microsoft.com/office/drawing/2014/main" id="{CA0E033D-A19E-4005-A2BA-8424D884638A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6" name="Oval 1085">
                  <a:extLst>
                    <a:ext uri="{FF2B5EF4-FFF2-40B4-BE49-F238E27FC236}">
                      <a16:creationId xmlns:a16="http://schemas.microsoft.com/office/drawing/2014/main" id="{6127C669-ED85-475B-90EB-789F9C296BF6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7" name="Oval 1086">
                  <a:extLst>
                    <a:ext uri="{FF2B5EF4-FFF2-40B4-BE49-F238E27FC236}">
                      <a16:creationId xmlns:a16="http://schemas.microsoft.com/office/drawing/2014/main" id="{DD0A9496-EE41-4777-BB61-1F4E8BD1F14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8" name="Oval 1087">
                  <a:extLst>
                    <a:ext uri="{FF2B5EF4-FFF2-40B4-BE49-F238E27FC236}">
                      <a16:creationId xmlns:a16="http://schemas.microsoft.com/office/drawing/2014/main" id="{28516BE5-664F-476D-B513-134EDDA288F9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9" name="Oval 1088">
                  <a:extLst>
                    <a:ext uri="{FF2B5EF4-FFF2-40B4-BE49-F238E27FC236}">
                      <a16:creationId xmlns:a16="http://schemas.microsoft.com/office/drawing/2014/main" id="{A13312D8-EAE3-4FC4-8025-A403C524EBB1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0" name="Oval 1089">
                  <a:extLst>
                    <a:ext uri="{FF2B5EF4-FFF2-40B4-BE49-F238E27FC236}">
                      <a16:creationId xmlns:a16="http://schemas.microsoft.com/office/drawing/2014/main" id="{CE4DA555-A5DE-4950-99E8-B2B9EFCCBC62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1" name="Oval 1090">
                  <a:extLst>
                    <a:ext uri="{FF2B5EF4-FFF2-40B4-BE49-F238E27FC236}">
                      <a16:creationId xmlns:a16="http://schemas.microsoft.com/office/drawing/2014/main" id="{2C9D1D53-B604-4789-9485-AC5D9E9C382D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2" name="Oval 1091">
                  <a:extLst>
                    <a:ext uri="{FF2B5EF4-FFF2-40B4-BE49-F238E27FC236}">
                      <a16:creationId xmlns:a16="http://schemas.microsoft.com/office/drawing/2014/main" id="{654BB6B7-7E27-4FA0-ACEC-14C59D960FAC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3" name="Oval 1092">
                  <a:extLst>
                    <a:ext uri="{FF2B5EF4-FFF2-40B4-BE49-F238E27FC236}">
                      <a16:creationId xmlns:a16="http://schemas.microsoft.com/office/drawing/2014/main" id="{860E5493-2386-4131-8A8C-69D92ABDDBC8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4" name="Oval 1093">
                  <a:extLst>
                    <a:ext uri="{FF2B5EF4-FFF2-40B4-BE49-F238E27FC236}">
                      <a16:creationId xmlns:a16="http://schemas.microsoft.com/office/drawing/2014/main" id="{F76AC3DC-A970-4D19-86AA-4D82C58B2AF7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5" name="Oval 1094">
                  <a:extLst>
                    <a:ext uri="{FF2B5EF4-FFF2-40B4-BE49-F238E27FC236}">
                      <a16:creationId xmlns:a16="http://schemas.microsoft.com/office/drawing/2014/main" id="{7B210CB3-FB9F-432B-B5A3-B2713FC6986C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6" name="Oval 1095">
                  <a:extLst>
                    <a:ext uri="{FF2B5EF4-FFF2-40B4-BE49-F238E27FC236}">
                      <a16:creationId xmlns:a16="http://schemas.microsoft.com/office/drawing/2014/main" id="{BD2F1B3B-7D34-437E-AF5A-14DB874DEEB5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1" name="Group 1010">
                <a:extLst>
                  <a:ext uri="{FF2B5EF4-FFF2-40B4-BE49-F238E27FC236}">
                    <a16:creationId xmlns:a16="http://schemas.microsoft.com/office/drawing/2014/main" id="{D1985345-89D2-4D1A-9029-A53C2A1F5AD4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1041" name="Oval 1040">
                  <a:extLst>
                    <a:ext uri="{FF2B5EF4-FFF2-40B4-BE49-F238E27FC236}">
                      <a16:creationId xmlns:a16="http://schemas.microsoft.com/office/drawing/2014/main" id="{7BF749D2-1565-4DAF-9BE3-0D6AFA6D9F3F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2" name="Oval 1041">
                  <a:extLst>
                    <a:ext uri="{FF2B5EF4-FFF2-40B4-BE49-F238E27FC236}">
                      <a16:creationId xmlns:a16="http://schemas.microsoft.com/office/drawing/2014/main" id="{FAB0B596-887C-4D79-B52B-281B92956507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3" name="Oval 1042">
                  <a:extLst>
                    <a:ext uri="{FF2B5EF4-FFF2-40B4-BE49-F238E27FC236}">
                      <a16:creationId xmlns:a16="http://schemas.microsoft.com/office/drawing/2014/main" id="{4829C55E-845D-4127-B8D2-21018660B84D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4" name="Oval 1043">
                  <a:extLst>
                    <a:ext uri="{FF2B5EF4-FFF2-40B4-BE49-F238E27FC236}">
                      <a16:creationId xmlns:a16="http://schemas.microsoft.com/office/drawing/2014/main" id="{710F48E2-9D40-4298-A331-005B5D0F80FF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Oval 1044">
                  <a:extLst>
                    <a:ext uri="{FF2B5EF4-FFF2-40B4-BE49-F238E27FC236}">
                      <a16:creationId xmlns:a16="http://schemas.microsoft.com/office/drawing/2014/main" id="{7F0A4C85-F8AD-430D-8E80-0E5B6B1A27F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6" name="Oval 1045">
                  <a:extLst>
                    <a:ext uri="{FF2B5EF4-FFF2-40B4-BE49-F238E27FC236}">
                      <a16:creationId xmlns:a16="http://schemas.microsoft.com/office/drawing/2014/main" id="{CBF5A1C8-AB67-4E82-8929-A472C3594365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7" name="Oval 1046">
                  <a:extLst>
                    <a:ext uri="{FF2B5EF4-FFF2-40B4-BE49-F238E27FC236}">
                      <a16:creationId xmlns:a16="http://schemas.microsoft.com/office/drawing/2014/main" id="{625D25DE-A258-4370-84F9-7ADF561C8E7B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8" name="Oval 1047">
                  <a:extLst>
                    <a:ext uri="{FF2B5EF4-FFF2-40B4-BE49-F238E27FC236}">
                      <a16:creationId xmlns:a16="http://schemas.microsoft.com/office/drawing/2014/main" id="{FAA09AFA-2DC2-4801-AF12-86CABC636DE5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9" name="Oval 1048">
                  <a:extLst>
                    <a:ext uri="{FF2B5EF4-FFF2-40B4-BE49-F238E27FC236}">
                      <a16:creationId xmlns:a16="http://schemas.microsoft.com/office/drawing/2014/main" id="{67CAC4A9-C9A9-430C-8331-AF07C89C4175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0" name="Oval 1049">
                  <a:extLst>
                    <a:ext uri="{FF2B5EF4-FFF2-40B4-BE49-F238E27FC236}">
                      <a16:creationId xmlns:a16="http://schemas.microsoft.com/office/drawing/2014/main" id="{8838C9AA-0A1A-4CF6-8B7C-3E62E9125D7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1" name="Oval 1050">
                  <a:extLst>
                    <a:ext uri="{FF2B5EF4-FFF2-40B4-BE49-F238E27FC236}">
                      <a16:creationId xmlns:a16="http://schemas.microsoft.com/office/drawing/2014/main" id="{59682396-E122-4B0D-9051-A16D83CEB52A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2" name="Oval 1051">
                  <a:extLst>
                    <a:ext uri="{FF2B5EF4-FFF2-40B4-BE49-F238E27FC236}">
                      <a16:creationId xmlns:a16="http://schemas.microsoft.com/office/drawing/2014/main" id="{729CABBB-372E-4648-85BE-DF36F9BD115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3" name="Oval 1052">
                  <a:extLst>
                    <a:ext uri="{FF2B5EF4-FFF2-40B4-BE49-F238E27FC236}">
                      <a16:creationId xmlns:a16="http://schemas.microsoft.com/office/drawing/2014/main" id="{CDACA306-D618-42CB-A885-F6B6BF6F2D44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4" name="Oval 1053">
                  <a:extLst>
                    <a:ext uri="{FF2B5EF4-FFF2-40B4-BE49-F238E27FC236}">
                      <a16:creationId xmlns:a16="http://schemas.microsoft.com/office/drawing/2014/main" id="{E40ECFEE-A119-48F5-BE56-CF26A09751A7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5" name="Oval 1054">
                  <a:extLst>
                    <a:ext uri="{FF2B5EF4-FFF2-40B4-BE49-F238E27FC236}">
                      <a16:creationId xmlns:a16="http://schemas.microsoft.com/office/drawing/2014/main" id="{8A40AD1F-E7C4-430B-BC5E-B5E832509932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6" name="Oval 1055">
                  <a:extLst>
                    <a:ext uri="{FF2B5EF4-FFF2-40B4-BE49-F238E27FC236}">
                      <a16:creationId xmlns:a16="http://schemas.microsoft.com/office/drawing/2014/main" id="{CA4A09B1-CEB0-4DA2-8C59-707BC9B5187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7" name="Oval 1056">
                  <a:extLst>
                    <a:ext uri="{FF2B5EF4-FFF2-40B4-BE49-F238E27FC236}">
                      <a16:creationId xmlns:a16="http://schemas.microsoft.com/office/drawing/2014/main" id="{D6D77B4C-5871-484F-8A80-49E4D48E745C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8" name="Oval 1057">
                  <a:extLst>
                    <a:ext uri="{FF2B5EF4-FFF2-40B4-BE49-F238E27FC236}">
                      <a16:creationId xmlns:a16="http://schemas.microsoft.com/office/drawing/2014/main" id="{E9313B4C-868D-44E6-A071-3D1B44CAD98A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9" name="Oval 1058">
                  <a:extLst>
                    <a:ext uri="{FF2B5EF4-FFF2-40B4-BE49-F238E27FC236}">
                      <a16:creationId xmlns:a16="http://schemas.microsoft.com/office/drawing/2014/main" id="{9EF5A74B-FC0E-4574-956E-4FFF6120C470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0" name="Oval 1059">
                  <a:extLst>
                    <a:ext uri="{FF2B5EF4-FFF2-40B4-BE49-F238E27FC236}">
                      <a16:creationId xmlns:a16="http://schemas.microsoft.com/office/drawing/2014/main" id="{9BD2207A-60AB-4668-989D-BF1752E287EA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1" name="Oval 1060">
                  <a:extLst>
                    <a:ext uri="{FF2B5EF4-FFF2-40B4-BE49-F238E27FC236}">
                      <a16:creationId xmlns:a16="http://schemas.microsoft.com/office/drawing/2014/main" id="{B0B718C4-37C6-4A58-A3BF-6E261D500F4E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2" name="Oval 1061">
                  <a:extLst>
                    <a:ext uri="{FF2B5EF4-FFF2-40B4-BE49-F238E27FC236}">
                      <a16:creationId xmlns:a16="http://schemas.microsoft.com/office/drawing/2014/main" id="{8864A00F-3020-4300-B3DB-CC7F1AA0EEC5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3" name="Oval 1062">
                  <a:extLst>
                    <a:ext uri="{FF2B5EF4-FFF2-40B4-BE49-F238E27FC236}">
                      <a16:creationId xmlns:a16="http://schemas.microsoft.com/office/drawing/2014/main" id="{B8F1C3F7-67F0-4205-B811-310EAF354EC5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4" name="Oval 1063">
                  <a:extLst>
                    <a:ext uri="{FF2B5EF4-FFF2-40B4-BE49-F238E27FC236}">
                      <a16:creationId xmlns:a16="http://schemas.microsoft.com/office/drawing/2014/main" id="{9576315C-086D-4BFA-A135-DAF73DEC8032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5" name="Oval 1064">
                  <a:extLst>
                    <a:ext uri="{FF2B5EF4-FFF2-40B4-BE49-F238E27FC236}">
                      <a16:creationId xmlns:a16="http://schemas.microsoft.com/office/drawing/2014/main" id="{C58F1103-4705-4024-AC4B-FC7983B43F65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6" name="Oval 1065">
                  <a:extLst>
                    <a:ext uri="{FF2B5EF4-FFF2-40B4-BE49-F238E27FC236}">
                      <a16:creationId xmlns:a16="http://schemas.microsoft.com/office/drawing/2014/main" id="{36E9A471-3B6D-4BB5-BE5C-F376C1D0E407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7" name="Oval 1066">
                  <a:extLst>
                    <a:ext uri="{FF2B5EF4-FFF2-40B4-BE49-F238E27FC236}">
                      <a16:creationId xmlns:a16="http://schemas.microsoft.com/office/drawing/2014/main" id="{B5CD29D8-A7BB-4FE0-BDC1-8D37C5C1AE08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8" name="Oval 1067">
                  <a:extLst>
                    <a:ext uri="{FF2B5EF4-FFF2-40B4-BE49-F238E27FC236}">
                      <a16:creationId xmlns:a16="http://schemas.microsoft.com/office/drawing/2014/main" id="{EF271BBD-5B01-4BE2-9BDA-52589466C37C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2" name="Group 1011">
                <a:extLst>
                  <a:ext uri="{FF2B5EF4-FFF2-40B4-BE49-F238E27FC236}">
                    <a16:creationId xmlns:a16="http://schemas.microsoft.com/office/drawing/2014/main" id="{15C4CB4F-E498-42C2-A351-9FDF3E6386B5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1013" name="Oval 1012">
                  <a:extLst>
                    <a:ext uri="{FF2B5EF4-FFF2-40B4-BE49-F238E27FC236}">
                      <a16:creationId xmlns:a16="http://schemas.microsoft.com/office/drawing/2014/main" id="{6CCC2B54-01AC-4601-BDA4-BA7129F17124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AA8531F4-FA97-484B-BCBD-669FC7E0D1A1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5" name="Oval 1014">
                  <a:extLst>
                    <a:ext uri="{FF2B5EF4-FFF2-40B4-BE49-F238E27FC236}">
                      <a16:creationId xmlns:a16="http://schemas.microsoft.com/office/drawing/2014/main" id="{6189BB3A-9F20-4A86-AFE6-406160F1D9AB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6" name="Oval 1015">
                  <a:extLst>
                    <a:ext uri="{FF2B5EF4-FFF2-40B4-BE49-F238E27FC236}">
                      <a16:creationId xmlns:a16="http://schemas.microsoft.com/office/drawing/2014/main" id="{B9CDA09C-4BFC-4330-9E9A-106C8D63A446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7" name="Oval 1016">
                  <a:extLst>
                    <a:ext uri="{FF2B5EF4-FFF2-40B4-BE49-F238E27FC236}">
                      <a16:creationId xmlns:a16="http://schemas.microsoft.com/office/drawing/2014/main" id="{F98A4DC4-814A-4935-AF39-967F5B57943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8" name="Oval 1017">
                  <a:extLst>
                    <a:ext uri="{FF2B5EF4-FFF2-40B4-BE49-F238E27FC236}">
                      <a16:creationId xmlns:a16="http://schemas.microsoft.com/office/drawing/2014/main" id="{183883FD-AECC-4E32-BBF3-674C30455ECC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9" name="Oval 1018">
                  <a:extLst>
                    <a:ext uri="{FF2B5EF4-FFF2-40B4-BE49-F238E27FC236}">
                      <a16:creationId xmlns:a16="http://schemas.microsoft.com/office/drawing/2014/main" id="{E9C15BA9-3DD0-44D1-959E-452F57E738C5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0" name="Oval 1019">
                  <a:extLst>
                    <a:ext uri="{FF2B5EF4-FFF2-40B4-BE49-F238E27FC236}">
                      <a16:creationId xmlns:a16="http://schemas.microsoft.com/office/drawing/2014/main" id="{81500AE3-2B8D-4400-A0CC-7B881F64AC81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1" name="Oval 1020">
                  <a:extLst>
                    <a:ext uri="{FF2B5EF4-FFF2-40B4-BE49-F238E27FC236}">
                      <a16:creationId xmlns:a16="http://schemas.microsoft.com/office/drawing/2014/main" id="{FF111A3F-CFB5-4A4F-929E-B58EDEBBD012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2" name="Oval 1021">
                  <a:extLst>
                    <a:ext uri="{FF2B5EF4-FFF2-40B4-BE49-F238E27FC236}">
                      <a16:creationId xmlns:a16="http://schemas.microsoft.com/office/drawing/2014/main" id="{11C7E70F-8CEF-4024-90D3-62EB2303C3A1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7922328B-6D0D-4C55-8FE3-E3CCF9EB32D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4" name="Oval 1023">
                  <a:extLst>
                    <a:ext uri="{FF2B5EF4-FFF2-40B4-BE49-F238E27FC236}">
                      <a16:creationId xmlns:a16="http://schemas.microsoft.com/office/drawing/2014/main" id="{4FBCF20F-A78F-4E3D-AEBA-528430DDE7A8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D8434A72-059D-4033-A9F7-107D1035AC2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6" name="Oval 1025">
                  <a:extLst>
                    <a:ext uri="{FF2B5EF4-FFF2-40B4-BE49-F238E27FC236}">
                      <a16:creationId xmlns:a16="http://schemas.microsoft.com/office/drawing/2014/main" id="{36E41230-E085-436F-8CCB-7FC65FD4197F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7" name="Oval 1026">
                  <a:extLst>
                    <a:ext uri="{FF2B5EF4-FFF2-40B4-BE49-F238E27FC236}">
                      <a16:creationId xmlns:a16="http://schemas.microsoft.com/office/drawing/2014/main" id="{26AF199F-56DC-44E7-AF88-B3687028618E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8" name="Oval 1027">
                  <a:extLst>
                    <a:ext uri="{FF2B5EF4-FFF2-40B4-BE49-F238E27FC236}">
                      <a16:creationId xmlns:a16="http://schemas.microsoft.com/office/drawing/2014/main" id="{27F7AEB0-238F-4750-AF4F-2C002EF88912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9" name="Oval 1028">
                  <a:extLst>
                    <a:ext uri="{FF2B5EF4-FFF2-40B4-BE49-F238E27FC236}">
                      <a16:creationId xmlns:a16="http://schemas.microsoft.com/office/drawing/2014/main" id="{BCA0251B-8A1F-4E87-A99D-D16FF67BDFD8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0" name="Oval 1029">
                  <a:extLst>
                    <a:ext uri="{FF2B5EF4-FFF2-40B4-BE49-F238E27FC236}">
                      <a16:creationId xmlns:a16="http://schemas.microsoft.com/office/drawing/2014/main" id="{F4E27D03-EB04-4F8C-9926-082A2E1E1D9D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1" name="Oval 1030">
                  <a:extLst>
                    <a:ext uri="{FF2B5EF4-FFF2-40B4-BE49-F238E27FC236}">
                      <a16:creationId xmlns:a16="http://schemas.microsoft.com/office/drawing/2014/main" id="{7F6C52D8-FE65-44EE-95C0-367A51A98F97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06DDA5D6-2EB1-44B2-BBE6-576FC9EDE291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3" name="Oval 1032">
                  <a:extLst>
                    <a:ext uri="{FF2B5EF4-FFF2-40B4-BE49-F238E27FC236}">
                      <a16:creationId xmlns:a16="http://schemas.microsoft.com/office/drawing/2014/main" id="{52562DDC-4723-4CE7-B1B8-06E4C1094BBC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8D722FC9-0033-43B3-9B1D-2A2117D394E9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5" name="Oval 1034">
                  <a:extLst>
                    <a:ext uri="{FF2B5EF4-FFF2-40B4-BE49-F238E27FC236}">
                      <a16:creationId xmlns:a16="http://schemas.microsoft.com/office/drawing/2014/main" id="{651DFC55-9227-4302-BB48-1BA69756A85C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6" name="Oval 1035">
                  <a:extLst>
                    <a:ext uri="{FF2B5EF4-FFF2-40B4-BE49-F238E27FC236}">
                      <a16:creationId xmlns:a16="http://schemas.microsoft.com/office/drawing/2014/main" id="{0019D8AD-4B19-4E9F-A9B5-C70CDED12AF4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Oval 1036">
                  <a:extLst>
                    <a:ext uri="{FF2B5EF4-FFF2-40B4-BE49-F238E27FC236}">
                      <a16:creationId xmlns:a16="http://schemas.microsoft.com/office/drawing/2014/main" id="{1051FDEE-90D9-4DCB-BEDC-3604AFE1D70D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8" name="Oval 1037">
                  <a:extLst>
                    <a:ext uri="{FF2B5EF4-FFF2-40B4-BE49-F238E27FC236}">
                      <a16:creationId xmlns:a16="http://schemas.microsoft.com/office/drawing/2014/main" id="{6323C8C0-D97A-4177-AF56-AB6B0E579132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Oval 1038">
                  <a:extLst>
                    <a:ext uri="{FF2B5EF4-FFF2-40B4-BE49-F238E27FC236}">
                      <a16:creationId xmlns:a16="http://schemas.microsoft.com/office/drawing/2014/main" id="{AD9FF093-EFF9-49E7-86C5-32ECF6B4CB7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0" name="Oval 1039">
                  <a:extLst>
                    <a:ext uri="{FF2B5EF4-FFF2-40B4-BE49-F238E27FC236}">
                      <a16:creationId xmlns:a16="http://schemas.microsoft.com/office/drawing/2014/main" id="{A78FF3E4-6CD0-423D-938A-C52A2487B7B4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53" name="Group 1152">
            <a:extLst>
              <a:ext uri="{FF2B5EF4-FFF2-40B4-BE49-F238E27FC236}">
                <a16:creationId xmlns:a16="http://schemas.microsoft.com/office/drawing/2014/main" id="{96066A0B-B8D8-4092-9EB5-F65018AF5560}"/>
              </a:ext>
            </a:extLst>
          </p:cNvPr>
          <p:cNvGrpSpPr/>
          <p:nvPr/>
        </p:nvGrpSpPr>
        <p:grpSpPr>
          <a:xfrm>
            <a:off x="1378726" y="1438597"/>
            <a:ext cx="449298" cy="448690"/>
            <a:chOff x="5807095" y="1124687"/>
            <a:chExt cx="2344699" cy="2341527"/>
          </a:xfrm>
        </p:grpSpPr>
        <p:sp>
          <p:nvSpPr>
            <p:cNvPr id="1154" name="Oval 1153">
              <a:extLst>
                <a:ext uri="{FF2B5EF4-FFF2-40B4-BE49-F238E27FC236}">
                  <a16:creationId xmlns:a16="http://schemas.microsoft.com/office/drawing/2014/main" id="{61E6D284-1C40-416D-A78D-C52280728518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5" name="Group 1154">
              <a:extLst>
                <a:ext uri="{FF2B5EF4-FFF2-40B4-BE49-F238E27FC236}">
                  <a16:creationId xmlns:a16="http://schemas.microsoft.com/office/drawing/2014/main" id="{29E2DDF0-E140-40F9-8B50-BB5D78725CA8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1156" name="Circle: Hollow 1155">
                <a:extLst>
                  <a:ext uri="{FF2B5EF4-FFF2-40B4-BE49-F238E27FC236}">
                    <a16:creationId xmlns:a16="http://schemas.microsoft.com/office/drawing/2014/main" id="{21C15F92-A6A4-429C-A092-89A5653BD6C8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CBF07A2C-D970-4911-A67E-83102F7130FB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58" name="Group 1157">
                <a:extLst>
                  <a:ext uri="{FF2B5EF4-FFF2-40B4-BE49-F238E27FC236}">
                    <a16:creationId xmlns:a16="http://schemas.microsoft.com/office/drawing/2014/main" id="{BEAFE333-F838-4053-8E4B-8A6319E2FAD2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1275" name="Oval 1274">
                  <a:extLst>
                    <a:ext uri="{FF2B5EF4-FFF2-40B4-BE49-F238E27FC236}">
                      <a16:creationId xmlns:a16="http://schemas.microsoft.com/office/drawing/2014/main" id="{B8B237D9-7F2D-45DD-88D7-2C4F31CB65C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6" name="Oval 1275">
                  <a:extLst>
                    <a:ext uri="{FF2B5EF4-FFF2-40B4-BE49-F238E27FC236}">
                      <a16:creationId xmlns:a16="http://schemas.microsoft.com/office/drawing/2014/main" id="{58B38080-ACC7-4BCD-88A7-20F5AC2C69D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7" name="Oval 1276">
                  <a:extLst>
                    <a:ext uri="{FF2B5EF4-FFF2-40B4-BE49-F238E27FC236}">
                      <a16:creationId xmlns:a16="http://schemas.microsoft.com/office/drawing/2014/main" id="{D691CCEB-55DC-4EE6-8B07-52D7BFA232B9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8" name="Oval 1277">
                  <a:extLst>
                    <a:ext uri="{FF2B5EF4-FFF2-40B4-BE49-F238E27FC236}">
                      <a16:creationId xmlns:a16="http://schemas.microsoft.com/office/drawing/2014/main" id="{5C2C76E6-4D4E-47FD-984B-0B14F074817A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9" name="Oval 1278">
                  <a:extLst>
                    <a:ext uri="{FF2B5EF4-FFF2-40B4-BE49-F238E27FC236}">
                      <a16:creationId xmlns:a16="http://schemas.microsoft.com/office/drawing/2014/main" id="{32173FB4-9D04-48F3-AE2C-3515C03B965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0" name="Oval 1279">
                  <a:extLst>
                    <a:ext uri="{FF2B5EF4-FFF2-40B4-BE49-F238E27FC236}">
                      <a16:creationId xmlns:a16="http://schemas.microsoft.com/office/drawing/2014/main" id="{A5FE320B-FE8F-4064-A354-8E13A5A643B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1" name="Oval 1280">
                  <a:extLst>
                    <a:ext uri="{FF2B5EF4-FFF2-40B4-BE49-F238E27FC236}">
                      <a16:creationId xmlns:a16="http://schemas.microsoft.com/office/drawing/2014/main" id="{F9C0C756-7325-4D18-9868-C01D173744A0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2" name="Oval 1281">
                  <a:extLst>
                    <a:ext uri="{FF2B5EF4-FFF2-40B4-BE49-F238E27FC236}">
                      <a16:creationId xmlns:a16="http://schemas.microsoft.com/office/drawing/2014/main" id="{26C36844-9907-468E-9D78-6B006354363E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3" name="Oval 1282">
                  <a:extLst>
                    <a:ext uri="{FF2B5EF4-FFF2-40B4-BE49-F238E27FC236}">
                      <a16:creationId xmlns:a16="http://schemas.microsoft.com/office/drawing/2014/main" id="{80B6071B-B43D-4C66-87C2-B8C7B1F93BB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4" name="Oval 1283">
                  <a:extLst>
                    <a:ext uri="{FF2B5EF4-FFF2-40B4-BE49-F238E27FC236}">
                      <a16:creationId xmlns:a16="http://schemas.microsoft.com/office/drawing/2014/main" id="{C50DF29D-F635-465C-A453-2456BABBF9C8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5" name="Oval 1284">
                  <a:extLst>
                    <a:ext uri="{FF2B5EF4-FFF2-40B4-BE49-F238E27FC236}">
                      <a16:creationId xmlns:a16="http://schemas.microsoft.com/office/drawing/2014/main" id="{593FA76D-5539-4684-8AF0-2F67A6F0DE95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6" name="Oval 1285">
                  <a:extLst>
                    <a:ext uri="{FF2B5EF4-FFF2-40B4-BE49-F238E27FC236}">
                      <a16:creationId xmlns:a16="http://schemas.microsoft.com/office/drawing/2014/main" id="{4E67E0AD-9E8F-42A8-B863-DDBA0FB555B3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7" name="Oval 1286">
                  <a:extLst>
                    <a:ext uri="{FF2B5EF4-FFF2-40B4-BE49-F238E27FC236}">
                      <a16:creationId xmlns:a16="http://schemas.microsoft.com/office/drawing/2014/main" id="{523A227B-92DC-4FAD-A790-472C8320F0EB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8" name="Oval 1287">
                  <a:extLst>
                    <a:ext uri="{FF2B5EF4-FFF2-40B4-BE49-F238E27FC236}">
                      <a16:creationId xmlns:a16="http://schemas.microsoft.com/office/drawing/2014/main" id="{2A25FEDF-4217-449B-8C2F-542A7918D9DC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9" name="Oval 1288">
                  <a:extLst>
                    <a:ext uri="{FF2B5EF4-FFF2-40B4-BE49-F238E27FC236}">
                      <a16:creationId xmlns:a16="http://schemas.microsoft.com/office/drawing/2014/main" id="{6E745BEF-8DC6-4B85-8451-E48C896B0C2A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0" name="Oval 1289">
                  <a:extLst>
                    <a:ext uri="{FF2B5EF4-FFF2-40B4-BE49-F238E27FC236}">
                      <a16:creationId xmlns:a16="http://schemas.microsoft.com/office/drawing/2014/main" id="{02EAAEB1-9B64-48F4-BD05-6A5BED1CBA2F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1" name="Oval 1290">
                  <a:extLst>
                    <a:ext uri="{FF2B5EF4-FFF2-40B4-BE49-F238E27FC236}">
                      <a16:creationId xmlns:a16="http://schemas.microsoft.com/office/drawing/2014/main" id="{6971FB48-0BE1-4364-A293-273850ED2DF3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2" name="Oval 1291">
                  <a:extLst>
                    <a:ext uri="{FF2B5EF4-FFF2-40B4-BE49-F238E27FC236}">
                      <a16:creationId xmlns:a16="http://schemas.microsoft.com/office/drawing/2014/main" id="{D770709D-F8F6-46A8-8A54-9CF55FB4C22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3" name="Oval 1292">
                  <a:extLst>
                    <a:ext uri="{FF2B5EF4-FFF2-40B4-BE49-F238E27FC236}">
                      <a16:creationId xmlns:a16="http://schemas.microsoft.com/office/drawing/2014/main" id="{688379C9-F38F-4E46-A5A0-A199A74A263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4" name="Oval 1293">
                  <a:extLst>
                    <a:ext uri="{FF2B5EF4-FFF2-40B4-BE49-F238E27FC236}">
                      <a16:creationId xmlns:a16="http://schemas.microsoft.com/office/drawing/2014/main" id="{A743784F-92EB-445D-9213-4C9EE1390270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5" name="Oval 1294">
                  <a:extLst>
                    <a:ext uri="{FF2B5EF4-FFF2-40B4-BE49-F238E27FC236}">
                      <a16:creationId xmlns:a16="http://schemas.microsoft.com/office/drawing/2014/main" id="{52409C73-73E7-4902-8C04-8CDC487783A0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6" name="Oval 1295">
                  <a:extLst>
                    <a:ext uri="{FF2B5EF4-FFF2-40B4-BE49-F238E27FC236}">
                      <a16:creationId xmlns:a16="http://schemas.microsoft.com/office/drawing/2014/main" id="{18A35DA2-E7DD-458F-9659-82FD791BB103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7" name="Oval 1296">
                  <a:extLst>
                    <a:ext uri="{FF2B5EF4-FFF2-40B4-BE49-F238E27FC236}">
                      <a16:creationId xmlns:a16="http://schemas.microsoft.com/office/drawing/2014/main" id="{6721D996-E93A-40EA-A254-4E44A937FE3C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8" name="Oval 1297">
                  <a:extLst>
                    <a:ext uri="{FF2B5EF4-FFF2-40B4-BE49-F238E27FC236}">
                      <a16:creationId xmlns:a16="http://schemas.microsoft.com/office/drawing/2014/main" id="{0EE46BA9-4645-4713-9C0F-3201B93165F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9" name="Oval 1298">
                  <a:extLst>
                    <a:ext uri="{FF2B5EF4-FFF2-40B4-BE49-F238E27FC236}">
                      <a16:creationId xmlns:a16="http://schemas.microsoft.com/office/drawing/2014/main" id="{2534884A-19CE-411A-A690-241CDDC451BD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0" name="Oval 1299">
                  <a:extLst>
                    <a:ext uri="{FF2B5EF4-FFF2-40B4-BE49-F238E27FC236}">
                      <a16:creationId xmlns:a16="http://schemas.microsoft.com/office/drawing/2014/main" id="{BFBFBCF7-6A70-47E6-BF0D-C1B2603023E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1" name="Oval 1300">
                  <a:extLst>
                    <a:ext uri="{FF2B5EF4-FFF2-40B4-BE49-F238E27FC236}">
                      <a16:creationId xmlns:a16="http://schemas.microsoft.com/office/drawing/2014/main" id="{138B56C2-EEBD-47E0-A83D-5B17A6BADBCF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2" name="Oval 1301">
                  <a:extLst>
                    <a:ext uri="{FF2B5EF4-FFF2-40B4-BE49-F238E27FC236}">
                      <a16:creationId xmlns:a16="http://schemas.microsoft.com/office/drawing/2014/main" id="{BA7A1CBE-39D4-4C45-8A1D-9EEA834D904F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9" name="Group 1158">
                <a:extLst>
                  <a:ext uri="{FF2B5EF4-FFF2-40B4-BE49-F238E27FC236}">
                    <a16:creationId xmlns:a16="http://schemas.microsoft.com/office/drawing/2014/main" id="{8F718E1D-1BE7-4263-9278-5677AC8BE166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247" name="Oval 1246">
                  <a:extLst>
                    <a:ext uri="{FF2B5EF4-FFF2-40B4-BE49-F238E27FC236}">
                      <a16:creationId xmlns:a16="http://schemas.microsoft.com/office/drawing/2014/main" id="{F4E4A305-BFC5-4D2A-9798-6B3E9795F8A8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8" name="Oval 1247">
                  <a:extLst>
                    <a:ext uri="{FF2B5EF4-FFF2-40B4-BE49-F238E27FC236}">
                      <a16:creationId xmlns:a16="http://schemas.microsoft.com/office/drawing/2014/main" id="{15FFC7D8-5F6A-49BB-A26B-BE95F4A17191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9" name="Oval 1248">
                  <a:extLst>
                    <a:ext uri="{FF2B5EF4-FFF2-40B4-BE49-F238E27FC236}">
                      <a16:creationId xmlns:a16="http://schemas.microsoft.com/office/drawing/2014/main" id="{3A5C8620-909B-40C9-A144-0FCA70433986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0" name="Oval 1249">
                  <a:extLst>
                    <a:ext uri="{FF2B5EF4-FFF2-40B4-BE49-F238E27FC236}">
                      <a16:creationId xmlns:a16="http://schemas.microsoft.com/office/drawing/2014/main" id="{5E2E1878-412B-45DE-95C1-D12C665C2302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1" name="Oval 1250">
                  <a:extLst>
                    <a:ext uri="{FF2B5EF4-FFF2-40B4-BE49-F238E27FC236}">
                      <a16:creationId xmlns:a16="http://schemas.microsoft.com/office/drawing/2014/main" id="{7B6E57BB-2EEA-495C-B285-AFB4DA444F4F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2" name="Oval 1251">
                  <a:extLst>
                    <a:ext uri="{FF2B5EF4-FFF2-40B4-BE49-F238E27FC236}">
                      <a16:creationId xmlns:a16="http://schemas.microsoft.com/office/drawing/2014/main" id="{E0725512-DA5A-4E6E-BFD7-B44417CD15C6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3" name="Oval 1252">
                  <a:extLst>
                    <a:ext uri="{FF2B5EF4-FFF2-40B4-BE49-F238E27FC236}">
                      <a16:creationId xmlns:a16="http://schemas.microsoft.com/office/drawing/2014/main" id="{F59DF0CB-3CBC-43C7-84C9-1FD27494B17C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4" name="Oval 1253">
                  <a:extLst>
                    <a:ext uri="{FF2B5EF4-FFF2-40B4-BE49-F238E27FC236}">
                      <a16:creationId xmlns:a16="http://schemas.microsoft.com/office/drawing/2014/main" id="{46808D72-3C2B-4E27-B832-B1313E09AE34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5" name="Oval 1254">
                  <a:extLst>
                    <a:ext uri="{FF2B5EF4-FFF2-40B4-BE49-F238E27FC236}">
                      <a16:creationId xmlns:a16="http://schemas.microsoft.com/office/drawing/2014/main" id="{48C37793-0993-4AD6-A2BD-17FF3A791292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6" name="Oval 1255">
                  <a:extLst>
                    <a:ext uri="{FF2B5EF4-FFF2-40B4-BE49-F238E27FC236}">
                      <a16:creationId xmlns:a16="http://schemas.microsoft.com/office/drawing/2014/main" id="{25099C17-9C4D-466B-9725-AEAA3153FBE7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7" name="Oval 1256">
                  <a:extLst>
                    <a:ext uri="{FF2B5EF4-FFF2-40B4-BE49-F238E27FC236}">
                      <a16:creationId xmlns:a16="http://schemas.microsoft.com/office/drawing/2014/main" id="{D8EAD6F3-34E4-477E-B1FB-993BEF9ED87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8" name="Oval 1257">
                  <a:extLst>
                    <a:ext uri="{FF2B5EF4-FFF2-40B4-BE49-F238E27FC236}">
                      <a16:creationId xmlns:a16="http://schemas.microsoft.com/office/drawing/2014/main" id="{D933E543-6C27-4496-BF6F-3FADBF45288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9" name="Oval 1258">
                  <a:extLst>
                    <a:ext uri="{FF2B5EF4-FFF2-40B4-BE49-F238E27FC236}">
                      <a16:creationId xmlns:a16="http://schemas.microsoft.com/office/drawing/2014/main" id="{042DB526-5AA6-48F9-8926-61DF5181FBE7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0" name="Oval 1259">
                  <a:extLst>
                    <a:ext uri="{FF2B5EF4-FFF2-40B4-BE49-F238E27FC236}">
                      <a16:creationId xmlns:a16="http://schemas.microsoft.com/office/drawing/2014/main" id="{8499684A-C50D-4BDA-BF6B-4D83DD9268EB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1" name="Oval 1260">
                  <a:extLst>
                    <a:ext uri="{FF2B5EF4-FFF2-40B4-BE49-F238E27FC236}">
                      <a16:creationId xmlns:a16="http://schemas.microsoft.com/office/drawing/2014/main" id="{B8BE4F9F-0691-459F-B557-A5AA65CEA21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2" name="Oval 1261">
                  <a:extLst>
                    <a:ext uri="{FF2B5EF4-FFF2-40B4-BE49-F238E27FC236}">
                      <a16:creationId xmlns:a16="http://schemas.microsoft.com/office/drawing/2014/main" id="{A2632FD0-9AC0-4CA8-9A9A-FA58E19AA46C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3" name="Oval 1262">
                  <a:extLst>
                    <a:ext uri="{FF2B5EF4-FFF2-40B4-BE49-F238E27FC236}">
                      <a16:creationId xmlns:a16="http://schemas.microsoft.com/office/drawing/2014/main" id="{E9ADBA64-BEFD-41EE-B77A-7A1FC24D11B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4" name="Oval 1263">
                  <a:extLst>
                    <a:ext uri="{FF2B5EF4-FFF2-40B4-BE49-F238E27FC236}">
                      <a16:creationId xmlns:a16="http://schemas.microsoft.com/office/drawing/2014/main" id="{9273420D-E4E9-4BEF-8E09-E90320135D27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5" name="Oval 1264">
                  <a:extLst>
                    <a:ext uri="{FF2B5EF4-FFF2-40B4-BE49-F238E27FC236}">
                      <a16:creationId xmlns:a16="http://schemas.microsoft.com/office/drawing/2014/main" id="{EE996A53-44FF-4F56-9054-5B14A12DA059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6" name="Oval 1265">
                  <a:extLst>
                    <a:ext uri="{FF2B5EF4-FFF2-40B4-BE49-F238E27FC236}">
                      <a16:creationId xmlns:a16="http://schemas.microsoft.com/office/drawing/2014/main" id="{B85F3A96-6318-4028-8CA6-E038D68177C1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7" name="Oval 1266">
                  <a:extLst>
                    <a:ext uri="{FF2B5EF4-FFF2-40B4-BE49-F238E27FC236}">
                      <a16:creationId xmlns:a16="http://schemas.microsoft.com/office/drawing/2014/main" id="{449E2AA8-BA7B-49C9-8DCC-97435F7ED41D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8" name="Oval 1267">
                  <a:extLst>
                    <a:ext uri="{FF2B5EF4-FFF2-40B4-BE49-F238E27FC236}">
                      <a16:creationId xmlns:a16="http://schemas.microsoft.com/office/drawing/2014/main" id="{67DD3E25-BC62-4C67-9201-C1FE85F0F37C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9" name="Oval 1268">
                  <a:extLst>
                    <a:ext uri="{FF2B5EF4-FFF2-40B4-BE49-F238E27FC236}">
                      <a16:creationId xmlns:a16="http://schemas.microsoft.com/office/drawing/2014/main" id="{BC691F92-4021-4353-9A7D-EF0D304CAAD9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0" name="Oval 1269">
                  <a:extLst>
                    <a:ext uri="{FF2B5EF4-FFF2-40B4-BE49-F238E27FC236}">
                      <a16:creationId xmlns:a16="http://schemas.microsoft.com/office/drawing/2014/main" id="{6A78EB15-D695-4030-A717-0334B4C89006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1" name="Oval 1270">
                  <a:extLst>
                    <a:ext uri="{FF2B5EF4-FFF2-40B4-BE49-F238E27FC236}">
                      <a16:creationId xmlns:a16="http://schemas.microsoft.com/office/drawing/2014/main" id="{738FDA6C-684D-47C7-BF10-70386699DA07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2" name="Oval 1271">
                  <a:extLst>
                    <a:ext uri="{FF2B5EF4-FFF2-40B4-BE49-F238E27FC236}">
                      <a16:creationId xmlns:a16="http://schemas.microsoft.com/office/drawing/2014/main" id="{25FE9797-5B90-4099-9700-14B381816E8D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3" name="Oval 1272">
                  <a:extLst>
                    <a:ext uri="{FF2B5EF4-FFF2-40B4-BE49-F238E27FC236}">
                      <a16:creationId xmlns:a16="http://schemas.microsoft.com/office/drawing/2014/main" id="{D4308FB0-3F90-4858-933F-1FFE5D0B484D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4" name="Oval 1273">
                  <a:extLst>
                    <a:ext uri="{FF2B5EF4-FFF2-40B4-BE49-F238E27FC236}">
                      <a16:creationId xmlns:a16="http://schemas.microsoft.com/office/drawing/2014/main" id="{6FFAE8E4-A9D3-454A-B460-1532DAA4981E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0" name="Group 1159">
                <a:extLst>
                  <a:ext uri="{FF2B5EF4-FFF2-40B4-BE49-F238E27FC236}">
                    <a16:creationId xmlns:a16="http://schemas.microsoft.com/office/drawing/2014/main" id="{4621EB72-EF1C-4999-9871-FE8C1990BEFF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219" name="Oval 1218">
                  <a:extLst>
                    <a:ext uri="{FF2B5EF4-FFF2-40B4-BE49-F238E27FC236}">
                      <a16:creationId xmlns:a16="http://schemas.microsoft.com/office/drawing/2014/main" id="{FA2D554F-EA7A-4DD5-9ADD-CB85B8CC0297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0" name="Oval 1219">
                  <a:extLst>
                    <a:ext uri="{FF2B5EF4-FFF2-40B4-BE49-F238E27FC236}">
                      <a16:creationId xmlns:a16="http://schemas.microsoft.com/office/drawing/2014/main" id="{A7EE6EAD-4659-4479-AB5B-1A62A2D71574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1" name="Oval 1220">
                  <a:extLst>
                    <a:ext uri="{FF2B5EF4-FFF2-40B4-BE49-F238E27FC236}">
                      <a16:creationId xmlns:a16="http://schemas.microsoft.com/office/drawing/2014/main" id="{89998E3F-FA8E-4946-B453-80D3EB763E80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2" name="Oval 1221">
                  <a:extLst>
                    <a:ext uri="{FF2B5EF4-FFF2-40B4-BE49-F238E27FC236}">
                      <a16:creationId xmlns:a16="http://schemas.microsoft.com/office/drawing/2014/main" id="{4C984DAB-3071-47F4-9CD2-4391710F3A57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3" name="Oval 1222">
                  <a:extLst>
                    <a:ext uri="{FF2B5EF4-FFF2-40B4-BE49-F238E27FC236}">
                      <a16:creationId xmlns:a16="http://schemas.microsoft.com/office/drawing/2014/main" id="{55A948C3-32FF-4C62-A2EB-12B103E2303B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4" name="Oval 1223">
                  <a:extLst>
                    <a:ext uri="{FF2B5EF4-FFF2-40B4-BE49-F238E27FC236}">
                      <a16:creationId xmlns:a16="http://schemas.microsoft.com/office/drawing/2014/main" id="{9A520314-F317-4708-B2E5-1EFC6523D55E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5" name="Oval 1224">
                  <a:extLst>
                    <a:ext uri="{FF2B5EF4-FFF2-40B4-BE49-F238E27FC236}">
                      <a16:creationId xmlns:a16="http://schemas.microsoft.com/office/drawing/2014/main" id="{798F47DD-B9E4-43D6-9A0A-1A77C08585EF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6" name="Oval 1225">
                  <a:extLst>
                    <a:ext uri="{FF2B5EF4-FFF2-40B4-BE49-F238E27FC236}">
                      <a16:creationId xmlns:a16="http://schemas.microsoft.com/office/drawing/2014/main" id="{14ABAA83-2684-4521-8CE8-340421FEF108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7" name="Oval 1226">
                  <a:extLst>
                    <a:ext uri="{FF2B5EF4-FFF2-40B4-BE49-F238E27FC236}">
                      <a16:creationId xmlns:a16="http://schemas.microsoft.com/office/drawing/2014/main" id="{9852DEA0-30FD-4972-88C7-419B735D75FD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8" name="Oval 1227">
                  <a:extLst>
                    <a:ext uri="{FF2B5EF4-FFF2-40B4-BE49-F238E27FC236}">
                      <a16:creationId xmlns:a16="http://schemas.microsoft.com/office/drawing/2014/main" id="{8EEC261A-B283-462E-B84C-6E4A0FC818B0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9" name="Oval 1228">
                  <a:extLst>
                    <a:ext uri="{FF2B5EF4-FFF2-40B4-BE49-F238E27FC236}">
                      <a16:creationId xmlns:a16="http://schemas.microsoft.com/office/drawing/2014/main" id="{22017E69-59C0-48E0-9274-10917395CBC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0" name="Oval 1229">
                  <a:extLst>
                    <a:ext uri="{FF2B5EF4-FFF2-40B4-BE49-F238E27FC236}">
                      <a16:creationId xmlns:a16="http://schemas.microsoft.com/office/drawing/2014/main" id="{0A517594-4718-44A0-9DE1-27951AAE5DEE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1" name="Oval 1230">
                  <a:extLst>
                    <a:ext uri="{FF2B5EF4-FFF2-40B4-BE49-F238E27FC236}">
                      <a16:creationId xmlns:a16="http://schemas.microsoft.com/office/drawing/2014/main" id="{F1239F0A-67D7-467E-A1C7-9A2067780AE7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2" name="Oval 1231">
                  <a:extLst>
                    <a:ext uri="{FF2B5EF4-FFF2-40B4-BE49-F238E27FC236}">
                      <a16:creationId xmlns:a16="http://schemas.microsoft.com/office/drawing/2014/main" id="{2AC30A4A-D5E5-420C-AC4E-72CE6B903589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3" name="Oval 1232">
                  <a:extLst>
                    <a:ext uri="{FF2B5EF4-FFF2-40B4-BE49-F238E27FC236}">
                      <a16:creationId xmlns:a16="http://schemas.microsoft.com/office/drawing/2014/main" id="{7CCE6E79-1297-4013-B716-19DDA52F4AA7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4" name="Oval 1233">
                  <a:extLst>
                    <a:ext uri="{FF2B5EF4-FFF2-40B4-BE49-F238E27FC236}">
                      <a16:creationId xmlns:a16="http://schemas.microsoft.com/office/drawing/2014/main" id="{EDC51B93-8790-4BDF-BF10-347246D0B42A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5" name="Oval 1234">
                  <a:extLst>
                    <a:ext uri="{FF2B5EF4-FFF2-40B4-BE49-F238E27FC236}">
                      <a16:creationId xmlns:a16="http://schemas.microsoft.com/office/drawing/2014/main" id="{C99868FA-CBBB-4309-B740-C316CFD4115D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6" name="Oval 1235">
                  <a:extLst>
                    <a:ext uri="{FF2B5EF4-FFF2-40B4-BE49-F238E27FC236}">
                      <a16:creationId xmlns:a16="http://schemas.microsoft.com/office/drawing/2014/main" id="{C2ABC969-2219-4408-A46A-4F7E9B20B2A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7" name="Oval 1236">
                  <a:extLst>
                    <a:ext uri="{FF2B5EF4-FFF2-40B4-BE49-F238E27FC236}">
                      <a16:creationId xmlns:a16="http://schemas.microsoft.com/office/drawing/2014/main" id="{E7146685-44E5-4C8A-A35D-EA7503B40E48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8" name="Oval 1237">
                  <a:extLst>
                    <a:ext uri="{FF2B5EF4-FFF2-40B4-BE49-F238E27FC236}">
                      <a16:creationId xmlns:a16="http://schemas.microsoft.com/office/drawing/2014/main" id="{0B7DEFA7-937F-48AC-82D0-FDE8AC7E336E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9" name="Oval 1238">
                  <a:extLst>
                    <a:ext uri="{FF2B5EF4-FFF2-40B4-BE49-F238E27FC236}">
                      <a16:creationId xmlns:a16="http://schemas.microsoft.com/office/drawing/2014/main" id="{2DDC4312-36F3-4F3B-B092-654E5879F51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0" name="Oval 1239">
                  <a:extLst>
                    <a:ext uri="{FF2B5EF4-FFF2-40B4-BE49-F238E27FC236}">
                      <a16:creationId xmlns:a16="http://schemas.microsoft.com/office/drawing/2014/main" id="{F8C4CF58-76FC-44B3-98AE-4CAA5649740C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1" name="Oval 1240">
                  <a:extLst>
                    <a:ext uri="{FF2B5EF4-FFF2-40B4-BE49-F238E27FC236}">
                      <a16:creationId xmlns:a16="http://schemas.microsoft.com/office/drawing/2014/main" id="{3B5A454F-84E3-4BB8-A1F0-20EA7EE92277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2" name="Oval 1241">
                  <a:extLst>
                    <a:ext uri="{FF2B5EF4-FFF2-40B4-BE49-F238E27FC236}">
                      <a16:creationId xmlns:a16="http://schemas.microsoft.com/office/drawing/2014/main" id="{C7E19A5C-D734-4CAA-9404-F93E5531FF53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3" name="Oval 1242">
                  <a:extLst>
                    <a:ext uri="{FF2B5EF4-FFF2-40B4-BE49-F238E27FC236}">
                      <a16:creationId xmlns:a16="http://schemas.microsoft.com/office/drawing/2014/main" id="{F0D1B6FD-863A-4347-9229-029B518D8F56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4" name="Oval 1243">
                  <a:extLst>
                    <a:ext uri="{FF2B5EF4-FFF2-40B4-BE49-F238E27FC236}">
                      <a16:creationId xmlns:a16="http://schemas.microsoft.com/office/drawing/2014/main" id="{AE6FD425-664B-47FD-A749-9B24DD425B7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5" name="Oval 1244">
                  <a:extLst>
                    <a:ext uri="{FF2B5EF4-FFF2-40B4-BE49-F238E27FC236}">
                      <a16:creationId xmlns:a16="http://schemas.microsoft.com/office/drawing/2014/main" id="{01412BA3-1681-4A7C-895E-8494E00165F4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6" name="Oval 1245">
                  <a:extLst>
                    <a:ext uri="{FF2B5EF4-FFF2-40B4-BE49-F238E27FC236}">
                      <a16:creationId xmlns:a16="http://schemas.microsoft.com/office/drawing/2014/main" id="{D215377A-945E-4641-9AFA-42BBEC5CA36C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1" name="Group 1160">
                <a:extLst>
                  <a:ext uri="{FF2B5EF4-FFF2-40B4-BE49-F238E27FC236}">
                    <a16:creationId xmlns:a16="http://schemas.microsoft.com/office/drawing/2014/main" id="{27C2C625-8A13-49D9-874B-A37A3F335DE1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1191" name="Oval 1190">
                  <a:extLst>
                    <a:ext uri="{FF2B5EF4-FFF2-40B4-BE49-F238E27FC236}">
                      <a16:creationId xmlns:a16="http://schemas.microsoft.com/office/drawing/2014/main" id="{8BC5C2B6-21C0-4943-B041-D67524BF7ACA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2" name="Oval 1191">
                  <a:extLst>
                    <a:ext uri="{FF2B5EF4-FFF2-40B4-BE49-F238E27FC236}">
                      <a16:creationId xmlns:a16="http://schemas.microsoft.com/office/drawing/2014/main" id="{1BAA8FDA-E7E5-4255-949A-DCDF1C32BF7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A4995D18-9365-4A9A-AF73-3A077227291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4" name="Oval 1193">
                  <a:extLst>
                    <a:ext uri="{FF2B5EF4-FFF2-40B4-BE49-F238E27FC236}">
                      <a16:creationId xmlns:a16="http://schemas.microsoft.com/office/drawing/2014/main" id="{9B178DF7-D86D-473C-BFE8-DBD5A9B98AF1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5" name="Oval 1194">
                  <a:extLst>
                    <a:ext uri="{FF2B5EF4-FFF2-40B4-BE49-F238E27FC236}">
                      <a16:creationId xmlns:a16="http://schemas.microsoft.com/office/drawing/2014/main" id="{B7C47E16-1814-4ABC-8896-616938CDAC6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6" name="Oval 1195">
                  <a:extLst>
                    <a:ext uri="{FF2B5EF4-FFF2-40B4-BE49-F238E27FC236}">
                      <a16:creationId xmlns:a16="http://schemas.microsoft.com/office/drawing/2014/main" id="{9CBDE28A-F250-466B-A4D3-C683C47C56C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7" name="Oval 1196">
                  <a:extLst>
                    <a:ext uri="{FF2B5EF4-FFF2-40B4-BE49-F238E27FC236}">
                      <a16:creationId xmlns:a16="http://schemas.microsoft.com/office/drawing/2014/main" id="{DA4C03C7-BB63-4EFC-B87A-7F1B9EA64393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8" name="Oval 1197">
                  <a:extLst>
                    <a:ext uri="{FF2B5EF4-FFF2-40B4-BE49-F238E27FC236}">
                      <a16:creationId xmlns:a16="http://schemas.microsoft.com/office/drawing/2014/main" id="{FB9AB75D-0643-48EB-8746-CACB1DB81193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9" name="Oval 1198">
                  <a:extLst>
                    <a:ext uri="{FF2B5EF4-FFF2-40B4-BE49-F238E27FC236}">
                      <a16:creationId xmlns:a16="http://schemas.microsoft.com/office/drawing/2014/main" id="{57B83E40-2654-42B4-8563-4D673A432745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0" name="Oval 1199">
                  <a:extLst>
                    <a:ext uri="{FF2B5EF4-FFF2-40B4-BE49-F238E27FC236}">
                      <a16:creationId xmlns:a16="http://schemas.microsoft.com/office/drawing/2014/main" id="{E1E7888F-EA9F-4E16-93C2-4843B1F33454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1" name="Oval 1200">
                  <a:extLst>
                    <a:ext uri="{FF2B5EF4-FFF2-40B4-BE49-F238E27FC236}">
                      <a16:creationId xmlns:a16="http://schemas.microsoft.com/office/drawing/2014/main" id="{AD0F9335-3910-4512-8BEA-C2F75938FAA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2" name="Oval 1201">
                  <a:extLst>
                    <a:ext uri="{FF2B5EF4-FFF2-40B4-BE49-F238E27FC236}">
                      <a16:creationId xmlns:a16="http://schemas.microsoft.com/office/drawing/2014/main" id="{A38464CF-06E4-4A32-891F-4D9620AA5FC1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3" name="Oval 1202">
                  <a:extLst>
                    <a:ext uri="{FF2B5EF4-FFF2-40B4-BE49-F238E27FC236}">
                      <a16:creationId xmlns:a16="http://schemas.microsoft.com/office/drawing/2014/main" id="{68EB4105-CBCD-4DB0-94BE-AA519898F19C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4" name="Oval 1203">
                  <a:extLst>
                    <a:ext uri="{FF2B5EF4-FFF2-40B4-BE49-F238E27FC236}">
                      <a16:creationId xmlns:a16="http://schemas.microsoft.com/office/drawing/2014/main" id="{2C71137A-DC98-4825-A8B8-A5818E366A7C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5" name="Oval 1204">
                  <a:extLst>
                    <a:ext uri="{FF2B5EF4-FFF2-40B4-BE49-F238E27FC236}">
                      <a16:creationId xmlns:a16="http://schemas.microsoft.com/office/drawing/2014/main" id="{E0477127-9373-4421-B0DD-D9588EF998DB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6" name="Oval 1205">
                  <a:extLst>
                    <a:ext uri="{FF2B5EF4-FFF2-40B4-BE49-F238E27FC236}">
                      <a16:creationId xmlns:a16="http://schemas.microsoft.com/office/drawing/2014/main" id="{6F56C214-E6B3-40A7-9D01-BA4EDDF1E4A6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2B155CCB-C9AD-411C-9D4E-FFDFB67B016F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5CC7E564-2F09-4957-BD0F-44A3E0B025F2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7CDE04C7-2F50-43D9-8F9D-F08D33418350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D194C539-7701-44C6-9F18-52F9A45A57C7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76489CA4-2AAF-4932-B978-46E891F9DB95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38D1D4AC-063F-4C68-BF49-D66A3CD241D8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77530D40-2244-4ACA-9C0F-A1C8D7A6D0F3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4" name="Oval 1213">
                  <a:extLst>
                    <a:ext uri="{FF2B5EF4-FFF2-40B4-BE49-F238E27FC236}">
                      <a16:creationId xmlns:a16="http://schemas.microsoft.com/office/drawing/2014/main" id="{E6542EDC-D213-4DAB-ABAA-9CCD0A4C3AA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5" name="Oval 1214">
                  <a:extLst>
                    <a:ext uri="{FF2B5EF4-FFF2-40B4-BE49-F238E27FC236}">
                      <a16:creationId xmlns:a16="http://schemas.microsoft.com/office/drawing/2014/main" id="{6ECCDF9B-A52F-4F1B-924E-9C5D511E2D90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6" name="Oval 1215">
                  <a:extLst>
                    <a:ext uri="{FF2B5EF4-FFF2-40B4-BE49-F238E27FC236}">
                      <a16:creationId xmlns:a16="http://schemas.microsoft.com/office/drawing/2014/main" id="{31E29FC7-42D8-4FD2-B05A-62E8B42EC201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7" name="Oval 1216">
                  <a:extLst>
                    <a:ext uri="{FF2B5EF4-FFF2-40B4-BE49-F238E27FC236}">
                      <a16:creationId xmlns:a16="http://schemas.microsoft.com/office/drawing/2014/main" id="{C8C70B9F-7800-43AB-BFD4-5F7D5C84E8C4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8" name="Oval 1217">
                  <a:extLst>
                    <a:ext uri="{FF2B5EF4-FFF2-40B4-BE49-F238E27FC236}">
                      <a16:creationId xmlns:a16="http://schemas.microsoft.com/office/drawing/2014/main" id="{A2D75E9A-0B40-4904-AE43-7E702C4E7D2F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2" name="Group 1161">
                <a:extLst>
                  <a:ext uri="{FF2B5EF4-FFF2-40B4-BE49-F238E27FC236}">
                    <a16:creationId xmlns:a16="http://schemas.microsoft.com/office/drawing/2014/main" id="{55DF2407-FB8E-479F-AACE-46FCAA0BB8D8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1163" name="Oval 1162">
                  <a:extLst>
                    <a:ext uri="{FF2B5EF4-FFF2-40B4-BE49-F238E27FC236}">
                      <a16:creationId xmlns:a16="http://schemas.microsoft.com/office/drawing/2014/main" id="{B785D748-1F59-4C69-A2EB-EEF9FA75EBA6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4" name="Oval 1163">
                  <a:extLst>
                    <a:ext uri="{FF2B5EF4-FFF2-40B4-BE49-F238E27FC236}">
                      <a16:creationId xmlns:a16="http://schemas.microsoft.com/office/drawing/2014/main" id="{CF8B4166-5594-443C-BBF9-6FAB2A30D18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5" name="Oval 1164">
                  <a:extLst>
                    <a:ext uri="{FF2B5EF4-FFF2-40B4-BE49-F238E27FC236}">
                      <a16:creationId xmlns:a16="http://schemas.microsoft.com/office/drawing/2014/main" id="{6D4DEE17-502F-4978-AE05-D941BDF97563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6" name="Oval 1165">
                  <a:extLst>
                    <a:ext uri="{FF2B5EF4-FFF2-40B4-BE49-F238E27FC236}">
                      <a16:creationId xmlns:a16="http://schemas.microsoft.com/office/drawing/2014/main" id="{3C0040DE-8814-4F9A-AF69-78D417154DDD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7" name="Oval 1166">
                  <a:extLst>
                    <a:ext uri="{FF2B5EF4-FFF2-40B4-BE49-F238E27FC236}">
                      <a16:creationId xmlns:a16="http://schemas.microsoft.com/office/drawing/2014/main" id="{36577173-25E1-4609-99BC-D5EE970DCA7D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8" name="Oval 1167">
                  <a:extLst>
                    <a:ext uri="{FF2B5EF4-FFF2-40B4-BE49-F238E27FC236}">
                      <a16:creationId xmlns:a16="http://schemas.microsoft.com/office/drawing/2014/main" id="{1284F774-C175-48B5-BFC0-1EF2DC16EAB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9" name="Oval 1168">
                  <a:extLst>
                    <a:ext uri="{FF2B5EF4-FFF2-40B4-BE49-F238E27FC236}">
                      <a16:creationId xmlns:a16="http://schemas.microsoft.com/office/drawing/2014/main" id="{FD4F056C-041A-48D6-AE0B-6532478F94A6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0" name="Oval 1169">
                  <a:extLst>
                    <a:ext uri="{FF2B5EF4-FFF2-40B4-BE49-F238E27FC236}">
                      <a16:creationId xmlns:a16="http://schemas.microsoft.com/office/drawing/2014/main" id="{4F1B3A62-72AA-4181-A056-E04C1405073F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1" name="Oval 1170">
                  <a:extLst>
                    <a:ext uri="{FF2B5EF4-FFF2-40B4-BE49-F238E27FC236}">
                      <a16:creationId xmlns:a16="http://schemas.microsoft.com/office/drawing/2014/main" id="{13C3E2C0-9166-4437-A571-5C2E8B33F885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2" name="Oval 1171">
                  <a:extLst>
                    <a:ext uri="{FF2B5EF4-FFF2-40B4-BE49-F238E27FC236}">
                      <a16:creationId xmlns:a16="http://schemas.microsoft.com/office/drawing/2014/main" id="{988A3C91-2441-43DE-9A27-7A9CC7A43E92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3" name="Oval 1172">
                  <a:extLst>
                    <a:ext uri="{FF2B5EF4-FFF2-40B4-BE49-F238E27FC236}">
                      <a16:creationId xmlns:a16="http://schemas.microsoft.com/office/drawing/2014/main" id="{B271C4A1-F230-4FC8-AE0C-4B746B37C012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4" name="Oval 1173">
                  <a:extLst>
                    <a:ext uri="{FF2B5EF4-FFF2-40B4-BE49-F238E27FC236}">
                      <a16:creationId xmlns:a16="http://schemas.microsoft.com/office/drawing/2014/main" id="{BA4FB369-19A5-4D75-9DFF-9EAF74DE98E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5" name="Oval 1174">
                  <a:extLst>
                    <a:ext uri="{FF2B5EF4-FFF2-40B4-BE49-F238E27FC236}">
                      <a16:creationId xmlns:a16="http://schemas.microsoft.com/office/drawing/2014/main" id="{6944C954-9D78-469E-AADC-5A3087DD2972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6" name="Oval 1175">
                  <a:extLst>
                    <a:ext uri="{FF2B5EF4-FFF2-40B4-BE49-F238E27FC236}">
                      <a16:creationId xmlns:a16="http://schemas.microsoft.com/office/drawing/2014/main" id="{026C9C4D-52CF-4216-98DA-1E769FE5068E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7" name="Oval 1176">
                  <a:extLst>
                    <a:ext uri="{FF2B5EF4-FFF2-40B4-BE49-F238E27FC236}">
                      <a16:creationId xmlns:a16="http://schemas.microsoft.com/office/drawing/2014/main" id="{4CAC8D37-B5DD-4922-B1F8-6C08CE46E4D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8" name="Oval 1177">
                  <a:extLst>
                    <a:ext uri="{FF2B5EF4-FFF2-40B4-BE49-F238E27FC236}">
                      <a16:creationId xmlns:a16="http://schemas.microsoft.com/office/drawing/2014/main" id="{87E7A4A3-DCDD-44D6-BB83-F56BC93E6E69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9" name="Oval 1178">
                  <a:extLst>
                    <a:ext uri="{FF2B5EF4-FFF2-40B4-BE49-F238E27FC236}">
                      <a16:creationId xmlns:a16="http://schemas.microsoft.com/office/drawing/2014/main" id="{19A515D1-8F7C-4177-8E7E-9BE6739FC18C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0" name="Oval 1179">
                  <a:extLst>
                    <a:ext uri="{FF2B5EF4-FFF2-40B4-BE49-F238E27FC236}">
                      <a16:creationId xmlns:a16="http://schemas.microsoft.com/office/drawing/2014/main" id="{A5484B72-4C2E-4891-97CB-14A9A40D4276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1" name="Oval 1180">
                  <a:extLst>
                    <a:ext uri="{FF2B5EF4-FFF2-40B4-BE49-F238E27FC236}">
                      <a16:creationId xmlns:a16="http://schemas.microsoft.com/office/drawing/2014/main" id="{22A5209F-4BE9-4F02-8BF1-B5D81610CAC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9888ECA6-2E9B-449C-8162-1263E55F50F6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A69EC3CE-7D8C-4387-B032-D588BFB2E058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4" name="Oval 1183">
                  <a:extLst>
                    <a:ext uri="{FF2B5EF4-FFF2-40B4-BE49-F238E27FC236}">
                      <a16:creationId xmlns:a16="http://schemas.microsoft.com/office/drawing/2014/main" id="{F2B011AD-B764-49CC-A54F-012E0FA1A868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5" name="Oval 1184">
                  <a:extLst>
                    <a:ext uri="{FF2B5EF4-FFF2-40B4-BE49-F238E27FC236}">
                      <a16:creationId xmlns:a16="http://schemas.microsoft.com/office/drawing/2014/main" id="{866E9AE1-4D57-4F63-86AD-FC874A5324AC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45E07537-D58E-444F-AB9C-E88333A57B9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7" name="Oval 1186">
                  <a:extLst>
                    <a:ext uri="{FF2B5EF4-FFF2-40B4-BE49-F238E27FC236}">
                      <a16:creationId xmlns:a16="http://schemas.microsoft.com/office/drawing/2014/main" id="{75916F77-B491-4182-AB3C-4DB95369BD5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8" name="Oval 1187">
                  <a:extLst>
                    <a:ext uri="{FF2B5EF4-FFF2-40B4-BE49-F238E27FC236}">
                      <a16:creationId xmlns:a16="http://schemas.microsoft.com/office/drawing/2014/main" id="{7CA172F0-D17C-4FB6-AF5B-7FF3B550E98D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9" name="Oval 1188">
                  <a:extLst>
                    <a:ext uri="{FF2B5EF4-FFF2-40B4-BE49-F238E27FC236}">
                      <a16:creationId xmlns:a16="http://schemas.microsoft.com/office/drawing/2014/main" id="{9B0B9521-32D8-47ED-BD99-F293A8C28E2D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0" name="Oval 1189">
                  <a:extLst>
                    <a:ext uri="{FF2B5EF4-FFF2-40B4-BE49-F238E27FC236}">
                      <a16:creationId xmlns:a16="http://schemas.microsoft.com/office/drawing/2014/main" id="{ED9A5F94-1976-4884-9864-47D3D85466D8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03" name="Group 1302">
            <a:extLst>
              <a:ext uri="{FF2B5EF4-FFF2-40B4-BE49-F238E27FC236}">
                <a16:creationId xmlns:a16="http://schemas.microsoft.com/office/drawing/2014/main" id="{0A6674B6-6CE4-4377-AEE1-B1D0B6FA8A2E}"/>
              </a:ext>
            </a:extLst>
          </p:cNvPr>
          <p:cNvGrpSpPr/>
          <p:nvPr/>
        </p:nvGrpSpPr>
        <p:grpSpPr>
          <a:xfrm>
            <a:off x="2342975" y="1412713"/>
            <a:ext cx="449298" cy="448690"/>
            <a:chOff x="5807095" y="1124687"/>
            <a:chExt cx="2344699" cy="2341527"/>
          </a:xfrm>
        </p:grpSpPr>
        <p:sp>
          <p:nvSpPr>
            <p:cNvPr id="1304" name="Oval 1303">
              <a:extLst>
                <a:ext uri="{FF2B5EF4-FFF2-40B4-BE49-F238E27FC236}">
                  <a16:creationId xmlns:a16="http://schemas.microsoft.com/office/drawing/2014/main" id="{5F3BCE89-42B7-441F-9304-7D6FA174F98D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5" name="Group 1304">
              <a:extLst>
                <a:ext uri="{FF2B5EF4-FFF2-40B4-BE49-F238E27FC236}">
                  <a16:creationId xmlns:a16="http://schemas.microsoft.com/office/drawing/2014/main" id="{4987B4F5-4E36-47EC-911A-0B16ED8D4E4D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1306" name="Circle: Hollow 1305">
                <a:extLst>
                  <a:ext uri="{FF2B5EF4-FFF2-40B4-BE49-F238E27FC236}">
                    <a16:creationId xmlns:a16="http://schemas.microsoft.com/office/drawing/2014/main" id="{D73EBA44-1A19-41FA-B019-0EC45C8F7783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7" name="Oval 1306">
                <a:extLst>
                  <a:ext uri="{FF2B5EF4-FFF2-40B4-BE49-F238E27FC236}">
                    <a16:creationId xmlns:a16="http://schemas.microsoft.com/office/drawing/2014/main" id="{F43B03AB-803E-4B89-A511-2CD16152EAB0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8" name="Group 1307">
                <a:extLst>
                  <a:ext uri="{FF2B5EF4-FFF2-40B4-BE49-F238E27FC236}">
                    <a16:creationId xmlns:a16="http://schemas.microsoft.com/office/drawing/2014/main" id="{2CA06E76-1D4B-409A-B5DB-F0B9BB67CF5E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1425" name="Oval 1424">
                  <a:extLst>
                    <a:ext uri="{FF2B5EF4-FFF2-40B4-BE49-F238E27FC236}">
                      <a16:creationId xmlns:a16="http://schemas.microsoft.com/office/drawing/2014/main" id="{A818F8B7-D878-4582-A773-0805E036296E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6" name="Oval 1425">
                  <a:extLst>
                    <a:ext uri="{FF2B5EF4-FFF2-40B4-BE49-F238E27FC236}">
                      <a16:creationId xmlns:a16="http://schemas.microsoft.com/office/drawing/2014/main" id="{43384C7F-3E14-4526-BD5D-C9F60F5EEC7F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7" name="Oval 1426">
                  <a:extLst>
                    <a:ext uri="{FF2B5EF4-FFF2-40B4-BE49-F238E27FC236}">
                      <a16:creationId xmlns:a16="http://schemas.microsoft.com/office/drawing/2014/main" id="{FB4DC1DD-B50F-4E83-8167-F7B17956104E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8" name="Oval 1427">
                  <a:extLst>
                    <a:ext uri="{FF2B5EF4-FFF2-40B4-BE49-F238E27FC236}">
                      <a16:creationId xmlns:a16="http://schemas.microsoft.com/office/drawing/2014/main" id="{93B8E220-FD43-459F-8C86-FCA51F802D83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9" name="Oval 1428">
                  <a:extLst>
                    <a:ext uri="{FF2B5EF4-FFF2-40B4-BE49-F238E27FC236}">
                      <a16:creationId xmlns:a16="http://schemas.microsoft.com/office/drawing/2014/main" id="{C997ADEB-7744-4175-AA93-70B4F78450B5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0" name="Oval 1429">
                  <a:extLst>
                    <a:ext uri="{FF2B5EF4-FFF2-40B4-BE49-F238E27FC236}">
                      <a16:creationId xmlns:a16="http://schemas.microsoft.com/office/drawing/2014/main" id="{6BCF7E30-A250-4197-887D-D0288F2E98A5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1" name="Oval 1430">
                  <a:extLst>
                    <a:ext uri="{FF2B5EF4-FFF2-40B4-BE49-F238E27FC236}">
                      <a16:creationId xmlns:a16="http://schemas.microsoft.com/office/drawing/2014/main" id="{6D1361B7-CD75-4EC4-B862-ECE0391915EA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2" name="Oval 1431">
                  <a:extLst>
                    <a:ext uri="{FF2B5EF4-FFF2-40B4-BE49-F238E27FC236}">
                      <a16:creationId xmlns:a16="http://schemas.microsoft.com/office/drawing/2014/main" id="{67B83CA4-F8DA-4828-8D2B-94BC6787B67F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3" name="Oval 1432">
                  <a:extLst>
                    <a:ext uri="{FF2B5EF4-FFF2-40B4-BE49-F238E27FC236}">
                      <a16:creationId xmlns:a16="http://schemas.microsoft.com/office/drawing/2014/main" id="{D69D9CF9-32C7-492C-AEB6-47821D2E2B11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4" name="Oval 1433">
                  <a:extLst>
                    <a:ext uri="{FF2B5EF4-FFF2-40B4-BE49-F238E27FC236}">
                      <a16:creationId xmlns:a16="http://schemas.microsoft.com/office/drawing/2014/main" id="{E5358866-56D7-48F1-8FBB-EC835ED52EF4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5" name="Oval 1434">
                  <a:extLst>
                    <a:ext uri="{FF2B5EF4-FFF2-40B4-BE49-F238E27FC236}">
                      <a16:creationId xmlns:a16="http://schemas.microsoft.com/office/drawing/2014/main" id="{16CF1FB8-814F-4BE6-A2C0-390DC18D19DE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6" name="Oval 1435">
                  <a:extLst>
                    <a:ext uri="{FF2B5EF4-FFF2-40B4-BE49-F238E27FC236}">
                      <a16:creationId xmlns:a16="http://schemas.microsoft.com/office/drawing/2014/main" id="{5B6AACD5-2F5B-46D4-9999-31E60F7DDDD0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7" name="Oval 1436">
                  <a:extLst>
                    <a:ext uri="{FF2B5EF4-FFF2-40B4-BE49-F238E27FC236}">
                      <a16:creationId xmlns:a16="http://schemas.microsoft.com/office/drawing/2014/main" id="{6AF02CAF-145C-4E6D-87ED-E8F9863EE955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8" name="Oval 1437">
                  <a:extLst>
                    <a:ext uri="{FF2B5EF4-FFF2-40B4-BE49-F238E27FC236}">
                      <a16:creationId xmlns:a16="http://schemas.microsoft.com/office/drawing/2014/main" id="{4BDB29D5-1319-432D-9DF9-91409CBD226D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9" name="Oval 1438">
                  <a:extLst>
                    <a:ext uri="{FF2B5EF4-FFF2-40B4-BE49-F238E27FC236}">
                      <a16:creationId xmlns:a16="http://schemas.microsoft.com/office/drawing/2014/main" id="{D4F20A47-35CE-4CFD-8A10-7921F1145AA7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0" name="Oval 1439">
                  <a:extLst>
                    <a:ext uri="{FF2B5EF4-FFF2-40B4-BE49-F238E27FC236}">
                      <a16:creationId xmlns:a16="http://schemas.microsoft.com/office/drawing/2014/main" id="{CABF3FAF-E0E4-41DA-95A4-FE72F3957DC4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1" name="Oval 1440">
                  <a:extLst>
                    <a:ext uri="{FF2B5EF4-FFF2-40B4-BE49-F238E27FC236}">
                      <a16:creationId xmlns:a16="http://schemas.microsoft.com/office/drawing/2014/main" id="{055559AE-7C9D-472C-AB83-58134A5CBAC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2" name="Oval 1441">
                  <a:extLst>
                    <a:ext uri="{FF2B5EF4-FFF2-40B4-BE49-F238E27FC236}">
                      <a16:creationId xmlns:a16="http://schemas.microsoft.com/office/drawing/2014/main" id="{997DD611-F52F-4A3C-91DF-CAFB18EAE9C8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3" name="Oval 1442">
                  <a:extLst>
                    <a:ext uri="{FF2B5EF4-FFF2-40B4-BE49-F238E27FC236}">
                      <a16:creationId xmlns:a16="http://schemas.microsoft.com/office/drawing/2014/main" id="{41A87933-4CEB-4F1D-A4B3-BC1141E5793F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4" name="Oval 1443">
                  <a:extLst>
                    <a:ext uri="{FF2B5EF4-FFF2-40B4-BE49-F238E27FC236}">
                      <a16:creationId xmlns:a16="http://schemas.microsoft.com/office/drawing/2014/main" id="{EE5FE32E-15C4-48AA-94EE-D669B23EFF52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5" name="Oval 1444">
                  <a:extLst>
                    <a:ext uri="{FF2B5EF4-FFF2-40B4-BE49-F238E27FC236}">
                      <a16:creationId xmlns:a16="http://schemas.microsoft.com/office/drawing/2014/main" id="{EA20B819-D26C-4ED5-95DD-4C446CC2E35E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6" name="Oval 1445">
                  <a:extLst>
                    <a:ext uri="{FF2B5EF4-FFF2-40B4-BE49-F238E27FC236}">
                      <a16:creationId xmlns:a16="http://schemas.microsoft.com/office/drawing/2014/main" id="{0673FE28-9763-4CE3-81CE-CA0445402295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7" name="Oval 1446">
                  <a:extLst>
                    <a:ext uri="{FF2B5EF4-FFF2-40B4-BE49-F238E27FC236}">
                      <a16:creationId xmlns:a16="http://schemas.microsoft.com/office/drawing/2014/main" id="{2A00B489-7433-4207-ACF6-9DEAD20FD135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8" name="Oval 1447">
                  <a:extLst>
                    <a:ext uri="{FF2B5EF4-FFF2-40B4-BE49-F238E27FC236}">
                      <a16:creationId xmlns:a16="http://schemas.microsoft.com/office/drawing/2014/main" id="{4909EBF6-4D65-488E-A9FD-454BD28D026C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9" name="Oval 1448">
                  <a:extLst>
                    <a:ext uri="{FF2B5EF4-FFF2-40B4-BE49-F238E27FC236}">
                      <a16:creationId xmlns:a16="http://schemas.microsoft.com/office/drawing/2014/main" id="{D2FBFECA-DE97-4533-801A-64FF04AD5516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0" name="Oval 1449">
                  <a:extLst>
                    <a:ext uri="{FF2B5EF4-FFF2-40B4-BE49-F238E27FC236}">
                      <a16:creationId xmlns:a16="http://schemas.microsoft.com/office/drawing/2014/main" id="{39BEB479-DD08-4AC6-8208-FA85A9EFB808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1" name="Oval 1450">
                  <a:extLst>
                    <a:ext uri="{FF2B5EF4-FFF2-40B4-BE49-F238E27FC236}">
                      <a16:creationId xmlns:a16="http://schemas.microsoft.com/office/drawing/2014/main" id="{F0758F4E-294B-4C27-B5AF-CEB432BB143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2" name="Oval 1451">
                  <a:extLst>
                    <a:ext uri="{FF2B5EF4-FFF2-40B4-BE49-F238E27FC236}">
                      <a16:creationId xmlns:a16="http://schemas.microsoft.com/office/drawing/2014/main" id="{CCB4AC57-450F-4F7A-B281-677A8966A3BC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9" name="Group 1308">
                <a:extLst>
                  <a:ext uri="{FF2B5EF4-FFF2-40B4-BE49-F238E27FC236}">
                    <a16:creationId xmlns:a16="http://schemas.microsoft.com/office/drawing/2014/main" id="{C4130D9D-D2C7-4A32-8938-75C14F1D31C8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397" name="Oval 1396">
                  <a:extLst>
                    <a:ext uri="{FF2B5EF4-FFF2-40B4-BE49-F238E27FC236}">
                      <a16:creationId xmlns:a16="http://schemas.microsoft.com/office/drawing/2014/main" id="{20FF0FD6-5EF6-4D22-AE51-7942EC063F7E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8" name="Oval 1397">
                  <a:extLst>
                    <a:ext uri="{FF2B5EF4-FFF2-40B4-BE49-F238E27FC236}">
                      <a16:creationId xmlns:a16="http://schemas.microsoft.com/office/drawing/2014/main" id="{EE066F51-B885-4EEA-911C-5827F93CE79F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9" name="Oval 1398">
                  <a:extLst>
                    <a:ext uri="{FF2B5EF4-FFF2-40B4-BE49-F238E27FC236}">
                      <a16:creationId xmlns:a16="http://schemas.microsoft.com/office/drawing/2014/main" id="{01B16A01-7F7B-46BF-98A0-6127A5BE18BB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0" name="Oval 1399">
                  <a:extLst>
                    <a:ext uri="{FF2B5EF4-FFF2-40B4-BE49-F238E27FC236}">
                      <a16:creationId xmlns:a16="http://schemas.microsoft.com/office/drawing/2014/main" id="{B1DC3D9C-387A-4DDB-964B-A80C124D8CA0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1" name="Oval 1400">
                  <a:extLst>
                    <a:ext uri="{FF2B5EF4-FFF2-40B4-BE49-F238E27FC236}">
                      <a16:creationId xmlns:a16="http://schemas.microsoft.com/office/drawing/2014/main" id="{18CA7410-690C-43D7-AEF0-104C8F526C06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2" name="Oval 1401">
                  <a:extLst>
                    <a:ext uri="{FF2B5EF4-FFF2-40B4-BE49-F238E27FC236}">
                      <a16:creationId xmlns:a16="http://schemas.microsoft.com/office/drawing/2014/main" id="{D7A16AC2-4C41-4FCD-8393-FAAD8420FC2C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3" name="Oval 1402">
                  <a:extLst>
                    <a:ext uri="{FF2B5EF4-FFF2-40B4-BE49-F238E27FC236}">
                      <a16:creationId xmlns:a16="http://schemas.microsoft.com/office/drawing/2014/main" id="{D267FD90-199F-4C07-8CB8-2630E8651885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4" name="Oval 1403">
                  <a:extLst>
                    <a:ext uri="{FF2B5EF4-FFF2-40B4-BE49-F238E27FC236}">
                      <a16:creationId xmlns:a16="http://schemas.microsoft.com/office/drawing/2014/main" id="{2B9DFF69-B48A-425C-878C-4BE3A5F5DF39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5" name="Oval 1404">
                  <a:extLst>
                    <a:ext uri="{FF2B5EF4-FFF2-40B4-BE49-F238E27FC236}">
                      <a16:creationId xmlns:a16="http://schemas.microsoft.com/office/drawing/2014/main" id="{442B5C5F-7B13-4503-860D-65D959598454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6" name="Oval 1405">
                  <a:extLst>
                    <a:ext uri="{FF2B5EF4-FFF2-40B4-BE49-F238E27FC236}">
                      <a16:creationId xmlns:a16="http://schemas.microsoft.com/office/drawing/2014/main" id="{A23A3D25-00A7-4592-81C6-B709240E4703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7" name="Oval 1406">
                  <a:extLst>
                    <a:ext uri="{FF2B5EF4-FFF2-40B4-BE49-F238E27FC236}">
                      <a16:creationId xmlns:a16="http://schemas.microsoft.com/office/drawing/2014/main" id="{8EA8E7DF-5E68-43A0-8728-B0F112531AEF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8" name="Oval 1407">
                  <a:extLst>
                    <a:ext uri="{FF2B5EF4-FFF2-40B4-BE49-F238E27FC236}">
                      <a16:creationId xmlns:a16="http://schemas.microsoft.com/office/drawing/2014/main" id="{FC37808A-334E-4E52-A91F-B771CA17CD6F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9" name="Oval 1408">
                  <a:extLst>
                    <a:ext uri="{FF2B5EF4-FFF2-40B4-BE49-F238E27FC236}">
                      <a16:creationId xmlns:a16="http://schemas.microsoft.com/office/drawing/2014/main" id="{181D8D32-086D-4673-87CF-F084C66BB55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0" name="Oval 1409">
                  <a:extLst>
                    <a:ext uri="{FF2B5EF4-FFF2-40B4-BE49-F238E27FC236}">
                      <a16:creationId xmlns:a16="http://schemas.microsoft.com/office/drawing/2014/main" id="{687B92A5-0FB0-4B89-9CDF-AB8989366F5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1" name="Oval 1410">
                  <a:extLst>
                    <a:ext uri="{FF2B5EF4-FFF2-40B4-BE49-F238E27FC236}">
                      <a16:creationId xmlns:a16="http://schemas.microsoft.com/office/drawing/2014/main" id="{41D6A6A9-C991-43EB-BE56-6DC6AC3AFCD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2" name="Oval 1411">
                  <a:extLst>
                    <a:ext uri="{FF2B5EF4-FFF2-40B4-BE49-F238E27FC236}">
                      <a16:creationId xmlns:a16="http://schemas.microsoft.com/office/drawing/2014/main" id="{4761DE99-AD6A-4981-B39E-C3446A134D5B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3" name="Oval 1412">
                  <a:extLst>
                    <a:ext uri="{FF2B5EF4-FFF2-40B4-BE49-F238E27FC236}">
                      <a16:creationId xmlns:a16="http://schemas.microsoft.com/office/drawing/2014/main" id="{05537E8A-19B8-4A38-BD25-F2F8E3D5F4A4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4" name="Oval 1413">
                  <a:extLst>
                    <a:ext uri="{FF2B5EF4-FFF2-40B4-BE49-F238E27FC236}">
                      <a16:creationId xmlns:a16="http://schemas.microsoft.com/office/drawing/2014/main" id="{DE69FC48-7285-4872-8527-F00E72070307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5" name="Oval 1414">
                  <a:extLst>
                    <a:ext uri="{FF2B5EF4-FFF2-40B4-BE49-F238E27FC236}">
                      <a16:creationId xmlns:a16="http://schemas.microsoft.com/office/drawing/2014/main" id="{031BC25E-96DC-41AE-B91C-7763560B3C69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6" name="Oval 1415">
                  <a:extLst>
                    <a:ext uri="{FF2B5EF4-FFF2-40B4-BE49-F238E27FC236}">
                      <a16:creationId xmlns:a16="http://schemas.microsoft.com/office/drawing/2014/main" id="{E5C57E60-BD43-464C-A738-F1F59DB1BC9A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7" name="Oval 1416">
                  <a:extLst>
                    <a:ext uri="{FF2B5EF4-FFF2-40B4-BE49-F238E27FC236}">
                      <a16:creationId xmlns:a16="http://schemas.microsoft.com/office/drawing/2014/main" id="{37E7A231-FAD6-4056-A14D-67C62357C200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8" name="Oval 1417">
                  <a:extLst>
                    <a:ext uri="{FF2B5EF4-FFF2-40B4-BE49-F238E27FC236}">
                      <a16:creationId xmlns:a16="http://schemas.microsoft.com/office/drawing/2014/main" id="{C1A5C27E-A6FD-42DC-B5D2-80011407B918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9" name="Oval 1418">
                  <a:extLst>
                    <a:ext uri="{FF2B5EF4-FFF2-40B4-BE49-F238E27FC236}">
                      <a16:creationId xmlns:a16="http://schemas.microsoft.com/office/drawing/2014/main" id="{FF483627-CFE1-4BCD-B18A-23B71032A661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0" name="Oval 1419">
                  <a:extLst>
                    <a:ext uri="{FF2B5EF4-FFF2-40B4-BE49-F238E27FC236}">
                      <a16:creationId xmlns:a16="http://schemas.microsoft.com/office/drawing/2014/main" id="{F6812BF5-CB03-4F0D-9BBD-1855A9EEE40C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1" name="Oval 1420">
                  <a:extLst>
                    <a:ext uri="{FF2B5EF4-FFF2-40B4-BE49-F238E27FC236}">
                      <a16:creationId xmlns:a16="http://schemas.microsoft.com/office/drawing/2014/main" id="{FF2F9EB4-C793-4AE0-9EF3-397B214AB24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2" name="Oval 1421">
                  <a:extLst>
                    <a:ext uri="{FF2B5EF4-FFF2-40B4-BE49-F238E27FC236}">
                      <a16:creationId xmlns:a16="http://schemas.microsoft.com/office/drawing/2014/main" id="{DCA85B56-BC63-4FA0-9AB0-9B1237B8F0C5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3" name="Oval 1422">
                  <a:extLst>
                    <a:ext uri="{FF2B5EF4-FFF2-40B4-BE49-F238E27FC236}">
                      <a16:creationId xmlns:a16="http://schemas.microsoft.com/office/drawing/2014/main" id="{57EDDAD8-117D-44E5-A03F-675B10E80AF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4" name="Oval 1423">
                  <a:extLst>
                    <a:ext uri="{FF2B5EF4-FFF2-40B4-BE49-F238E27FC236}">
                      <a16:creationId xmlns:a16="http://schemas.microsoft.com/office/drawing/2014/main" id="{C5C00B9C-137A-471C-806D-7B25070AFDFD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0" name="Group 1309">
                <a:extLst>
                  <a:ext uri="{FF2B5EF4-FFF2-40B4-BE49-F238E27FC236}">
                    <a16:creationId xmlns:a16="http://schemas.microsoft.com/office/drawing/2014/main" id="{968169EB-15F1-49D2-B9E2-35FF988E82A2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369" name="Oval 1368">
                  <a:extLst>
                    <a:ext uri="{FF2B5EF4-FFF2-40B4-BE49-F238E27FC236}">
                      <a16:creationId xmlns:a16="http://schemas.microsoft.com/office/drawing/2014/main" id="{66FB356E-A172-476C-8F9E-CD0FBE4A4D83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0" name="Oval 1369">
                  <a:extLst>
                    <a:ext uri="{FF2B5EF4-FFF2-40B4-BE49-F238E27FC236}">
                      <a16:creationId xmlns:a16="http://schemas.microsoft.com/office/drawing/2014/main" id="{BC5BD9F4-6AE2-4943-9E05-CFA05BD57AAA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1" name="Oval 1370">
                  <a:extLst>
                    <a:ext uri="{FF2B5EF4-FFF2-40B4-BE49-F238E27FC236}">
                      <a16:creationId xmlns:a16="http://schemas.microsoft.com/office/drawing/2014/main" id="{2540EACE-590E-4796-AD22-FCC89B7F89A4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2" name="Oval 1371">
                  <a:extLst>
                    <a:ext uri="{FF2B5EF4-FFF2-40B4-BE49-F238E27FC236}">
                      <a16:creationId xmlns:a16="http://schemas.microsoft.com/office/drawing/2014/main" id="{D625F3FC-8FB6-4B03-B524-8D9BA237B039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3" name="Oval 1372">
                  <a:extLst>
                    <a:ext uri="{FF2B5EF4-FFF2-40B4-BE49-F238E27FC236}">
                      <a16:creationId xmlns:a16="http://schemas.microsoft.com/office/drawing/2014/main" id="{20F86DCF-E105-406B-A7B1-2A4BA32187EF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4" name="Oval 1373">
                  <a:extLst>
                    <a:ext uri="{FF2B5EF4-FFF2-40B4-BE49-F238E27FC236}">
                      <a16:creationId xmlns:a16="http://schemas.microsoft.com/office/drawing/2014/main" id="{8179C9DD-9956-49BD-B9F5-85215DCE3F89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5" name="Oval 1374">
                  <a:extLst>
                    <a:ext uri="{FF2B5EF4-FFF2-40B4-BE49-F238E27FC236}">
                      <a16:creationId xmlns:a16="http://schemas.microsoft.com/office/drawing/2014/main" id="{2793EA25-960D-438A-A132-080B45F261ED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6" name="Oval 1375">
                  <a:extLst>
                    <a:ext uri="{FF2B5EF4-FFF2-40B4-BE49-F238E27FC236}">
                      <a16:creationId xmlns:a16="http://schemas.microsoft.com/office/drawing/2014/main" id="{42BF0415-09DF-4363-90D0-26FE40EEFBC1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7" name="Oval 1376">
                  <a:extLst>
                    <a:ext uri="{FF2B5EF4-FFF2-40B4-BE49-F238E27FC236}">
                      <a16:creationId xmlns:a16="http://schemas.microsoft.com/office/drawing/2014/main" id="{13DD219C-0315-4902-82C2-DFCA0D9DDC7B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8" name="Oval 1377">
                  <a:extLst>
                    <a:ext uri="{FF2B5EF4-FFF2-40B4-BE49-F238E27FC236}">
                      <a16:creationId xmlns:a16="http://schemas.microsoft.com/office/drawing/2014/main" id="{841E3B68-696E-43E9-8DC3-767A89B4F5D2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9" name="Oval 1378">
                  <a:extLst>
                    <a:ext uri="{FF2B5EF4-FFF2-40B4-BE49-F238E27FC236}">
                      <a16:creationId xmlns:a16="http://schemas.microsoft.com/office/drawing/2014/main" id="{B55DE1BB-8C7C-4D10-859B-26EF8B47EC8F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0" name="Oval 1379">
                  <a:extLst>
                    <a:ext uri="{FF2B5EF4-FFF2-40B4-BE49-F238E27FC236}">
                      <a16:creationId xmlns:a16="http://schemas.microsoft.com/office/drawing/2014/main" id="{FFB9E1F7-E6F8-4DE4-8AFA-36D92F09454B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1" name="Oval 1380">
                  <a:extLst>
                    <a:ext uri="{FF2B5EF4-FFF2-40B4-BE49-F238E27FC236}">
                      <a16:creationId xmlns:a16="http://schemas.microsoft.com/office/drawing/2014/main" id="{7015D55E-9DF8-4067-AB38-5DA97893843B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2" name="Oval 1381">
                  <a:extLst>
                    <a:ext uri="{FF2B5EF4-FFF2-40B4-BE49-F238E27FC236}">
                      <a16:creationId xmlns:a16="http://schemas.microsoft.com/office/drawing/2014/main" id="{ECAAE170-0259-4AF9-A33A-77AAAFC2CF1A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3" name="Oval 1382">
                  <a:extLst>
                    <a:ext uri="{FF2B5EF4-FFF2-40B4-BE49-F238E27FC236}">
                      <a16:creationId xmlns:a16="http://schemas.microsoft.com/office/drawing/2014/main" id="{3D0FA5E4-7E43-411A-A13D-0111E773CCF0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4" name="Oval 1383">
                  <a:extLst>
                    <a:ext uri="{FF2B5EF4-FFF2-40B4-BE49-F238E27FC236}">
                      <a16:creationId xmlns:a16="http://schemas.microsoft.com/office/drawing/2014/main" id="{B8D8F092-3144-4FF9-9E03-772AAFCDDE1D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5" name="Oval 1384">
                  <a:extLst>
                    <a:ext uri="{FF2B5EF4-FFF2-40B4-BE49-F238E27FC236}">
                      <a16:creationId xmlns:a16="http://schemas.microsoft.com/office/drawing/2014/main" id="{48254F59-3D9C-468F-9C83-AFA1539D718B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6" name="Oval 1385">
                  <a:extLst>
                    <a:ext uri="{FF2B5EF4-FFF2-40B4-BE49-F238E27FC236}">
                      <a16:creationId xmlns:a16="http://schemas.microsoft.com/office/drawing/2014/main" id="{E917061B-3E6A-4CC3-BD67-3D54C1076F53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7" name="Oval 1386">
                  <a:extLst>
                    <a:ext uri="{FF2B5EF4-FFF2-40B4-BE49-F238E27FC236}">
                      <a16:creationId xmlns:a16="http://schemas.microsoft.com/office/drawing/2014/main" id="{1EEB15C4-5D6F-4056-B95D-C0B05C71AFEA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8" name="Oval 1387">
                  <a:extLst>
                    <a:ext uri="{FF2B5EF4-FFF2-40B4-BE49-F238E27FC236}">
                      <a16:creationId xmlns:a16="http://schemas.microsoft.com/office/drawing/2014/main" id="{68BFDDF9-0386-4BCD-99C3-68E3D0883213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9" name="Oval 1388">
                  <a:extLst>
                    <a:ext uri="{FF2B5EF4-FFF2-40B4-BE49-F238E27FC236}">
                      <a16:creationId xmlns:a16="http://schemas.microsoft.com/office/drawing/2014/main" id="{DE531F4E-1194-494D-ABD1-57120C53DD68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0" name="Oval 1389">
                  <a:extLst>
                    <a:ext uri="{FF2B5EF4-FFF2-40B4-BE49-F238E27FC236}">
                      <a16:creationId xmlns:a16="http://schemas.microsoft.com/office/drawing/2014/main" id="{BBEB506E-290E-43BE-932F-9CAA8B74C931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1" name="Oval 1390">
                  <a:extLst>
                    <a:ext uri="{FF2B5EF4-FFF2-40B4-BE49-F238E27FC236}">
                      <a16:creationId xmlns:a16="http://schemas.microsoft.com/office/drawing/2014/main" id="{FA0F431F-68C7-400D-958B-7992A9301F4E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2" name="Oval 1391">
                  <a:extLst>
                    <a:ext uri="{FF2B5EF4-FFF2-40B4-BE49-F238E27FC236}">
                      <a16:creationId xmlns:a16="http://schemas.microsoft.com/office/drawing/2014/main" id="{7BA190C9-6F8C-419A-A35C-8E1EB88D12A9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3" name="Oval 1392">
                  <a:extLst>
                    <a:ext uri="{FF2B5EF4-FFF2-40B4-BE49-F238E27FC236}">
                      <a16:creationId xmlns:a16="http://schemas.microsoft.com/office/drawing/2014/main" id="{C7CDC933-5B1D-4634-BF27-6C85B28E8220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4" name="Oval 1393">
                  <a:extLst>
                    <a:ext uri="{FF2B5EF4-FFF2-40B4-BE49-F238E27FC236}">
                      <a16:creationId xmlns:a16="http://schemas.microsoft.com/office/drawing/2014/main" id="{E0BF426C-6FC4-4A6D-9F39-0B3981262D73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5" name="Oval 1394">
                  <a:extLst>
                    <a:ext uri="{FF2B5EF4-FFF2-40B4-BE49-F238E27FC236}">
                      <a16:creationId xmlns:a16="http://schemas.microsoft.com/office/drawing/2014/main" id="{87176544-D326-4B0C-8121-3145D91059A9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6" name="Oval 1395">
                  <a:extLst>
                    <a:ext uri="{FF2B5EF4-FFF2-40B4-BE49-F238E27FC236}">
                      <a16:creationId xmlns:a16="http://schemas.microsoft.com/office/drawing/2014/main" id="{F5B5F80E-C7AC-42A9-84F5-0AC4AE85E5A4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1" name="Group 1310">
                <a:extLst>
                  <a:ext uri="{FF2B5EF4-FFF2-40B4-BE49-F238E27FC236}">
                    <a16:creationId xmlns:a16="http://schemas.microsoft.com/office/drawing/2014/main" id="{F0F1C24B-83D9-4E3E-A1DC-59C7B639428C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1341" name="Oval 1340">
                  <a:extLst>
                    <a:ext uri="{FF2B5EF4-FFF2-40B4-BE49-F238E27FC236}">
                      <a16:creationId xmlns:a16="http://schemas.microsoft.com/office/drawing/2014/main" id="{29F9BF4B-FB42-47E8-8BFE-26538FEFF5DB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2" name="Oval 1341">
                  <a:extLst>
                    <a:ext uri="{FF2B5EF4-FFF2-40B4-BE49-F238E27FC236}">
                      <a16:creationId xmlns:a16="http://schemas.microsoft.com/office/drawing/2014/main" id="{15477D4D-94D2-4E1C-A767-91B21B9269EC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3" name="Oval 1342">
                  <a:extLst>
                    <a:ext uri="{FF2B5EF4-FFF2-40B4-BE49-F238E27FC236}">
                      <a16:creationId xmlns:a16="http://schemas.microsoft.com/office/drawing/2014/main" id="{95FE62EE-C410-4F9E-AC47-46484AB65B7E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4" name="Oval 1343">
                  <a:extLst>
                    <a:ext uri="{FF2B5EF4-FFF2-40B4-BE49-F238E27FC236}">
                      <a16:creationId xmlns:a16="http://schemas.microsoft.com/office/drawing/2014/main" id="{474E4AB5-A5A3-44AA-9B71-B0394294D6FA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5" name="Oval 1344">
                  <a:extLst>
                    <a:ext uri="{FF2B5EF4-FFF2-40B4-BE49-F238E27FC236}">
                      <a16:creationId xmlns:a16="http://schemas.microsoft.com/office/drawing/2014/main" id="{536FFB7A-DF79-4E98-B6DB-EA03C569A928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6" name="Oval 1345">
                  <a:extLst>
                    <a:ext uri="{FF2B5EF4-FFF2-40B4-BE49-F238E27FC236}">
                      <a16:creationId xmlns:a16="http://schemas.microsoft.com/office/drawing/2014/main" id="{E1D050A2-E2C1-4A76-AA66-6C06F49ADFE8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7" name="Oval 1346">
                  <a:extLst>
                    <a:ext uri="{FF2B5EF4-FFF2-40B4-BE49-F238E27FC236}">
                      <a16:creationId xmlns:a16="http://schemas.microsoft.com/office/drawing/2014/main" id="{688E6413-184B-4962-8337-EB22CE13E56F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8" name="Oval 1347">
                  <a:extLst>
                    <a:ext uri="{FF2B5EF4-FFF2-40B4-BE49-F238E27FC236}">
                      <a16:creationId xmlns:a16="http://schemas.microsoft.com/office/drawing/2014/main" id="{67C6BCBA-D0CA-46D6-A69E-B04EB26AFB25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9" name="Oval 1348">
                  <a:extLst>
                    <a:ext uri="{FF2B5EF4-FFF2-40B4-BE49-F238E27FC236}">
                      <a16:creationId xmlns:a16="http://schemas.microsoft.com/office/drawing/2014/main" id="{FA8C87BB-595E-4D72-B9F5-585649C1A7C7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0" name="Oval 1349">
                  <a:extLst>
                    <a:ext uri="{FF2B5EF4-FFF2-40B4-BE49-F238E27FC236}">
                      <a16:creationId xmlns:a16="http://schemas.microsoft.com/office/drawing/2014/main" id="{5F2DDB35-A9E6-4C75-A3EF-DA8BB6183C50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1" name="Oval 1350">
                  <a:extLst>
                    <a:ext uri="{FF2B5EF4-FFF2-40B4-BE49-F238E27FC236}">
                      <a16:creationId xmlns:a16="http://schemas.microsoft.com/office/drawing/2014/main" id="{8896D094-6B02-4406-A5AE-90241EEED4E3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2" name="Oval 1351">
                  <a:extLst>
                    <a:ext uri="{FF2B5EF4-FFF2-40B4-BE49-F238E27FC236}">
                      <a16:creationId xmlns:a16="http://schemas.microsoft.com/office/drawing/2014/main" id="{704BD734-7C05-4390-9235-271BFBC355CE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3" name="Oval 1352">
                  <a:extLst>
                    <a:ext uri="{FF2B5EF4-FFF2-40B4-BE49-F238E27FC236}">
                      <a16:creationId xmlns:a16="http://schemas.microsoft.com/office/drawing/2014/main" id="{729D144A-ABAD-48D5-B673-81D9D0E9326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4" name="Oval 1353">
                  <a:extLst>
                    <a:ext uri="{FF2B5EF4-FFF2-40B4-BE49-F238E27FC236}">
                      <a16:creationId xmlns:a16="http://schemas.microsoft.com/office/drawing/2014/main" id="{E53E3015-5D34-49D9-92CB-41BC394F315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5" name="Oval 1354">
                  <a:extLst>
                    <a:ext uri="{FF2B5EF4-FFF2-40B4-BE49-F238E27FC236}">
                      <a16:creationId xmlns:a16="http://schemas.microsoft.com/office/drawing/2014/main" id="{5916D690-E10D-4AED-91D4-A2C6769F1C3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6" name="Oval 1355">
                  <a:extLst>
                    <a:ext uri="{FF2B5EF4-FFF2-40B4-BE49-F238E27FC236}">
                      <a16:creationId xmlns:a16="http://schemas.microsoft.com/office/drawing/2014/main" id="{A5F1E509-C118-4E1F-B538-DB11FDEF2FE1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7" name="Oval 1356">
                  <a:extLst>
                    <a:ext uri="{FF2B5EF4-FFF2-40B4-BE49-F238E27FC236}">
                      <a16:creationId xmlns:a16="http://schemas.microsoft.com/office/drawing/2014/main" id="{77222912-671C-47AB-96F9-B5CA8F14A975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8" name="Oval 1357">
                  <a:extLst>
                    <a:ext uri="{FF2B5EF4-FFF2-40B4-BE49-F238E27FC236}">
                      <a16:creationId xmlns:a16="http://schemas.microsoft.com/office/drawing/2014/main" id="{B86D61E4-E297-4B50-9926-3CF46A428AB0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9" name="Oval 1358">
                  <a:extLst>
                    <a:ext uri="{FF2B5EF4-FFF2-40B4-BE49-F238E27FC236}">
                      <a16:creationId xmlns:a16="http://schemas.microsoft.com/office/drawing/2014/main" id="{ADE17FFD-AB9E-47BC-86CD-57D12C08AC5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0" name="Oval 1359">
                  <a:extLst>
                    <a:ext uri="{FF2B5EF4-FFF2-40B4-BE49-F238E27FC236}">
                      <a16:creationId xmlns:a16="http://schemas.microsoft.com/office/drawing/2014/main" id="{12EDD401-B673-49EF-A057-9C9AB993FCFB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1" name="Oval 1360">
                  <a:extLst>
                    <a:ext uri="{FF2B5EF4-FFF2-40B4-BE49-F238E27FC236}">
                      <a16:creationId xmlns:a16="http://schemas.microsoft.com/office/drawing/2014/main" id="{B4A62D78-5D45-43BE-8D97-6B35C3339FCE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2" name="Oval 1361">
                  <a:extLst>
                    <a:ext uri="{FF2B5EF4-FFF2-40B4-BE49-F238E27FC236}">
                      <a16:creationId xmlns:a16="http://schemas.microsoft.com/office/drawing/2014/main" id="{F0636EAC-B327-4B37-A99D-96EDF35E4BB1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3" name="Oval 1362">
                  <a:extLst>
                    <a:ext uri="{FF2B5EF4-FFF2-40B4-BE49-F238E27FC236}">
                      <a16:creationId xmlns:a16="http://schemas.microsoft.com/office/drawing/2014/main" id="{6EDC2E18-B018-457C-992E-EF7E66A99F9D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4" name="Oval 1363">
                  <a:extLst>
                    <a:ext uri="{FF2B5EF4-FFF2-40B4-BE49-F238E27FC236}">
                      <a16:creationId xmlns:a16="http://schemas.microsoft.com/office/drawing/2014/main" id="{01A0D190-C576-4722-8BF4-1F49F55BB82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5" name="Oval 1364">
                  <a:extLst>
                    <a:ext uri="{FF2B5EF4-FFF2-40B4-BE49-F238E27FC236}">
                      <a16:creationId xmlns:a16="http://schemas.microsoft.com/office/drawing/2014/main" id="{616CC8B6-BEC2-457D-8C4B-1C7CDFDF0C60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6" name="Oval 1365">
                  <a:extLst>
                    <a:ext uri="{FF2B5EF4-FFF2-40B4-BE49-F238E27FC236}">
                      <a16:creationId xmlns:a16="http://schemas.microsoft.com/office/drawing/2014/main" id="{37C1AD63-79A1-4B0B-91F6-B03EF9606D90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7" name="Oval 1366">
                  <a:extLst>
                    <a:ext uri="{FF2B5EF4-FFF2-40B4-BE49-F238E27FC236}">
                      <a16:creationId xmlns:a16="http://schemas.microsoft.com/office/drawing/2014/main" id="{7C54535D-C161-46E1-BBFC-DF64A7B4844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8" name="Oval 1367">
                  <a:extLst>
                    <a:ext uri="{FF2B5EF4-FFF2-40B4-BE49-F238E27FC236}">
                      <a16:creationId xmlns:a16="http://schemas.microsoft.com/office/drawing/2014/main" id="{A3467F77-6D3C-4BC2-AA57-5EFBD3AA1E26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2" name="Group 1311">
                <a:extLst>
                  <a:ext uri="{FF2B5EF4-FFF2-40B4-BE49-F238E27FC236}">
                    <a16:creationId xmlns:a16="http://schemas.microsoft.com/office/drawing/2014/main" id="{2FEA1B6C-DCB5-4B75-A8EB-783D84762A33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1313" name="Oval 1312">
                  <a:extLst>
                    <a:ext uri="{FF2B5EF4-FFF2-40B4-BE49-F238E27FC236}">
                      <a16:creationId xmlns:a16="http://schemas.microsoft.com/office/drawing/2014/main" id="{6E675509-E801-4786-B28F-B2B72F02C1CC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4" name="Oval 1313">
                  <a:extLst>
                    <a:ext uri="{FF2B5EF4-FFF2-40B4-BE49-F238E27FC236}">
                      <a16:creationId xmlns:a16="http://schemas.microsoft.com/office/drawing/2014/main" id="{9B2CE5D6-56E0-4E39-87BE-A11A49AF24DB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5" name="Oval 1314">
                  <a:extLst>
                    <a:ext uri="{FF2B5EF4-FFF2-40B4-BE49-F238E27FC236}">
                      <a16:creationId xmlns:a16="http://schemas.microsoft.com/office/drawing/2014/main" id="{00AA61C7-4A29-4594-892F-50DEFAF68E63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6" name="Oval 1315">
                  <a:extLst>
                    <a:ext uri="{FF2B5EF4-FFF2-40B4-BE49-F238E27FC236}">
                      <a16:creationId xmlns:a16="http://schemas.microsoft.com/office/drawing/2014/main" id="{68D11DBD-6CC3-41D2-BF08-CDE4B8DD9F82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7" name="Oval 1316">
                  <a:extLst>
                    <a:ext uri="{FF2B5EF4-FFF2-40B4-BE49-F238E27FC236}">
                      <a16:creationId xmlns:a16="http://schemas.microsoft.com/office/drawing/2014/main" id="{9864217F-8E6B-499F-B708-7E7B8D5BE83F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8" name="Oval 1317">
                  <a:extLst>
                    <a:ext uri="{FF2B5EF4-FFF2-40B4-BE49-F238E27FC236}">
                      <a16:creationId xmlns:a16="http://schemas.microsoft.com/office/drawing/2014/main" id="{4C6343DA-61ED-44FB-A763-ED98EC267B4F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9" name="Oval 1318">
                  <a:extLst>
                    <a:ext uri="{FF2B5EF4-FFF2-40B4-BE49-F238E27FC236}">
                      <a16:creationId xmlns:a16="http://schemas.microsoft.com/office/drawing/2014/main" id="{9982B19C-FC62-450C-BFE4-66365A1113F3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0" name="Oval 1319">
                  <a:extLst>
                    <a:ext uri="{FF2B5EF4-FFF2-40B4-BE49-F238E27FC236}">
                      <a16:creationId xmlns:a16="http://schemas.microsoft.com/office/drawing/2014/main" id="{29E58CAF-3510-4963-9428-08F15A23B8A6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1" name="Oval 1320">
                  <a:extLst>
                    <a:ext uri="{FF2B5EF4-FFF2-40B4-BE49-F238E27FC236}">
                      <a16:creationId xmlns:a16="http://schemas.microsoft.com/office/drawing/2014/main" id="{067378CB-82B6-49E5-8C98-31151A2FB46B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2" name="Oval 1321">
                  <a:extLst>
                    <a:ext uri="{FF2B5EF4-FFF2-40B4-BE49-F238E27FC236}">
                      <a16:creationId xmlns:a16="http://schemas.microsoft.com/office/drawing/2014/main" id="{EF56C144-EAA5-441B-ADEC-26DD43A6103E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3" name="Oval 1322">
                  <a:extLst>
                    <a:ext uri="{FF2B5EF4-FFF2-40B4-BE49-F238E27FC236}">
                      <a16:creationId xmlns:a16="http://schemas.microsoft.com/office/drawing/2014/main" id="{AFC0874A-23CD-41F0-B13A-FEED4841B13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4" name="Oval 1323">
                  <a:extLst>
                    <a:ext uri="{FF2B5EF4-FFF2-40B4-BE49-F238E27FC236}">
                      <a16:creationId xmlns:a16="http://schemas.microsoft.com/office/drawing/2014/main" id="{4FE87755-9401-48EC-BC68-37B71C878A36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5" name="Oval 1324">
                  <a:extLst>
                    <a:ext uri="{FF2B5EF4-FFF2-40B4-BE49-F238E27FC236}">
                      <a16:creationId xmlns:a16="http://schemas.microsoft.com/office/drawing/2014/main" id="{05D6C395-5EA4-4594-BD0F-BED644E4906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6" name="Oval 1325">
                  <a:extLst>
                    <a:ext uri="{FF2B5EF4-FFF2-40B4-BE49-F238E27FC236}">
                      <a16:creationId xmlns:a16="http://schemas.microsoft.com/office/drawing/2014/main" id="{5F97976D-C0F0-4D6A-A3AB-FA907D88A393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7" name="Oval 1326">
                  <a:extLst>
                    <a:ext uri="{FF2B5EF4-FFF2-40B4-BE49-F238E27FC236}">
                      <a16:creationId xmlns:a16="http://schemas.microsoft.com/office/drawing/2014/main" id="{0463A679-1379-4A8E-84B7-1D924B5B1AB5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8" name="Oval 1327">
                  <a:extLst>
                    <a:ext uri="{FF2B5EF4-FFF2-40B4-BE49-F238E27FC236}">
                      <a16:creationId xmlns:a16="http://schemas.microsoft.com/office/drawing/2014/main" id="{33BE9E42-0980-4985-9529-152A06E2E25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9" name="Oval 1328">
                  <a:extLst>
                    <a:ext uri="{FF2B5EF4-FFF2-40B4-BE49-F238E27FC236}">
                      <a16:creationId xmlns:a16="http://schemas.microsoft.com/office/drawing/2014/main" id="{95AF36BA-7701-4D59-B083-A67ED42B7763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0" name="Oval 1329">
                  <a:extLst>
                    <a:ext uri="{FF2B5EF4-FFF2-40B4-BE49-F238E27FC236}">
                      <a16:creationId xmlns:a16="http://schemas.microsoft.com/office/drawing/2014/main" id="{7B7420F8-2759-480F-8F7F-67805D32585C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1" name="Oval 1330">
                  <a:extLst>
                    <a:ext uri="{FF2B5EF4-FFF2-40B4-BE49-F238E27FC236}">
                      <a16:creationId xmlns:a16="http://schemas.microsoft.com/office/drawing/2014/main" id="{40E0DEC1-E0A8-4C6F-B793-9C7A4CEFF61C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2" name="Oval 1331">
                  <a:extLst>
                    <a:ext uri="{FF2B5EF4-FFF2-40B4-BE49-F238E27FC236}">
                      <a16:creationId xmlns:a16="http://schemas.microsoft.com/office/drawing/2014/main" id="{B36043A1-44C8-4907-9621-AFC988FA3592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3" name="Oval 1332">
                  <a:extLst>
                    <a:ext uri="{FF2B5EF4-FFF2-40B4-BE49-F238E27FC236}">
                      <a16:creationId xmlns:a16="http://schemas.microsoft.com/office/drawing/2014/main" id="{D7C7CAD8-C8F8-4093-8E97-BE471EE6E929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4" name="Oval 1333">
                  <a:extLst>
                    <a:ext uri="{FF2B5EF4-FFF2-40B4-BE49-F238E27FC236}">
                      <a16:creationId xmlns:a16="http://schemas.microsoft.com/office/drawing/2014/main" id="{0373B49F-2C30-46B3-B0AD-5EF6472300D9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5" name="Oval 1334">
                  <a:extLst>
                    <a:ext uri="{FF2B5EF4-FFF2-40B4-BE49-F238E27FC236}">
                      <a16:creationId xmlns:a16="http://schemas.microsoft.com/office/drawing/2014/main" id="{9046ECFB-B2EE-4F65-964C-80ADFF60BF2F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6" name="Oval 1335">
                  <a:extLst>
                    <a:ext uri="{FF2B5EF4-FFF2-40B4-BE49-F238E27FC236}">
                      <a16:creationId xmlns:a16="http://schemas.microsoft.com/office/drawing/2014/main" id="{4A11E110-AF53-428D-A88F-C3BC904E13A1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7" name="Oval 1336">
                  <a:extLst>
                    <a:ext uri="{FF2B5EF4-FFF2-40B4-BE49-F238E27FC236}">
                      <a16:creationId xmlns:a16="http://schemas.microsoft.com/office/drawing/2014/main" id="{2FA4840B-FD76-45E2-9203-806A25034FA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8" name="Oval 1337">
                  <a:extLst>
                    <a:ext uri="{FF2B5EF4-FFF2-40B4-BE49-F238E27FC236}">
                      <a16:creationId xmlns:a16="http://schemas.microsoft.com/office/drawing/2014/main" id="{19E20DFF-571F-4F16-BE0D-4361EACA93E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9" name="Oval 1338">
                  <a:extLst>
                    <a:ext uri="{FF2B5EF4-FFF2-40B4-BE49-F238E27FC236}">
                      <a16:creationId xmlns:a16="http://schemas.microsoft.com/office/drawing/2014/main" id="{0165E91A-507D-4988-8190-7BAD87236A48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0" name="Oval 1339">
                  <a:extLst>
                    <a:ext uri="{FF2B5EF4-FFF2-40B4-BE49-F238E27FC236}">
                      <a16:creationId xmlns:a16="http://schemas.microsoft.com/office/drawing/2014/main" id="{D00A2146-3EAC-4901-BF99-2D4CD3AC1F05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453" name="Group 1452">
            <a:extLst>
              <a:ext uri="{FF2B5EF4-FFF2-40B4-BE49-F238E27FC236}">
                <a16:creationId xmlns:a16="http://schemas.microsoft.com/office/drawing/2014/main" id="{5B7F6E27-E52A-4C2E-BE71-141382B7A824}"/>
              </a:ext>
            </a:extLst>
          </p:cNvPr>
          <p:cNvGrpSpPr/>
          <p:nvPr/>
        </p:nvGrpSpPr>
        <p:grpSpPr>
          <a:xfrm>
            <a:off x="1362548" y="2263710"/>
            <a:ext cx="449298" cy="448690"/>
            <a:chOff x="5807095" y="1124687"/>
            <a:chExt cx="2344699" cy="2341527"/>
          </a:xfrm>
        </p:grpSpPr>
        <p:sp>
          <p:nvSpPr>
            <p:cNvPr id="1454" name="Oval 1453">
              <a:extLst>
                <a:ext uri="{FF2B5EF4-FFF2-40B4-BE49-F238E27FC236}">
                  <a16:creationId xmlns:a16="http://schemas.microsoft.com/office/drawing/2014/main" id="{0876BD12-FAD5-4DD7-B0E5-FA5F6BB11A9D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5" name="Group 1454">
              <a:extLst>
                <a:ext uri="{FF2B5EF4-FFF2-40B4-BE49-F238E27FC236}">
                  <a16:creationId xmlns:a16="http://schemas.microsoft.com/office/drawing/2014/main" id="{CC43C0E7-7163-4D17-BD21-EA5D3147AFB1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1456" name="Circle: Hollow 1455">
                <a:extLst>
                  <a:ext uri="{FF2B5EF4-FFF2-40B4-BE49-F238E27FC236}">
                    <a16:creationId xmlns:a16="http://schemas.microsoft.com/office/drawing/2014/main" id="{3C388EB8-B96C-4777-BAE3-13F365805C12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7" name="Oval 1456">
                <a:extLst>
                  <a:ext uri="{FF2B5EF4-FFF2-40B4-BE49-F238E27FC236}">
                    <a16:creationId xmlns:a16="http://schemas.microsoft.com/office/drawing/2014/main" id="{F613FDB1-E45D-4F74-9B7C-7F260F7E5CF0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58" name="Group 1457">
                <a:extLst>
                  <a:ext uri="{FF2B5EF4-FFF2-40B4-BE49-F238E27FC236}">
                    <a16:creationId xmlns:a16="http://schemas.microsoft.com/office/drawing/2014/main" id="{C9B9EAD8-2FEA-4150-B467-5A5DB36E5652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1575" name="Oval 1574">
                  <a:extLst>
                    <a:ext uri="{FF2B5EF4-FFF2-40B4-BE49-F238E27FC236}">
                      <a16:creationId xmlns:a16="http://schemas.microsoft.com/office/drawing/2014/main" id="{974C8B12-44DF-4D62-B0B1-6F9424669C7C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6" name="Oval 1575">
                  <a:extLst>
                    <a:ext uri="{FF2B5EF4-FFF2-40B4-BE49-F238E27FC236}">
                      <a16:creationId xmlns:a16="http://schemas.microsoft.com/office/drawing/2014/main" id="{0808006B-0CD2-438C-B092-52AA5B6697FD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7" name="Oval 1576">
                  <a:extLst>
                    <a:ext uri="{FF2B5EF4-FFF2-40B4-BE49-F238E27FC236}">
                      <a16:creationId xmlns:a16="http://schemas.microsoft.com/office/drawing/2014/main" id="{61D96579-3E9E-400E-AD08-FDD08EC2AC4C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8" name="Oval 1577">
                  <a:extLst>
                    <a:ext uri="{FF2B5EF4-FFF2-40B4-BE49-F238E27FC236}">
                      <a16:creationId xmlns:a16="http://schemas.microsoft.com/office/drawing/2014/main" id="{425EAA75-B6E6-4C78-A046-1A2E21C869D4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9" name="Oval 1578">
                  <a:extLst>
                    <a:ext uri="{FF2B5EF4-FFF2-40B4-BE49-F238E27FC236}">
                      <a16:creationId xmlns:a16="http://schemas.microsoft.com/office/drawing/2014/main" id="{898C18D5-65B5-4755-9D32-A3AB93D2EFF2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0" name="Oval 1579">
                  <a:extLst>
                    <a:ext uri="{FF2B5EF4-FFF2-40B4-BE49-F238E27FC236}">
                      <a16:creationId xmlns:a16="http://schemas.microsoft.com/office/drawing/2014/main" id="{BB96A991-97DA-45CE-86BB-045B7E12656E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1" name="Oval 1580">
                  <a:extLst>
                    <a:ext uri="{FF2B5EF4-FFF2-40B4-BE49-F238E27FC236}">
                      <a16:creationId xmlns:a16="http://schemas.microsoft.com/office/drawing/2014/main" id="{A304F9B2-2A4B-4836-90B8-43C3E5FC981B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2" name="Oval 1581">
                  <a:extLst>
                    <a:ext uri="{FF2B5EF4-FFF2-40B4-BE49-F238E27FC236}">
                      <a16:creationId xmlns:a16="http://schemas.microsoft.com/office/drawing/2014/main" id="{6D3F6D15-E320-464B-A1D0-7E0FDA6E0258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3" name="Oval 1582">
                  <a:extLst>
                    <a:ext uri="{FF2B5EF4-FFF2-40B4-BE49-F238E27FC236}">
                      <a16:creationId xmlns:a16="http://schemas.microsoft.com/office/drawing/2014/main" id="{225F1C51-70F9-493E-8693-C1F2BB26E5D4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4" name="Oval 1583">
                  <a:extLst>
                    <a:ext uri="{FF2B5EF4-FFF2-40B4-BE49-F238E27FC236}">
                      <a16:creationId xmlns:a16="http://schemas.microsoft.com/office/drawing/2014/main" id="{63C16054-86C0-4FB0-A560-5F58EACB48B6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5" name="Oval 1584">
                  <a:extLst>
                    <a:ext uri="{FF2B5EF4-FFF2-40B4-BE49-F238E27FC236}">
                      <a16:creationId xmlns:a16="http://schemas.microsoft.com/office/drawing/2014/main" id="{235E10B1-5F9D-40A6-A90E-72EE520E569F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6" name="Oval 1585">
                  <a:extLst>
                    <a:ext uri="{FF2B5EF4-FFF2-40B4-BE49-F238E27FC236}">
                      <a16:creationId xmlns:a16="http://schemas.microsoft.com/office/drawing/2014/main" id="{9AD7786A-6FEA-4ED7-A054-B492E7344DA4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7" name="Oval 1586">
                  <a:extLst>
                    <a:ext uri="{FF2B5EF4-FFF2-40B4-BE49-F238E27FC236}">
                      <a16:creationId xmlns:a16="http://schemas.microsoft.com/office/drawing/2014/main" id="{75FBBD10-716F-49FA-A16A-8D05CC8D091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8" name="Oval 1587">
                  <a:extLst>
                    <a:ext uri="{FF2B5EF4-FFF2-40B4-BE49-F238E27FC236}">
                      <a16:creationId xmlns:a16="http://schemas.microsoft.com/office/drawing/2014/main" id="{1C2BFD89-F1FA-4356-9109-A06294226D8B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9" name="Oval 1588">
                  <a:extLst>
                    <a:ext uri="{FF2B5EF4-FFF2-40B4-BE49-F238E27FC236}">
                      <a16:creationId xmlns:a16="http://schemas.microsoft.com/office/drawing/2014/main" id="{71EA54F4-8874-4384-88EB-60F5FDE5C31C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0" name="Oval 1589">
                  <a:extLst>
                    <a:ext uri="{FF2B5EF4-FFF2-40B4-BE49-F238E27FC236}">
                      <a16:creationId xmlns:a16="http://schemas.microsoft.com/office/drawing/2014/main" id="{D23B5D79-11FF-454F-8A44-CBB938A016F8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1" name="Oval 1590">
                  <a:extLst>
                    <a:ext uri="{FF2B5EF4-FFF2-40B4-BE49-F238E27FC236}">
                      <a16:creationId xmlns:a16="http://schemas.microsoft.com/office/drawing/2014/main" id="{C3A15156-3A7B-4DB3-BB69-D3FB8F16819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2" name="Oval 1591">
                  <a:extLst>
                    <a:ext uri="{FF2B5EF4-FFF2-40B4-BE49-F238E27FC236}">
                      <a16:creationId xmlns:a16="http://schemas.microsoft.com/office/drawing/2014/main" id="{D886FA48-2F7E-4523-8A4A-3494105353EA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3" name="Oval 1592">
                  <a:extLst>
                    <a:ext uri="{FF2B5EF4-FFF2-40B4-BE49-F238E27FC236}">
                      <a16:creationId xmlns:a16="http://schemas.microsoft.com/office/drawing/2014/main" id="{FB33180F-31B0-4AE9-BE87-EE73C3B18452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4" name="Oval 1593">
                  <a:extLst>
                    <a:ext uri="{FF2B5EF4-FFF2-40B4-BE49-F238E27FC236}">
                      <a16:creationId xmlns:a16="http://schemas.microsoft.com/office/drawing/2014/main" id="{A978C3CF-0B2D-45E7-B308-3CA58BCEBC13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5" name="Oval 1594">
                  <a:extLst>
                    <a:ext uri="{FF2B5EF4-FFF2-40B4-BE49-F238E27FC236}">
                      <a16:creationId xmlns:a16="http://schemas.microsoft.com/office/drawing/2014/main" id="{88A8BA0A-1536-4234-ADDD-4D6709FC8DA7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6" name="Oval 1595">
                  <a:extLst>
                    <a:ext uri="{FF2B5EF4-FFF2-40B4-BE49-F238E27FC236}">
                      <a16:creationId xmlns:a16="http://schemas.microsoft.com/office/drawing/2014/main" id="{E87FE861-19D7-46A3-ABAC-6EA5BE583AB4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7" name="Oval 1596">
                  <a:extLst>
                    <a:ext uri="{FF2B5EF4-FFF2-40B4-BE49-F238E27FC236}">
                      <a16:creationId xmlns:a16="http://schemas.microsoft.com/office/drawing/2014/main" id="{5C1DEC5A-1C24-4237-9E69-B2A802CB3903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8" name="Oval 1597">
                  <a:extLst>
                    <a:ext uri="{FF2B5EF4-FFF2-40B4-BE49-F238E27FC236}">
                      <a16:creationId xmlns:a16="http://schemas.microsoft.com/office/drawing/2014/main" id="{3629E551-8F91-4645-A739-301D4729F9CE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9" name="Oval 1598">
                  <a:extLst>
                    <a:ext uri="{FF2B5EF4-FFF2-40B4-BE49-F238E27FC236}">
                      <a16:creationId xmlns:a16="http://schemas.microsoft.com/office/drawing/2014/main" id="{CEDEE8B7-21EB-4361-ADAA-8B5A74FB715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0" name="Oval 1599">
                  <a:extLst>
                    <a:ext uri="{FF2B5EF4-FFF2-40B4-BE49-F238E27FC236}">
                      <a16:creationId xmlns:a16="http://schemas.microsoft.com/office/drawing/2014/main" id="{F36EB98F-DA2D-4EA7-93F5-F74557B8DBAC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1" name="Oval 1600">
                  <a:extLst>
                    <a:ext uri="{FF2B5EF4-FFF2-40B4-BE49-F238E27FC236}">
                      <a16:creationId xmlns:a16="http://schemas.microsoft.com/office/drawing/2014/main" id="{04B8804C-DE85-4AAA-A56B-5C781EBCFB8D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2" name="Oval 1601">
                  <a:extLst>
                    <a:ext uri="{FF2B5EF4-FFF2-40B4-BE49-F238E27FC236}">
                      <a16:creationId xmlns:a16="http://schemas.microsoft.com/office/drawing/2014/main" id="{51F81ED0-D0FC-48DD-8EB1-2C7D3DE37111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9" name="Group 1458">
                <a:extLst>
                  <a:ext uri="{FF2B5EF4-FFF2-40B4-BE49-F238E27FC236}">
                    <a16:creationId xmlns:a16="http://schemas.microsoft.com/office/drawing/2014/main" id="{5231CEA2-ECC1-483A-8BC8-0BBBC51A886E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547" name="Oval 1546">
                  <a:extLst>
                    <a:ext uri="{FF2B5EF4-FFF2-40B4-BE49-F238E27FC236}">
                      <a16:creationId xmlns:a16="http://schemas.microsoft.com/office/drawing/2014/main" id="{321AFE79-0B4B-40A2-847A-1E2E8C00021E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8" name="Oval 1547">
                  <a:extLst>
                    <a:ext uri="{FF2B5EF4-FFF2-40B4-BE49-F238E27FC236}">
                      <a16:creationId xmlns:a16="http://schemas.microsoft.com/office/drawing/2014/main" id="{5BA3C077-136C-4318-B705-5DE0A80926E5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9" name="Oval 1548">
                  <a:extLst>
                    <a:ext uri="{FF2B5EF4-FFF2-40B4-BE49-F238E27FC236}">
                      <a16:creationId xmlns:a16="http://schemas.microsoft.com/office/drawing/2014/main" id="{618265AC-B661-4C25-B50F-928F55F38530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0" name="Oval 1549">
                  <a:extLst>
                    <a:ext uri="{FF2B5EF4-FFF2-40B4-BE49-F238E27FC236}">
                      <a16:creationId xmlns:a16="http://schemas.microsoft.com/office/drawing/2014/main" id="{72C68029-8814-4BF5-9C03-75F3E6484681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1" name="Oval 1550">
                  <a:extLst>
                    <a:ext uri="{FF2B5EF4-FFF2-40B4-BE49-F238E27FC236}">
                      <a16:creationId xmlns:a16="http://schemas.microsoft.com/office/drawing/2014/main" id="{08117E44-84FC-49A2-A199-5BF574109563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2" name="Oval 1551">
                  <a:extLst>
                    <a:ext uri="{FF2B5EF4-FFF2-40B4-BE49-F238E27FC236}">
                      <a16:creationId xmlns:a16="http://schemas.microsoft.com/office/drawing/2014/main" id="{0843149F-BC92-41FC-9533-73376F98A1E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3" name="Oval 1552">
                  <a:extLst>
                    <a:ext uri="{FF2B5EF4-FFF2-40B4-BE49-F238E27FC236}">
                      <a16:creationId xmlns:a16="http://schemas.microsoft.com/office/drawing/2014/main" id="{ACA04C8F-EBC9-403E-BA3D-29F8B3DE9220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4" name="Oval 1553">
                  <a:extLst>
                    <a:ext uri="{FF2B5EF4-FFF2-40B4-BE49-F238E27FC236}">
                      <a16:creationId xmlns:a16="http://schemas.microsoft.com/office/drawing/2014/main" id="{9E94F50D-6C7D-43B3-B11A-CA74101336BE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5" name="Oval 1554">
                  <a:extLst>
                    <a:ext uri="{FF2B5EF4-FFF2-40B4-BE49-F238E27FC236}">
                      <a16:creationId xmlns:a16="http://schemas.microsoft.com/office/drawing/2014/main" id="{6F8EB670-E069-40E4-9CC5-A3C99E167B89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6" name="Oval 1555">
                  <a:extLst>
                    <a:ext uri="{FF2B5EF4-FFF2-40B4-BE49-F238E27FC236}">
                      <a16:creationId xmlns:a16="http://schemas.microsoft.com/office/drawing/2014/main" id="{BADF74A2-D60B-42DD-AF40-9DAA9D1D58D3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7" name="Oval 1556">
                  <a:extLst>
                    <a:ext uri="{FF2B5EF4-FFF2-40B4-BE49-F238E27FC236}">
                      <a16:creationId xmlns:a16="http://schemas.microsoft.com/office/drawing/2014/main" id="{2399B56C-B8D4-458F-86F2-08736A8A5FEF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8" name="Oval 1557">
                  <a:extLst>
                    <a:ext uri="{FF2B5EF4-FFF2-40B4-BE49-F238E27FC236}">
                      <a16:creationId xmlns:a16="http://schemas.microsoft.com/office/drawing/2014/main" id="{9FB47A97-ACE5-4221-8704-DF4D20B1717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9" name="Oval 1558">
                  <a:extLst>
                    <a:ext uri="{FF2B5EF4-FFF2-40B4-BE49-F238E27FC236}">
                      <a16:creationId xmlns:a16="http://schemas.microsoft.com/office/drawing/2014/main" id="{03325CB5-A394-4970-9311-15054D40815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0" name="Oval 1559">
                  <a:extLst>
                    <a:ext uri="{FF2B5EF4-FFF2-40B4-BE49-F238E27FC236}">
                      <a16:creationId xmlns:a16="http://schemas.microsoft.com/office/drawing/2014/main" id="{9EC6E839-0A3F-40D9-ABD0-D529B0C9664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1" name="Oval 1560">
                  <a:extLst>
                    <a:ext uri="{FF2B5EF4-FFF2-40B4-BE49-F238E27FC236}">
                      <a16:creationId xmlns:a16="http://schemas.microsoft.com/office/drawing/2014/main" id="{DD116310-0C85-4B3F-B9EC-E157095CA7B0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2" name="Oval 1561">
                  <a:extLst>
                    <a:ext uri="{FF2B5EF4-FFF2-40B4-BE49-F238E27FC236}">
                      <a16:creationId xmlns:a16="http://schemas.microsoft.com/office/drawing/2014/main" id="{6897A12A-466B-48AF-947C-F5556EABD990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3" name="Oval 1562">
                  <a:extLst>
                    <a:ext uri="{FF2B5EF4-FFF2-40B4-BE49-F238E27FC236}">
                      <a16:creationId xmlns:a16="http://schemas.microsoft.com/office/drawing/2014/main" id="{DB2008A8-62E0-4677-9155-E4C07739CB6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4" name="Oval 1563">
                  <a:extLst>
                    <a:ext uri="{FF2B5EF4-FFF2-40B4-BE49-F238E27FC236}">
                      <a16:creationId xmlns:a16="http://schemas.microsoft.com/office/drawing/2014/main" id="{7969E610-8E00-4790-B3BC-258175B4C237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5" name="Oval 1564">
                  <a:extLst>
                    <a:ext uri="{FF2B5EF4-FFF2-40B4-BE49-F238E27FC236}">
                      <a16:creationId xmlns:a16="http://schemas.microsoft.com/office/drawing/2014/main" id="{FF395472-83C1-4441-B453-7B1F1970329A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6" name="Oval 1565">
                  <a:extLst>
                    <a:ext uri="{FF2B5EF4-FFF2-40B4-BE49-F238E27FC236}">
                      <a16:creationId xmlns:a16="http://schemas.microsoft.com/office/drawing/2014/main" id="{75716872-6974-45E9-9C3F-6FE91CD53264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7" name="Oval 1566">
                  <a:extLst>
                    <a:ext uri="{FF2B5EF4-FFF2-40B4-BE49-F238E27FC236}">
                      <a16:creationId xmlns:a16="http://schemas.microsoft.com/office/drawing/2014/main" id="{4CF13C9C-2230-4B4A-9441-3CB9B398C5B0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8" name="Oval 1567">
                  <a:extLst>
                    <a:ext uri="{FF2B5EF4-FFF2-40B4-BE49-F238E27FC236}">
                      <a16:creationId xmlns:a16="http://schemas.microsoft.com/office/drawing/2014/main" id="{719E609B-D71B-40B5-A82D-E43BD2CDAD24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9" name="Oval 1568">
                  <a:extLst>
                    <a:ext uri="{FF2B5EF4-FFF2-40B4-BE49-F238E27FC236}">
                      <a16:creationId xmlns:a16="http://schemas.microsoft.com/office/drawing/2014/main" id="{3DE955DB-2EDE-4397-8A7E-DDA6A606013B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0" name="Oval 1569">
                  <a:extLst>
                    <a:ext uri="{FF2B5EF4-FFF2-40B4-BE49-F238E27FC236}">
                      <a16:creationId xmlns:a16="http://schemas.microsoft.com/office/drawing/2014/main" id="{0705CC99-88DB-41E7-B179-B98D5317AB8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1" name="Oval 1570">
                  <a:extLst>
                    <a:ext uri="{FF2B5EF4-FFF2-40B4-BE49-F238E27FC236}">
                      <a16:creationId xmlns:a16="http://schemas.microsoft.com/office/drawing/2014/main" id="{5D078E00-6717-411E-8EF8-6E5FD5063D29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2" name="Oval 1571">
                  <a:extLst>
                    <a:ext uri="{FF2B5EF4-FFF2-40B4-BE49-F238E27FC236}">
                      <a16:creationId xmlns:a16="http://schemas.microsoft.com/office/drawing/2014/main" id="{AF14BDB5-3A25-4086-AFC8-C20D1A8C3385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3" name="Oval 1572">
                  <a:extLst>
                    <a:ext uri="{FF2B5EF4-FFF2-40B4-BE49-F238E27FC236}">
                      <a16:creationId xmlns:a16="http://schemas.microsoft.com/office/drawing/2014/main" id="{D9359192-60EB-4FDF-9EB8-688C1ECB7F01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4" name="Oval 1573">
                  <a:extLst>
                    <a:ext uri="{FF2B5EF4-FFF2-40B4-BE49-F238E27FC236}">
                      <a16:creationId xmlns:a16="http://schemas.microsoft.com/office/drawing/2014/main" id="{68C8962A-7702-488B-8B83-189558042019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0" name="Group 1459">
                <a:extLst>
                  <a:ext uri="{FF2B5EF4-FFF2-40B4-BE49-F238E27FC236}">
                    <a16:creationId xmlns:a16="http://schemas.microsoft.com/office/drawing/2014/main" id="{BC4D027E-BF57-43E2-96D6-95339964477F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519" name="Oval 1518">
                  <a:extLst>
                    <a:ext uri="{FF2B5EF4-FFF2-40B4-BE49-F238E27FC236}">
                      <a16:creationId xmlns:a16="http://schemas.microsoft.com/office/drawing/2014/main" id="{A0A228FF-7D6A-4459-B60A-A3021F453AE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0" name="Oval 1519">
                  <a:extLst>
                    <a:ext uri="{FF2B5EF4-FFF2-40B4-BE49-F238E27FC236}">
                      <a16:creationId xmlns:a16="http://schemas.microsoft.com/office/drawing/2014/main" id="{1BA87909-EB31-40D5-9AEC-BDBAD7357BAF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1" name="Oval 1520">
                  <a:extLst>
                    <a:ext uri="{FF2B5EF4-FFF2-40B4-BE49-F238E27FC236}">
                      <a16:creationId xmlns:a16="http://schemas.microsoft.com/office/drawing/2014/main" id="{9EB35210-DCE5-43DE-8DAE-CED85D0FE898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2" name="Oval 1521">
                  <a:extLst>
                    <a:ext uri="{FF2B5EF4-FFF2-40B4-BE49-F238E27FC236}">
                      <a16:creationId xmlns:a16="http://schemas.microsoft.com/office/drawing/2014/main" id="{F5386256-DDD0-48E6-A4D6-E6D40EB75C2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3" name="Oval 1522">
                  <a:extLst>
                    <a:ext uri="{FF2B5EF4-FFF2-40B4-BE49-F238E27FC236}">
                      <a16:creationId xmlns:a16="http://schemas.microsoft.com/office/drawing/2014/main" id="{1EF58DB7-E120-49E5-AC85-C19DA051653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4" name="Oval 1523">
                  <a:extLst>
                    <a:ext uri="{FF2B5EF4-FFF2-40B4-BE49-F238E27FC236}">
                      <a16:creationId xmlns:a16="http://schemas.microsoft.com/office/drawing/2014/main" id="{0C3D1CD9-A926-4D2D-82CD-F207EC7D6CC9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5" name="Oval 1524">
                  <a:extLst>
                    <a:ext uri="{FF2B5EF4-FFF2-40B4-BE49-F238E27FC236}">
                      <a16:creationId xmlns:a16="http://schemas.microsoft.com/office/drawing/2014/main" id="{F07A8188-C9DA-466E-BE10-B3525B82E2DA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6" name="Oval 1525">
                  <a:extLst>
                    <a:ext uri="{FF2B5EF4-FFF2-40B4-BE49-F238E27FC236}">
                      <a16:creationId xmlns:a16="http://schemas.microsoft.com/office/drawing/2014/main" id="{D5BFAEBC-7758-48BB-AE06-AE6DED43C80B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7" name="Oval 1526">
                  <a:extLst>
                    <a:ext uri="{FF2B5EF4-FFF2-40B4-BE49-F238E27FC236}">
                      <a16:creationId xmlns:a16="http://schemas.microsoft.com/office/drawing/2014/main" id="{4BA440A7-ED86-47F2-8C72-51BE456F75C7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8" name="Oval 1527">
                  <a:extLst>
                    <a:ext uri="{FF2B5EF4-FFF2-40B4-BE49-F238E27FC236}">
                      <a16:creationId xmlns:a16="http://schemas.microsoft.com/office/drawing/2014/main" id="{59E62D4F-8565-434D-8E5B-0C353E235877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9" name="Oval 1528">
                  <a:extLst>
                    <a:ext uri="{FF2B5EF4-FFF2-40B4-BE49-F238E27FC236}">
                      <a16:creationId xmlns:a16="http://schemas.microsoft.com/office/drawing/2014/main" id="{C2C368E9-2388-4F9A-98FD-B46FFDA7604F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0" name="Oval 1529">
                  <a:extLst>
                    <a:ext uri="{FF2B5EF4-FFF2-40B4-BE49-F238E27FC236}">
                      <a16:creationId xmlns:a16="http://schemas.microsoft.com/office/drawing/2014/main" id="{E9D9C020-7C28-48F5-AFFA-18DBB6FF8756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1" name="Oval 1530">
                  <a:extLst>
                    <a:ext uri="{FF2B5EF4-FFF2-40B4-BE49-F238E27FC236}">
                      <a16:creationId xmlns:a16="http://schemas.microsoft.com/office/drawing/2014/main" id="{D7A0F7E1-826D-4E72-9430-1DE2A05D22E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2" name="Oval 1531">
                  <a:extLst>
                    <a:ext uri="{FF2B5EF4-FFF2-40B4-BE49-F238E27FC236}">
                      <a16:creationId xmlns:a16="http://schemas.microsoft.com/office/drawing/2014/main" id="{0D85DFB0-9D7A-4D18-BDC6-6F3F03104540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3" name="Oval 1532">
                  <a:extLst>
                    <a:ext uri="{FF2B5EF4-FFF2-40B4-BE49-F238E27FC236}">
                      <a16:creationId xmlns:a16="http://schemas.microsoft.com/office/drawing/2014/main" id="{F264011F-2688-4E40-BABB-B1CB54A6CE8D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4" name="Oval 1533">
                  <a:extLst>
                    <a:ext uri="{FF2B5EF4-FFF2-40B4-BE49-F238E27FC236}">
                      <a16:creationId xmlns:a16="http://schemas.microsoft.com/office/drawing/2014/main" id="{A42E2F6D-C6FC-4A12-8C60-A81D9D0EE71D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5" name="Oval 1534">
                  <a:extLst>
                    <a:ext uri="{FF2B5EF4-FFF2-40B4-BE49-F238E27FC236}">
                      <a16:creationId xmlns:a16="http://schemas.microsoft.com/office/drawing/2014/main" id="{54693781-4EBC-49E0-90A8-819A78905BE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" name="Oval 1535">
                  <a:extLst>
                    <a:ext uri="{FF2B5EF4-FFF2-40B4-BE49-F238E27FC236}">
                      <a16:creationId xmlns:a16="http://schemas.microsoft.com/office/drawing/2014/main" id="{41932DCF-2D7F-4899-A635-BDDDF3FA8D49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7" name="Oval 1536">
                  <a:extLst>
                    <a:ext uri="{FF2B5EF4-FFF2-40B4-BE49-F238E27FC236}">
                      <a16:creationId xmlns:a16="http://schemas.microsoft.com/office/drawing/2014/main" id="{94F8A69F-0084-44D4-BD85-4DEA16405882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8" name="Oval 1537">
                  <a:extLst>
                    <a:ext uri="{FF2B5EF4-FFF2-40B4-BE49-F238E27FC236}">
                      <a16:creationId xmlns:a16="http://schemas.microsoft.com/office/drawing/2014/main" id="{0071600F-D101-4484-9D31-DB888DF258A7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9" name="Oval 1538">
                  <a:extLst>
                    <a:ext uri="{FF2B5EF4-FFF2-40B4-BE49-F238E27FC236}">
                      <a16:creationId xmlns:a16="http://schemas.microsoft.com/office/drawing/2014/main" id="{0DE8F758-5AB6-48E0-B1E7-C8BB7C00E561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0" name="Oval 1539">
                  <a:extLst>
                    <a:ext uri="{FF2B5EF4-FFF2-40B4-BE49-F238E27FC236}">
                      <a16:creationId xmlns:a16="http://schemas.microsoft.com/office/drawing/2014/main" id="{DA1B248B-3CC9-4845-A39C-C9C65037790D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1" name="Oval 1540">
                  <a:extLst>
                    <a:ext uri="{FF2B5EF4-FFF2-40B4-BE49-F238E27FC236}">
                      <a16:creationId xmlns:a16="http://schemas.microsoft.com/office/drawing/2014/main" id="{94B047B5-A110-4F07-913C-D87A2BDD8B8F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2" name="Oval 1541">
                  <a:extLst>
                    <a:ext uri="{FF2B5EF4-FFF2-40B4-BE49-F238E27FC236}">
                      <a16:creationId xmlns:a16="http://schemas.microsoft.com/office/drawing/2014/main" id="{D0079E54-EDD0-4D09-962F-14F07A4E787B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3" name="Oval 1542">
                  <a:extLst>
                    <a:ext uri="{FF2B5EF4-FFF2-40B4-BE49-F238E27FC236}">
                      <a16:creationId xmlns:a16="http://schemas.microsoft.com/office/drawing/2014/main" id="{D684F939-BD97-43CE-A3EE-A2EBD82B79E4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4" name="Oval 1543">
                  <a:extLst>
                    <a:ext uri="{FF2B5EF4-FFF2-40B4-BE49-F238E27FC236}">
                      <a16:creationId xmlns:a16="http://schemas.microsoft.com/office/drawing/2014/main" id="{0F556C13-BFCC-495C-BBD4-4809F009913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5" name="Oval 1544">
                  <a:extLst>
                    <a:ext uri="{FF2B5EF4-FFF2-40B4-BE49-F238E27FC236}">
                      <a16:creationId xmlns:a16="http://schemas.microsoft.com/office/drawing/2014/main" id="{92EAD3A0-6347-4DD7-B48F-50730FBE4778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6" name="Oval 1545">
                  <a:extLst>
                    <a:ext uri="{FF2B5EF4-FFF2-40B4-BE49-F238E27FC236}">
                      <a16:creationId xmlns:a16="http://schemas.microsoft.com/office/drawing/2014/main" id="{62D61DE4-2F53-4A45-A781-F12B6ADF09DB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1" name="Group 1460">
                <a:extLst>
                  <a:ext uri="{FF2B5EF4-FFF2-40B4-BE49-F238E27FC236}">
                    <a16:creationId xmlns:a16="http://schemas.microsoft.com/office/drawing/2014/main" id="{64614D09-2044-4DDA-8213-282B5A5044A2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1491" name="Oval 1490">
                  <a:extLst>
                    <a:ext uri="{FF2B5EF4-FFF2-40B4-BE49-F238E27FC236}">
                      <a16:creationId xmlns:a16="http://schemas.microsoft.com/office/drawing/2014/main" id="{4C29A0F9-3C23-427B-8C37-F7D769880B2A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2" name="Oval 1491">
                  <a:extLst>
                    <a:ext uri="{FF2B5EF4-FFF2-40B4-BE49-F238E27FC236}">
                      <a16:creationId xmlns:a16="http://schemas.microsoft.com/office/drawing/2014/main" id="{A3C684CB-C78B-4CEA-840D-6C24F3D9426C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3" name="Oval 1492">
                  <a:extLst>
                    <a:ext uri="{FF2B5EF4-FFF2-40B4-BE49-F238E27FC236}">
                      <a16:creationId xmlns:a16="http://schemas.microsoft.com/office/drawing/2014/main" id="{990F40E0-06F0-433D-B9AD-F8B7D956DA2C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4" name="Oval 1493">
                  <a:extLst>
                    <a:ext uri="{FF2B5EF4-FFF2-40B4-BE49-F238E27FC236}">
                      <a16:creationId xmlns:a16="http://schemas.microsoft.com/office/drawing/2014/main" id="{C47C6AD6-ADC2-43C8-8C78-400438D7CDD2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5" name="Oval 1494">
                  <a:extLst>
                    <a:ext uri="{FF2B5EF4-FFF2-40B4-BE49-F238E27FC236}">
                      <a16:creationId xmlns:a16="http://schemas.microsoft.com/office/drawing/2014/main" id="{D2771711-5E9B-4D01-A9BC-09487835625E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6" name="Oval 1495">
                  <a:extLst>
                    <a:ext uri="{FF2B5EF4-FFF2-40B4-BE49-F238E27FC236}">
                      <a16:creationId xmlns:a16="http://schemas.microsoft.com/office/drawing/2014/main" id="{C2DA14B5-DB25-4ED9-8569-DACC6A94D900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7" name="Oval 1496">
                  <a:extLst>
                    <a:ext uri="{FF2B5EF4-FFF2-40B4-BE49-F238E27FC236}">
                      <a16:creationId xmlns:a16="http://schemas.microsoft.com/office/drawing/2014/main" id="{F0B89993-5569-4850-A00A-19F6BB70035D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8" name="Oval 1497">
                  <a:extLst>
                    <a:ext uri="{FF2B5EF4-FFF2-40B4-BE49-F238E27FC236}">
                      <a16:creationId xmlns:a16="http://schemas.microsoft.com/office/drawing/2014/main" id="{CE6B13EA-6279-4B43-8914-B5729261230B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9" name="Oval 1498">
                  <a:extLst>
                    <a:ext uri="{FF2B5EF4-FFF2-40B4-BE49-F238E27FC236}">
                      <a16:creationId xmlns:a16="http://schemas.microsoft.com/office/drawing/2014/main" id="{DF859F4A-0873-469C-A039-2967510AB75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0" name="Oval 1499">
                  <a:extLst>
                    <a:ext uri="{FF2B5EF4-FFF2-40B4-BE49-F238E27FC236}">
                      <a16:creationId xmlns:a16="http://schemas.microsoft.com/office/drawing/2014/main" id="{5790A1DA-468B-4C03-A5F9-E62A0EFA4589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1" name="Oval 1500">
                  <a:extLst>
                    <a:ext uri="{FF2B5EF4-FFF2-40B4-BE49-F238E27FC236}">
                      <a16:creationId xmlns:a16="http://schemas.microsoft.com/office/drawing/2014/main" id="{E33BA4DF-05D7-45DA-A130-F8354DE14653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2" name="Oval 1501">
                  <a:extLst>
                    <a:ext uri="{FF2B5EF4-FFF2-40B4-BE49-F238E27FC236}">
                      <a16:creationId xmlns:a16="http://schemas.microsoft.com/office/drawing/2014/main" id="{A06C27D9-5A07-47F8-8C3D-A4289090FF49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3" name="Oval 1502">
                  <a:extLst>
                    <a:ext uri="{FF2B5EF4-FFF2-40B4-BE49-F238E27FC236}">
                      <a16:creationId xmlns:a16="http://schemas.microsoft.com/office/drawing/2014/main" id="{0CC45146-3FBF-4C95-BC75-1B0D47931E3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4" name="Oval 1503">
                  <a:extLst>
                    <a:ext uri="{FF2B5EF4-FFF2-40B4-BE49-F238E27FC236}">
                      <a16:creationId xmlns:a16="http://schemas.microsoft.com/office/drawing/2014/main" id="{4F886982-E28C-40C0-A991-A823FF1C3D3F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5" name="Oval 1504">
                  <a:extLst>
                    <a:ext uri="{FF2B5EF4-FFF2-40B4-BE49-F238E27FC236}">
                      <a16:creationId xmlns:a16="http://schemas.microsoft.com/office/drawing/2014/main" id="{BCE5C51D-540E-4DDB-8CC2-5F8E1B8670A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6" name="Oval 1505">
                  <a:extLst>
                    <a:ext uri="{FF2B5EF4-FFF2-40B4-BE49-F238E27FC236}">
                      <a16:creationId xmlns:a16="http://schemas.microsoft.com/office/drawing/2014/main" id="{77478AA2-2F23-4072-A5E2-1AED0A2124D7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7" name="Oval 1506">
                  <a:extLst>
                    <a:ext uri="{FF2B5EF4-FFF2-40B4-BE49-F238E27FC236}">
                      <a16:creationId xmlns:a16="http://schemas.microsoft.com/office/drawing/2014/main" id="{8AA0B4B6-F599-4E32-B974-6E7E02E4BCE9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8" name="Oval 1507">
                  <a:extLst>
                    <a:ext uri="{FF2B5EF4-FFF2-40B4-BE49-F238E27FC236}">
                      <a16:creationId xmlns:a16="http://schemas.microsoft.com/office/drawing/2014/main" id="{EE612382-7011-4E69-B1FA-0818F7D4E9FE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9" name="Oval 1508">
                  <a:extLst>
                    <a:ext uri="{FF2B5EF4-FFF2-40B4-BE49-F238E27FC236}">
                      <a16:creationId xmlns:a16="http://schemas.microsoft.com/office/drawing/2014/main" id="{D61341E9-EB4D-4246-A2E4-30D5880916CA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0" name="Oval 1509">
                  <a:extLst>
                    <a:ext uri="{FF2B5EF4-FFF2-40B4-BE49-F238E27FC236}">
                      <a16:creationId xmlns:a16="http://schemas.microsoft.com/office/drawing/2014/main" id="{81FFD66D-5805-4A4D-925C-F9CAAA558E8F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1" name="Oval 1510">
                  <a:extLst>
                    <a:ext uri="{FF2B5EF4-FFF2-40B4-BE49-F238E27FC236}">
                      <a16:creationId xmlns:a16="http://schemas.microsoft.com/office/drawing/2014/main" id="{E3E23C5C-D513-4E70-91E5-5702A6CB1535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2" name="Oval 1511">
                  <a:extLst>
                    <a:ext uri="{FF2B5EF4-FFF2-40B4-BE49-F238E27FC236}">
                      <a16:creationId xmlns:a16="http://schemas.microsoft.com/office/drawing/2014/main" id="{895F0018-D637-4B86-AACE-864846B03369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3" name="Oval 1512">
                  <a:extLst>
                    <a:ext uri="{FF2B5EF4-FFF2-40B4-BE49-F238E27FC236}">
                      <a16:creationId xmlns:a16="http://schemas.microsoft.com/office/drawing/2014/main" id="{DDFC7E66-4524-488D-90FF-B46610BC589F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4" name="Oval 1513">
                  <a:extLst>
                    <a:ext uri="{FF2B5EF4-FFF2-40B4-BE49-F238E27FC236}">
                      <a16:creationId xmlns:a16="http://schemas.microsoft.com/office/drawing/2014/main" id="{D05C5573-46B7-4145-A1EA-9B58224C996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5" name="Oval 1514">
                  <a:extLst>
                    <a:ext uri="{FF2B5EF4-FFF2-40B4-BE49-F238E27FC236}">
                      <a16:creationId xmlns:a16="http://schemas.microsoft.com/office/drawing/2014/main" id="{8139D290-9353-4CBB-9389-C3E9A186B658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6" name="Oval 1515">
                  <a:extLst>
                    <a:ext uri="{FF2B5EF4-FFF2-40B4-BE49-F238E27FC236}">
                      <a16:creationId xmlns:a16="http://schemas.microsoft.com/office/drawing/2014/main" id="{74BAE40C-ED7E-4CB8-AFBF-4E7BFCF7F1B4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7" name="Oval 1516">
                  <a:extLst>
                    <a:ext uri="{FF2B5EF4-FFF2-40B4-BE49-F238E27FC236}">
                      <a16:creationId xmlns:a16="http://schemas.microsoft.com/office/drawing/2014/main" id="{C31CCA4E-A859-49C5-9CC2-391279A8F68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8" name="Oval 1517">
                  <a:extLst>
                    <a:ext uri="{FF2B5EF4-FFF2-40B4-BE49-F238E27FC236}">
                      <a16:creationId xmlns:a16="http://schemas.microsoft.com/office/drawing/2014/main" id="{A37D3D8B-F9CC-49CF-B102-69660C383786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2" name="Group 1461">
                <a:extLst>
                  <a:ext uri="{FF2B5EF4-FFF2-40B4-BE49-F238E27FC236}">
                    <a16:creationId xmlns:a16="http://schemas.microsoft.com/office/drawing/2014/main" id="{554E4407-5368-4C61-B6D6-43138293F218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1463" name="Oval 1462">
                  <a:extLst>
                    <a:ext uri="{FF2B5EF4-FFF2-40B4-BE49-F238E27FC236}">
                      <a16:creationId xmlns:a16="http://schemas.microsoft.com/office/drawing/2014/main" id="{EF61C0F4-0DAF-4ADA-BC25-EC2325B5F64F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4" name="Oval 1463">
                  <a:extLst>
                    <a:ext uri="{FF2B5EF4-FFF2-40B4-BE49-F238E27FC236}">
                      <a16:creationId xmlns:a16="http://schemas.microsoft.com/office/drawing/2014/main" id="{F6E9D563-0124-4525-A793-7862414A6007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5" name="Oval 1464">
                  <a:extLst>
                    <a:ext uri="{FF2B5EF4-FFF2-40B4-BE49-F238E27FC236}">
                      <a16:creationId xmlns:a16="http://schemas.microsoft.com/office/drawing/2014/main" id="{C667F5E0-0D6C-43EC-8EB2-E35AF1CC9F4B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6" name="Oval 1465">
                  <a:extLst>
                    <a:ext uri="{FF2B5EF4-FFF2-40B4-BE49-F238E27FC236}">
                      <a16:creationId xmlns:a16="http://schemas.microsoft.com/office/drawing/2014/main" id="{0CD7436E-C40C-4833-9894-882F48A83D7C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7" name="Oval 1466">
                  <a:extLst>
                    <a:ext uri="{FF2B5EF4-FFF2-40B4-BE49-F238E27FC236}">
                      <a16:creationId xmlns:a16="http://schemas.microsoft.com/office/drawing/2014/main" id="{6EA2B214-708C-4D65-9428-94F64C19BFFD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8" name="Oval 1467">
                  <a:extLst>
                    <a:ext uri="{FF2B5EF4-FFF2-40B4-BE49-F238E27FC236}">
                      <a16:creationId xmlns:a16="http://schemas.microsoft.com/office/drawing/2014/main" id="{A22865B5-B09E-48F3-8562-0947EBA7ED30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9" name="Oval 1468">
                  <a:extLst>
                    <a:ext uri="{FF2B5EF4-FFF2-40B4-BE49-F238E27FC236}">
                      <a16:creationId xmlns:a16="http://schemas.microsoft.com/office/drawing/2014/main" id="{1F07C0E6-DAF8-4C03-B0CF-D5BF9A6D9438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0" name="Oval 1469">
                  <a:extLst>
                    <a:ext uri="{FF2B5EF4-FFF2-40B4-BE49-F238E27FC236}">
                      <a16:creationId xmlns:a16="http://schemas.microsoft.com/office/drawing/2014/main" id="{43DAE181-93FE-4553-8EFD-4FB33E3B2CA7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1" name="Oval 1470">
                  <a:extLst>
                    <a:ext uri="{FF2B5EF4-FFF2-40B4-BE49-F238E27FC236}">
                      <a16:creationId xmlns:a16="http://schemas.microsoft.com/office/drawing/2014/main" id="{8D446C51-2122-457C-8630-4EA629BE3C60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2" name="Oval 1471">
                  <a:extLst>
                    <a:ext uri="{FF2B5EF4-FFF2-40B4-BE49-F238E27FC236}">
                      <a16:creationId xmlns:a16="http://schemas.microsoft.com/office/drawing/2014/main" id="{53511FA2-59C0-4524-B45D-89114D96CBEB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3" name="Oval 1472">
                  <a:extLst>
                    <a:ext uri="{FF2B5EF4-FFF2-40B4-BE49-F238E27FC236}">
                      <a16:creationId xmlns:a16="http://schemas.microsoft.com/office/drawing/2014/main" id="{6DB1EA1F-68E8-48D2-95C3-5FDEAF466A0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4" name="Oval 1473">
                  <a:extLst>
                    <a:ext uri="{FF2B5EF4-FFF2-40B4-BE49-F238E27FC236}">
                      <a16:creationId xmlns:a16="http://schemas.microsoft.com/office/drawing/2014/main" id="{3BBEEDDC-367E-4161-B0B2-5C283605627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5" name="Oval 1474">
                  <a:extLst>
                    <a:ext uri="{FF2B5EF4-FFF2-40B4-BE49-F238E27FC236}">
                      <a16:creationId xmlns:a16="http://schemas.microsoft.com/office/drawing/2014/main" id="{1B298B50-7279-4234-BB5D-08986CF7174E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6" name="Oval 1475">
                  <a:extLst>
                    <a:ext uri="{FF2B5EF4-FFF2-40B4-BE49-F238E27FC236}">
                      <a16:creationId xmlns:a16="http://schemas.microsoft.com/office/drawing/2014/main" id="{BA77FC4D-B113-4B36-8EA4-44CAED3584F7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7" name="Oval 1476">
                  <a:extLst>
                    <a:ext uri="{FF2B5EF4-FFF2-40B4-BE49-F238E27FC236}">
                      <a16:creationId xmlns:a16="http://schemas.microsoft.com/office/drawing/2014/main" id="{40580403-055B-4913-AFFE-0D4CBA661A8A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8" name="Oval 1477">
                  <a:extLst>
                    <a:ext uri="{FF2B5EF4-FFF2-40B4-BE49-F238E27FC236}">
                      <a16:creationId xmlns:a16="http://schemas.microsoft.com/office/drawing/2014/main" id="{C8635C3E-73E9-44E1-A77E-B2889BBD7C91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9" name="Oval 1478">
                  <a:extLst>
                    <a:ext uri="{FF2B5EF4-FFF2-40B4-BE49-F238E27FC236}">
                      <a16:creationId xmlns:a16="http://schemas.microsoft.com/office/drawing/2014/main" id="{F9AAB069-A7C1-4E6D-9313-6F14CAD10AB6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0" name="Oval 1479">
                  <a:extLst>
                    <a:ext uri="{FF2B5EF4-FFF2-40B4-BE49-F238E27FC236}">
                      <a16:creationId xmlns:a16="http://schemas.microsoft.com/office/drawing/2014/main" id="{E686DAB5-642E-44B9-A842-1A400F66029A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1" name="Oval 1480">
                  <a:extLst>
                    <a:ext uri="{FF2B5EF4-FFF2-40B4-BE49-F238E27FC236}">
                      <a16:creationId xmlns:a16="http://schemas.microsoft.com/office/drawing/2014/main" id="{F5ACC799-841C-4D7B-A54B-13FA90900CC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2" name="Oval 1481">
                  <a:extLst>
                    <a:ext uri="{FF2B5EF4-FFF2-40B4-BE49-F238E27FC236}">
                      <a16:creationId xmlns:a16="http://schemas.microsoft.com/office/drawing/2014/main" id="{8A0B3902-9F5E-4C66-80CB-666D07DDC80D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3" name="Oval 1482">
                  <a:extLst>
                    <a:ext uri="{FF2B5EF4-FFF2-40B4-BE49-F238E27FC236}">
                      <a16:creationId xmlns:a16="http://schemas.microsoft.com/office/drawing/2014/main" id="{D1BDF005-5A21-4966-93A8-55496CAFCB2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4" name="Oval 1483">
                  <a:extLst>
                    <a:ext uri="{FF2B5EF4-FFF2-40B4-BE49-F238E27FC236}">
                      <a16:creationId xmlns:a16="http://schemas.microsoft.com/office/drawing/2014/main" id="{D9A0C7A1-CA03-4FF5-9BF6-D7A342D993CA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5" name="Oval 1484">
                  <a:extLst>
                    <a:ext uri="{FF2B5EF4-FFF2-40B4-BE49-F238E27FC236}">
                      <a16:creationId xmlns:a16="http://schemas.microsoft.com/office/drawing/2014/main" id="{A443ACB2-B7EF-410F-8D7D-939DFC053D61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6" name="Oval 1485">
                  <a:extLst>
                    <a:ext uri="{FF2B5EF4-FFF2-40B4-BE49-F238E27FC236}">
                      <a16:creationId xmlns:a16="http://schemas.microsoft.com/office/drawing/2014/main" id="{B9186011-9101-4DDD-9A67-197295240DEB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7" name="Oval 1486">
                  <a:extLst>
                    <a:ext uri="{FF2B5EF4-FFF2-40B4-BE49-F238E27FC236}">
                      <a16:creationId xmlns:a16="http://schemas.microsoft.com/office/drawing/2014/main" id="{4BF3967F-23F4-4155-AD50-F7AD9AE3A04D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8" name="Oval 1487">
                  <a:extLst>
                    <a:ext uri="{FF2B5EF4-FFF2-40B4-BE49-F238E27FC236}">
                      <a16:creationId xmlns:a16="http://schemas.microsoft.com/office/drawing/2014/main" id="{E908F58B-1C7D-4EDF-95A4-11350D479AE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9" name="Oval 1488">
                  <a:extLst>
                    <a:ext uri="{FF2B5EF4-FFF2-40B4-BE49-F238E27FC236}">
                      <a16:creationId xmlns:a16="http://schemas.microsoft.com/office/drawing/2014/main" id="{1DF3A11A-9D12-4ECC-BF27-FFA443711663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0" name="Oval 1489">
                  <a:extLst>
                    <a:ext uri="{FF2B5EF4-FFF2-40B4-BE49-F238E27FC236}">
                      <a16:creationId xmlns:a16="http://schemas.microsoft.com/office/drawing/2014/main" id="{B5744C77-3B76-4A08-81CB-E495AA27E32C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603" name="Group 1602">
            <a:extLst>
              <a:ext uri="{FF2B5EF4-FFF2-40B4-BE49-F238E27FC236}">
                <a16:creationId xmlns:a16="http://schemas.microsoft.com/office/drawing/2014/main" id="{4D37286B-0DC9-4F16-AC18-33BEBA3911FB}"/>
              </a:ext>
            </a:extLst>
          </p:cNvPr>
          <p:cNvGrpSpPr/>
          <p:nvPr/>
        </p:nvGrpSpPr>
        <p:grpSpPr>
          <a:xfrm>
            <a:off x="807665" y="3225748"/>
            <a:ext cx="285879" cy="285879"/>
            <a:chOff x="6032204" y="1763762"/>
            <a:chExt cx="2517979" cy="2517978"/>
          </a:xfrm>
        </p:grpSpPr>
        <p:sp>
          <p:nvSpPr>
            <p:cNvPr id="1604" name="Oval 1603">
              <a:extLst>
                <a:ext uri="{FF2B5EF4-FFF2-40B4-BE49-F238E27FC236}">
                  <a16:creationId xmlns:a16="http://schemas.microsoft.com/office/drawing/2014/main" id="{1A0D7E78-4B3B-407C-AD1A-B3A47469D6CB}"/>
                </a:ext>
              </a:extLst>
            </p:cNvPr>
            <p:cNvSpPr/>
            <p:nvPr/>
          </p:nvSpPr>
          <p:spPr>
            <a:xfrm>
              <a:off x="6094035" y="1816751"/>
              <a:ext cx="2405658" cy="2405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Circle: Hollow 1604">
              <a:extLst>
                <a:ext uri="{FF2B5EF4-FFF2-40B4-BE49-F238E27FC236}">
                  <a16:creationId xmlns:a16="http://schemas.microsoft.com/office/drawing/2014/main" id="{EAFE97BE-E1B5-4AC0-ADB5-62FBBD7840EC}"/>
                </a:ext>
              </a:extLst>
            </p:cNvPr>
            <p:cNvSpPr/>
            <p:nvPr/>
          </p:nvSpPr>
          <p:spPr>
            <a:xfrm>
              <a:off x="6032204" y="1763762"/>
              <a:ext cx="2517979" cy="2517978"/>
            </a:xfrm>
            <a:prstGeom prst="donut">
              <a:avLst>
                <a:gd name="adj" fmla="val 220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6" name="Oval 1605">
              <a:extLst>
                <a:ext uri="{FF2B5EF4-FFF2-40B4-BE49-F238E27FC236}">
                  <a16:creationId xmlns:a16="http://schemas.microsoft.com/office/drawing/2014/main" id="{8C84E1A8-2F33-4DB0-82EF-A332E347AC53}"/>
                </a:ext>
              </a:extLst>
            </p:cNvPr>
            <p:cNvSpPr/>
            <p:nvPr/>
          </p:nvSpPr>
          <p:spPr>
            <a:xfrm>
              <a:off x="6742710" y="2474267"/>
              <a:ext cx="1096971" cy="109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7" name="Group 1606">
            <a:extLst>
              <a:ext uri="{FF2B5EF4-FFF2-40B4-BE49-F238E27FC236}">
                <a16:creationId xmlns:a16="http://schemas.microsoft.com/office/drawing/2014/main" id="{FC75C1C3-1E8E-4E60-BD0C-7A0414B99231}"/>
              </a:ext>
            </a:extLst>
          </p:cNvPr>
          <p:cNvGrpSpPr/>
          <p:nvPr/>
        </p:nvGrpSpPr>
        <p:grpSpPr>
          <a:xfrm>
            <a:off x="2044924" y="2917207"/>
            <a:ext cx="762778" cy="761747"/>
            <a:chOff x="5807095" y="1124687"/>
            <a:chExt cx="2344699" cy="2341527"/>
          </a:xfrm>
        </p:grpSpPr>
        <p:sp>
          <p:nvSpPr>
            <p:cNvPr id="1608" name="Oval 1607">
              <a:extLst>
                <a:ext uri="{FF2B5EF4-FFF2-40B4-BE49-F238E27FC236}">
                  <a16:creationId xmlns:a16="http://schemas.microsoft.com/office/drawing/2014/main" id="{E2E3E474-927A-40B9-BDC1-9CE445F324B4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09" name="Group 1608">
              <a:extLst>
                <a:ext uri="{FF2B5EF4-FFF2-40B4-BE49-F238E27FC236}">
                  <a16:creationId xmlns:a16="http://schemas.microsoft.com/office/drawing/2014/main" id="{B3159FD8-1B72-421B-B79F-1FDEBB4CC614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1610" name="Circle: Hollow 1609">
                <a:extLst>
                  <a:ext uri="{FF2B5EF4-FFF2-40B4-BE49-F238E27FC236}">
                    <a16:creationId xmlns:a16="http://schemas.microsoft.com/office/drawing/2014/main" id="{6A0E9E9C-4449-4A55-9B88-98BFA83C1268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1" name="Oval 1610">
                <a:extLst>
                  <a:ext uri="{FF2B5EF4-FFF2-40B4-BE49-F238E27FC236}">
                    <a16:creationId xmlns:a16="http://schemas.microsoft.com/office/drawing/2014/main" id="{C05CE3B0-8952-4F89-8043-CA8965E445FC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12" name="Group 1611">
                <a:extLst>
                  <a:ext uri="{FF2B5EF4-FFF2-40B4-BE49-F238E27FC236}">
                    <a16:creationId xmlns:a16="http://schemas.microsoft.com/office/drawing/2014/main" id="{0AFB0098-ABB7-4C20-A993-C4E3CB8A6B1F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1716" name="Oval 1715">
                  <a:extLst>
                    <a:ext uri="{FF2B5EF4-FFF2-40B4-BE49-F238E27FC236}">
                      <a16:creationId xmlns:a16="http://schemas.microsoft.com/office/drawing/2014/main" id="{860240A7-9842-439B-B146-2C41EBA6F4EF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7" name="Oval 1716">
                  <a:extLst>
                    <a:ext uri="{FF2B5EF4-FFF2-40B4-BE49-F238E27FC236}">
                      <a16:creationId xmlns:a16="http://schemas.microsoft.com/office/drawing/2014/main" id="{30DB33BD-9560-479F-BDD7-58E859945FC2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8" name="Oval 1717">
                  <a:extLst>
                    <a:ext uri="{FF2B5EF4-FFF2-40B4-BE49-F238E27FC236}">
                      <a16:creationId xmlns:a16="http://schemas.microsoft.com/office/drawing/2014/main" id="{6ADC68B7-2E06-4AA1-9A24-7B9342A5D7F7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9" name="Oval 1718">
                  <a:extLst>
                    <a:ext uri="{FF2B5EF4-FFF2-40B4-BE49-F238E27FC236}">
                      <a16:creationId xmlns:a16="http://schemas.microsoft.com/office/drawing/2014/main" id="{B491C1CD-E95A-4EFA-85AC-E15059BAD533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0" name="Oval 1719">
                  <a:extLst>
                    <a:ext uri="{FF2B5EF4-FFF2-40B4-BE49-F238E27FC236}">
                      <a16:creationId xmlns:a16="http://schemas.microsoft.com/office/drawing/2014/main" id="{B6842DE9-1C78-4976-939D-5D43443302D3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1" name="Oval 1720">
                  <a:extLst>
                    <a:ext uri="{FF2B5EF4-FFF2-40B4-BE49-F238E27FC236}">
                      <a16:creationId xmlns:a16="http://schemas.microsoft.com/office/drawing/2014/main" id="{7C3032C3-9CF5-4B39-9ADB-40FEF99B16D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2" name="Oval 1721">
                  <a:extLst>
                    <a:ext uri="{FF2B5EF4-FFF2-40B4-BE49-F238E27FC236}">
                      <a16:creationId xmlns:a16="http://schemas.microsoft.com/office/drawing/2014/main" id="{41D33385-5265-4410-8029-ED61F2394FAE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3" name="Oval 1722">
                  <a:extLst>
                    <a:ext uri="{FF2B5EF4-FFF2-40B4-BE49-F238E27FC236}">
                      <a16:creationId xmlns:a16="http://schemas.microsoft.com/office/drawing/2014/main" id="{7F5F5764-B295-44AB-9FD0-6F7B74A350CB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4" name="Oval 1723">
                  <a:extLst>
                    <a:ext uri="{FF2B5EF4-FFF2-40B4-BE49-F238E27FC236}">
                      <a16:creationId xmlns:a16="http://schemas.microsoft.com/office/drawing/2014/main" id="{D7D54646-E234-45AB-ACC6-DEBE79B47843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5" name="Oval 1724">
                  <a:extLst>
                    <a:ext uri="{FF2B5EF4-FFF2-40B4-BE49-F238E27FC236}">
                      <a16:creationId xmlns:a16="http://schemas.microsoft.com/office/drawing/2014/main" id="{5FA1F799-8CB4-4BCA-95B3-55967FF7394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6" name="Oval 1725">
                  <a:extLst>
                    <a:ext uri="{FF2B5EF4-FFF2-40B4-BE49-F238E27FC236}">
                      <a16:creationId xmlns:a16="http://schemas.microsoft.com/office/drawing/2014/main" id="{7494A8BD-EB0E-4884-A242-2D3D85465EAF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7" name="Oval 1726">
                  <a:extLst>
                    <a:ext uri="{FF2B5EF4-FFF2-40B4-BE49-F238E27FC236}">
                      <a16:creationId xmlns:a16="http://schemas.microsoft.com/office/drawing/2014/main" id="{7F201D40-BB11-4990-855C-9A1CD0FD82ED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8" name="Oval 1727">
                  <a:extLst>
                    <a:ext uri="{FF2B5EF4-FFF2-40B4-BE49-F238E27FC236}">
                      <a16:creationId xmlns:a16="http://schemas.microsoft.com/office/drawing/2014/main" id="{4795861F-BC40-4200-977D-AC93C3FB9655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9" name="Oval 1728">
                  <a:extLst>
                    <a:ext uri="{FF2B5EF4-FFF2-40B4-BE49-F238E27FC236}">
                      <a16:creationId xmlns:a16="http://schemas.microsoft.com/office/drawing/2014/main" id="{490F057C-85C1-4CB9-85B5-5D810CBA8E47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0" name="Oval 1729">
                  <a:extLst>
                    <a:ext uri="{FF2B5EF4-FFF2-40B4-BE49-F238E27FC236}">
                      <a16:creationId xmlns:a16="http://schemas.microsoft.com/office/drawing/2014/main" id="{F33D95A2-4D07-4981-8C4B-90550A4FE26A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1" name="Oval 1730">
                  <a:extLst>
                    <a:ext uri="{FF2B5EF4-FFF2-40B4-BE49-F238E27FC236}">
                      <a16:creationId xmlns:a16="http://schemas.microsoft.com/office/drawing/2014/main" id="{9769B83E-C2BF-4CA8-901B-9AD16441E63D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2" name="Oval 1731">
                  <a:extLst>
                    <a:ext uri="{FF2B5EF4-FFF2-40B4-BE49-F238E27FC236}">
                      <a16:creationId xmlns:a16="http://schemas.microsoft.com/office/drawing/2014/main" id="{6C96110A-D629-4CDA-BD39-1B3BECC555D4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3" name="Oval 1732">
                  <a:extLst>
                    <a:ext uri="{FF2B5EF4-FFF2-40B4-BE49-F238E27FC236}">
                      <a16:creationId xmlns:a16="http://schemas.microsoft.com/office/drawing/2014/main" id="{67D9C599-6784-49F3-8554-EEBB93E26F46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4" name="Oval 1733">
                  <a:extLst>
                    <a:ext uri="{FF2B5EF4-FFF2-40B4-BE49-F238E27FC236}">
                      <a16:creationId xmlns:a16="http://schemas.microsoft.com/office/drawing/2014/main" id="{B9307B5C-6E3E-4287-A67E-4833B2023B64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5" name="Oval 1734">
                  <a:extLst>
                    <a:ext uri="{FF2B5EF4-FFF2-40B4-BE49-F238E27FC236}">
                      <a16:creationId xmlns:a16="http://schemas.microsoft.com/office/drawing/2014/main" id="{27422E97-EDA2-4098-A6AE-901B568F7470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6" name="Oval 1735">
                  <a:extLst>
                    <a:ext uri="{FF2B5EF4-FFF2-40B4-BE49-F238E27FC236}">
                      <a16:creationId xmlns:a16="http://schemas.microsoft.com/office/drawing/2014/main" id="{548A11E6-D775-48B1-8EA4-E3EA954BD917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7" name="Oval 1736">
                  <a:extLst>
                    <a:ext uri="{FF2B5EF4-FFF2-40B4-BE49-F238E27FC236}">
                      <a16:creationId xmlns:a16="http://schemas.microsoft.com/office/drawing/2014/main" id="{B355683F-3B77-4053-9292-452CEB6E2BCC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8" name="Oval 1737">
                  <a:extLst>
                    <a:ext uri="{FF2B5EF4-FFF2-40B4-BE49-F238E27FC236}">
                      <a16:creationId xmlns:a16="http://schemas.microsoft.com/office/drawing/2014/main" id="{F08D96AE-97DE-4F59-9674-BBCAEE0DAB23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9" name="Oval 1738">
                  <a:extLst>
                    <a:ext uri="{FF2B5EF4-FFF2-40B4-BE49-F238E27FC236}">
                      <a16:creationId xmlns:a16="http://schemas.microsoft.com/office/drawing/2014/main" id="{FCABAC76-E752-493B-87E0-3D15528780BF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3" name="Group 1612">
                <a:extLst>
                  <a:ext uri="{FF2B5EF4-FFF2-40B4-BE49-F238E27FC236}">
                    <a16:creationId xmlns:a16="http://schemas.microsoft.com/office/drawing/2014/main" id="{4876B46D-D438-403C-8B48-569D28E1B65C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692" name="Oval 1691">
                  <a:extLst>
                    <a:ext uri="{FF2B5EF4-FFF2-40B4-BE49-F238E27FC236}">
                      <a16:creationId xmlns:a16="http://schemas.microsoft.com/office/drawing/2014/main" id="{B757E59D-2E82-43DF-95F6-8190533468C3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3" name="Oval 1692">
                  <a:extLst>
                    <a:ext uri="{FF2B5EF4-FFF2-40B4-BE49-F238E27FC236}">
                      <a16:creationId xmlns:a16="http://schemas.microsoft.com/office/drawing/2014/main" id="{F332EC4C-5E85-426B-A926-C430CF8FB83B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4" name="Oval 1693">
                  <a:extLst>
                    <a:ext uri="{FF2B5EF4-FFF2-40B4-BE49-F238E27FC236}">
                      <a16:creationId xmlns:a16="http://schemas.microsoft.com/office/drawing/2014/main" id="{BBC9B05F-2AF0-4759-8E76-249127CE06E6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5" name="Oval 1694">
                  <a:extLst>
                    <a:ext uri="{FF2B5EF4-FFF2-40B4-BE49-F238E27FC236}">
                      <a16:creationId xmlns:a16="http://schemas.microsoft.com/office/drawing/2014/main" id="{FC3C8308-4A58-450A-B004-AE7913701768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6" name="Oval 1695">
                  <a:extLst>
                    <a:ext uri="{FF2B5EF4-FFF2-40B4-BE49-F238E27FC236}">
                      <a16:creationId xmlns:a16="http://schemas.microsoft.com/office/drawing/2014/main" id="{CA9DF6A7-475B-4977-B4C0-7686C8F9D51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7" name="Oval 1696">
                  <a:extLst>
                    <a:ext uri="{FF2B5EF4-FFF2-40B4-BE49-F238E27FC236}">
                      <a16:creationId xmlns:a16="http://schemas.microsoft.com/office/drawing/2014/main" id="{8EA254D3-210E-43C8-B163-A672E1F7CE3E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8" name="Oval 1697">
                  <a:extLst>
                    <a:ext uri="{FF2B5EF4-FFF2-40B4-BE49-F238E27FC236}">
                      <a16:creationId xmlns:a16="http://schemas.microsoft.com/office/drawing/2014/main" id="{515C8343-AAE5-4C51-9B94-183A67F49A38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9" name="Oval 1698">
                  <a:extLst>
                    <a:ext uri="{FF2B5EF4-FFF2-40B4-BE49-F238E27FC236}">
                      <a16:creationId xmlns:a16="http://schemas.microsoft.com/office/drawing/2014/main" id="{2ABE427E-4AB4-458E-A831-AD8657F04111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0" name="Oval 1699">
                  <a:extLst>
                    <a:ext uri="{FF2B5EF4-FFF2-40B4-BE49-F238E27FC236}">
                      <a16:creationId xmlns:a16="http://schemas.microsoft.com/office/drawing/2014/main" id="{47F40A0B-813C-4E35-B10B-8FD2AFB70D9C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1" name="Oval 1700">
                  <a:extLst>
                    <a:ext uri="{FF2B5EF4-FFF2-40B4-BE49-F238E27FC236}">
                      <a16:creationId xmlns:a16="http://schemas.microsoft.com/office/drawing/2014/main" id="{A1EAA511-08E6-47D3-A541-60B7DF174C2C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2" name="Oval 1701">
                  <a:extLst>
                    <a:ext uri="{FF2B5EF4-FFF2-40B4-BE49-F238E27FC236}">
                      <a16:creationId xmlns:a16="http://schemas.microsoft.com/office/drawing/2014/main" id="{8883FF70-7169-4D64-89ED-D73484EEFF9C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3" name="Oval 1702">
                  <a:extLst>
                    <a:ext uri="{FF2B5EF4-FFF2-40B4-BE49-F238E27FC236}">
                      <a16:creationId xmlns:a16="http://schemas.microsoft.com/office/drawing/2014/main" id="{9CEC52C0-47E6-4151-990A-A2FC5FEE59DE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4" name="Oval 1703">
                  <a:extLst>
                    <a:ext uri="{FF2B5EF4-FFF2-40B4-BE49-F238E27FC236}">
                      <a16:creationId xmlns:a16="http://schemas.microsoft.com/office/drawing/2014/main" id="{57DD8662-E333-4F92-BB4C-A9D6B50FE351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5" name="Oval 1704">
                  <a:extLst>
                    <a:ext uri="{FF2B5EF4-FFF2-40B4-BE49-F238E27FC236}">
                      <a16:creationId xmlns:a16="http://schemas.microsoft.com/office/drawing/2014/main" id="{10C1EC7D-E7D3-458C-96B3-B68D70271A2E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6" name="Oval 1705">
                  <a:extLst>
                    <a:ext uri="{FF2B5EF4-FFF2-40B4-BE49-F238E27FC236}">
                      <a16:creationId xmlns:a16="http://schemas.microsoft.com/office/drawing/2014/main" id="{08F3B123-2FF4-47B6-B1B1-E244BD366704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7" name="Oval 1706">
                  <a:extLst>
                    <a:ext uri="{FF2B5EF4-FFF2-40B4-BE49-F238E27FC236}">
                      <a16:creationId xmlns:a16="http://schemas.microsoft.com/office/drawing/2014/main" id="{BB18CFEF-6470-41F8-8542-86FAD37E5229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8" name="Oval 1707">
                  <a:extLst>
                    <a:ext uri="{FF2B5EF4-FFF2-40B4-BE49-F238E27FC236}">
                      <a16:creationId xmlns:a16="http://schemas.microsoft.com/office/drawing/2014/main" id="{A8EE8D77-8FCD-4DD2-8D64-A8E33D7BD19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9" name="Oval 1708">
                  <a:extLst>
                    <a:ext uri="{FF2B5EF4-FFF2-40B4-BE49-F238E27FC236}">
                      <a16:creationId xmlns:a16="http://schemas.microsoft.com/office/drawing/2014/main" id="{91F8CDF8-CD1D-4BD4-B359-E8F752B5FD38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0" name="Oval 1709">
                  <a:extLst>
                    <a:ext uri="{FF2B5EF4-FFF2-40B4-BE49-F238E27FC236}">
                      <a16:creationId xmlns:a16="http://schemas.microsoft.com/office/drawing/2014/main" id="{A9AACD6E-F0D7-492E-B428-D9584353C38E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1" name="Oval 1710">
                  <a:extLst>
                    <a:ext uri="{FF2B5EF4-FFF2-40B4-BE49-F238E27FC236}">
                      <a16:creationId xmlns:a16="http://schemas.microsoft.com/office/drawing/2014/main" id="{06E0D6D9-444A-4AD5-B7D0-243AB4A18A2A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2" name="Oval 1711">
                  <a:extLst>
                    <a:ext uri="{FF2B5EF4-FFF2-40B4-BE49-F238E27FC236}">
                      <a16:creationId xmlns:a16="http://schemas.microsoft.com/office/drawing/2014/main" id="{99E4F233-7617-4924-8987-FDCA14F8F95B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3" name="Oval 1712">
                  <a:extLst>
                    <a:ext uri="{FF2B5EF4-FFF2-40B4-BE49-F238E27FC236}">
                      <a16:creationId xmlns:a16="http://schemas.microsoft.com/office/drawing/2014/main" id="{A01CAB1B-9982-4F69-BF2B-299EAA78EDC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4" name="Oval 1713">
                  <a:extLst>
                    <a:ext uri="{FF2B5EF4-FFF2-40B4-BE49-F238E27FC236}">
                      <a16:creationId xmlns:a16="http://schemas.microsoft.com/office/drawing/2014/main" id="{FC521988-1389-4AEC-B70D-15A4A758DFD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5" name="Oval 1714">
                  <a:extLst>
                    <a:ext uri="{FF2B5EF4-FFF2-40B4-BE49-F238E27FC236}">
                      <a16:creationId xmlns:a16="http://schemas.microsoft.com/office/drawing/2014/main" id="{9B8273C5-FF7B-44EA-A332-8A0FD08CB4F5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4" name="Group 1613">
                <a:extLst>
                  <a:ext uri="{FF2B5EF4-FFF2-40B4-BE49-F238E27FC236}">
                    <a16:creationId xmlns:a16="http://schemas.microsoft.com/office/drawing/2014/main" id="{1A1C4F15-0A1A-4939-947A-5332A2443236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667" name="Oval 1666">
                  <a:extLst>
                    <a:ext uri="{FF2B5EF4-FFF2-40B4-BE49-F238E27FC236}">
                      <a16:creationId xmlns:a16="http://schemas.microsoft.com/office/drawing/2014/main" id="{2B30913E-17BE-4956-954C-06E637CD80B3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8" name="Oval 1667">
                  <a:extLst>
                    <a:ext uri="{FF2B5EF4-FFF2-40B4-BE49-F238E27FC236}">
                      <a16:creationId xmlns:a16="http://schemas.microsoft.com/office/drawing/2014/main" id="{A918F193-E9BD-4841-BB48-6E30C6691A4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9" name="Oval 1668">
                  <a:extLst>
                    <a:ext uri="{FF2B5EF4-FFF2-40B4-BE49-F238E27FC236}">
                      <a16:creationId xmlns:a16="http://schemas.microsoft.com/office/drawing/2014/main" id="{4B4BF4E3-5C9B-4415-893E-9BC1E93ADAD8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0" name="Oval 1669">
                  <a:extLst>
                    <a:ext uri="{FF2B5EF4-FFF2-40B4-BE49-F238E27FC236}">
                      <a16:creationId xmlns:a16="http://schemas.microsoft.com/office/drawing/2014/main" id="{60A844B1-C1BA-4E3A-A517-1F65EA82ED71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1" name="Oval 1670">
                  <a:extLst>
                    <a:ext uri="{FF2B5EF4-FFF2-40B4-BE49-F238E27FC236}">
                      <a16:creationId xmlns:a16="http://schemas.microsoft.com/office/drawing/2014/main" id="{62FF446F-A066-467F-8765-4384727A312E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2" name="Oval 1671">
                  <a:extLst>
                    <a:ext uri="{FF2B5EF4-FFF2-40B4-BE49-F238E27FC236}">
                      <a16:creationId xmlns:a16="http://schemas.microsoft.com/office/drawing/2014/main" id="{FE3024E2-B6BB-42EB-A16C-30CF4F0FF06A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3" name="Oval 1672">
                  <a:extLst>
                    <a:ext uri="{FF2B5EF4-FFF2-40B4-BE49-F238E27FC236}">
                      <a16:creationId xmlns:a16="http://schemas.microsoft.com/office/drawing/2014/main" id="{4DFE2847-1F36-4339-A3A2-8B19996892BD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4" name="Oval 1673">
                  <a:extLst>
                    <a:ext uri="{FF2B5EF4-FFF2-40B4-BE49-F238E27FC236}">
                      <a16:creationId xmlns:a16="http://schemas.microsoft.com/office/drawing/2014/main" id="{1E4B4949-DCDB-46ED-A18E-32EB0B7B8AD6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5" name="Oval 1674">
                  <a:extLst>
                    <a:ext uri="{FF2B5EF4-FFF2-40B4-BE49-F238E27FC236}">
                      <a16:creationId xmlns:a16="http://schemas.microsoft.com/office/drawing/2014/main" id="{A088A9BB-6B12-4666-98BC-BFD2AA7DE2D9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6" name="Oval 1675">
                  <a:extLst>
                    <a:ext uri="{FF2B5EF4-FFF2-40B4-BE49-F238E27FC236}">
                      <a16:creationId xmlns:a16="http://schemas.microsoft.com/office/drawing/2014/main" id="{1159B493-B89B-4329-B69D-61C8CA27C94A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7" name="Oval 1676">
                  <a:extLst>
                    <a:ext uri="{FF2B5EF4-FFF2-40B4-BE49-F238E27FC236}">
                      <a16:creationId xmlns:a16="http://schemas.microsoft.com/office/drawing/2014/main" id="{74754F40-600C-4C9E-8DF0-989FC8578C0E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8" name="Oval 1677">
                  <a:extLst>
                    <a:ext uri="{FF2B5EF4-FFF2-40B4-BE49-F238E27FC236}">
                      <a16:creationId xmlns:a16="http://schemas.microsoft.com/office/drawing/2014/main" id="{E74B5B75-5AAD-4948-8E94-43D4D6D0D228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9" name="Oval 1678">
                  <a:extLst>
                    <a:ext uri="{FF2B5EF4-FFF2-40B4-BE49-F238E27FC236}">
                      <a16:creationId xmlns:a16="http://schemas.microsoft.com/office/drawing/2014/main" id="{3A5B2B2B-37F0-42EC-8A83-C66A1F8E051C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" name="Oval 1679">
                  <a:extLst>
                    <a:ext uri="{FF2B5EF4-FFF2-40B4-BE49-F238E27FC236}">
                      <a16:creationId xmlns:a16="http://schemas.microsoft.com/office/drawing/2014/main" id="{487A8FEC-4E62-436B-A845-5908D0DAA457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1" name="Oval 1680">
                  <a:extLst>
                    <a:ext uri="{FF2B5EF4-FFF2-40B4-BE49-F238E27FC236}">
                      <a16:creationId xmlns:a16="http://schemas.microsoft.com/office/drawing/2014/main" id="{72C8B62F-5B27-44EB-88A9-EE9567E9F46F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2" name="Oval 1681">
                  <a:extLst>
                    <a:ext uri="{FF2B5EF4-FFF2-40B4-BE49-F238E27FC236}">
                      <a16:creationId xmlns:a16="http://schemas.microsoft.com/office/drawing/2014/main" id="{A57144B7-6642-4120-8A18-10CFAE20B947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3" name="Oval 1682">
                  <a:extLst>
                    <a:ext uri="{FF2B5EF4-FFF2-40B4-BE49-F238E27FC236}">
                      <a16:creationId xmlns:a16="http://schemas.microsoft.com/office/drawing/2014/main" id="{0587883A-B9AC-4B66-9A55-5FDD2C20217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4" name="Oval 1683">
                  <a:extLst>
                    <a:ext uri="{FF2B5EF4-FFF2-40B4-BE49-F238E27FC236}">
                      <a16:creationId xmlns:a16="http://schemas.microsoft.com/office/drawing/2014/main" id="{4A07AF18-0F64-4740-902D-0704890BC1D7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5" name="Oval 1684">
                  <a:extLst>
                    <a:ext uri="{FF2B5EF4-FFF2-40B4-BE49-F238E27FC236}">
                      <a16:creationId xmlns:a16="http://schemas.microsoft.com/office/drawing/2014/main" id="{620F1639-3600-40AA-898E-125D8CDD0D0A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6" name="Oval 1685">
                  <a:extLst>
                    <a:ext uri="{FF2B5EF4-FFF2-40B4-BE49-F238E27FC236}">
                      <a16:creationId xmlns:a16="http://schemas.microsoft.com/office/drawing/2014/main" id="{1328BFE4-8CC4-4827-A960-820E89BEE12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" name="Oval 1686">
                  <a:extLst>
                    <a:ext uri="{FF2B5EF4-FFF2-40B4-BE49-F238E27FC236}">
                      <a16:creationId xmlns:a16="http://schemas.microsoft.com/office/drawing/2014/main" id="{5B5C52E7-02EF-4375-9CA7-603272E6D4AB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8" name="Oval 1687">
                  <a:extLst>
                    <a:ext uri="{FF2B5EF4-FFF2-40B4-BE49-F238E27FC236}">
                      <a16:creationId xmlns:a16="http://schemas.microsoft.com/office/drawing/2014/main" id="{C47E09F7-2E11-4A53-A8A9-6DE131D7D69C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9" name="Oval 1688">
                  <a:extLst>
                    <a:ext uri="{FF2B5EF4-FFF2-40B4-BE49-F238E27FC236}">
                      <a16:creationId xmlns:a16="http://schemas.microsoft.com/office/drawing/2014/main" id="{54E3D325-8493-4F83-8459-F41FA532135C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0" name="Oval 1689">
                  <a:extLst>
                    <a:ext uri="{FF2B5EF4-FFF2-40B4-BE49-F238E27FC236}">
                      <a16:creationId xmlns:a16="http://schemas.microsoft.com/office/drawing/2014/main" id="{3FCFD9FB-F133-4189-BB87-7C1B2DB85F42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1" name="Oval 1690">
                  <a:extLst>
                    <a:ext uri="{FF2B5EF4-FFF2-40B4-BE49-F238E27FC236}">
                      <a16:creationId xmlns:a16="http://schemas.microsoft.com/office/drawing/2014/main" id="{60E51CAF-38BB-4253-8B80-112A59728700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5" name="Group 1614">
                <a:extLst>
                  <a:ext uri="{FF2B5EF4-FFF2-40B4-BE49-F238E27FC236}">
                    <a16:creationId xmlns:a16="http://schemas.microsoft.com/office/drawing/2014/main" id="{6873A0F1-D6F1-4339-AD90-E17E1DC0509A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1641" name="Oval 1640">
                  <a:extLst>
                    <a:ext uri="{FF2B5EF4-FFF2-40B4-BE49-F238E27FC236}">
                      <a16:creationId xmlns:a16="http://schemas.microsoft.com/office/drawing/2014/main" id="{574BEB7D-0635-4CDF-A87A-5F403AB99C07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2" name="Oval 1641">
                  <a:extLst>
                    <a:ext uri="{FF2B5EF4-FFF2-40B4-BE49-F238E27FC236}">
                      <a16:creationId xmlns:a16="http://schemas.microsoft.com/office/drawing/2014/main" id="{B8E64A07-39F0-4A54-93BC-FA878666E4CD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3" name="Oval 1642">
                  <a:extLst>
                    <a:ext uri="{FF2B5EF4-FFF2-40B4-BE49-F238E27FC236}">
                      <a16:creationId xmlns:a16="http://schemas.microsoft.com/office/drawing/2014/main" id="{7995CC54-AEAE-4142-B07C-2E72A67100D4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4" name="Oval 1643">
                  <a:extLst>
                    <a:ext uri="{FF2B5EF4-FFF2-40B4-BE49-F238E27FC236}">
                      <a16:creationId xmlns:a16="http://schemas.microsoft.com/office/drawing/2014/main" id="{B469F122-D670-43A9-A612-909014DE3BE2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" name="Oval 1644">
                  <a:extLst>
                    <a:ext uri="{FF2B5EF4-FFF2-40B4-BE49-F238E27FC236}">
                      <a16:creationId xmlns:a16="http://schemas.microsoft.com/office/drawing/2014/main" id="{8C323FFC-6F0D-4A31-BBAD-AE3977E0CC5A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" name="Oval 1645">
                  <a:extLst>
                    <a:ext uri="{FF2B5EF4-FFF2-40B4-BE49-F238E27FC236}">
                      <a16:creationId xmlns:a16="http://schemas.microsoft.com/office/drawing/2014/main" id="{12656934-6AB3-4A10-B6C0-780C61F44630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7" name="Oval 1646">
                  <a:extLst>
                    <a:ext uri="{FF2B5EF4-FFF2-40B4-BE49-F238E27FC236}">
                      <a16:creationId xmlns:a16="http://schemas.microsoft.com/office/drawing/2014/main" id="{1A5A9D49-E975-4C3F-9D05-073D652FA588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8" name="Oval 1647">
                  <a:extLst>
                    <a:ext uri="{FF2B5EF4-FFF2-40B4-BE49-F238E27FC236}">
                      <a16:creationId xmlns:a16="http://schemas.microsoft.com/office/drawing/2014/main" id="{700E7A2F-5A67-4556-8100-CD8607315A5E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9" name="Oval 1648">
                  <a:extLst>
                    <a:ext uri="{FF2B5EF4-FFF2-40B4-BE49-F238E27FC236}">
                      <a16:creationId xmlns:a16="http://schemas.microsoft.com/office/drawing/2014/main" id="{75687B65-E53E-452E-B4C9-10D92EFA0AE9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0" name="Oval 1649">
                  <a:extLst>
                    <a:ext uri="{FF2B5EF4-FFF2-40B4-BE49-F238E27FC236}">
                      <a16:creationId xmlns:a16="http://schemas.microsoft.com/office/drawing/2014/main" id="{83D37972-21FA-43FA-ACC8-D3785D4A722E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1" name="Oval 1650">
                  <a:extLst>
                    <a:ext uri="{FF2B5EF4-FFF2-40B4-BE49-F238E27FC236}">
                      <a16:creationId xmlns:a16="http://schemas.microsoft.com/office/drawing/2014/main" id="{6007CFBB-1E1B-4181-82D5-7F3BF98AA0BD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2" name="Oval 1651">
                  <a:extLst>
                    <a:ext uri="{FF2B5EF4-FFF2-40B4-BE49-F238E27FC236}">
                      <a16:creationId xmlns:a16="http://schemas.microsoft.com/office/drawing/2014/main" id="{0C45E4B9-44FE-43C9-A529-73800486FB15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3" name="Oval 1652">
                  <a:extLst>
                    <a:ext uri="{FF2B5EF4-FFF2-40B4-BE49-F238E27FC236}">
                      <a16:creationId xmlns:a16="http://schemas.microsoft.com/office/drawing/2014/main" id="{A0ECA10B-38FE-4CE9-A07D-58F942DFC197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4" name="Oval 1653">
                  <a:extLst>
                    <a:ext uri="{FF2B5EF4-FFF2-40B4-BE49-F238E27FC236}">
                      <a16:creationId xmlns:a16="http://schemas.microsoft.com/office/drawing/2014/main" id="{AAE789E5-0820-4F30-8026-667D819EF093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5" name="Oval 1654">
                  <a:extLst>
                    <a:ext uri="{FF2B5EF4-FFF2-40B4-BE49-F238E27FC236}">
                      <a16:creationId xmlns:a16="http://schemas.microsoft.com/office/drawing/2014/main" id="{A91206ED-3B18-4FD7-B55C-5C80D0DCFDFE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6" name="Oval 1655">
                  <a:extLst>
                    <a:ext uri="{FF2B5EF4-FFF2-40B4-BE49-F238E27FC236}">
                      <a16:creationId xmlns:a16="http://schemas.microsoft.com/office/drawing/2014/main" id="{F81A3BE8-736B-411F-A415-E41C92FB9C22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7" name="Oval 1656">
                  <a:extLst>
                    <a:ext uri="{FF2B5EF4-FFF2-40B4-BE49-F238E27FC236}">
                      <a16:creationId xmlns:a16="http://schemas.microsoft.com/office/drawing/2014/main" id="{661651A0-7F43-4098-922F-599AAA4F8B6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8" name="Oval 1657">
                  <a:extLst>
                    <a:ext uri="{FF2B5EF4-FFF2-40B4-BE49-F238E27FC236}">
                      <a16:creationId xmlns:a16="http://schemas.microsoft.com/office/drawing/2014/main" id="{40B05495-0105-4E52-AC5C-C46856DC04C9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9" name="Oval 1658">
                  <a:extLst>
                    <a:ext uri="{FF2B5EF4-FFF2-40B4-BE49-F238E27FC236}">
                      <a16:creationId xmlns:a16="http://schemas.microsoft.com/office/drawing/2014/main" id="{36D90531-EC51-4546-BBD7-49A94F6EC81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0" name="Oval 1659">
                  <a:extLst>
                    <a:ext uri="{FF2B5EF4-FFF2-40B4-BE49-F238E27FC236}">
                      <a16:creationId xmlns:a16="http://schemas.microsoft.com/office/drawing/2014/main" id="{55C56DDF-E496-49D6-BC6A-4300636A704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1" name="Oval 1660">
                  <a:extLst>
                    <a:ext uri="{FF2B5EF4-FFF2-40B4-BE49-F238E27FC236}">
                      <a16:creationId xmlns:a16="http://schemas.microsoft.com/office/drawing/2014/main" id="{FC5356FC-99AD-4B66-8322-FA1D7F956262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2" name="Oval 1661">
                  <a:extLst>
                    <a:ext uri="{FF2B5EF4-FFF2-40B4-BE49-F238E27FC236}">
                      <a16:creationId xmlns:a16="http://schemas.microsoft.com/office/drawing/2014/main" id="{5DE6A2A0-1126-4CF7-8275-1618947CF69D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3" name="Oval 1662">
                  <a:extLst>
                    <a:ext uri="{FF2B5EF4-FFF2-40B4-BE49-F238E27FC236}">
                      <a16:creationId xmlns:a16="http://schemas.microsoft.com/office/drawing/2014/main" id="{8328A476-0B72-4E46-AB63-CF4F3F7BB2E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4" name="Oval 1663">
                  <a:extLst>
                    <a:ext uri="{FF2B5EF4-FFF2-40B4-BE49-F238E27FC236}">
                      <a16:creationId xmlns:a16="http://schemas.microsoft.com/office/drawing/2014/main" id="{93A6D0F2-D035-4012-858D-3C03990712DF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5" name="Oval 1664">
                  <a:extLst>
                    <a:ext uri="{FF2B5EF4-FFF2-40B4-BE49-F238E27FC236}">
                      <a16:creationId xmlns:a16="http://schemas.microsoft.com/office/drawing/2014/main" id="{06068425-3612-4E63-BE6D-CA48A77FA7AC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6" name="Oval 1665">
                  <a:extLst>
                    <a:ext uri="{FF2B5EF4-FFF2-40B4-BE49-F238E27FC236}">
                      <a16:creationId xmlns:a16="http://schemas.microsoft.com/office/drawing/2014/main" id="{A8514339-1A15-4B8B-8B32-B0A33D623C0B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6" name="Group 1615">
                <a:extLst>
                  <a:ext uri="{FF2B5EF4-FFF2-40B4-BE49-F238E27FC236}">
                    <a16:creationId xmlns:a16="http://schemas.microsoft.com/office/drawing/2014/main" id="{A78A8827-7886-4019-9119-DFE45E261424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1617" name="Oval 1616">
                  <a:extLst>
                    <a:ext uri="{FF2B5EF4-FFF2-40B4-BE49-F238E27FC236}">
                      <a16:creationId xmlns:a16="http://schemas.microsoft.com/office/drawing/2014/main" id="{4B0110B3-C47C-495E-A6FA-8B775D7B8A9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8" name="Oval 1617">
                  <a:extLst>
                    <a:ext uri="{FF2B5EF4-FFF2-40B4-BE49-F238E27FC236}">
                      <a16:creationId xmlns:a16="http://schemas.microsoft.com/office/drawing/2014/main" id="{0B62FCA7-4F94-4E07-8789-FE97E72CD8B4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9" name="Oval 1618">
                  <a:extLst>
                    <a:ext uri="{FF2B5EF4-FFF2-40B4-BE49-F238E27FC236}">
                      <a16:creationId xmlns:a16="http://schemas.microsoft.com/office/drawing/2014/main" id="{F9C1BAB0-1E39-41BD-B29E-3A9A0FB8BD93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0" name="Oval 1619">
                  <a:extLst>
                    <a:ext uri="{FF2B5EF4-FFF2-40B4-BE49-F238E27FC236}">
                      <a16:creationId xmlns:a16="http://schemas.microsoft.com/office/drawing/2014/main" id="{F278E016-935D-4171-8947-587EF482FEAC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1" name="Oval 1620">
                  <a:extLst>
                    <a:ext uri="{FF2B5EF4-FFF2-40B4-BE49-F238E27FC236}">
                      <a16:creationId xmlns:a16="http://schemas.microsoft.com/office/drawing/2014/main" id="{3418E901-2CF5-44DB-BE25-59492B4CAADB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2" name="Oval 1621">
                  <a:extLst>
                    <a:ext uri="{FF2B5EF4-FFF2-40B4-BE49-F238E27FC236}">
                      <a16:creationId xmlns:a16="http://schemas.microsoft.com/office/drawing/2014/main" id="{E4DEB423-89B6-4D3C-8DA8-B2AD4AA93C68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3" name="Oval 1622">
                  <a:extLst>
                    <a:ext uri="{FF2B5EF4-FFF2-40B4-BE49-F238E27FC236}">
                      <a16:creationId xmlns:a16="http://schemas.microsoft.com/office/drawing/2014/main" id="{903A0D16-200A-413D-B8C2-852BC7BE908B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4" name="Oval 1623">
                  <a:extLst>
                    <a:ext uri="{FF2B5EF4-FFF2-40B4-BE49-F238E27FC236}">
                      <a16:creationId xmlns:a16="http://schemas.microsoft.com/office/drawing/2014/main" id="{F15C5B43-0BD0-43AE-9EAC-CBEB5F4C497A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5" name="Oval 1624">
                  <a:extLst>
                    <a:ext uri="{FF2B5EF4-FFF2-40B4-BE49-F238E27FC236}">
                      <a16:creationId xmlns:a16="http://schemas.microsoft.com/office/drawing/2014/main" id="{E829F91B-0AA8-417A-917B-1DDA19117FC5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6" name="Oval 1625">
                  <a:extLst>
                    <a:ext uri="{FF2B5EF4-FFF2-40B4-BE49-F238E27FC236}">
                      <a16:creationId xmlns:a16="http://schemas.microsoft.com/office/drawing/2014/main" id="{28BBC55E-42BC-4DDA-B954-68D65D9D991B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7" name="Oval 1626">
                  <a:extLst>
                    <a:ext uri="{FF2B5EF4-FFF2-40B4-BE49-F238E27FC236}">
                      <a16:creationId xmlns:a16="http://schemas.microsoft.com/office/drawing/2014/main" id="{3DD1FF26-A776-47ED-9323-C043808F58D7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8" name="Oval 1627">
                  <a:extLst>
                    <a:ext uri="{FF2B5EF4-FFF2-40B4-BE49-F238E27FC236}">
                      <a16:creationId xmlns:a16="http://schemas.microsoft.com/office/drawing/2014/main" id="{21B5AB43-0D5D-4F2F-BF07-12A0B032158C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9" name="Oval 1628">
                  <a:extLst>
                    <a:ext uri="{FF2B5EF4-FFF2-40B4-BE49-F238E27FC236}">
                      <a16:creationId xmlns:a16="http://schemas.microsoft.com/office/drawing/2014/main" id="{68A4A120-9BB0-4A66-BA7E-B73AC591E33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0" name="Oval 1629">
                  <a:extLst>
                    <a:ext uri="{FF2B5EF4-FFF2-40B4-BE49-F238E27FC236}">
                      <a16:creationId xmlns:a16="http://schemas.microsoft.com/office/drawing/2014/main" id="{6ED52B60-7CF7-4A9E-8A46-469BBD17A9CD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1" name="Oval 1630">
                  <a:extLst>
                    <a:ext uri="{FF2B5EF4-FFF2-40B4-BE49-F238E27FC236}">
                      <a16:creationId xmlns:a16="http://schemas.microsoft.com/office/drawing/2014/main" id="{E86F781F-BF28-4225-9785-FBF2E3179EA7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2" name="Oval 1631">
                  <a:extLst>
                    <a:ext uri="{FF2B5EF4-FFF2-40B4-BE49-F238E27FC236}">
                      <a16:creationId xmlns:a16="http://schemas.microsoft.com/office/drawing/2014/main" id="{BE41CA2C-8AFA-4F30-85FF-B667C05DCB99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3" name="Oval 1632">
                  <a:extLst>
                    <a:ext uri="{FF2B5EF4-FFF2-40B4-BE49-F238E27FC236}">
                      <a16:creationId xmlns:a16="http://schemas.microsoft.com/office/drawing/2014/main" id="{2441EDFD-581C-42BC-9057-ECA292790D55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4" name="Oval 1633">
                  <a:extLst>
                    <a:ext uri="{FF2B5EF4-FFF2-40B4-BE49-F238E27FC236}">
                      <a16:creationId xmlns:a16="http://schemas.microsoft.com/office/drawing/2014/main" id="{F8CB0F7A-DC53-4164-8EFA-E3F84856A7EA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5" name="Oval 1634">
                  <a:extLst>
                    <a:ext uri="{FF2B5EF4-FFF2-40B4-BE49-F238E27FC236}">
                      <a16:creationId xmlns:a16="http://schemas.microsoft.com/office/drawing/2014/main" id="{E36DE81C-697C-4F5A-953D-2F45DA0DF99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6" name="Oval 1635">
                  <a:extLst>
                    <a:ext uri="{FF2B5EF4-FFF2-40B4-BE49-F238E27FC236}">
                      <a16:creationId xmlns:a16="http://schemas.microsoft.com/office/drawing/2014/main" id="{43A0174C-8117-48FC-8B97-E0DD712272EF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7" name="Oval 1636">
                  <a:extLst>
                    <a:ext uri="{FF2B5EF4-FFF2-40B4-BE49-F238E27FC236}">
                      <a16:creationId xmlns:a16="http://schemas.microsoft.com/office/drawing/2014/main" id="{921F6F41-A4B2-4C88-90CC-7C8A0FC0637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8" name="Oval 1637">
                  <a:extLst>
                    <a:ext uri="{FF2B5EF4-FFF2-40B4-BE49-F238E27FC236}">
                      <a16:creationId xmlns:a16="http://schemas.microsoft.com/office/drawing/2014/main" id="{055A7591-8255-49F1-B62B-D0EA9578A405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9" name="Oval 1638">
                  <a:extLst>
                    <a:ext uri="{FF2B5EF4-FFF2-40B4-BE49-F238E27FC236}">
                      <a16:creationId xmlns:a16="http://schemas.microsoft.com/office/drawing/2014/main" id="{5F7C88EB-D7F5-4DFE-8FB3-3456389D9EDD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0" name="Oval 1639">
                  <a:extLst>
                    <a:ext uri="{FF2B5EF4-FFF2-40B4-BE49-F238E27FC236}">
                      <a16:creationId xmlns:a16="http://schemas.microsoft.com/office/drawing/2014/main" id="{6EF3377F-B37A-45DF-A865-59ABDD919CC5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40" name="Group 1739">
            <a:extLst>
              <a:ext uri="{FF2B5EF4-FFF2-40B4-BE49-F238E27FC236}">
                <a16:creationId xmlns:a16="http://schemas.microsoft.com/office/drawing/2014/main" id="{C3A090C6-C976-4305-84CC-31A661473B7B}"/>
              </a:ext>
            </a:extLst>
          </p:cNvPr>
          <p:cNvGrpSpPr/>
          <p:nvPr/>
        </p:nvGrpSpPr>
        <p:grpSpPr>
          <a:xfrm>
            <a:off x="435555" y="4128517"/>
            <a:ext cx="285879" cy="285879"/>
            <a:chOff x="6032204" y="1763762"/>
            <a:chExt cx="2517979" cy="2517978"/>
          </a:xfrm>
        </p:grpSpPr>
        <p:sp>
          <p:nvSpPr>
            <p:cNvPr id="1741" name="Oval 1740">
              <a:extLst>
                <a:ext uri="{FF2B5EF4-FFF2-40B4-BE49-F238E27FC236}">
                  <a16:creationId xmlns:a16="http://schemas.microsoft.com/office/drawing/2014/main" id="{938B0E99-1C98-4EFB-B958-B7847970A585}"/>
                </a:ext>
              </a:extLst>
            </p:cNvPr>
            <p:cNvSpPr/>
            <p:nvPr/>
          </p:nvSpPr>
          <p:spPr>
            <a:xfrm>
              <a:off x="6094035" y="1816751"/>
              <a:ext cx="2405658" cy="2405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Circle: Hollow 1741">
              <a:extLst>
                <a:ext uri="{FF2B5EF4-FFF2-40B4-BE49-F238E27FC236}">
                  <a16:creationId xmlns:a16="http://schemas.microsoft.com/office/drawing/2014/main" id="{FC8A7F4F-D7AF-4BB6-AE81-616190A0840C}"/>
                </a:ext>
              </a:extLst>
            </p:cNvPr>
            <p:cNvSpPr/>
            <p:nvPr/>
          </p:nvSpPr>
          <p:spPr>
            <a:xfrm>
              <a:off x="6032204" y="1763762"/>
              <a:ext cx="2517979" cy="2517978"/>
            </a:xfrm>
            <a:prstGeom prst="donut">
              <a:avLst>
                <a:gd name="adj" fmla="val 220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3" name="Oval 1742">
              <a:extLst>
                <a:ext uri="{FF2B5EF4-FFF2-40B4-BE49-F238E27FC236}">
                  <a16:creationId xmlns:a16="http://schemas.microsoft.com/office/drawing/2014/main" id="{2233B268-6F5D-4DCC-A12E-669DE94FBC2D}"/>
                </a:ext>
              </a:extLst>
            </p:cNvPr>
            <p:cNvSpPr/>
            <p:nvPr/>
          </p:nvSpPr>
          <p:spPr>
            <a:xfrm>
              <a:off x="6742710" y="2474267"/>
              <a:ext cx="1096971" cy="109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4" name="Group 1743">
            <a:extLst>
              <a:ext uri="{FF2B5EF4-FFF2-40B4-BE49-F238E27FC236}">
                <a16:creationId xmlns:a16="http://schemas.microsoft.com/office/drawing/2014/main" id="{831BA1EC-9805-43B0-9E0D-0AD4EDBAFFDF}"/>
              </a:ext>
            </a:extLst>
          </p:cNvPr>
          <p:cNvGrpSpPr/>
          <p:nvPr/>
        </p:nvGrpSpPr>
        <p:grpSpPr>
          <a:xfrm>
            <a:off x="1179774" y="4147931"/>
            <a:ext cx="285879" cy="285879"/>
            <a:chOff x="6032204" y="1763762"/>
            <a:chExt cx="2517979" cy="2517978"/>
          </a:xfrm>
        </p:grpSpPr>
        <p:sp>
          <p:nvSpPr>
            <p:cNvPr id="1745" name="Oval 1744">
              <a:extLst>
                <a:ext uri="{FF2B5EF4-FFF2-40B4-BE49-F238E27FC236}">
                  <a16:creationId xmlns:a16="http://schemas.microsoft.com/office/drawing/2014/main" id="{62FF5569-B967-40D3-A2F3-73C88D67F5FC}"/>
                </a:ext>
              </a:extLst>
            </p:cNvPr>
            <p:cNvSpPr/>
            <p:nvPr/>
          </p:nvSpPr>
          <p:spPr>
            <a:xfrm>
              <a:off x="6094035" y="1816751"/>
              <a:ext cx="2405658" cy="2405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Circle: Hollow 1745">
              <a:extLst>
                <a:ext uri="{FF2B5EF4-FFF2-40B4-BE49-F238E27FC236}">
                  <a16:creationId xmlns:a16="http://schemas.microsoft.com/office/drawing/2014/main" id="{D9D01CAA-8B82-40C5-86CD-E0E59A3771A1}"/>
                </a:ext>
              </a:extLst>
            </p:cNvPr>
            <p:cNvSpPr/>
            <p:nvPr/>
          </p:nvSpPr>
          <p:spPr>
            <a:xfrm>
              <a:off x="6032204" y="1763762"/>
              <a:ext cx="2517979" cy="2517978"/>
            </a:xfrm>
            <a:prstGeom prst="donut">
              <a:avLst>
                <a:gd name="adj" fmla="val 220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7" name="Oval 1746">
              <a:extLst>
                <a:ext uri="{FF2B5EF4-FFF2-40B4-BE49-F238E27FC236}">
                  <a16:creationId xmlns:a16="http://schemas.microsoft.com/office/drawing/2014/main" id="{1CA9A582-B8DB-41FB-B66E-7F703AB1703C}"/>
                </a:ext>
              </a:extLst>
            </p:cNvPr>
            <p:cNvSpPr/>
            <p:nvPr/>
          </p:nvSpPr>
          <p:spPr>
            <a:xfrm>
              <a:off x="6742710" y="2474267"/>
              <a:ext cx="1096971" cy="109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8" name="Group 1747">
            <a:extLst>
              <a:ext uri="{FF2B5EF4-FFF2-40B4-BE49-F238E27FC236}">
                <a16:creationId xmlns:a16="http://schemas.microsoft.com/office/drawing/2014/main" id="{0DD63CAB-3A28-48E3-8122-F3C4DA2044DC}"/>
              </a:ext>
            </a:extLst>
          </p:cNvPr>
          <p:cNvGrpSpPr/>
          <p:nvPr/>
        </p:nvGrpSpPr>
        <p:grpSpPr>
          <a:xfrm>
            <a:off x="1693640" y="4144683"/>
            <a:ext cx="285879" cy="285879"/>
            <a:chOff x="6032204" y="1763762"/>
            <a:chExt cx="2517979" cy="2517978"/>
          </a:xfrm>
        </p:grpSpPr>
        <p:sp>
          <p:nvSpPr>
            <p:cNvPr id="1749" name="Oval 1748">
              <a:extLst>
                <a:ext uri="{FF2B5EF4-FFF2-40B4-BE49-F238E27FC236}">
                  <a16:creationId xmlns:a16="http://schemas.microsoft.com/office/drawing/2014/main" id="{0B3DE2BD-DF05-49F9-B56D-A40A203B5491}"/>
                </a:ext>
              </a:extLst>
            </p:cNvPr>
            <p:cNvSpPr/>
            <p:nvPr/>
          </p:nvSpPr>
          <p:spPr>
            <a:xfrm>
              <a:off x="6094035" y="1816751"/>
              <a:ext cx="2405658" cy="2405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0" name="Circle: Hollow 1749">
              <a:extLst>
                <a:ext uri="{FF2B5EF4-FFF2-40B4-BE49-F238E27FC236}">
                  <a16:creationId xmlns:a16="http://schemas.microsoft.com/office/drawing/2014/main" id="{46C64A61-112C-4C52-89A1-48533E1293E6}"/>
                </a:ext>
              </a:extLst>
            </p:cNvPr>
            <p:cNvSpPr/>
            <p:nvPr/>
          </p:nvSpPr>
          <p:spPr>
            <a:xfrm>
              <a:off x="6032204" y="1763762"/>
              <a:ext cx="2517979" cy="2517978"/>
            </a:xfrm>
            <a:prstGeom prst="donut">
              <a:avLst>
                <a:gd name="adj" fmla="val 220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51" name="Oval 1750">
              <a:extLst>
                <a:ext uri="{FF2B5EF4-FFF2-40B4-BE49-F238E27FC236}">
                  <a16:creationId xmlns:a16="http://schemas.microsoft.com/office/drawing/2014/main" id="{9AF9344F-4391-4C78-8A9C-3EE67ADD1E17}"/>
                </a:ext>
              </a:extLst>
            </p:cNvPr>
            <p:cNvSpPr/>
            <p:nvPr/>
          </p:nvSpPr>
          <p:spPr>
            <a:xfrm>
              <a:off x="6742710" y="2474267"/>
              <a:ext cx="1096971" cy="109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2" name="Group 1751">
            <a:extLst>
              <a:ext uri="{FF2B5EF4-FFF2-40B4-BE49-F238E27FC236}">
                <a16:creationId xmlns:a16="http://schemas.microsoft.com/office/drawing/2014/main" id="{47AE6EE4-5E96-4E9A-BAFC-6A7402F38DED}"/>
              </a:ext>
            </a:extLst>
          </p:cNvPr>
          <p:cNvGrpSpPr/>
          <p:nvPr/>
        </p:nvGrpSpPr>
        <p:grpSpPr>
          <a:xfrm>
            <a:off x="2872678" y="3664803"/>
            <a:ext cx="1015129" cy="1013755"/>
            <a:chOff x="5807095" y="1124687"/>
            <a:chExt cx="2344699" cy="2341527"/>
          </a:xfrm>
        </p:grpSpPr>
        <p:sp>
          <p:nvSpPr>
            <p:cNvPr id="1753" name="Oval 1752">
              <a:extLst>
                <a:ext uri="{FF2B5EF4-FFF2-40B4-BE49-F238E27FC236}">
                  <a16:creationId xmlns:a16="http://schemas.microsoft.com/office/drawing/2014/main" id="{3BFC1EFF-1735-4421-9B05-9FB118073C58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54" name="Group 1753">
              <a:extLst>
                <a:ext uri="{FF2B5EF4-FFF2-40B4-BE49-F238E27FC236}">
                  <a16:creationId xmlns:a16="http://schemas.microsoft.com/office/drawing/2014/main" id="{CAD37489-1596-4D31-9D37-103BE12D2CF9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1755" name="Circle: Hollow 1754">
                <a:extLst>
                  <a:ext uri="{FF2B5EF4-FFF2-40B4-BE49-F238E27FC236}">
                    <a16:creationId xmlns:a16="http://schemas.microsoft.com/office/drawing/2014/main" id="{49010AF8-84DC-42B2-A39C-C1FE6366D22B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6" name="Oval 1755">
                <a:extLst>
                  <a:ext uri="{FF2B5EF4-FFF2-40B4-BE49-F238E27FC236}">
                    <a16:creationId xmlns:a16="http://schemas.microsoft.com/office/drawing/2014/main" id="{5430C220-D4C3-4178-952D-DD148A2E9AA3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57" name="Group 1756">
                <a:extLst>
                  <a:ext uri="{FF2B5EF4-FFF2-40B4-BE49-F238E27FC236}">
                    <a16:creationId xmlns:a16="http://schemas.microsoft.com/office/drawing/2014/main" id="{CB4C9A01-6898-48B3-BBDD-9F8A0AE6AEFC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1861" name="Oval 1860">
                  <a:extLst>
                    <a:ext uri="{FF2B5EF4-FFF2-40B4-BE49-F238E27FC236}">
                      <a16:creationId xmlns:a16="http://schemas.microsoft.com/office/drawing/2014/main" id="{DA2D7899-44FE-4EAA-8ABD-915259CDBB65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2" name="Oval 1861">
                  <a:extLst>
                    <a:ext uri="{FF2B5EF4-FFF2-40B4-BE49-F238E27FC236}">
                      <a16:creationId xmlns:a16="http://schemas.microsoft.com/office/drawing/2014/main" id="{0EDAD2BA-93AB-4BF6-BFC7-86FB3FE08449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3" name="Oval 1862">
                  <a:extLst>
                    <a:ext uri="{FF2B5EF4-FFF2-40B4-BE49-F238E27FC236}">
                      <a16:creationId xmlns:a16="http://schemas.microsoft.com/office/drawing/2014/main" id="{21121E4E-150C-49C8-9C6B-489AF05DE95E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4" name="Oval 1863">
                  <a:extLst>
                    <a:ext uri="{FF2B5EF4-FFF2-40B4-BE49-F238E27FC236}">
                      <a16:creationId xmlns:a16="http://schemas.microsoft.com/office/drawing/2014/main" id="{6463209B-A352-4EC3-ADE6-50B7D58FD53C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5" name="Oval 1864">
                  <a:extLst>
                    <a:ext uri="{FF2B5EF4-FFF2-40B4-BE49-F238E27FC236}">
                      <a16:creationId xmlns:a16="http://schemas.microsoft.com/office/drawing/2014/main" id="{31BFD77A-2D5B-4DC4-ACD3-CB5CE2B0BD41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6" name="Oval 1865">
                  <a:extLst>
                    <a:ext uri="{FF2B5EF4-FFF2-40B4-BE49-F238E27FC236}">
                      <a16:creationId xmlns:a16="http://schemas.microsoft.com/office/drawing/2014/main" id="{F58E3211-4341-4040-93AD-586EFAF78E13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7" name="Oval 1866">
                  <a:extLst>
                    <a:ext uri="{FF2B5EF4-FFF2-40B4-BE49-F238E27FC236}">
                      <a16:creationId xmlns:a16="http://schemas.microsoft.com/office/drawing/2014/main" id="{DC00721B-C70D-449C-87FE-29DF04593264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8" name="Oval 1867">
                  <a:extLst>
                    <a:ext uri="{FF2B5EF4-FFF2-40B4-BE49-F238E27FC236}">
                      <a16:creationId xmlns:a16="http://schemas.microsoft.com/office/drawing/2014/main" id="{5F216223-2F89-4A43-8552-CB79B1EF1566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9" name="Oval 1868">
                  <a:extLst>
                    <a:ext uri="{FF2B5EF4-FFF2-40B4-BE49-F238E27FC236}">
                      <a16:creationId xmlns:a16="http://schemas.microsoft.com/office/drawing/2014/main" id="{A6308A41-F6E6-4CDB-87B6-07BACFFB8D8B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0" name="Oval 1869">
                  <a:extLst>
                    <a:ext uri="{FF2B5EF4-FFF2-40B4-BE49-F238E27FC236}">
                      <a16:creationId xmlns:a16="http://schemas.microsoft.com/office/drawing/2014/main" id="{EB8AA8DD-E37D-4976-8D60-3876BE2981FE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1" name="Oval 1870">
                  <a:extLst>
                    <a:ext uri="{FF2B5EF4-FFF2-40B4-BE49-F238E27FC236}">
                      <a16:creationId xmlns:a16="http://schemas.microsoft.com/office/drawing/2014/main" id="{44BF7955-68CF-40DE-9BEC-90340C2E5856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2" name="Oval 1871">
                  <a:extLst>
                    <a:ext uri="{FF2B5EF4-FFF2-40B4-BE49-F238E27FC236}">
                      <a16:creationId xmlns:a16="http://schemas.microsoft.com/office/drawing/2014/main" id="{C05BAADA-ECBE-4254-B9CF-30D4838DC261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3" name="Oval 1872">
                  <a:extLst>
                    <a:ext uri="{FF2B5EF4-FFF2-40B4-BE49-F238E27FC236}">
                      <a16:creationId xmlns:a16="http://schemas.microsoft.com/office/drawing/2014/main" id="{F49D076E-9A13-4A4B-90F9-8682867AE40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4" name="Oval 1873">
                  <a:extLst>
                    <a:ext uri="{FF2B5EF4-FFF2-40B4-BE49-F238E27FC236}">
                      <a16:creationId xmlns:a16="http://schemas.microsoft.com/office/drawing/2014/main" id="{3B1D0F3C-1E3E-43D4-8900-F69FA592208A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5" name="Oval 1874">
                  <a:extLst>
                    <a:ext uri="{FF2B5EF4-FFF2-40B4-BE49-F238E27FC236}">
                      <a16:creationId xmlns:a16="http://schemas.microsoft.com/office/drawing/2014/main" id="{74EBB404-A350-47BC-8F9D-D157518D7147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6" name="Oval 1875">
                  <a:extLst>
                    <a:ext uri="{FF2B5EF4-FFF2-40B4-BE49-F238E27FC236}">
                      <a16:creationId xmlns:a16="http://schemas.microsoft.com/office/drawing/2014/main" id="{45FE0AFB-F45D-4CAB-BD12-058CCE65DBA6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7" name="Oval 1876">
                  <a:extLst>
                    <a:ext uri="{FF2B5EF4-FFF2-40B4-BE49-F238E27FC236}">
                      <a16:creationId xmlns:a16="http://schemas.microsoft.com/office/drawing/2014/main" id="{757D2DDB-8EB8-49DB-8868-F788F29B357F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8" name="Oval 1877">
                  <a:extLst>
                    <a:ext uri="{FF2B5EF4-FFF2-40B4-BE49-F238E27FC236}">
                      <a16:creationId xmlns:a16="http://schemas.microsoft.com/office/drawing/2014/main" id="{2D6737DC-A39F-41DA-A2E3-52793B94AF5C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9" name="Oval 1878">
                  <a:extLst>
                    <a:ext uri="{FF2B5EF4-FFF2-40B4-BE49-F238E27FC236}">
                      <a16:creationId xmlns:a16="http://schemas.microsoft.com/office/drawing/2014/main" id="{EDBEA93D-6928-4C4E-905B-55A8261D58E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0" name="Oval 1879">
                  <a:extLst>
                    <a:ext uri="{FF2B5EF4-FFF2-40B4-BE49-F238E27FC236}">
                      <a16:creationId xmlns:a16="http://schemas.microsoft.com/office/drawing/2014/main" id="{E17AFE38-3B97-47DD-9B31-ED0C2952AA93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1" name="Oval 1880">
                  <a:extLst>
                    <a:ext uri="{FF2B5EF4-FFF2-40B4-BE49-F238E27FC236}">
                      <a16:creationId xmlns:a16="http://schemas.microsoft.com/office/drawing/2014/main" id="{565E6D1C-09F9-4206-A95E-827AD7DF0008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2" name="Oval 1881">
                  <a:extLst>
                    <a:ext uri="{FF2B5EF4-FFF2-40B4-BE49-F238E27FC236}">
                      <a16:creationId xmlns:a16="http://schemas.microsoft.com/office/drawing/2014/main" id="{2F62501D-2365-49C0-B95C-9CD0DE245C75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3" name="Oval 1882">
                  <a:extLst>
                    <a:ext uri="{FF2B5EF4-FFF2-40B4-BE49-F238E27FC236}">
                      <a16:creationId xmlns:a16="http://schemas.microsoft.com/office/drawing/2014/main" id="{24469165-1456-45D8-B687-B93EE73B8C9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4" name="Oval 1883">
                  <a:extLst>
                    <a:ext uri="{FF2B5EF4-FFF2-40B4-BE49-F238E27FC236}">
                      <a16:creationId xmlns:a16="http://schemas.microsoft.com/office/drawing/2014/main" id="{FCA0C179-6A59-4EAA-AC58-26D1101FFEDB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8" name="Group 1757">
                <a:extLst>
                  <a:ext uri="{FF2B5EF4-FFF2-40B4-BE49-F238E27FC236}">
                    <a16:creationId xmlns:a16="http://schemas.microsoft.com/office/drawing/2014/main" id="{AB2F8EAF-3A4C-4C6D-9CE1-6073B1852079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837" name="Oval 1836">
                  <a:extLst>
                    <a:ext uri="{FF2B5EF4-FFF2-40B4-BE49-F238E27FC236}">
                      <a16:creationId xmlns:a16="http://schemas.microsoft.com/office/drawing/2014/main" id="{F37339B6-4AC9-441D-8C35-5E9DEAC7091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8" name="Oval 1837">
                  <a:extLst>
                    <a:ext uri="{FF2B5EF4-FFF2-40B4-BE49-F238E27FC236}">
                      <a16:creationId xmlns:a16="http://schemas.microsoft.com/office/drawing/2014/main" id="{2963AA25-3A61-4588-90AB-BC52246AE91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9" name="Oval 1838">
                  <a:extLst>
                    <a:ext uri="{FF2B5EF4-FFF2-40B4-BE49-F238E27FC236}">
                      <a16:creationId xmlns:a16="http://schemas.microsoft.com/office/drawing/2014/main" id="{67F62216-12C7-4D14-B1FD-D87F14F49355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0" name="Oval 1839">
                  <a:extLst>
                    <a:ext uri="{FF2B5EF4-FFF2-40B4-BE49-F238E27FC236}">
                      <a16:creationId xmlns:a16="http://schemas.microsoft.com/office/drawing/2014/main" id="{7D954485-791C-4D9C-B5D4-72BD1DFFD2E8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1" name="Oval 1840">
                  <a:extLst>
                    <a:ext uri="{FF2B5EF4-FFF2-40B4-BE49-F238E27FC236}">
                      <a16:creationId xmlns:a16="http://schemas.microsoft.com/office/drawing/2014/main" id="{4A84BAC9-F62B-4C79-9CDB-F4F683BDB00F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2" name="Oval 1841">
                  <a:extLst>
                    <a:ext uri="{FF2B5EF4-FFF2-40B4-BE49-F238E27FC236}">
                      <a16:creationId xmlns:a16="http://schemas.microsoft.com/office/drawing/2014/main" id="{ECDEBE39-E36B-4BE1-B8E3-E24BDFBCE40E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3" name="Oval 1842">
                  <a:extLst>
                    <a:ext uri="{FF2B5EF4-FFF2-40B4-BE49-F238E27FC236}">
                      <a16:creationId xmlns:a16="http://schemas.microsoft.com/office/drawing/2014/main" id="{804CE3DD-E95D-408B-887F-2DC790FFFFEA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4" name="Oval 1843">
                  <a:extLst>
                    <a:ext uri="{FF2B5EF4-FFF2-40B4-BE49-F238E27FC236}">
                      <a16:creationId xmlns:a16="http://schemas.microsoft.com/office/drawing/2014/main" id="{AB1A0CF9-7717-4E1E-B11A-31C7C3EFC0CE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5" name="Oval 1844">
                  <a:extLst>
                    <a:ext uri="{FF2B5EF4-FFF2-40B4-BE49-F238E27FC236}">
                      <a16:creationId xmlns:a16="http://schemas.microsoft.com/office/drawing/2014/main" id="{7153CA90-02B4-4CB5-B935-E94403BFA6F0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" name="Oval 1845">
                  <a:extLst>
                    <a:ext uri="{FF2B5EF4-FFF2-40B4-BE49-F238E27FC236}">
                      <a16:creationId xmlns:a16="http://schemas.microsoft.com/office/drawing/2014/main" id="{3EE488FD-4705-4B16-A6CC-3668B85E8BDE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" name="Oval 1846">
                  <a:extLst>
                    <a:ext uri="{FF2B5EF4-FFF2-40B4-BE49-F238E27FC236}">
                      <a16:creationId xmlns:a16="http://schemas.microsoft.com/office/drawing/2014/main" id="{8CCB8098-44FA-4719-9248-D5B1C03ACE08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" name="Oval 1847">
                  <a:extLst>
                    <a:ext uri="{FF2B5EF4-FFF2-40B4-BE49-F238E27FC236}">
                      <a16:creationId xmlns:a16="http://schemas.microsoft.com/office/drawing/2014/main" id="{18497CCA-60A6-41A0-ACBD-A88BCC6B7BD0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9" name="Oval 1848">
                  <a:extLst>
                    <a:ext uri="{FF2B5EF4-FFF2-40B4-BE49-F238E27FC236}">
                      <a16:creationId xmlns:a16="http://schemas.microsoft.com/office/drawing/2014/main" id="{FB380665-FE78-46C9-B431-5FABF4B4F521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0" name="Oval 1849">
                  <a:extLst>
                    <a:ext uri="{FF2B5EF4-FFF2-40B4-BE49-F238E27FC236}">
                      <a16:creationId xmlns:a16="http://schemas.microsoft.com/office/drawing/2014/main" id="{1E914EDE-05FC-4C27-9D84-01910DBF74D8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1" name="Oval 1850">
                  <a:extLst>
                    <a:ext uri="{FF2B5EF4-FFF2-40B4-BE49-F238E27FC236}">
                      <a16:creationId xmlns:a16="http://schemas.microsoft.com/office/drawing/2014/main" id="{6118FE24-C7F9-4F8B-AC32-EFDC3128A31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2" name="Oval 1851">
                  <a:extLst>
                    <a:ext uri="{FF2B5EF4-FFF2-40B4-BE49-F238E27FC236}">
                      <a16:creationId xmlns:a16="http://schemas.microsoft.com/office/drawing/2014/main" id="{42E6C8D6-9624-48B6-B870-9BD7708BEF88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3" name="Oval 1852">
                  <a:extLst>
                    <a:ext uri="{FF2B5EF4-FFF2-40B4-BE49-F238E27FC236}">
                      <a16:creationId xmlns:a16="http://schemas.microsoft.com/office/drawing/2014/main" id="{FB693C6F-7A64-4905-A029-9D3DE93585C8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4" name="Oval 1853">
                  <a:extLst>
                    <a:ext uri="{FF2B5EF4-FFF2-40B4-BE49-F238E27FC236}">
                      <a16:creationId xmlns:a16="http://schemas.microsoft.com/office/drawing/2014/main" id="{7A552CEB-15BF-4F6E-8207-244FC59D5D3A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5" name="Oval 1854">
                  <a:extLst>
                    <a:ext uri="{FF2B5EF4-FFF2-40B4-BE49-F238E27FC236}">
                      <a16:creationId xmlns:a16="http://schemas.microsoft.com/office/drawing/2014/main" id="{654E4A44-4BEE-45D7-9E87-0C7829A392C2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6" name="Oval 1855">
                  <a:extLst>
                    <a:ext uri="{FF2B5EF4-FFF2-40B4-BE49-F238E27FC236}">
                      <a16:creationId xmlns:a16="http://schemas.microsoft.com/office/drawing/2014/main" id="{B9063B4F-2D9B-4C57-A033-85396560461F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7" name="Oval 1856">
                  <a:extLst>
                    <a:ext uri="{FF2B5EF4-FFF2-40B4-BE49-F238E27FC236}">
                      <a16:creationId xmlns:a16="http://schemas.microsoft.com/office/drawing/2014/main" id="{0DE45F66-6DF2-4E96-BFE6-B51DD31023BE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8" name="Oval 1857">
                  <a:extLst>
                    <a:ext uri="{FF2B5EF4-FFF2-40B4-BE49-F238E27FC236}">
                      <a16:creationId xmlns:a16="http://schemas.microsoft.com/office/drawing/2014/main" id="{A6757FBC-C3C6-4C99-B2C0-E39CFF3C4786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9" name="Oval 1858">
                  <a:extLst>
                    <a:ext uri="{FF2B5EF4-FFF2-40B4-BE49-F238E27FC236}">
                      <a16:creationId xmlns:a16="http://schemas.microsoft.com/office/drawing/2014/main" id="{6336761B-FC4F-47BA-8B97-470B132982E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0" name="Oval 1859">
                  <a:extLst>
                    <a:ext uri="{FF2B5EF4-FFF2-40B4-BE49-F238E27FC236}">
                      <a16:creationId xmlns:a16="http://schemas.microsoft.com/office/drawing/2014/main" id="{4CAB5EA1-BE7E-42FB-BC33-D31BA12AC0F1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9" name="Group 1758">
                <a:extLst>
                  <a:ext uri="{FF2B5EF4-FFF2-40B4-BE49-F238E27FC236}">
                    <a16:creationId xmlns:a16="http://schemas.microsoft.com/office/drawing/2014/main" id="{7E571085-C654-4126-8320-2FF1A7719B92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812" name="Oval 1811">
                  <a:extLst>
                    <a:ext uri="{FF2B5EF4-FFF2-40B4-BE49-F238E27FC236}">
                      <a16:creationId xmlns:a16="http://schemas.microsoft.com/office/drawing/2014/main" id="{3FFBC96E-8A26-412A-B961-4A154DFB7F5E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3" name="Oval 1812">
                  <a:extLst>
                    <a:ext uri="{FF2B5EF4-FFF2-40B4-BE49-F238E27FC236}">
                      <a16:creationId xmlns:a16="http://schemas.microsoft.com/office/drawing/2014/main" id="{DFCF9716-1ECC-4ACE-88A3-EC44950158F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4" name="Oval 1813">
                  <a:extLst>
                    <a:ext uri="{FF2B5EF4-FFF2-40B4-BE49-F238E27FC236}">
                      <a16:creationId xmlns:a16="http://schemas.microsoft.com/office/drawing/2014/main" id="{E4000C35-EE0C-4F0E-9BC9-3D5B2746014D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5" name="Oval 1814">
                  <a:extLst>
                    <a:ext uri="{FF2B5EF4-FFF2-40B4-BE49-F238E27FC236}">
                      <a16:creationId xmlns:a16="http://schemas.microsoft.com/office/drawing/2014/main" id="{328425EA-983F-4934-9B1E-D1373B47D6B3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6" name="Oval 1815">
                  <a:extLst>
                    <a:ext uri="{FF2B5EF4-FFF2-40B4-BE49-F238E27FC236}">
                      <a16:creationId xmlns:a16="http://schemas.microsoft.com/office/drawing/2014/main" id="{B5F60EA7-B88E-46C8-B164-D28A4AA6087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7" name="Oval 1816">
                  <a:extLst>
                    <a:ext uri="{FF2B5EF4-FFF2-40B4-BE49-F238E27FC236}">
                      <a16:creationId xmlns:a16="http://schemas.microsoft.com/office/drawing/2014/main" id="{4E123CE9-F9AC-4526-91E7-5AA8D0AF5C6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8" name="Oval 1817">
                  <a:extLst>
                    <a:ext uri="{FF2B5EF4-FFF2-40B4-BE49-F238E27FC236}">
                      <a16:creationId xmlns:a16="http://schemas.microsoft.com/office/drawing/2014/main" id="{1E2E8B42-1D79-49C0-8324-979A1A8CC73C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9" name="Oval 1818">
                  <a:extLst>
                    <a:ext uri="{FF2B5EF4-FFF2-40B4-BE49-F238E27FC236}">
                      <a16:creationId xmlns:a16="http://schemas.microsoft.com/office/drawing/2014/main" id="{B33D77A4-7CA4-42E8-AB77-C97D19019294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0" name="Oval 1819">
                  <a:extLst>
                    <a:ext uri="{FF2B5EF4-FFF2-40B4-BE49-F238E27FC236}">
                      <a16:creationId xmlns:a16="http://schemas.microsoft.com/office/drawing/2014/main" id="{0CE7D7F4-D90B-42F9-99F9-A7FE548D73F8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2A076238-B1B6-493F-868E-E40901402060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2" name="Oval 1821">
                  <a:extLst>
                    <a:ext uri="{FF2B5EF4-FFF2-40B4-BE49-F238E27FC236}">
                      <a16:creationId xmlns:a16="http://schemas.microsoft.com/office/drawing/2014/main" id="{92CDBD73-0F5C-4273-8F9F-5458E806EEDE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3" name="Oval 1822">
                  <a:extLst>
                    <a:ext uri="{FF2B5EF4-FFF2-40B4-BE49-F238E27FC236}">
                      <a16:creationId xmlns:a16="http://schemas.microsoft.com/office/drawing/2014/main" id="{2C9F1EF4-6D51-4048-A3F6-0AD4B85E72D9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4" name="Oval 1823">
                  <a:extLst>
                    <a:ext uri="{FF2B5EF4-FFF2-40B4-BE49-F238E27FC236}">
                      <a16:creationId xmlns:a16="http://schemas.microsoft.com/office/drawing/2014/main" id="{1EE769EC-4A5E-4B25-85BE-F828DD91E98D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5" name="Oval 1824">
                  <a:extLst>
                    <a:ext uri="{FF2B5EF4-FFF2-40B4-BE49-F238E27FC236}">
                      <a16:creationId xmlns:a16="http://schemas.microsoft.com/office/drawing/2014/main" id="{DF5E9C6D-9237-49A9-842B-C5BFF1DB470B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6" name="Oval 1825">
                  <a:extLst>
                    <a:ext uri="{FF2B5EF4-FFF2-40B4-BE49-F238E27FC236}">
                      <a16:creationId xmlns:a16="http://schemas.microsoft.com/office/drawing/2014/main" id="{F6262D7B-B149-4B34-982B-54C33F3F9ECA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7" name="Oval 1826">
                  <a:extLst>
                    <a:ext uri="{FF2B5EF4-FFF2-40B4-BE49-F238E27FC236}">
                      <a16:creationId xmlns:a16="http://schemas.microsoft.com/office/drawing/2014/main" id="{B5927CBF-4BAD-4EEE-8BC7-00761F2BFDE5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8" name="Oval 1827">
                  <a:extLst>
                    <a:ext uri="{FF2B5EF4-FFF2-40B4-BE49-F238E27FC236}">
                      <a16:creationId xmlns:a16="http://schemas.microsoft.com/office/drawing/2014/main" id="{E9894A82-EAFE-4E5D-AC33-FFCCE91C23C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9" name="Oval 1828">
                  <a:extLst>
                    <a:ext uri="{FF2B5EF4-FFF2-40B4-BE49-F238E27FC236}">
                      <a16:creationId xmlns:a16="http://schemas.microsoft.com/office/drawing/2014/main" id="{295C9AF1-369E-477C-A279-1F4A1B2C2EAB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0" name="Oval 1829">
                  <a:extLst>
                    <a:ext uri="{FF2B5EF4-FFF2-40B4-BE49-F238E27FC236}">
                      <a16:creationId xmlns:a16="http://schemas.microsoft.com/office/drawing/2014/main" id="{D897886C-B61B-4120-8394-D157FB98AAEE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1" name="Oval 1830">
                  <a:extLst>
                    <a:ext uri="{FF2B5EF4-FFF2-40B4-BE49-F238E27FC236}">
                      <a16:creationId xmlns:a16="http://schemas.microsoft.com/office/drawing/2014/main" id="{191E68FE-2AD7-4A90-B5A5-52ABDF2B329D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2" name="Oval 1831">
                  <a:extLst>
                    <a:ext uri="{FF2B5EF4-FFF2-40B4-BE49-F238E27FC236}">
                      <a16:creationId xmlns:a16="http://schemas.microsoft.com/office/drawing/2014/main" id="{26499DEC-0B00-4687-838D-1A9ECEDB853B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3" name="Oval 1832">
                  <a:extLst>
                    <a:ext uri="{FF2B5EF4-FFF2-40B4-BE49-F238E27FC236}">
                      <a16:creationId xmlns:a16="http://schemas.microsoft.com/office/drawing/2014/main" id="{31644B22-E8B7-4EE5-9432-AB963FBF903D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4" name="Oval 1833">
                  <a:extLst>
                    <a:ext uri="{FF2B5EF4-FFF2-40B4-BE49-F238E27FC236}">
                      <a16:creationId xmlns:a16="http://schemas.microsoft.com/office/drawing/2014/main" id="{C1E8C924-CB90-4F8A-B746-42BEBB699EA6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5" name="Oval 1834">
                  <a:extLst>
                    <a:ext uri="{FF2B5EF4-FFF2-40B4-BE49-F238E27FC236}">
                      <a16:creationId xmlns:a16="http://schemas.microsoft.com/office/drawing/2014/main" id="{FAD52014-0864-4B37-8E9A-C4485F00C426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6" name="Oval 1835">
                  <a:extLst>
                    <a:ext uri="{FF2B5EF4-FFF2-40B4-BE49-F238E27FC236}">
                      <a16:creationId xmlns:a16="http://schemas.microsoft.com/office/drawing/2014/main" id="{2D2BF136-2853-4F59-B65C-C2CCBA6DAB45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0" name="Group 1759">
                <a:extLst>
                  <a:ext uri="{FF2B5EF4-FFF2-40B4-BE49-F238E27FC236}">
                    <a16:creationId xmlns:a16="http://schemas.microsoft.com/office/drawing/2014/main" id="{F9D08FD4-5BF3-41D7-BCE4-583F2D218EBF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1786" name="Oval 1785">
                  <a:extLst>
                    <a:ext uri="{FF2B5EF4-FFF2-40B4-BE49-F238E27FC236}">
                      <a16:creationId xmlns:a16="http://schemas.microsoft.com/office/drawing/2014/main" id="{83016AEC-A233-4507-AEDD-40B1223762D5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7" name="Oval 1786">
                  <a:extLst>
                    <a:ext uri="{FF2B5EF4-FFF2-40B4-BE49-F238E27FC236}">
                      <a16:creationId xmlns:a16="http://schemas.microsoft.com/office/drawing/2014/main" id="{FDE690ED-305B-448C-A6B0-EA1F227B0212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8" name="Oval 1787">
                  <a:extLst>
                    <a:ext uri="{FF2B5EF4-FFF2-40B4-BE49-F238E27FC236}">
                      <a16:creationId xmlns:a16="http://schemas.microsoft.com/office/drawing/2014/main" id="{2042DC15-BB0C-470F-A511-B7DE9080C77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9" name="Oval 1788">
                  <a:extLst>
                    <a:ext uri="{FF2B5EF4-FFF2-40B4-BE49-F238E27FC236}">
                      <a16:creationId xmlns:a16="http://schemas.microsoft.com/office/drawing/2014/main" id="{42931E00-1989-4CE0-AAF0-57251EAB32BC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0" name="Oval 1789">
                  <a:extLst>
                    <a:ext uri="{FF2B5EF4-FFF2-40B4-BE49-F238E27FC236}">
                      <a16:creationId xmlns:a16="http://schemas.microsoft.com/office/drawing/2014/main" id="{ED5F63F6-9C31-4D3A-BA05-302E481BA21E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1" name="Oval 1790">
                  <a:extLst>
                    <a:ext uri="{FF2B5EF4-FFF2-40B4-BE49-F238E27FC236}">
                      <a16:creationId xmlns:a16="http://schemas.microsoft.com/office/drawing/2014/main" id="{F9335600-B535-4A98-94AA-FE08A1DEAD6B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2" name="Oval 1791">
                  <a:extLst>
                    <a:ext uri="{FF2B5EF4-FFF2-40B4-BE49-F238E27FC236}">
                      <a16:creationId xmlns:a16="http://schemas.microsoft.com/office/drawing/2014/main" id="{8EC383C7-836A-4892-A25A-3EBA20494813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3" name="Oval 1792">
                  <a:extLst>
                    <a:ext uri="{FF2B5EF4-FFF2-40B4-BE49-F238E27FC236}">
                      <a16:creationId xmlns:a16="http://schemas.microsoft.com/office/drawing/2014/main" id="{D13CAEC7-7E89-4EF2-8883-6521AC4CF9EF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4" name="Oval 1793">
                  <a:extLst>
                    <a:ext uri="{FF2B5EF4-FFF2-40B4-BE49-F238E27FC236}">
                      <a16:creationId xmlns:a16="http://schemas.microsoft.com/office/drawing/2014/main" id="{9C14B1BC-E9DD-4F78-89A1-A0C2248D5E61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5" name="Oval 1794">
                  <a:extLst>
                    <a:ext uri="{FF2B5EF4-FFF2-40B4-BE49-F238E27FC236}">
                      <a16:creationId xmlns:a16="http://schemas.microsoft.com/office/drawing/2014/main" id="{DAF2035B-9371-44C5-BD14-3496AF740CC9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6" name="Oval 1795">
                  <a:extLst>
                    <a:ext uri="{FF2B5EF4-FFF2-40B4-BE49-F238E27FC236}">
                      <a16:creationId xmlns:a16="http://schemas.microsoft.com/office/drawing/2014/main" id="{5B8023C8-441F-4A99-B245-A2CDC2466332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7" name="Oval 1796">
                  <a:extLst>
                    <a:ext uri="{FF2B5EF4-FFF2-40B4-BE49-F238E27FC236}">
                      <a16:creationId xmlns:a16="http://schemas.microsoft.com/office/drawing/2014/main" id="{C9329491-43C2-4CB5-9759-C3467E44EE39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8" name="Oval 1797">
                  <a:extLst>
                    <a:ext uri="{FF2B5EF4-FFF2-40B4-BE49-F238E27FC236}">
                      <a16:creationId xmlns:a16="http://schemas.microsoft.com/office/drawing/2014/main" id="{DC427546-BC1C-426D-9512-3B7FEC0CC354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9" name="Oval 1798">
                  <a:extLst>
                    <a:ext uri="{FF2B5EF4-FFF2-40B4-BE49-F238E27FC236}">
                      <a16:creationId xmlns:a16="http://schemas.microsoft.com/office/drawing/2014/main" id="{25170D6C-DA64-4970-9C4C-F0A2543C3E59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0" name="Oval 1799">
                  <a:extLst>
                    <a:ext uri="{FF2B5EF4-FFF2-40B4-BE49-F238E27FC236}">
                      <a16:creationId xmlns:a16="http://schemas.microsoft.com/office/drawing/2014/main" id="{1148EF07-4E08-47EE-B8CA-4AA54DB47D9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1" name="Oval 1800">
                  <a:extLst>
                    <a:ext uri="{FF2B5EF4-FFF2-40B4-BE49-F238E27FC236}">
                      <a16:creationId xmlns:a16="http://schemas.microsoft.com/office/drawing/2014/main" id="{6648BD92-164F-4B64-A404-EC589DF61650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2" name="Oval 1801">
                  <a:extLst>
                    <a:ext uri="{FF2B5EF4-FFF2-40B4-BE49-F238E27FC236}">
                      <a16:creationId xmlns:a16="http://schemas.microsoft.com/office/drawing/2014/main" id="{78C4ECE4-BE31-4E62-A7F3-9E6BA04A3C5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3" name="Oval 1802">
                  <a:extLst>
                    <a:ext uri="{FF2B5EF4-FFF2-40B4-BE49-F238E27FC236}">
                      <a16:creationId xmlns:a16="http://schemas.microsoft.com/office/drawing/2014/main" id="{D69C85E1-EFAE-4AA7-9B3D-931319470119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4" name="Oval 1803">
                  <a:extLst>
                    <a:ext uri="{FF2B5EF4-FFF2-40B4-BE49-F238E27FC236}">
                      <a16:creationId xmlns:a16="http://schemas.microsoft.com/office/drawing/2014/main" id="{3F10D927-32D7-4511-9A72-2547CE55311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5" name="Oval 1804">
                  <a:extLst>
                    <a:ext uri="{FF2B5EF4-FFF2-40B4-BE49-F238E27FC236}">
                      <a16:creationId xmlns:a16="http://schemas.microsoft.com/office/drawing/2014/main" id="{A3090B99-B36C-499E-9D41-033F8D01BE89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6" name="Oval 1805">
                  <a:extLst>
                    <a:ext uri="{FF2B5EF4-FFF2-40B4-BE49-F238E27FC236}">
                      <a16:creationId xmlns:a16="http://schemas.microsoft.com/office/drawing/2014/main" id="{8370F626-293A-49C1-86C3-5FFF777464E8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7" name="Oval 1806">
                  <a:extLst>
                    <a:ext uri="{FF2B5EF4-FFF2-40B4-BE49-F238E27FC236}">
                      <a16:creationId xmlns:a16="http://schemas.microsoft.com/office/drawing/2014/main" id="{74BE9ECC-D9D4-439F-A647-D1398D453831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8" name="Oval 1807">
                  <a:extLst>
                    <a:ext uri="{FF2B5EF4-FFF2-40B4-BE49-F238E27FC236}">
                      <a16:creationId xmlns:a16="http://schemas.microsoft.com/office/drawing/2014/main" id="{1B84A15D-6882-4EAF-9BC7-0EFC92B488CC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9" name="Oval 1808">
                  <a:extLst>
                    <a:ext uri="{FF2B5EF4-FFF2-40B4-BE49-F238E27FC236}">
                      <a16:creationId xmlns:a16="http://schemas.microsoft.com/office/drawing/2014/main" id="{8F5C7156-10C9-4703-9277-0D1BA98BEAF8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0" name="Oval 1809">
                  <a:extLst>
                    <a:ext uri="{FF2B5EF4-FFF2-40B4-BE49-F238E27FC236}">
                      <a16:creationId xmlns:a16="http://schemas.microsoft.com/office/drawing/2014/main" id="{F07D1511-29A8-4274-98E7-6CC089A4EE16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1" name="Oval 1810">
                  <a:extLst>
                    <a:ext uri="{FF2B5EF4-FFF2-40B4-BE49-F238E27FC236}">
                      <a16:creationId xmlns:a16="http://schemas.microsoft.com/office/drawing/2014/main" id="{4942F1C8-0170-46AF-8D20-BEC2D4FB67B6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1" name="Group 1760">
                <a:extLst>
                  <a:ext uri="{FF2B5EF4-FFF2-40B4-BE49-F238E27FC236}">
                    <a16:creationId xmlns:a16="http://schemas.microsoft.com/office/drawing/2014/main" id="{34A94C8E-9091-4E9E-9DC8-60266FD42BEB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1762" name="Oval 1761">
                  <a:extLst>
                    <a:ext uri="{FF2B5EF4-FFF2-40B4-BE49-F238E27FC236}">
                      <a16:creationId xmlns:a16="http://schemas.microsoft.com/office/drawing/2014/main" id="{D6573C20-E28F-4825-83B2-3D0139F8039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3" name="Oval 1762">
                  <a:extLst>
                    <a:ext uri="{FF2B5EF4-FFF2-40B4-BE49-F238E27FC236}">
                      <a16:creationId xmlns:a16="http://schemas.microsoft.com/office/drawing/2014/main" id="{4E0F9A3C-1B82-4B6C-8804-5266A95E6B7B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4" name="Oval 1763">
                  <a:extLst>
                    <a:ext uri="{FF2B5EF4-FFF2-40B4-BE49-F238E27FC236}">
                      <a16:creationId xmlns:a16="http://schemas.microsoft.com/office/drawing/2014/main" id="{69B11593-87D2-47AC-82C1-0AF005001F40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5" name="Oval 1764">
                  <a:extLst>
                    <a:ext uri="{FF2B5EF4-FFF2-40B4-BE49-F238E27FC236}">
                      <a16:creationId xmlns:a16="http://schemas.microsoft.com/office/drawing/2014/main" id="{FDEAD651-6CBF-4BBE-8EC8-821B9E8E099F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6" name="Oval 1765">
                  <a:extLst>
                    <a:ext uri="{FF2B5EF4-FFF2-40B4-BE49-F238E27FC236}">
                      <a16:creationId xmlns:a16="http://schemas.microsoft.com/office/drawing/2014/main" id="{15D48374-8821-44EF-946F-0FE2FB54744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7" name="Oval 1766">
                  <a:extLst>
                    <a:ext uri="{FF2B5EF4-FFF2-40B4-BE49-F238E27FC236}">
                      <a16:creationId xmlns:a16="http://schemas.microsoft.com/office/drawing/2014/main" id="{446F335C-2375-483F-B3CD-C21A57FC6545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8" name="Oval 1767">
                  <a:extLst>
                    <a:ext uri="{FF2B5EF4-FFF2-40B4-BE49-F238E27FC236}">
                      <a16:creationId xmlns:a16="http://schemas.microsoft.com/office/drawing/2014/main" id="{1684200F-99F8-4404-BA00-50257B48D83C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9" name="Oval 1768">
                  <a:extLst>
                    <a:ext uri="{FF2B5EF4-FFF2-40B4-BE49-F238E27FC236}">
                      <a16:creationId xmlns:a16="http://schemas.microsoft.com/office/drawing/2014/main" id="{2FE6844A-540D-4E02-A754-EC68E252C824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0" name="Oval 1769">
                  <a:extLst>
                    <a:ext uri="{FF2B5EF4-FFF2-40B4-BE49-F238E27FC236}">
                      <a16:creationId xmlns:a16="http://schemas.microsoft.com/office/drawing/2014/main" id="{D060DAF7-0648-45E1-BDE0-5BD9281641AA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1" name="Oval 1770">
                  <a:extLst>
                    <a:ext uri="{FF2B5EF4-FFF2-40B4-BE49-F238E27FC236}">
                      <a16:creationId xmlns:a16="http://schemas.microsoft.com/office/drawing/2014/main" id="{EEF7B10A-8E0E-434E-85FC-46DF7497765E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2" name="Oval 1771">
                  <a:extLst>
                    <a:ext uri="{FF2B5EF4-FFF2-40B4-BE49-F238E27FC236}">
                      <a16:creationId xmlns:a16="http://schemas.microsoft.com/office/drawing/2014/main" id="{80BE5674-7F6D-4516-AA87-E2EFE1B98A76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3" name="Oval 1772">
                  <a:extLst>
                    <a:ext uri="{FF2B5EF4-FFF2-40B4-BE49-F238E27FC236}">
                      <a16:creationId xmlns:a16="http://schemas.microsoft.com/office/drawing/2014/main" id="{B4AA2131-D75D-4DC5-9A61-E2304AA40B42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4" name="Oval 1773">
                  <a:extLst>
                    <a:ext uri="{FF2B5EF4-FFF2-40B4-BE49-F238E27FC236}">
                      <a16:creationId xmlns:a16="http://schemas.microsoft.com/office/drawing/2014/main" id="{AE8A0D46-A6BB-4411-9E72-6423E8D6D79A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5" name="Oval 1774">
                  <a:extLst>
                    <a:ext uri="{FF2B5EF4-FFF2-40B4-BE49-F238E27FC236}">
                      <a16:creationId xmlns:a16="http://schemas.microsoft.com/office/drawing/2014/main" id="{FDD78015-C6B0-4E37-9EFF-61FDBDA1CF1F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6" name="Oval 1775">
                  <a:extLst>
                    <a:ext uri="{FF2B5EF4-FFF2-40B4-BE49-F238E27FC236}">
                      <a16:creationId xmlns:a16="http://schemas.microsoft.com/office/drawing/2014/main" id="{A3D00814-412A-46A5-8625-3ABA469091F9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7" name="Oval 1776">
                  <a:extLst>
                    <a:ext uri="{FF2B5EF4-FFF2-40B4-BE49-F238E27FC236}">
                      <a16:creationId xmlns:a16="http://schemas.microsoft.com/office/drawing/2014/main" id="{044EE441-EACB-401D-AD65-0700DFEE9C9B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8" name="Oval 1777">
                  <a:extLst>
                    <a:ext uri="{FF2B5EF4-FFF2-40B4-BE49-F238E27FC236}">
                      <a16:creationId xmlns:a16="http://schemas.microsoft.com/office/drawing/2014/main" id="{2234DAF6-15ED-4C2F-9CCF-AEFB4B55F4DF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9" name="Oval 1778">
                  <a:extLst>
                    <a:ext uri="{FF2B5EF4-FFF2-40B4-BE49-F238E27FC236}">
                      <a16:creationId xmlns:a16="http://schemas.microsoft.com/office/drawing/2014/main" id="{EFC1A3C4-E7C6-46EE-8250-0F3E0253608B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0" name="Oval 1779">
                  <a:extLst>
                    <a:ext uri="{FF2B5EF4-FFF2-40B4-BE49-F238E27FC236}">
                      <a16:creationId xmlns:a16="http://schemas.microsoft.com/office/drawing/2014/main" id="{7D2E700C-D4BB-4737-92AC-E9576BF1B0EA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1" name="Oval 1780">
                  <a:extLst>
                    <a:ext uri="{FF2B5EF4-FFF2-40B4-BE49-F238E27FC236}">
                      <a16:creationId xmlns:a16="http://schemas.microsoft.com/office/drawing/2014/main" id="{7C1AB055-CAAA-42FC-B0A3-4338D41428F5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2" name="Oval 1781">
                  <a:extLst>
                    <a:ext uri="{FF2B5EF4-FFF2-40B4-BE49-F238E27FC236}">
                      <a16:creationId xmlns:a16="http://schemas.microsoft.com/office/drawing/2014/main" id="{DA908FDF-49DF-40D9-BE0C-3017D4DE577A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3" name="Oval 1782">
                  <a:extLst>
                    <a:ext uri="{FF2B5EF4-FFF2-40B4-BE49-F238E27FC236}">
                      <a16:creationId xmlns:a16="http://schemas.microsoft.com/office/drawing/2014/main" id="{0BC7719F-BBF7-47CA-9099-2F366DC49E80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4" name="Oval 1783">
                  <a:extLst>
                    <a:ext uri="{FF2B5EF4-FFF2-40B4-BE49-F238E27FC236}">
                      <a16:creationId xmlns:a16="http://schemas.microsoft.com/office/drawing/2014/main" id="{6F2A8A6A-8F9A-4AE5-858E-0EDD9729A862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5" name="Oval 1784">
                  <a:extLst>
                    <a:ext uri="{FF2B5EF4-FFF2-40B4-BE49-F238E27FC236}">
                      <a16:creationId xmlns:a16="http://schemas.microsoft.com/office/drawing/2014/main" id="{49B072C6-CE0D-4C21-928F-89AFF4B77A5C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885" name="Group 1884">
            <a:extLst>
              <a:ext uri="{FF2B5EF4-FFF2-40B4-BE49-F238E27FC236}">
                <a16:creationId xmlns:a16="http://schemas.microsoft.com/office/drawing/2014/main" id="{CD91F4BA-5CCA-427E-BCBB-694072EC8FD4}"/>
              </a:ext>
            </a:extLst>
          </p:cNvPr>
          <p:cNvGrpSpPr/>
          <p:nvPr/>
        </p:nvGrpSpPr>
        <p:grpSpPr>
          <a:xfrm>
            <a:off x="870858" y="186046"/>
            <a:ext cx="465365" cy="465365"/>
            <a:chOff x="1436915" y="1175657"/>
            <a:chExt cx="579664" cy="579664"/>
          </a:xfrm>
        </p:grpSpPr>
        <p:sp>
          <p:nvSpPr>
            <p:cNvPr id="1886" name="Oval 1885">
              <a:extLst>
                <a:ext uri="{FF2B5EF4-FFF2-40B4-BE49-F238E27FC236}">
                  <a16:creationId xmlns:a16="http://schemas.microsoft.com/office/drawing/2014/main" id="{B9FE499C-8429-474E-9C28-C1C15A53B806}"/>
                </a:ext>
              </a:extLst>
            </p:cNvPr>
            <p:cNvSpPr/>
            <p:nvPr/>
          </p:nvSpPr>
          <p:spPr>
            <a:xfrm>
              <a:off x="1436915" y="1175657"/>
              <a:ext cx="579664" cy="579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87" name="Picture 2" descr="Woman free icon">
              <a:extLst>
                <a:ext uri="{FF2B5EF4-FFF2-40B4-BE49-F238E27FC236}">
                  <a16:creationId xmlns:a16="http://schemas.microsoft.com/office/drawing/2014/main" id="{1D1C5B34-A1BD-4415-90E9-C4DFA8F26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83" y="1271179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49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5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5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4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0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3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6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9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2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5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8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960" grpId="0" animBg="1"/>
      <p:bldP spid="961" grpId="0" animBg="1"/>
      <p:bldP spid="974" grpId="0"/>
      <p:bldP spid="975" grpId="0"/>
      <p:bldP spid="976" grpId="0"/>
      <p:bldP spid="977" grpId="0"/>
      <p:bldP spid="978" grpId="0"/>
      <p:bldP spid="979" grpId="0"/>
      <p:bldP spid="980" grpId="0"/>
      <p:bldP spid="981" grpId="0"/>
      <p:bldP spid="982" grpId="0"/>
      <p:bldP spid="983" grpId="0"/>
      <p:bldP spid="984" grpId="0"/>
      <p:bldP spid="985" grpId="0"/>
      <p:bldP spid="986" grpId="0"/>
      <p:bldP spid="987" grpId="0"/>
      <p:bldP spid="988" grpId="0"/>
      <p:bldP spid="989" grpId="0"/>
      <p:bldP spid="990" grpId="0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 idx="6"/>
          </p:nvPr>
        </p:nvSpPr>
        <p:spPr>
          <a:xfrm>
            <a:off x="2421000" y="292844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7 IcielBaliho Script" pitchFamily="2" charset="-93"/>
              </a:rPr>
              <a:t>GIỐNG NHAU</a:t>
            </a:r>
            <a:endParaRPr dirty="0">
              <a:latin typeface="#9Slide07 IcielBaliho Script" pitchFamily="2" charset="-93"/>
            </a:endParaRPr>
          </a:p>
        </p:txBody>
      </p:sp>
      <p:sp>
        <p:nvSpPr>
          <p:cNvPr id="263" name="Google Shape;263;p38"/>
          <p:cNvSpPr/>
          <p:nvPr/>
        </p:nvSpPr>
        <p:spPr>
          <a:xfrm rot="-4352175" flipH="1">
            <a:off x="6441115" y="1783629"/>
            <a:ext cx="2225459" cy="714720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8"/>
          <p:cNvSpPr/>
          <p:nvPr/>
        </p:nvSpPr>
        <p:spPr>
          <a:xfrm rot="-3668310" flipH="1">
            <a:off x="3839410" y="2003627"/>
            <a:ext cx="2225503" cy="714734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8"/>
          <p:cNvSpPr/>
          <p:nvPr/>
        </p:nvSpPr>
        <p:spPr>
          <a:xfrm rot="3668310">
            <a:off x="244872" y="1714073"/>
            <a:ext cx="2225503" cy="714734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8"/>
          <p:cNvSpPr/>
          <p:nvPr/>
        </p:nvSpPr>
        <p:spPr>
          <a:xfrm>
            <a:off x="617401" y="1843852"/>
            <a:ext cx="2469000" cy="24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8"/>
          <p:cNvSpPr/>
          <p:nvPr/>
        </p:nvSpPr>
        <p:spPr>
          <a:xfrm>
            <a:off x="3337500" y="2301052"/>
            <a:ext cx="2469000" cy="24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8"/>
          <p:cNvSpPr/>
          <p:nvPr/>
        </p:nvSpPr>
        <p:spPr>
          <a:xfrm>
            <a:off x="6052045" y="1862902"/>
            <a:ext cx="2469000" cy="24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ctrTitle" idx="4"/>
          </p:nvPr>
        </p:nvSpPr>
        <p:spPr>
          <a:xfrm flipH="1">
            <a:off x="1080836" y="228285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 BÀO MẦM</a:t>
            </a:r>
            <a:endParaRPr sz="1800" b="1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5"/>
          </p:nvPr>
        </p:nvSpPr>
        <p:spPr>
          <a:xfrm flipH="1">
            <a:off x="1034656" y="2824057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Đều</a:t>
            </a:r>
            <a:r>
              <a:rPr lang="en-US" altLang="vi-VN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phát</a:t>
            </a:r>
            <a:r>
              <a:rPr lang="en-US" altLang="vi-VN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sinh</a:t>
            </a:r>
            <a:r>
              <a:rPr lang="en-US" altLang="vi-VN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từ</a:t>
            </a:r>
            <a:r>
              <a:rPr lang="en-US" altLang="vi-VN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các</a:t>
            </a:r>
            <a:r>
              <a:rPr lang="en-US" altLang="vi-VN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altLang="vi-VN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vi-VN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mầm</a:t>
            </a:r>
            <a:r>
              <a:rPr lang="en-US" altLang="vi-VN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sinh</a:t>
            </a:r>
            <a:r>
              <a:rPr lang="en-US" altLang="vi-VN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dục</a:t>
            </a:r>
            <a:r>
              <a:rPr lang="en-US" altLang="vi-VN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.</a:t>
            </a:r>
            <a:endParaRPr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75" name="Google Shape;275;p38"/>
          <p:cNvSpPr txBox="1">
            <a:spLocks noGrp="1"/>
          </p:cNvSpPr>
          <p:nvPr>
            <p:ph type="ctrTitle" idx="4"/>
          </p:nvPr>
        </p:nvSpPr>
        <p:spPr>
          <a:xfrm flipH="1">
            <a:off x="236371" y="114334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</a:rPr>
              <a:t>01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276" name="Google Shape;276;p38"/>
          <p:cNvSpPr txBox="1">
            <a:spLocks noGrp="1"/>
          </p:cNvSpPr>
          <p:nvPr>
            <p:ph type="ctrTitle"/>
          </p:nvPr>
        </p:nvSpPr>
        <p:spPr>
          <a:xfrm flipH="1">
            <a:off x="6982412" y="114334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03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77" name="Google Shape;277;p38"/>
          <p:cNvSpPr txBox="1">
            <a:spLocks noGrp="1"/>
          </p:cNvSpPr>
          <p:nvPr>
            <p:ph type="ctrTitle" idx="2"/>
          </p:nvPr>
        </p:nvSpPr>
        <p:spPr>
          <a:xfrm flipH="1">
            <a:off x="4509744" y="142497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</a:rPr>
              <a:t>02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26" name="Google Shape;269;p38">
            <a:extLst>
              <a:ext uri="{FF2B5EF4-FFF2-40B4-BE49-F238E27FC236}">
                <a16:creationId xmlns:a16="http://schemas.microsoft.com/office/drawing/2014/main" id="{6B3F0010-D441-4977-B32F-8FCB41CAE8BF}"/>
              </a:ext>
            </a:extLst>
          </p:cNvPr>
          <p:cNvSpPr txBox="1">
            <a:spLocks/>
          </p:cNvSpPr>
          <p:nvPr/>
        </p:nvSpPr>
        <p:spPr>
          <a:xfrm flipH="1">
            <a:off x="3791700" y="2814073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8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 QUÁ TRÌNH</a:t>
            </a:r>
          </a:p>
        </p:txBody>
      </p:sp>
      <p:sp>
        <p:nvSpPr>
          <p:cNvPr id="27" name="Google Shape;272;p38">
            <a:extLst>
              <a:ext uri="{FF2B5EF4-FFF2-40B4-BE49-F238E27FC236}">
                <a16:creationId xmlns:a16="http://schemas.microsoft.com/office/drawing/2014/main" id="{DF706B83-85BD-47DA-90DC-F65F30B3DEC3}"/>
              </a:ext>
            </a:extLst>
          </p:cNvPr>
          <p:cNvSpPr txBox="1">
            <a:spLocks/>
          </p:cNvSpPr>
          <p:nvPr/>
        </p:nvSpPr>
        <p:spPr>
          <a:xfrm flipH="1">
            <a:off x="3659335" y="3320445"/>
            <a:ext cx="1825329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200"/>
              <a:buFont typeface="Hind Vadodara Light"/>
              <a:buNone/>
              <a:defRPr b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ea typeface="Hind Vadodara Light"/>
                <a:cs typeface="#9Slide03 Arima Madurai Black" panose="00000A00000000000000" pitchFamily="2" charset="-93"/>
                <a:sym typeface="Hind Vadodara Light"/>
              </a:defRPr>
            </a:lvl1pPr>
            <a:lvl2pPr marL="914400" indent="-3175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r>
              <a:rPr lang="en-US" altLang="vi-VN" dirty="0" err="1"/>
              <a:t>Đều</a:t>
            </a:r>
            <a:r>
              <a:rPr lang="en-US" altLang="vi-VN" dirty="0"/>
              <a:t> </a:t>
            </a:r>
            <a:r>
              <a:rPr lang="en-US" altLang="vi-VN" dirty="0" err="1"/>
              <a:t>lần</a:t>
            </a:r>
            <a:r>
              <a:rPr lang="en-US" altLang="vi-VN" dirty="0"/>
              <a:t> </a:t>
            </a:r>
            <a:r>
              <a:rPr lang="en-US" altLang="vi-VN" dirty="0" err="1"/>
              <a:t>lượt</a:t>
            </a:r>
            <a:r>
              <a:rPr lang="en-US" altLang="vi-VN" dirty="0"/>
              <a:t> </a:t>
            </a:r>
            <a:r>
              <a:rPr lang="en-US" altLang="vi-VN" dirty="0" err="1"/>
              <a:t>trải</a:t>
            </a:r>
            <a:r>
              <a:rPr lang="en-US" altLang="vi-VN" dirty="0"/>
              <a:t> qua 2 </a:t>
            </a:r>
            <a:r>
              <a:rPr lang="en-US" altLang="vi-VN" dirty="0" err="1"/>
              <a:t>quá</a:t>
            </a:r>
            <a:r>
              <a:rPr lang="en-US" altLang="vi-VN" dirty="0"/>
              <a:t> </a:t>
            </a:r>
            <a:r>
              <a:rPr lang="en-US" altLang="vi-VN" dirty="0" err="1"/>
              <a:t>trình</a:t>
            </a:r>
            <a:r>
              <a:rPr lang="en-US" altLang="vi-VN" dirty="0"/>
              <a:t>: NP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các</a:t>
            </a:r>
            <a:r>
              <a:rPr lang="en-US" altLang="vi-VN" dirty="0"/>
              <a:t>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mầm</a:t>
            </a:r>
            <a:r>
              <a:rPr lang="en-US" altLang="vi-VN" dirty="0"/>
              <a:t> </a:t>
            </a:r>
            <a:r>
              <a:rPr lang="en-US" altLang="vi-VN" dirty="0" err="1"/>
              <a:t>và</a:t>
            </a:r>
            <a:r>
              <a:rPr lang="en-US" altLang="vi-VN" dirty="0"/>
              <a:t> GP </a:t>
            </a:r>
            <a:r>
              <a:rPr lang="en-US" altLang="vi-VN" dirty="0" err="1"/>
              <a:t>tạo</a:t>
            </a:r>
            <a:r>
              <a:rPr lang="en-US" altLang="vi-VN" dirty="0"/>
              <a:t> ra </a:t>
            </a:r>
            <a:r>
              <a:rPr lang="en-US" altLang="vi-VN" dirty="0" err="1"/>
              <a:t>giao</a:t>
            </a:r>
            <a:r>
              <a:rPr lang="en-US" altLang="vi-VN" dirty="0"/>
              <a:t> </a:t>
            </a:r>
            <a:r>
              <a:rPr lang="en-US" altLang="vi-VN" dirty="0" err="1"/>
              <a:t>tử</a:t>
            </a:r>
            <a:r>
              <a:rPr lang="en-US" altLang="vi-VN" dirty="0"/>
              <a:t>.</a:t>
            </a:r>
            <a:endParaRPr lang="en-US" dirty="0"/>
          </a:p>
        </p:txBody>
      </p:sp>
      <p:sp>
        <p:nvSpPr>
          <p:cNvPr id="28" name="Google Shape;269;p38">
            <a:extLst>
              <a:ext uri="{FF2B5EF4-FFF2-40B4-BE49-F238E27FC236}">
                <a16:creationId xmlns:a16="http://schemas.microsoft.com/office/drawing/2014/main" id="{BAF5BDB2-F1E0-46BB-949C-1014EC683A65}"/>
              </a:ext>
            </a:extLst>
          </p:cNvPr>
          <p:cNvSpPr txBox="1">
            <a:spLocks/>
          </p:cNvSpPr>
          <p:nvPr/>
        </p:nvSpPr>
        <p:spPr>
          <a:xfrm flipH="1">
            <a:off x="6526192" y="2387353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8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XẢY RA</a:t>
            </a:r>
          </a:p>
        </p:txBody>
      </p:sp>
      <p:sp>
        <p:nvSpPr>
          <p:cNvPr id="29" name="Google Shape;272;p38">
            <a:extLst>
              <a:ext uri="{FF2B5EF4-FFF2-40B4-BE49-F238E27FC236}">
                <a16:creationId xmlns:a16="http://schemas.microsoft.com/office/drawing/2014/main" id="{6D1BC376-E11E-4074-A3C8-922C2958779A}"/>
              </a:ext>
            </a:extLst>
          </p:cNvPr>
          <p:cNvSpPr txBox="1">
            <a:spLocks/>
          </p:cNvSpPr>
          <p:nvPr/>
        </p:nvSpPr>
        <p:spPr>
          <a:xfrm flipH="1">
            <a:off x="6393827" y="2893725"/>
            <a:ext cx="1825329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200"/>
              <a:buFont typeface="Hind Vadodara Light"/>
              <a:buNone/>
              <a:defRPr b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ea typeface="Hind Vadodara Light"/>
                <a:cs typeface="#9Slide03 Arima Madurai Black" panose="00000A00000000000000" pitchFamily="2" charset="-93"/>
              </a:defRPr>
            </a:lvl1pPr>
            <a:lvl2pPr marL="914400" indent="-3175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9pPr>
          </a:lstStyle>
          <a:p>
            <a:r>
              <a:rPr lang="en-US" altLang="vi-VN" dirty="0" err="1"/>
              <a:t>Đều</a:t>
            </a:r>
            <a:r>
              <a:rPr lang="en-US" altLang="vi-VN" dirty="0"/>
              <a:t> </a:t>
            </a:r>
            <a:r>
              <a:rPr lang="en-US" altLang="vi-VN" dirty="0" err="1"/>
              <a:t>xảy</a:t>
            </a:r>
            <a:r>
              <a:rPr lang="en-US" altLang="vi-VN" dirty="0"/>
              <a:t> ra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tuyến</a:t>
            </a:r>
            <a:r>
              <a:rPr lang="en-US" altLang="vi-VN" dirty="0"/>
              <a:t> </a:t>
            </a:r>
            <a:r>
              <a:rPr lang="en-US" altLang="vi-VN" dirty="0" err="1"/>
              <a:t>sinh</a:t>
            </a:r>
            <a:r>
              <a:rPr lang="en-US" altLang="vi-VN" dirty="0"/>
              <a:t> </a:t>
            </a:r>
            <a:r>
              <a:rPr lang="en-US" altLang="vi-VN" dirty="0" err="1"/>
              <a:t>dục</a:t>
            </a:r>
            <a:r>
              <a:rPr lang="en-US" altLang="vi-VN" dirty="0"/>
              <a:t>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cơ</a:t>
            </a:r>
            <a:r>
              <a:rPr lang="en-US" altLang="vi-VN" dirty="0"/>
              <a:t> </a:t>
            </a:r>
            <a:r>
              <a:rPr lang="en-US" altLang="vi-VN" dirty="0" err="1"/>
              <a:t>quan</a:t>
            </a:r>
            <a:r>
              <a:rPr lang="en-US" altLang="vi-VN" dirty="0"/>
              <a:t> </a:t>
            </a:r>
            <a:r>
              <a:rPr lang="en-US" altLang="vi-VN" dirty="0" err="1"/>
              <a:t>sinh</a:t>
            </a:r>
            <a:r>
              <a:rPr lang="en-US" altLang="vi-VN" dirty="0"/>
              <a:t> </a:t>
            </a:r>
            <a:r>
              <a:rPr lang="en-US" altLang="vi-VN" dirty="0" err="1"/>
              <a:t>dục</a:t>
            </a:r>
            <a:r>
              <a:rPr lang="en-US" altLang="vi-VN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264" grpId="0" animBg="1"/>
      <p:bldP spid="265" grpId="0" animBg="1"/>
      <p:bldP spid="266" grpId="0" animBg="1"/>
      <p:bldP spid="267" grpId="0" animBg="1"/>
      <p:bldP spid="268" grpId="0" animBg="1"/>
      <p:bldP spid="269" grpId="0"/>
      <p:bldP spid="272" grpId="0" build="p"/>
      <p:bldP spid="275" grpId="0"/>
      <p:bldP spid="276" grpId="0"/>
      <p:bldP spid="277" grpId="0"/>
      <p:bldP spid="26" grpId="0"/>
      <p:bldP spid="27" grpId="0" build="p"/>
      <p:bldP spid="28" grpId="0"/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2;p38">
            <a:extLst>
              <a:ext uri="{FF2B5EF4-FFF2-40B4-BE49-F238E27FC236}">
                <a16:creationId xmlns:a16="http://schemas.microsoft.com/office/drawing/2014/main" id="{1610FF96-A013-4F95-A876-E499A59F5F4A}"/>
              </a:ext>
            </a:extLst>
          </p:cNvPr>
          <p:cNvSpPr txBox="1">
            <a:spLocks/>
          </p:cNvSpPr>
          <p:nvPr/>
        </p:nvSpPr>
        <p:spPr>
          <a:xfrm>
            <a:off x="2421000" y="0"/>
            <a:ext cx="4302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dirty="0">
                <a:latin typeface="#9Slide07 IcielBaliho Script" pitchFamily="2" charset="-93"/>
              </a:rPr>
              <a:t>KHÁC NHAU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41DF02F-59CD-4A41-AE05-2B890A7FFBD1}"/>
              </a:ext>
            </a:extLst>
          </p:cNvPr>
          <p:cNvSpPr/>
          <p:nvPr/>
        </p:nvSpPr>
        <p:spPr>
          <a:xfrm>
            <a:off x="4718701" y="726639"/>
            <a:ext cx="4233664" cy="4314487"/>
          </a:xfrm>
          <a:prstGeom prst="roundRect">
            <a:avLst/>
          </a:prstGeom>
          <a:solidFill>
            <a:srgbClr val="00B0F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D62E0EA-1986-4C14-8EE0-3D934EBD9A28}"/>
              </a:ext>
            </a:extLst>
          </p:cNvPr>
          <p:cNvGrpSpPr/>
          <p:nvPr/>
        </p:nvGrpSpPr>
        <p:grpSpPr>
          <a:xfrm>
            <a:off x="6633217" y="451359"/>
            <a:ext cx="2258764" cy="643810"/>
            <a:chOff x="6550089" y="793104"/>
            <a:chExt cx="2258764" cy="64381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2C28F5D-383A-4527-9FB4-B852960D3C5E}"/>
                </a:ext>
              </a:extLst>
            </p:cNvPr>
            <p:cNvSpPr/>
            <p:nvPr/>
          </p:nvSpPr>
          <p:spPr>
            <a:xfrm>
              <a:off x="6550089" y="820903"/>
              <a:ext cx="2258764" cy="61601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Google Shape;416;p45">
              <a:extLst>
                <a:ext uri="{FF2B5EF4-FFF2-40B4-BE49-F238E27FC236}">
                  <a16:creationId xmlns:a16="http://schemas.microsoft.com/office/drawing/2014/main" id="{6E13D5F8-4A68-4991-8C09-3A30089DDB23}"/>
                </a:ext>
              </a:extLst>
            </p:cNvPr>
            <p:cNvSpPr txBox="1">
              <a:spLocks/>
            </p:cNvSpPr>
            <p:nvPr/>
          </p:nvSpPr>
          <p:spPr>
            <a:xfrm>
              <a:off x="6587411" y="793104"/>
              <a:ext cx="1695661" cy="50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</a:rPr>
                <a:t>Sự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</a:rPr>
                <a:t>tạo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</a:rPr>
                <a:t>tinh</a:t>
              </a:r>
              <a:endParaRPr lang="en-US" sz="2800" dirty="0">
                <a:solidFill>
                  <a:schemeClr val="bg1"/>
                </a:solidFill>
                <a:latin typeface="#9Slide07 IcielBaliho Script" pitchFamily="2" charset="-93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D8E4D2-18B1-42E8-8072-C908848F6536}"/>
              </a:ext>
            </a:extLst>
          </p:cNvPr>
          <p:cNvSpPr/>
          <p:nvPr/>
        </p:nvSpPr>
        <p:spPr>
          <a:xfrm>
            <a:off x="266774" y="726639"/>
            <a:ext cx="4233664" cy="4314487"/>
          </a:xfrm>
          <a:prstGeom prst="roundRect">
            <a:avLst/>
          </a:prstGeom>
          <a:solidFill>
            <a:srgbClr val="E4C5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B3BC44-63CF-4B59-8248-9FEFA76E2077}"/>
              </a:ext>
            </a:extLst>
          </p:cNvPr>
          <p:cNvGrpSpPr/>
          <p:nvPr/>
        </p:nvGrpSpPr>
        <p:grpSpPr>
          <a:xfrm>
            <a:off x="219424" y="562191"/>
            <a:ext cx="2582767" cy="590749"/>
            <a:chOff x="251229" y="737120"/>
            <a:chExt cx="2582767" cy="59074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664069B-2ADE-4F4B-955E-C30469F2463B}"/>
                </a:ext>
              </a:extLst>
            </p:cNvPr>
            <p:cNvSpPr/>
            <p:nvPr/>
          </p:nvSpPr>
          <p:spPr>
            <a:xfrm>
              <a:off x="251229" y="792911"/>
              <a:ext cx="2173920" cy="534958"/>
            </a:xfrm>
            <a:prstGeom prst="roundRect">
              <a:avLst>
                <a:gd name="adj" fmla="val 50000"/>
              </a:avLst>
            </a:prstGeom>
            <a:solidFill>
              <a:srgbClr val="E4C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6" name="Google Shape;416;p45">
              <a:extLst>
                <a:ext uri="{FF2B5EF4-FFF2-40B4-BE49-F238E27FC236}">
                  <a16:creationId xmlns:a16="http://schemas.microsoft.com/office/drawing/2014/main" id="{185CF548-EC76-4C84-98EB-8B481E827833}"/>
                </a:ext>
              </a:extLst>
            </p:cNvPr>
            <p:cNvSpPr txBox="1">
              <a:spLocks/>
            </p:cNvSpPr>
            <p:nvPr/>
          </p:nvSpPr>
          <p:spPr>
            <a:xfrm>
              <a:off x="330840" y="737120"/>
              <a:ext cx="2503156" cy="50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sz="2600" dirty="0" err="1">
                  <a:solidFill>
                    <a:schemeClr val="bg1"/>
                  </a:solidFill>
                  <a:latin typeface="#9Slide07 IcielBaliho Script" pitchFamily="2" charset="-93"/>
                </a:rPr>
                <a:t>Sự</a:t>
              </a:r>
              <a:r>
                <a:rPr lang="en-US" sz="26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#9Slide07 IcielBaliho Script" pitchFamily="2" charset="-93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#9Slide07 IcielBaliho Script" pitchFamily="2" charset="-93"/>
                </a:rPr>
                <a:t>noãn</a:t>
              </a:r>
              <a:endParaRPr lang="en-US" sz="2600" dirty="0">
                <a:solidFill>
                  <a:schemeClr val="bg1"/>
                </a:solidFill>
                <a:latin typeface="#9Slide07 IcielBaliho Script" pitchFamily="2" charset="-93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14505E-BA85-42FC-98A4-9332D0C56C0A}"/>
              </a:ext>
            </a:extLst>
          </p:cNvPr>
          <p:cNvGrpSpPr/>
          <p:nvPr/>
        </p:nvGrpSpPr>
        <p:grpSpPr>
          <a:xfrm>
            <a:off x="259778" y="665992"/>
            <a:ext cx="465365" cy="465365"/>
            <a:chOff x="1436915" y="1175657"/>
            <a:chExt cx="579664" cy="57966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E5A6649-28D4-4393-89CF-BD3E32C24CD3}"/>
                </a:ext>
              </a:extLst>
            </p:cNvPr>
            <p:cNvSpPr/>
            <p:nvPr/>
          </p:nvSpPr>
          <p:spPr>
            <a:xfrm>
              <a:off x="1436915" y="1175657"/>
              <a:ext cx="579664" cy="579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" descr="Woman free icon">
              <a:extLst>
                <a:ext uri="{FF2B5EF4-FFF2-40B4-BE49-F238E27FC236}">
                  <a16:creationId xmlns:a16="http://schemas.microsoft.com/office/drawing/2014/main" id="{4F12202B-2DE1-46C7-AF33-748E401B4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83" y="1271179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066CB37-748C-44AA-9B78-2D70080942E2}"/>
              </a:ext>
            </a:extLst>
          </p:cNvPr>
          <p:cNvGrpSpPr/>
          <p:nvPr/>
        </p:nvGrpSpPr>
        <p:grpSpPr>
          <a:xfrm>
            <a:off x="8304269" y="516375"/>
            <a:ext cx="531066" cy="531066"/>
            <a:chOff x="1442358" y="944335"/>
            <a:chExt cx="688522" cy="68852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73A2E8C-3CF8-4B1C-92AA-B26A6DB99236}"/>
                </a:ext>
              </a:extLst>
            </p:cNvPr>
            <p:cNvSpPr/>
            <p:nvPr/>
          </p:nvSpPr>
          <p:spPr>
            <a:xfrm>
              <a:off x="1442358" y="944335"/>
              <a:ext cx="688522" cy="6885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4" descr="Man free icon">
              <a:extLst>
                <a:ext uri="{FF2B5EF4-FFF2-40B4-BE49-F238E27FC236}">
                  <a16:creationId xmlns:a16="http://schemas.microsoft.com/office/drawing/2014/main" id="{E3964ABF-1A30-493D-883B-F0EFA2839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606" y="1047750"/>
              <a:ext cx="462643" cy="462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D5A9BAA-F36A-4A19-87A5-7E4A79466386}"/>
              </a:ext>
            </a:extLst>
          </p:cNvPr>
          <p:cNvSpPr txBox="1"/>
          <p:nvPr/>
        </p:nvSpPr>
        <p:spPr>
          <a:xfrm>
            <a:off x="311665" y="1344268"/>
            <a:ext cx="411752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50000"/>
              </a:lnSpc>
              <a:defRPr sz="15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r>
              <a:rPr lang="en-US" altLang="vi-VN" dirty="0"/>
              <a:t>-</a:t>
            </a:r>
            <a:r>
              <a:rPr lang="en-US" altLang="vi-VN" dirty="0" err="1"/>
              <a:t>Từ</a:t>
            </a:r>
            <a:r>
              <a:rPr lang="en-US" altLang="vi-VN" dirty="0"/>
              <a:t>  1 </a:t>
            </a:r>
            <a:r>
              <a:rPr lang="en-US" altLang="vi-VN" dirty="0" err="1"/>
              <a:t>noãn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bậc</a:t>
            </a:r>
            <a:r>
              <a:rPr lang="en-US" altLang="vi-VN" dirty="0"/>
              <a:t> 1 qua GP I </a:t>
            </a:r>
            <a:r>
              <a:rPr lang="en-US" altLang="vi-VN" dirty="0" err="1"/>
              <a:t>cho</a:t>
            </a:r>
            <a:r>
              <a:rPr lang="en-US" altLang="vi-VN" dirty="0"/>
              <a:t> </a:t>
            </a:r>
            <a:r>
              <a:rPr lang="en-US" altLang="vi-VN" dirty="0" err="1"/>
              <a:t>thể</a:t>
            </a:r>
            <a:r>
              <a:rPr lang="en-US" altLang="vi-VN" dirty="0"/>
              <a:t> </a:t>
            </a:r>
            <a:r>
              <a:rPr lang="en-US" altLang="vi-VN" dirty="0" err="1"/>
              <a:t>cực</a:t>
            </a:r>
            <a:r>
              <a:rPr lang="en-US" altLang="vi-VN" dirty="0"/>
              <a:t> </a:t>
            </a:r>
            <a:r>
              <a:rPr lang="en-US" altLang="vi-VN" dirty="0" err="1"/>
              <a:t>thứ</a:t>
            </a:r>
            <a:r>
              <a:rPr lang="en-US" altLang="vi-VN" dirty="0"/>
              <a:t> </a:t>
            </a:r>
            <a:r>
              <a:rPr lang="en-US" altLang="vi-VN" dirty="0" err="1"/>
              <a:t>nhất</a:t>
            </a:r>
            <a:r>
              <a:rPr lang="en-US" altLang="vi-VN" dirty="0"/>
              <a:t> </a:t>
            </a:r>
            <a:r>
              <a:rPr lang="en-US" altLang="vi-VN" dirty="0" err="1"/>
              <a:t>có</a:t>
            </a:r>
            <a:r>
              <a:rPr lang="en-US" altLang="vi-VN" dirty="0"/>
              <a:t> </a:t>
            </a:r>
            <a:r>
              <a:rPr lang="en-US" altLang="vi-VN" dirty="0" err="1"/>
              <a:t>kích</a:t>
            </a:r>
            <a:r>
              <a:rPr lang="en-US" altLang="vi-VN" dirty="0"/>
              <a:t> </a:t>
            </a:r>
            <a:r>
              <a:rPr lang="en-US" altLang="vi-VN" dirty="0" err="1"/>
              <a:t>thước</a:t>
            </a:r>
            <a:r>
              <a:rPr lang="en-US" altLang="vi-VN" dirty="0"/>
              <a:t> </a:t>
            </a:r>
            <a:r>
              <a:rPr lang="en-US" altLang="vi-VN" dirty="0" err="1"/>
              <a:t>nhỏ</a:t>
            </a:r>
            <a:r>
              <a:rPr lang="en-US" altLang="vi-VN" dirty="0"/>
              <a:t> </a:t>
            </a:r>
            <a:r>
              <a:rPr lang="en-US" altLang="vi-VN" dirty="0" err="1"/>
              <a:t>và</a:t>
            </a:r>
            <a:r>
              <a:rPr lang="en-US" altLang="vi-VN" dirty="0"/>
              <a:t> 1 </a:t>
            </a:r>
            <a:r>
              <a:rPr lang="en-US" altLang="vi-VN" dirty="0" err="1"/>
              <a:t>noãn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bậc</a:t>
            </a:r>
            <a:r>
              <a:rPr lang="en-US" altLang="vi-VN" dirty="0"/>
              <a:t> 2 </a:t>
            </a:r>
            <a:r>
              <a:rPr lang="en-US" altLang="vi-VN" dirty="0" err="1"/>
              <a:t>có</a:t>
            </a:r>
            <a:r>
              <a:rPr lang="en-US" altLang="vi-VN" dirty="0"/>
              <a:t> </a:t>
            </a:r>
            <a:r>
              <a:rPr lang="en-US" altLang="vi-VN" dirty="0" err="1"/>
              <a:t>kích</a:t>
            </a:r>
            <a:r>
              <a:rPr lang="en-US" altLang="vi-VN" dirty="0"/>
              <a:t> </a:t>
            </a:r>
            <a:r>
              <a:rPr lang="en-US" altLang="vi-VN" dirty="0" err="1"/>
              <a:t>thước</a:t>
            </a:r>
            <a:r>
              <a:rPr lang="en-US" altLang="vi-VN" dirty="0"/>
              <a:t> </a:t>
            </a:r>
            <a:r>
              <a:rPr lang="en-US" altLang="vi-VN" dirty="0" err="1"/>
              <a:t>lớn</a:t>
            </a:r>
            <a:r>
              <a:rPr lang="en-US" altLang="vi-VN" dirty="0"/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03EF86-20FD-498A-B384-47C931738B93}"/>
              </a:ext>
            </a:extLst>
          </p:cNvPr>
          <p:cNvSpPr txBox="1"/>
          <p:nvPr/>
        </p:nvSpPr>
        <p:spPr>
          <a:xfrm>
            <a:off x="300959" y="2396063"/>
            <a:ext cx="415593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50000"/>
              </a:lnSpc>
              <a:defRPr sz="15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r>
              <a:rPr lang="en-US" altLang="vi-VN" dirty="0"/>
              <a:t>- </a:t>
            </a:r>
            <a:r>
              <a:rPr lang="en-US" altLang="vi-VN" dirty="0" err="1"/>
              <a:t>Từ</a:t>
            </a:r>
            <a:r>
              <a:rPr lang="en-US" altLang="vi-VN" dirty="0"/>
              <a:t> 1 </a:t>
            </a:r>
            <a:r>
              <a:rPr lang="en-US" altLang="vi-VN" dirty="0" err="1"/>
              <a:t>noãn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bậc</a:t>
            </a:r>
            <a:r>
              <a:rPr lang="en-US" altLang="vi-VN" dirty="0"/>
              <a:t> 2 qua GP II </a:t>
            </a:r>
            <a:r>
              <a:rPr lang="en-US" altLang="vi-VN" dirty="0" err="1"/>
              <a:t>cho</a:t>
            </a:r>
            <a:r>
              <a:rPr lang="en-US" altLang="vi-VN" dirty="0"/>
              <a:t> 1 </a:t>
            </a:r>
            <a:r>
              <a:rPr lang="en-US" altLang="vi-VN" dirty="0" err="1"/>
              <a:t>thể</a:t>
            </a:r>
            <a:r>
              <a:rPr lang="en-US" altLang="vi-VN" dirty="0"/>
              <a:t> </a:t>
            </a:r>
            <a:r>
              <a:rPr lang="en-US" altLang="vi-VN" dirty="0" err="1"/>
              <a:t>cực</a:t>
            </a:r>
            <a:r>
              <a:rPr lang="en-US" altLang="vi-VN" dirty="0"/>
              <a:t> </a:t>
            </a:r>
            <a:r>
              <a:rPr lang="en-US" altLang="vi-VN" dirty="0" err="1"/>
              <a:t>thứ</a:t>
            </a:r>
            <a:r>
              <a:rPr lang="en-US" altLang="vi-VN" dirty="0"/>
              <a:t> 2 </a:t>
            </a:r>
            <a:r>
              <a:rPr lang="en-US" altLang="vi-VN" dirty="0" err="1"/>
              <a:t>có</a:t>
            </a:r>
            <a:r>
              <a:rPr lang="en-US" altLang="vi-VN" dirty="0"/>
              <a:t> </a:t>
            </a:r>
            <a:r>
              <a:rPr lang="en-US" altLang="vi-VN" dirty="0" err="1"/>
              <a:t>kích</a:t>
            </a:r>
            <a:r>
              <a:rPr lang="en-US" altLang="vi-VN" dirty="0"/>
              <a:t> </a:t>
            </a:r>
            <a:r>
              <a:rPr lang="en-US" altLang="vi-VN" dirty="0" err="1"/>
              <a:t>thước</a:t>
            </a:r>
            <a:r>
              <a:rPr lang="en-US" altLang="vi-VN" dirty="0"/>
              <a:t> </a:t>
            </a:r>
            <a:r>
              <a:rPr lang="en-US" altLang="vi-VN" dirty="0" err="1"/>
              <a:t>bé</a:t>
            </a:r>
            <a:r>
              <a:rPr lang="en-US" altLang="vi-VN" dirty="0"/>
              <a:t> </a:t>
            </a:r>
            <a:r>
              <a:rPr lang="en-US" altLang="vi-VN" dirty="0" err="1"/>
              <a:t>và</a:t>
            </a:r>
            <a:r>
              <a:rPr lang="en-US" altLang="vi-VN" dirty="0"/>
              <a:t> 1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trứng</a:t>
            </a:r>
            <a:r>
              <a:rPr lang="en-US" altLang="vi-VN" dirty="0"/>
              <a:t> </a:t>
            </a:r>
            <a:r>
              <a:rPr lang="en-US" altLang="vi-VN" dirty="0" err="1"/>
              <a:t>có</a:t>
            </a:r>
            <a:r>
              <a:rPr lang="en-US" altLang="vi-VN" dirty="0"/>
              <a:t> </a:t>
            </a:r>
            <a:r>
              <a:rPr lang="en-US" altLang="vi-VN" dirty="0" err="1"/>
              <a:t>kích</a:t>
            </a:r>
            <a:r>
              <a:rPr lang="en-US" altLang="vi-VN" dirty="0"/>
              <a:t> </a:t>
            </a:r>
            <a:r>
              <a:rPr lang="en-US" altLang="vi-VN" dirty="0" err="1"/>
              <a:t>thước</a:t>
            </a:r>
            <a:r>
              <a:rPr lang="en-US" altLang="vi-VN" dirty="0"/>
              <a:t> </a:t>
            </a:r>
            <a:r>
              <a:rPr lang="en-US" altLang="vi-VN" dirty="0" err="1"/>
              <a:t>lớn</a:t>
            </a:r>
            <a:r>
              <a:rPr lang="en-US" altLang="vi-VN" dirty="0"/>
              <a:t> 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E15300-E258-49AC-81EC-641516EBEFAB}"/>
              </a:ext>
            </a:extLst>
          </p:cNvPr>
          <p:cNvSpPr txBox="1"/>
          <p:nvPr/>
        </p:nvSpPr>
        <p:spPr>
          <a:xfrm>
            <a:off x="307501" y="3491001"/>
            <a:ext cx="4155936" cy="110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6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 dirty="0"/>
              <a:t>- </a:t>
            </a:r>
            <a:r>
              <a:rPr lang="en-US" sz="1500" dirty="0" err="1"/>
              <a:t>Kết</a:t>
            </a:r>
            <a:r>
              <a:rPr lang="en-US" sz="1500" dirty="0"/>
              <a:t> </a:t>
            </a:r>
            <a:r>
              <a:rPr lang="en-US" sz="1500" dirty="0" err="1"/>
              <a:t>quả</a:t>
            </a:r>
            <a:r>
              <a:rPr lang="en-US" sz="1500" dirty="0"/>
              <a:t>: </a:t>
            </a:r>
            <a:r>
              <a:rPr lang="en-US" sz="1500" dirty="0" err="1"/>
              <a:t>từ</a:t>
            </a:r>
            <a:r>
              <a:rPr lang="en-US" sz="1500" dirty="0"/>
              <a:t> 1 </a:t>
            </a:r>
            <a:r>
              <a:rPr lang="en-US" sz="1500" dirty="0" err="1"/>
              <a:t>noãn</a:t>
            </a:r>
            <a:r>
              <a:rPr lang="en-US" sz="1500" dirty="0"/>
              <a:t> </a:t>
            </a:r>
            <a:r>
              <a:rPr lang="en-US" sz="1500" dirty="0" err="1"/>
              <a:t>nguyên</a:t>
            </a:r>
            <a:r>
              <a:rPr lang="en-US" sz="1500" dirty="0"/>
              <a:t> </a:t>
            </a:r>
            <a:r>
              <a:rPr lang="en-US" sz="1500" dirty="0" err="1"/>
              <a:t>bào</a:t>
            </a:r>
            <a:r>
              <a:rPr lang="en-US" sz="1500" dirty="0"/>
              <a:t> (2n NST) </a:t>
            </a:r>
            <a:r>
              <a:rPr lang="en-US" sz="1500" dirty="0" err="1"/>
              <a:t>cho</a:t>
            </a:r>
            <a:r>
              <a:rPr lang="en-US" sz="1500" dirty="0"/>
              <a:t> ra 3 </a:t>
            </a:r>
            <a:r>
              <a:rPr lang="en-US" sz="1500" dirty="0" err="1"/>
              <a:t>thể</a:t>
            </a:r>
            <a:r>
              <a:rPr lang="en-US" sz="1500" dirty="0"/>
              <a:t> </a:t>
            </a:r>
            <a:r>
              <a:rPr lang="en-US" sz="1500" dirty="0" err="1"/>
              <a:t>cực</a:t>
            </a:r>
            <a:r>
              <a:rPr lang="en-US" sz="1500" dirty="0"/>
              <a:t> (n NST) </a:t>
            </a:r>
            <a:r>
              <a:rPr lang="en-US" sz="1500" dirty="0" err="1"/>
              <a:t>và</a:t>
            </a:r>
            <a:r>
              <a:rPr lang="en-US" sz="1500" dirty="0"/>
              <a:t> 1 </a:t>
            </a:r>
            <a:r>
              <a:rPr lang="en-US" sz="1500" dirty="0" err="1"/>
              <a:t>trứng</a:t>
            </a:r>
            <a:r>
              <a:rPr lang="en-US" sz="1500" dirty="0"/>
              <a:t> (n NST), </a:t>
            </a:r>
            <a:r>
              <a:rPr lang="en-US" sz="1500" dirty="0" err="1"/>
              <a:t>chỉ</a:t>
            </a:r>
            <a:r>
              <a:rPr lang="en-US" sz="1500" dirty="0"/>
              <a:t> </a:t>
            </a:r>
            <a:r>
              <a:rPr lang="en-US" sz="1500" dirty="0" err="1"/>
              <a:t>có</a:t>
            </a:r>
            <a:r>
              <a:rPr lang="en-US" sz="1500" dirty="0"/>
              <a:t> </a:t>
            </a:r>
            <a:r>
              <a:rPr lang="en-US" sz="1500" dirty="0" err="1"/>
              <a:t>trứng</a:t>
            </a:r>
            <a:r>
              <a:rPr lang="en-US" sz="1500" dirty="0"/>
              <a:t> </a:t>
            </a:r>
            <a:r>
              <a:rPr lang="en-US" sz="1500" dirty="0" err="1"/>
              <a:t>có</a:t>
            </a:r>
            <a:r>
              <a:rPr lang="en-US" sz="1500" dirty="0"/>
              <a:t> </a:t>
            </a:r>
            <a:r>
              <a:rPr lang="en-US" sz="1500" dirty="0" err="1"/>
              <a:t>khả</a:t>
            </a:r>
            <a:r>
              <a:rPr lang="en-US" sz="1500" dirty="0"/>
              <a:t> </a:t>
            </a:r>
            <a:r>
              <a:rPr lang="en-US" sz="1500" dirty="0" err="1"/>
              <a:t>năng</a:t>
            </a:r>
            <a:r>
              <a:rPr lang="en-US" sz="1500" dirty="0"/>
              <a:t> </a:t>
            </a:r>
            <a:r>
              <a:rPr lang="en-US" sz="1500" dirty="0" err="1"/>
              <a:t>trực</a:t>
            </a:r>
            <a:r>
              <a:rPr lang="en-US" sz="1500" dirty="0"/>
              <a:t> </a:t>
            </a:r>
            <a:r>
              <a:rPr lang="en-US" sz="1500" dirty="0" err="1"/>
              <a:t>tiếp</a:t>
            </a:r>
            <a:r>
              <a:rPr lang="en-US" sz="1500" dirty="0"/>
              <a:t> </a:t>
            </a:r>
            <a:r>
              <a:rPr lang="en-US" sz="1500" dirty="0" err="1"/>
              <a:t>thụ</a:t>
            </a:r>
            <a:r>
              <a:rPr lang="en-US" sz="1500" dirty="0"/>
              <a:t> </a:t>
            </a:r>
            <a:r>
              <a:rPr lang="en-US" sz="1500" dirty="0" err="1"/>
              <a:t>tinh</a:t>
            </a:r>
            <a:endParaRPr lang="en-US" altLang="en-US" sz="1500" b="1" dirty="0">
              <a:solidFill>
                <a:srgbClr val="00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F4B99D1-0ED5-4008-883B-C20C5B6CE054}"/>
              </a:ext>
            </a:extLst>
          </p:cNvPr>
          <p:cNvSpPr txBox="1"/>
          <p:nvPr/>
        </p:nvSpPr>
        <p:spPr>
          <a:xfrm>
            <a:off x="4755938" y="1377518"/>
            <a:ext cx="4117529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150000"/>
              </a:lnSpc>
              <a:defRPr sz="15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r>
              <a:rPr lang="en-US" altLang="vi-VN" dirty="0"/>
              <a:t>- </a:t>
            </a:r>
            <a:r>
              <a:rPr lang="en-US" altLang="vi-VN" dirty="0" err="1"/>
              <a:t>Từ</a:t>
            </a:r>
            <a:r>
              <a:rPr lang="en-US" altLang="vi-VN" dirty="0"/>
              <a:t> 1 </a:t>
            </a:r>
            <a:r>
              <a:rPr lang="en-US" altLang="vi-VN" dirty="0" err="1"/>
              <a:t>tinh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bậc</a:t>
            </a:r>
            <a:r>
              <a:rPr lang="en-US" altLang="vi-VN" dirty="0"/>
              <a:t> 1 qua GP I </a:t>
            </a:r>
            <a:r>
              <a:rPr lang="en-US" altLang="vi-VN" dirty="0" err="1"/>
              <a:t>cho</a:t>
            </a:r>
            <a:r>
              <a:rPr lang="en-US" altLang="vi-VN" dirty="0"/>
              <a:t> </a:t>
            </a:r>
            <a:r>
              <a:rPr lang="en-US" altLang="vi-VN" dirty="0" err="1"/>
              <a:t>hai</a:t>
            </a:r>
            <a:r>
              <a:rPr lang="en-US" altLang="vi-VN" dirty="0"/>
              <a:t> </a:t>
            </a:r>
            <a:r>
              <a:rPr lang="en-US" altLang="vi-VN" dirty="0" err="1"/>
              <a:t>tinh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bậc</a:t>
            </a:r>
            <a:r>
              <a:rPr lang="en-US" altLang="vi-VN" dirty="0"/>
              <a:t>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B76285-AC07-42BA-831B-CF9D90052D88}"/>
              </a:ext>
            </a:extLst>
          </p:cNvPr>
          <p:cNvSpPr txBox="1"/>
          <p:nvPr/>
        </p:nvSpPr>
        <p:spPr>
          <a:xfrm>
            <a:off x="4572000" y="2376642"/>
            <a:ext cx="4361900" cy="75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lnSpc>
                <a:spcPct val="150000"/>
              </a:lnSpc>
              <a:defRPr sz="15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r>
              <a:rPr lang="en-US" altLang="vi-VN" dirty="0"/>
              <a:t>- </a:t>
            </a:r>
            <a:r>
              <a:rPr lang="en-US" altLang="vi-VN" dirty="0" err="1"/>
              <a:t>Từ</a:t>
            </a:r>
            <a:r>
              <a:rPr lang="en-US" altLang="vi-VN" dirty="0"/>
              <a:t> 1 </a:t>
            </a:r>
            <a:r>
              <a:rPr lang="en-US" altLang="vi-VN" dirty="0" err="1"/>
              <a:t>tinh</a:t>
            </a:r>
            <a:r>
              <a:rPr lang="en-US" altLang="vi-VN" dirty="0"/>
              <a:t> 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bậc</a:t>
            </a:r>
            <a:r>
              <a:rPr lang="en-US" altLang="vi-VN" dirty="0"/>
              <a:t> 2 qua GP II </a:t>
            </a:r>
            <a:r>
              <a:rPr lang="en-US" altLang="vi-VN" dirty="0" err="1"/>
              <a:t>cho</a:t>
            </a:r>
            <a:r>
              <a:rPr lang="en-US" altLang="vi-VN" dirty="0"/>
              <a:t> </a:t>
            </a:r>
            <a:r>
              <a:rPr lang="en-US" altLang="vi-VN" dirty="0" err="1"/>
              <a:t>hai</a:t>
            </a:r>
            <a:r>
              <a:rPr lang="en-US" altLang="vi-VN" dirty="0"/>
              <a:t> </a:t>
            </a:r>
            <a:r>
              <a:rPr lang="en-US" altLang="vi-VN" dirty="0" err="1"/>
              <a:t>tinh</a:t>
            </a:r>
            <a:r>
              <a:rPr lang="en-US" altLang="vi-VN" dirty="0"/>
              <a:t> </a:t>
            </a:r>
            <a:r>
              <a:rPr lang="en-US" altLang="vi-VN" dirty="0" err="1"/>
              <a:t>tử</a:t>
            </a:r>
            <a:r>
              <a:rPr lang="en-US" altLang="vi-VN" dirty="0"/>
              <a:t> </a:t>
            </a:r>
            <a:r>
              <a:rPr lang="en-US" altLang="vi-VN" dirty="0" err="1"/>
              <a:t>phát</a:t>
            </a:r>
            <a:r>
              <a:rPr lang="en-US" altLang="vi-VN" dirty="0"/>
              <a:t> </a:t>
            </a:r>
            <a:r>
              <a:rPr lang="en-US" altLang="vi-VN" dirty="0" err="1"/>
              <a:t>triển</a:t>
            </a:r>
            <a:r>
              <a:rPr lang="en-US" altLang="vi-VN" dirty="0"/>
              <a:t> </a:t>
            </a:r>
            <a:r>
              <a:rPr lang="en-US" altLang="vi-VN" dirty="0" err="1"/>
              <a:t>thành</a:t>
            </a:r>
            <a:r>
              <a:rPr lang="en-US" altLang="vi-VN" dirty="0"/>
              <a:t> </a:t>
            </a:r>
            <a:r>
              <a:rPr lang="en-US" altLang="vi-VN" dirty="0" err="1"/>
              <a:t>tinh</a:t>
            </a:r>
            <a:r>
              <a:rPr lang="en-US" altLang="vi-VN" dirty="0"/>
              <a:t> </a:t>
            </a:r>
            <a:r>
              <a:rPr lang="en-US" altLang="vi-VN" dirty="0" err="1"/>
              <a:t>trùng</a:t>
            </a:r>
            <a:r>
              <a:rPr lang="en-US" altLang="vi-VN" dirty="0"/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FAA270-4047-4443-8DEC-CBABA83A755E}"/>
              </a:ext>
            </a:extLst>
          </p:cNvPr>
          <p:cNvSpPr txBox="1"/>
          <p:nvPr/>
        </p:nvSpPr>
        <p:spPr>
          <a:xfrm>
            <a:off x="4648530" y="3424925"/>
            <a:ext cx="4251064" cy="110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500"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-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1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(2n NST) qua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4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(n NST),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thụ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.</a:t>
            </a:r>
            <a:endParaRPr lang="en-US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C291E2-6A97-4E90-8020-8417EA7BE8A4}"/>
              </a:ext>
            </a:extLst>
          </p:cNvPr>
          <p:cNvSpPr txBox="1"/>
          <p:nvPr/>
        </p:nvSpPr>
        <p:spPr>
          <a:xfrm>
            <a:off x="840057" y="4555269"/>
            <a:ext cx="7463886" cy="58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dk1"/>
                </a:solidFill>
                <a:latin typeface="#9Slide07 IcielBaliho Script" pitchFamily="2" charset="-93"/>
                <a:ea typeface="Teko Light"/>
                <a:cs typeface="Teko Light"/>
              </a:defRPr>
            </a:lvl1pPr>
            <a:lvl2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2pPr>
            <a:lvl3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3pPr>
            <a:lvl4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4pPr>
            <a:lvl5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5pPr>
            <a:lvl6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6pPr>
            <a:lvl7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7pPr>
            <a:lvl8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8pPr>
            <a:lvl9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9pPr>
          </a:lstStyle>
          <a:p>
            <a:r>
              <a:rPr lang="en-US" altLang="vi-VN" sz="2000" dirty="0">
                <a:solidFill>
                  <a:srgbClr val="FF0066"/>
                </a:solidFill>
              </a:rPr>
              <a:t>- </a:t>
            </a:r>
            <a:r>
              <a:rPr lang="en-US" altLang="vi-VN" sz="2000" dirty="0" err="1">
                <a:solidFill>
                  <a:srgbClr val="FF0066"/>
                </a:solidFill>
              </a:rPr>
              <a:t>Các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tinh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trùng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đều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chứa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bộ</a:t>
            </a:r>
            <a:r>
              <a:rPr lang="en-US" altLang="vi-VN" sz="2000" dirty="0">
                <a:solidFill>
                  <a:srgbClr val="FF0066"/>
                </a:solidFill>
              </a:rPr>
              <a:t> NST </a:t>
            </a:r>
            <a:r>
              <a:rPr lang="en-US" altLang="vi-VN" sz="2000" dirty="0" err="1">
                <a:solidFill>
                  <a:srgbClr val="FF0066"/>
                </a:solidFill>
              </a:rPr>
              <a:t>đơn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bội</a:t>
            </a:r>
            <a:r>
              <a:rPr lang="en-US" altLang="vi-VN" sz="2000" dirty="0">
                <a:solidFill>
                  <a:srgbClr val="FF0066"/>
                </a:solidFill>
              </a:rPr>
              <a:t> (n) </a:t>
            </a:r>
            <a:r>
              <a:rPr lang="en-US" altLang="vi-VN" sz="2000" dirty="0" err="1">
                <a:solidFill>
                  <a:srgbClr val="FF0066"/>
                </a:solidFill>
              </a:rPr>
              <a:t>nhưng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lại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khác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nhau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về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nguồn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  <a:r>
              <a:rPr lang="en-US" altLang="vi-VN" sz="2000" dirty="0" err="1">
                <a:solidFill>
                  <a:srgbClr val="FF0066"/>
                </a:solidFill>
              </a:rPr>
              <a:t>gốc</a:t>
            </a:r>
            <a:r>
              <a:rPr lang="en-US" altLang="vi-VN" sz="2000" dirty="0">
                <a:solidFill>
                  <a:srgbClr val="FF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43" grpId="0" animBg="1"/>
      <p:bldP spid="53" grpId="0"/>
      <p:bldP spid="54" grpId="0"/>
      <p:bldP spid="57" grpId="0"/>
      <p:bldP spid="58" grpId="0"/>
      <p:bldP spid="60" grpId="0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6B96B1-FD6A-4F26-99A1-36801AB33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86" y="0"/>
            <a:ext cx="74144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9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ctrTitle"/>
          </p:nvPr>
        </p:nvSpPr>
        <p:spPr>
          <a:xfrm flipH="1">
            <a:off x="585950" y="2010150"/>
            <a:ext cx="4182900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latin typeface="#9Slide07 IcielBaliho Script" pitchFamily="2" charset="-93"/>
              </a:rPr>
              <a:t>THỤ TINH</a:t>
            </a:r>
            <a:endParaRPr dirty="0">
              <a:latin typeface="#9Slide07 IcielBaliho Script" pitchFamily="2" charset="-93"/>
            </a:endParaRPr>
          </a:p>
        </p:txBody>
      </p:sp>
      <p:sp>
        <p:nvSpPr>
          <p:cNvPr id="257" name="Google Shape;257;p37"/>
          <p:cNvSpPr txBox="1">
            <a:spLocks noGrp="1"/>
          </p:cNvSpPr>
          <p:nvPr>
            <p:ph type="title" idx="2"/>
          </p:nvPr>
        </p:nvSpPr>
        <p:spPr>
          <a:xfrm flipH="1">
            <a:off x="4854576" y="2574471"/>
            <a:ext cx="1311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02</a:t>
            </a:r>
            <a:endParaRPr sz="8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Freeform 2">
            <a:extLst>
              <a:ext uri="{FF2B5EF4-FFF2-40B4-BE49-F238E27FC236}">
                <a16:creationId xmlns:a16="http://schemas.microsoft.com/office/drawing/2014/main" id="{097B1E81-FC9F-446C-8551-10624016E824}"/>
              </a:ext>
            </a:extLst>
          </p:cNvPr>
          <p:cNvSpPr>
            <a:spLocks/>
          </p:cNvSpPr>
          <p:nvPr/>
        </p:nvSpPr>
        <p:spPr bwMode="auto">
          <a:xfrm rot="15975114">
            <a:off x="8066088" y="1435100"/>
            <a:ext cx="231775" cy="1057275"/>
          </a:xfrm>
          <a:custGeom>
            <a:avLst/>
            <a:gdLst>
              <a:gd name="T0" fmla="*/ 2147483646 w 95"/>
              <a:gd name="T1" fmla="*/ 0 h 372"/>
              <a:gd name="T2" fmla="*/ 2147483646 w 95"/>
              <a:gd name="T3" fmla="*/ 2147483646 h 372"/>
              <a:gd name="T4" fmla="*/ 2147483646 w 95"/>
              <a:gd name="T5" fmla="*/ 2147483646 h 372"/>
              <a:gd name="T6" fmla="*/ 2147483646 w 95"/>
              <a:gd name="T7" fmla="*/ 2147483646 h 372"/>
              <a:gd name="T8" fmla="*/ 2147483646 w 95"/>
              <a:gd name="T9" fmla="*/ 2147483646 h 372"/>
              <a:gd name="T10" fmla="*/ 2147483646 w 95"/>
              <a:gd name="T11" fmla="*/ 2147483646 h 3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"/>
              <a:gd name="T19" fmla="*/ 0 h 372"/>
              <a:gd name="T20" fmla="*/ 95 w 95"/>
              <a:gd name="T21" fmla="*/ 372 h 3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" h="372">
                <a:moveTo>
                  <a:pt x="39" y="0"/>
                </a:moveTo>
                <a:cubicBezTo>
                  <a:pt x="47" y="12"/>
                  <a:pt x="95" y="46"/>
                  <a:pt x="89" y="72"/>
                </a:cubicBezTo>
                <a:cubicBezTo>
                  <a:pt x="83" y="98"/>
                  <a:pt x="10" y="128"/>
                  <a:pt x="5" y="156"/>
                </a:cubicBezTo>
                <a:cubicBezTo>
                  <a:pt x="0" y="184"/>
                  <a:pt x="58" y="211"/>
                  <a:pt x="60" y="242"/>
                </a:cubicBezTo>
                <a:cubicBezTo>
                  <a:pt x="62" y="273"/>
                  <a:pt x="25" y="324"/>
                  <a:pt x="18" y="345"/>
                </a:cubicBezTo>
                <a:cubicBezTo>
                  <a:pt x="11" y="366"/>
                  <a:pt x="17" y="367"/>
                  <a:pt x="17" y="37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02" name="Oval 4" descr="5%">
            <a:extLst>
              <a:ext uri="{FF2B5EF4-FFF2-40B4-BE49-F238E27FC236}">
                <a16:creationId xmlns:a16="http://schemas.microsoft.com/office/drawing/2014/main" id="{7043C291-D7CE-4BFD-AD27-A3D2B6CE1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447800"/>
            <a:ext cx="881063" cy="8382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7150">
            <a:solidFill>
              <a:srgbClr val="00967B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03" name="Oval 5">
            <a:extLst>
              <a:ext uri="{FF2B5EF4-FFF2-40B4-BE49-F238E27FC236}">
                <a16:creationId xmlns:a16="http://schemas.microsoft.com/office/drawing/2014/main" id="{0E5A6B55-1A86-4575-8F7B-00CF74D8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1762125"/>
            <a:ext cx="220663" cy="209550"/>
          </a:xfrm>
          <a:prstGeom prst="ellipse">
            <a:avLst/>
          </a:prstGeom>
          <a:solidFill>
            <a:srgbClr val="FF0066"/>
          </a:solidFill>
          <a:ln w="28575">
            <a:solidFill>
              <a:srgbClr val="4016F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04" name="Oval 6" descr="5%">
            <a:extLst>
              <a:ext uri="{FF2B5EF4-FFF2-40B4-BE49-F238E27FC236}">
                <a16:creationId xmlns:a16="http://schemas.microsoft.com/office/drawing/2014/main" id="{BC9A2C32-882A-4AEE-9578-E17A41F435F4}"/>
              </a:ext>
            </a:extLst>
          </p:cNvPr>
          <p:cNvSpPr>
            <a:spLocks noChangeArrowheads="1"/>
          </p:cNvSpPr>
          <p:nvPr/>
        </p:nvSpPr>
        <p:spPr bwMode="auto">
          <a:xfrm rot="15975114">
            <a:off x="7406482" y="1808956"/>
            <a:ext cx="228600" cy="382587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205" name="Group 7">
            <a:extLst>
              <a:ext uri="{FF2B5EF4-FFF2-40B4-BE49-F238E27FC236}">
                <a16:creationId xmlns:a16="http://schemas.microsoft.com/office/drawing/2014/main" id="{6005DEED-DF53-4458-BAC8-195AF1D049DA}"/>
              </a:ext>
            </a:extLst>
          </p:cNvPr>
          <p:cNvGrpSpPr>
            <a:grpSpLocks/>
          </p:cNvGrpSpPr>
          <p:nvPr/>
        </p:nvGrpSpPr>
        <p:grpSpPr bwMode="auto">
          <a:xfrm rot="4751448">
            <a:off x="1533526" y="1471612"/>
            <a:ext cx="254000" cy="1539875"/>
            <a:chOff x="2928" y="2784"/>
            <a:chExt cx="126" cy="552"/>
          </a:xfrm>
        </p:grpSpPr>
        <p:grpSp>
          <p:nvGrpSpPr>
            <p:cNvPr id="206" name="Group 8">
              <a:extLst>
                <a:ext uri="{FF2B5EF4-FFF2-40B4-BE49-F238E27FC236}">
                  <a16:creationId xmlns:a16="http://schemas.microsoft.com/office/drawing/2014/main" id="{B27162DA-1F7F-4B88-8078-38A0EF02B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08" name="Oval 9" descr="5%">
                <a:extLst>
                  <a:ext uri="{FF2B5EF4-FFF2-40B4-BE49-F238E27FC236}">
                    <a16:creationId xmlns:a16="http://schemas.microsoft.com/office/drawing/2014/main" id="{0C104CD3-D42E-4E8E-A81F-E5409FD01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09" name="Oval 10">
                <a:extLst>
                  <a:ext uri="{FF2B5EF4-FFF2-40B4-BE49-F238E27FC236}">
                    <a16:creationId xmlns:a16="http://schemas.microsoft.com/office/drawing/2014/main" id="{87FD0A66-FC36-426F-8CA5-4130564C5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07" name="Freeform 11">
              <a:extLst>
                <a:ext uri="{FF2B5EF4-FFF2-40B4-BE49-F238E27FC236}">
                  <a16:creationId xmlns:a16="http://schemas.microsoft.com/office/drawing/2014/main" id="{BDFDA62F-835C-45EA-B686-65D08CD9C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10" name="Group 12">
            <a:extLst>
              <a:ext uri="{FF2B5EF4-FFF2-40B4-BE49-F238E27FC236}">
                <a16:creationId xmlns:a16="http://schemas.microsoft.com/office/drawing/2014/main" id="{4A665818-FB5E-442B-9F98-E98846CA8806}"/>
              </a:ext>
            </a:extLst>
          </p:cNvPr>
          <p:cNvGrpSpPr>
            <a:grpSpLocks/>
          </p:cNvGrpSpPr>
          <p:nvPr/>
        </p:nvGrpSpPr>
        <p:grpSpPr bwMode="auto">
          <a:xfrm rot="5207114">
            <a:off x="1285081" y="1975645"/>
            <a:ext cx="238125" cy="1604962"/>
            <a:chOff x="2928" y="2784"/>
            <a:chExt cx="126" cy="552"/>
          </a:xfrm>
        </p:grpSpPr>
        <p:grpSp>
          <p:nvGrpSpPr>
            <p:cNvPr id="211" name="Group 13">
              <a:extLst>
                <a:ext uri="{FF2B5EF4-FFF2-40B4-BE49-F238E27FC236}">
                  <a16:creationId xmlns:a16="http://schemas.microsoft.com/office/drawing/2014/main" id="{11EE92E9-BF12-49D4-86D2-59146411C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13" name="Oval 14" descr="5%">
                <a:extLst>
                  <a:ext uri="{FF2B5EF4-FFF2-40B4-BE49-F238E27FC236}">
                    <a16:creationId xmlns:a16="http://schemas.microsoft.com/office/drawing/2014/main" id="{BA9E343C-AE0D-46BC-8CC7-E4295E287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14" name="Oval 15">
                <a:extLst>
                  <a:ext uri="{FF2B5EF4-FFF2-40B4-BE49-F238E27FC236}">
                    <a16:creationId xmlns:a16="http://schemas.microsoft.com/office/drawing/2014/main" id="{486680D1-92D8-4F35-A5B3-FEAD91517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2751CC44-1004-4373-A05B-43722804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15" name="Group 17">
            <a:extLst>
              <a:ext uri="{FF2B5EF4-FFF2-40B4-BE49-F238E27FC236}">
                <a16:creationId xmlns:a16="http://schemas.microsoft.com/office/drawing/2014/main" id="{49D2F597-8C0A-481F-A781-EE348455A4ED}"/>
              </a:ext>
            </a:extLst>
          </p:cNvPr>
          <p:cNvGrpSpPr>
            <a:grpSpLocks/>
          </p:cNvGrpSpPr>
          <p:nvPr/>
        </p:nvGrpSpPr>
        <p:grpSpPr bwMode="auto">
          <a:xfrm rot="7541642">
            <a:off x="1180307" y="80168"/>
            <a:ext cx="254000" cy="1554163"/>
            <a:chOff x="2928" y="2784"/>
            <a:chExt cx="126" cy="552"/>
          </a:xfrm>
        </p:grpSpPr>
        <p:grpSp>
          <p:nvGrpSpPr>
            <p:cNvPr id="216" name="Group 18">
              <a:extLst>
                <a:ext uri="{FF2B5EF4-FFF2-40B4-BE49-F238E27FC236}">
                  <a16:creationId xmlns:a16="http://schemas.microsoft.com/office/drawing/2014/main" id="{906AD49C-6226-4DAB-9C82-E25F487BBF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18" name="Oval 19" descr="5%">
                <a:extLst>
                  <a:ext uri="{FF2B5EF4-FFF2-40B4-BE49-F238E27FC236}">
                    <a16:creationId xmlns:a16="http://schemas.microsoft.com/office/drawing/2014/main" id="{B0CF7FD1-BF98-4A4B-AFE9-D58C66EF0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19" name="Oval 20">
                <a:extLst>
                  <a:ext uri="{FF2B5EF4-FFF2-40B4-BE49-F238E27FC236}">
                    <a16:creationId xmlns:a16="http://schemas.microsoft.com/office/drawing/2014/main" id="{C66E9526-6219-4EFF-9ABB-727C6BAD6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17" name="Freeform 21">
              <a:extLst>
                <a:ext uri="{FF2B5EF4-FFF2-40B4-BE49-F238E27FC236}">
                  <a16:creationId xmlns:a16="http://schemas.microsoft.com/office/drawing/2014/main" id="{E9BF8B43-9FD9-401A-AE24-FDE25CF78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20" name="Group 22">
            <a:extLst>
              <a:ext uri="{FF2B5EF4-FFF2-40B4-BE49-F238E27FC236}">
                <a16:creationId xmlns:a16="http://schemas.microsoft.com/office/drawing/2014/main" id="{288B3E56-581C-49EA-83DE-82CD11927B35}"/>
              </a:ext>
            </a:extLst>
          </p:cNvPr>
          <p:cNvGrpSpPr>
            <a:grpSpLocks/>
          </p:cNvGrpSpPr>
          <p:nvPr/>
        </p:nvGrpSpPr>
        <p:grpSpPr bwMode="auto">
          <a:xfrm rot="3433998">
            <a:off x="1221581" y="3274219"/>
            <a:ext cx="263525" cy="1487488"/>
            <a:chOff x="2928" y="2784"/>
            <a:chExt cx="126" cy="552"/>
          </a:xfrm>
        </p:grpSpPr>
        <p:grpSp>
          <p:nvGrpSpPr>
            <p:cNvPr id="221" name="Group 23">
              <a:extLst>
                <a:ext uri="{FF2B5EF4-FFF2-40B4-BE49-F238E27FC236}">
                  <a16:creationId xmlns:a16="http://schemas.microsoft.com/office/drawing/2014/main" id="{EA5C2C71-5F94-4A0A-AB39-E1E3BC580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23" name="Oval 24" descr="5%">
                <a:extLst>
                  <a:ext uri="{FF2B5EF4-FFF2-40B4-BE49-F238E27FC236}">
                    <a16:creationId xmlns:a16="http://schemas.microsoft.com/office/drawing/2014/main" id="{9CDD64D9-1BA3-4687-A8EE-E13D9ACE6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24" name="Oval 25">
                <a:extLst>
                  <a:ext uri="{FF2B5EF4-FFF2-40B4-BE49-F238E27FC236}">
                    <a16:creationId xmlns:a16="http://schemas.microsoft.com/office/drawing/2014/main" id="{75D5C65C-AC80-465A-A7D0-713470191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22" name="Freeform 26">
              <a:extLst>
                <a:ext uri="{FF2B5EF4-FFF2-40B4-BE49-F238E27FC236}">
                  <a16:creationId xmlns:a16="http://schemas.microsoft.com/office/drawing/2014/main" id="{41E499F7-C0C4-4519-84EC-270117CB1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25" name="Group 27">
            <a:extLst>
              <a:ext uri="{FF2B5EF4-FFF2-40B4-BE49-F238E27FC236}">
                <a16:creationId xmlns:a16="http://schemas.microsoft.com/office/drawing/2014/main" id="{20EFB1D3-103C-4A96-B9FD-4BE0E3748029}"/>
              </a:ext>
            </a:extLst>
          </p:cNvPr>
          <p:cNvGrpSpPr>
            <a:grpSpLocks/>
          </p:cNvGrpSpPr>
          <p:nvPr/>
        </p:nvGrpSpPr>
        <p:grpSpPr bwMode="auto">
          <a:xfrm rot="-9640117">
            <a:off x="4991100" y="-374650"/>
            <a:ext cx="277813" cy="1169988"/>
            <a:chOff x="2928" y="2784"/>
            <a:chExt cx="126" cy="552"/>
          </a:xfrm>
        </p:grpSpPr>
        <p:grpSp>
          <p:nvGrpSpPr>
            <p:cNvPr id="226" name="Group 28">
              <a:extLst>
                <a:ext uri="{FF2B5EF4-FFF2-40B4-BE49-F238E27FC236}">
                  <a16:creationId xmlns:a16="http://schemas.microsoft.com/office/drawing/2014/main" id="{DD0D0E9B-4AA3-44B5-BECA-F336D7EEC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28" name="Oval 29" descr="5%">
                <a:extLst>
                  <a:ext uri="{FF2B5EF4-FFF2-40B4-BE49-F238E27FC236}">
                    <a16:creationId xmlns:a16="http://schemas.microsoft.com/office/drawing/2014/main" id="{7723EAB4-F985-4334-B06B-7E4D994C7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29" name="Oval 30">
                <a:extLst>
                  <a:ext uri="{FF2B5EF4-FFF2-40B4-BE49-F238E27FC236}">
                    <a16:creationId xmlns:a16="http://schemas.microsoft.com/office/drawing/2014/main" id="{B149AAD6-935B-435F-A3F9-DF949803B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27" name="Freeform 31">
              <a:extLst>
                <a:ext uri="{FF2B5EF4-FFF2-40B4-BE49-F238E27FC236}">
                  <a16:creationId xmlns:a16="http://schemas.microsoft.com/office/drawing/2014/main" id="{FB27AD1A-19B6-41AB-AC99-29955A01D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30" name="Group 32">
            <a:extLst>
              <a:ext uri="{FF2B5EF4-FFF2-40B4-BE49-F238E27FC236}">
                <a16:creationId xmlns:a16="http://schemas.microsoft.com/office/drawing/2014/main" id="{89892AA6-7E15-4FA0-9A35-8FC024D8BA9F}"/>
              </a:ext>
            </a:extLst>
          </p:cNvPr>
          <p:cNvGrpSpPr>
            <a:grpSpLocks/>
          </p:cNvGrpSpPr>
          <p:nvPr/>
        </p:nvGrpSpPr>
        <p:grpSpPr bwMode="auto">
          <a:xfrm rot="-7359904">
            <a:off x="7183438" y="207962"/>
            <a:ext cx="304800" cy="1412875"/>
            <a:chOff x="2928" y="2784"/>
            <a:chExt cx="126" cy="552"/>
          </a:xfrm>
        </p:grpSpPr>
        <p:grpSp>
          <p:nvGrpSpPr>
            <p:cNvPr id="231" name="Group 33">
              <a:extLst>
                <a:ext uri="{FF2B5EF4-FFF2-40B4-BE49-F238E27FC236}">
                  <a16:creationId xmlns:a16="http://schemas.microsoft.com/office/drawing/2014/main" id="{BFC5935D-D867-4A42-BC19-89920DF23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33" name="Oval 34" descr="5%">
                <a:extLst>
                  <a:ext uri="{FF2B5EF4-FFF2-40B4-BE49-F238E27FC236}">
                    <a16:creationId xmlns:a16="http://schemas.microsoft.com/office/drawing/2014/main" id="{5E08C6E5-1A45-4908-A191-DCB7F8BFE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34" name="Oval 35">
                <a:extLst>
                  <a:ext uri="{FF2B5EF4-FFF2-40B4-BE49-F238E27FC236}">
                    <a16:creationId xmlns:a16="http://schemas.microsoft.com/office/drawing/2014/main" id="{97F55710-4EBF-4C36-B632-8A69B36FC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32" name="Freeform 36">
              <a:extLst>
                <a:ext uri="{FF2B5EF4-FFF2-40B4-BE49-F238E27FC236}">
                  <a16:creationId xmlns:a16="http://schemas.microsoft.com/office/drawing/2014/main" id="{B8BE4BAA-29EC-498E-9BAB-0A8CA2900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35" name="Group 37">
            <a:extLst>
              <a:ext uri="{FF2B5EF4-FFF2-40B4-BE49-F238E27FC236}">
                <a16:creationId xmlns:a16="http://schemas.microsoft.com/office/drawing/2014/main" id="{7F66934B-A139-4F62-A350-55F4085810FC}"/>
              </a:ext>
            </a:extLst>
          </p:cNvPr>
          <p:cNvGrpSpPr>
            <a:grpSpLocks/>
          </p:cNvGrpSpPr>
          <p:nvPr/>
        </p:nvGrpSpPr>
        <p:grpSpPr bwMode="auto">
          <a:xfrm rot="-4317510">
            <a:off x="7540625" y="3203575"/>
            <a:ext cx="309563" cy="1370013"/>
            <a:chOff x="2928" y="2784"/>
            <a:chExt cx="126" cy="552"/>
          </a:xfrm>
        </p:grpSpPr>
        <p:grpSp>
          <p:nvGrpSpPr>
            <p:cNvPr id="236" name="Group 38">
              <a:extLst>
                <a:ext uri="{FF2B5EF4-FFF2-40B4-BE49-F238E27FC236}">
                  <a16:creationId xmlns:a16="http://schemas.microsoft.com/office/drawing/2014/main" id="{60031143-8AF7-4E2B-AE7F-DE522F833A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38" name="Oval 39" descr="5%">
                <a:extLst>
                  <a:ext uri="{FF2B5EF4-FFF2-40B4-BE49-F238E27FC236}">
                    <a16:creationId xmlns:a16="http://schemas.microsoft.com/office/drawing/2014/main" id="{F8407414-B60D-4442-9820-AC5AC4875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39" name="Oval 40">
                <a:extLst>
                  <a:ext uri="{FF2B5EF4-FFF2-40B4-BE49-F238E27FC236}">
                    <a16:creationId xmlns:a16="http://schemas.microsoft.com/office/drawing/2014/main" id="{15D23C6B-BAB8-43EA-96AA-8BF3657FC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37" name="Freeform 41">
              <a:extLst>
                <a:ext uri="{FF2B5EF4-FFF2-40B4-BE49-F238E27FC236}">
                  <a16:creationId xmlns:a16="http://schemas.microsoft.com/office/drawing/2014/main" id="{D46FA230-DC6D-410B-8F57-B87495179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40" name="Group 42">
            <a:extLst>
              <a:ext uri="{FF2B5EF4-FFF2-40B4-BE49-F238E27FC236}">
                <a16:creationId xmlns:a16="http://schemas.microsoft.com/office/drawing/2014/main" id="{791CD8E9-503A-4586-BBF0-214593A5AC63}"/>
              </a:ext>
            </a:extLst>
          </p:cNvPr>
          <p:cNvGrpSpPr>
            <a:grpSpLocks/>
          </p:cNvGrpSpPr>
          <p:nvPr/>
        </p:nvGrpSpPr>
        <p:grpSpPr bwMode="auto">
          <a:xfrm rot="6136987">
            <a:off x="808038" y="639762"/>
            <a:ext cx="280988" cy="1439863"/>
            <a:chOff x="2928" y="2784"/>
            <a:chExt cx="126" cy="552"/>
          </a:xfrm>
        </p:grpSpPr>
        <p:grpSp>
          <p:nvGrpSpPr>
            <p:cNvPr id="241" name="Group 43">
              <a:extLst>
                <a:ext uri="{FF2B5EF4-FFF2-40B4-BE49-F238E27FC236}">
                  <a16:creationId xmlns:a16="http://schemas.microsoft.com/office/drawing/2014/main" id="{35F45F8A-7A66-4A66-90C4-1FDB9D90A8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43" name="Oval 44" descr="5%">
                <a:extLst>
                  <a:ext uri="{FF2B5EF4-FFF2-40B4-BE49-F238E27FC236}">
                    <a16:creationId xmlns:a16="http://schemas.microsoft.com/office/drawing/2014/main" id="{59DBF212-0D68-4C6D-B7C0-91AC542D6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44" name="Oval 45">
                <a:extLst>
                  <a:ext uri="{FF2B5EF4-FFF2-40B4-BE49-F238E27FC236}">
                    <a16:creationId xmlns:a16="http://schemas.microsoft.com/office/drawing/2014/main" id="{8B6A7117-19F9-4061-9239-68873837B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42" name="Freeform 46">
              <a:extLst>
                <a:ext uri="{FF2B5EF4-FFF2-40B4-BE49-F238E27FC236}">
                  <a16:creationId xmlns:a16="http://schemas.microsoft.com/office/drawing/2014/main" id="{75093688-F43E-49CE-9582-0FBA62375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45" name="Group 47">
            <a:extLst>
              <a:ext uri="{FF2B5EF4-FFF2-40B4-BE49-F238E27FC236}">
                <a16:creationId xmlns:a16="http://schemas.microsoft.com/office/drawing/2014/main" id="{9C2CFA5E-1530-4DBE-95EA-589D60CDDF6B}"/>
              </a:ext>
            </a:extLst>
          </p:cNvPr>
          <p:cNvGrpSpPr>
            <a:grpSpLocks/>
          </p:cNvGrpSpPr>
          <p:nvPr/>
        </p:nvGrpSpPr>
        <p:grpSpPr bwMode="auto">
          <a:xfrm rot="8550838">
            <a:off x="2527300" y="-7938"/>
            <a:ext cx="282575" cy="1411288"/>
            <a:chOff x="2928" y="2784"/>
            <a:chExt cx="126" cy="552"/>
          </a:xfrm>
        </p:grpSpPr>
        <p:grpSp>
          <p:nvGrpSpPr>
            <p:cNvPr id="246" name="Group 48">
              <a:extLst>
                <a:ext uri="{FF2B5EF4-FFF2-40B4-BE49-F238E27FC236}">
                  <a16:creationId xmlns:a16="http://schemas.microsoft.com/office/drawing/2014/main" id="{A82CB4AA-4788-409E-A0BC-283328020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48" name="Oval 49" descr="5%">
                <a:extLst>
                  <a:ext uri="{FF2B5EF4-FFF2-40B4-BE49-F238E27FC236}">
                    <a16:creationId xmlns:a16="http://schemas.microsoft.com/office/drawing/2014/main" id="{2A92FE31-B251-46B8-8B5D-CE5BD533D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49" name="Oval 50">
                <a:extLst>
                  <a:ext uri="{FF2B5EF4-FFF2-40B4-BE49-F238E27FC236}">
                    <a16:creationId xmlns:a16="http://schemas.microsoft.com/office/drawing/2014/main" id="{9CA60906-2C5D-4724-BFAA-3E2AB1A15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47" name="Freeform 51">
              <a:extLst>
                <a:ext uri="{FF2B5EF4-FFF2-40B4-BE49-F238E27FC236}">
                  <a16:creationId xmlns:a16="http://schemas.microsoft.com/office/drawing/2014/main" id="{539B443F-91B7-41F6-8E81-A2DC3DB72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50" name="Group 52">
            <a:extLst>
              <a:ext uri="{FF2B5EF4-FFF2-40B4-BE49-F238E27FC236}">
                <a16:creationId xmlns:a16="http://schemas.microsoft.com/office/drawing/2014/main" id="{05FFB439-5935-43E9-9746-4C5335DE3A52}"/>
              </a:ext>
            </a:extLst>
          </p:cNvPr>
          <p:cNvGrpSpPr>
            <a:grpSpLocks/>
          </p:cNvGrpSpPr>
          <p:nvPr/>
        </p:nvGrpSpPr>
        <p:grpSpPr bwMode="auto">
          <a:xfrm rot="-8403460">
            <a:off x="6172200" y="-533400"/>
            <a:ext cx="263525" cy="1509713"/>
            <a:chOff x="2928" y="2784"/>
            <a:chExt cx="126" cy="552"/>
          </a:xfrm>
        </p:grpSpPr>
        <p:grpSp>
          <p:nvGrpSpPr>
            <p:cNvPr id="251" name="Group 53">
              <a:extLst>
                <a:ext uri="{FF2B5EF4-FFF2-40B4-BE49-F238E27FC236}">
                  <a16:creationId xmlns:a16="http://schemas.microsoft.com/office/drawing/2014/main" id="{B91E8B5B-BDCA-49A6-864D-B3E1210A6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53" name="Oval 54" descr="5%">
                <a:extLst>
                  <a:ext uri="{FF2B5EF4-FFF2-40B4-BE49-F238E27FC236}">
                    <a16:creationId xmlns:a16="http://schemas.microsoft.com/office/drawing/2014/main" id="{86138106-756B-4A61-8974-A505BC547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54" name="Oval 55">
                <a:extLst>
                  <a:ext uri="{FF2B5EF4-FFF2-40B4-BE49-F238E27FC236}">
                    <a16:creationId xmlns:a16="http://schemas.microsoft.com/office/drawing/2014/main" id="{A4CA3F38-B02F-4A1A-9D30-E1FD7B98A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52" name="Freeform 56">
              <a:extLst>
                <a:ext uri="{FF2B5EF4-FFF2-40B4-BE49-F238E27FC236}">
                  <a16:creationId xmlns:a16="http://schemas.microsoft.com/office/drawing/2014/main" id="{EE4E2B39-C226-4774-BCF3-2A13E5637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55" name="Group 57">
            <a:extLst>
              <a:ext uri="{FF2B5EF4-FFF2-40B4-BE49-F238E27FC236}">
                <a16:creationId xmlns:a16="http://schemas.microsoft.com/office/drawing/2014/main" id="{A3D77CD8-BA63-44FB-97A3-9F76550C270A}"/>
              </a:ext>
            </a:extLst>
          </p:cNvPr>
          <p:cNvGrpSpPr>
            <a:grpSpLocks/>
          </p:cNvGrpSpPr>
          <p:nvPr/>
        </p:nvGrpSpPr>
        <p:grpSpPr bwMode="auto">
          <a:xfrm rot="-1223148">
            <a:off x="5715000" y="4191000"/>
            <a:ext cx="266700" cy="1616075"/>
            <a:chOff x="2928" y="2784"/>
            <a:chExt cx="126" cy="552"/>
          </a:xfrm>
        </p:grpSpPr>
        <p:grpSp>
          <p:nvGrpSpPr>
            <p:cNvPr id="256" name="Group 58">
              <a:extLst>
                <a:ext uri="{FF2B5EF4-FFF2-40B4-BE49-F238E27FC236}">
                  <a16:creationId xmlns:a16="http://schemas.microsoft.com/office/drawing/2014/main" id="{05A2907F-0112-47A7-8B9D-A3AA0A8F8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58" name="Oval 59" descr="5%">
                <a:extLst>
                  <a:ext uri="{FF2B5EF4-FFF2-40B4-BE49-F238E27FC236}">
                    <a16:creationId xmlns:a16="http://schemas.microsoft.com/office/drawing/2014/main" id="{8779EDAE-4478-4D4E-9F98-F4BA876FB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59" name="Oval 60">
                <a:extLst>
                  <a:ext uri="{FF2B5EF4-FFF2-40B4-BE49-F238E27FC236}">
                    <a16:creationId xmlns:a16="http://schemas.microsoft.com/office/drawing/2014/main" id="{165A6FC6-379D-4172-819C-5D4D8BA04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57" name="Freeform 61">
              <a:extLst>
                <a:ext uri="{FF2B5EF4-FFF2-40B4-BE49-F238E27FC236}">
                  <a16:creationId xmlns:a16="http://schemas.microsoft.com/office/drawing/2014/main" id="{1C39E2A2-13CE-47B3-A927-0CC523AB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60" name="Group 62">
            <a:extLst>
              <a:ext uri="{FF2B5EF4-FFF2-40B4-BE49-F238E27FC236}">
                <a16:creationId xmlns:a16="http://schemas.microsoft.com/office/drawing/2014/main" id="{B6132B37-6016-42E9-9748-60789987B902}"/>
              </a:ext>
            </a:extLst>
          </p:cNvPr>
          <p:cNvGrpSpPr>
            <a:grpSpLocks/>
          </p:cNvGrpSpPr>
          <p:nvPr/>
        </p:nvGrpSpPr>
        <p:grpSpPr bwMode="auto">
          <a:xfrm rot="404271">
            <a:off x="3427413" y="4338638"/>
            <a:ext cx="306387" cy="1579562"/>
            <a:chOff x="2928" y="2784"/>
            <a:chExt cx="126" cy="552"/>
          </a:xfrm>
        </p:grpSpPr>
        <p:grpSp>
          <p:nvGrpSpPr>
            <p:cNvPr id="261" name="Group 63">
              <a:extLst>
                <a:ext uri="{FF2B5EF4-FFF2-40B4-BE49-F238E27FC236}">
                  <a16:creationId xmlns:a16="http://schemas.microsoft.com/office/drawing/2014/main" id="{BDDFD82F-A875-411E-A8A9-AF0B9D35E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63" name="Oval 64" descr="5%">
                <a:extLst>
                  <a:ext uri="{FF2B5EF4-FFF2-40B4-BE49-F238E27FC236}">
                    <a16:creationId xmlns:a16="http://schemas.microsoft.com/office/drawing/2014/main" id="{C741AAE9-5590-442F-B845-B94C98FA3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64" name="Oval 65">
                <a:extLst>
                  <a:ext uri="{FF2B5EF4-FFF2-40B4-BE49-F238E27FC236}">
                    <a16:creationId xmlns:a16="http://schemas.microsoft.com/office/drawing/2014/main" id="{0C7D17AA-4F68-4A83-B26E-3A1161FD9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62" name="Freeform 66">
              <a:extLst>
                <a:ext uri="{FF2B5EF4-FFF2-40B4-BE49-F238E27FC236}">
                  <a16:creationId xmlns:a16="http://schemas.microsoft.com/office/drawing/2014/main" id="{CB0B1BEA-18AB-4AB0-9A48-66DEBD1B2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65" name="Group 67">
            <a:extLst>
              <a:ext uri="{FF2B5EF4-FFF2-40B4-BE49-F238E27FC236}">
                <a16:creationId xmlns:a16="http://schemas.microsoft.com/office/drawing/2014/main" id="{8E7D6B14-F358-4633-8981-99C2C54F03E1}"/>
              </a:ext>
            </a:extLst>
          </p:cNvPr>
          <p:cNvGrpSpPr>
            <a:grpSpLocks/>
          </p:cNvGrpSpPr>
          <p:nvPr/>
        </p:nvGrpSpPr>
        <p:grpSpPr bwMode="auto">
          <a:xfrm rot="2131129">
            <a:off x="2174875" y="4924425"/>
            <a:ext cx="255588" cy="1471613"/>
            <a:chOff x="2928" y="2784"/>
            <a:chExt cx="126" cy="552"/>
          </a:xfrm>
        </p:grpSpPr>
        <p:grpSp>
          <p:nvGrpSpPr>
            <p:cNvPr id="266" name="Group 68">
              <a:extLst>
                <a:ext uri="{FF2B5EF4-FFF2-40B4-BE49-F238E27FC236}">
                  <a16:creationId xmlns:a16="http://schemas.microsoft.com/office/drawing/2014/main" id="{D158C73A-185C-4F8C-B77F-BA4D91656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68" name="Oval 69" descr="5%">
                <a:extLst>
                  <a:ext uri="{FF2B5EF4-FFF2-40B4-BE49-F238E27FC236}">
                    <a16:creationId xmlns:a16="http://schemas.microsoft.com/office/drawing/2014/main" id="{A1FAEADB-181C-4F8C-8D87-66BA13DAC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69" name="Oval 70">
                <a:extLst>
                  <a:ext uri="{FF2B5EF4-FFF2-40B4-BE49-F238E27FC236}">
                    <a16:creationId xmlns:a16="http://schemas.microsoft.com/office/drawing/2014/main" id="{EE5356C1-0C78-43D7-B7B8-E557FA18A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67" name="Freeform 71">
              <a:extLst>
                <a:ext uri="{FF2B5EF4-FFF2-40B4-BE49-F238E27FC236}">
                  <a16:creationId xmlns:a16="http://schemas.microsoft.com/office/drawing/2014/main" id="{F9BB8139-4242-4D09-9F5C-DCA81DFB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70" name="Group 72">
            <a:extLst>
              <a:ext uri="{FF2B5EF4-FFF2-40B4-BE49-F238E27FC236}">
                <a16:creationId xmlns:a16="http://schemas.microsoft.com/office/drawing/2014/main" id="{CE9F1E1A-564E-4B80-9769-E96627321BE7}"/>
              </a:ext>
            </a:extLst>
          </p:cNvPr>
          <p:cNvGrpSpPr>
            <a:grpSpLocks/>
          </p:cNvGrpSpPr>
          <p:nvPr/>
        </p:nvGrpSpPr>
        <p:grpSpPr bwMode="auto">
          <a:xfrm rot="2669041">
            <a:off x="1235075" y="3992563"/>
            <a:ext cx="295275" cy="1420812"/>
            <a:chOff x="2928" y="2784"/>
            <a:chExt cx="126" cy="552"/>
          </a:xfrm>
        </p:grpSpPr>
        <p:grpSp>
          <p:nvGrpSpPr>
            <p:cNvPr id="271" name="Group 73">
              <a:extLst>
                <a:ext uri="{FF2B5EF4-FFF2-40B4-BE49-F238E27FC236}">
                  <a16:creationId xmlns:a16="http://schemas.microsoft.com/office/drawing/2014/main" id="{613289B4-45CB-4026-9D2C-E238E77D0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73" name="Oval 74" descr="5%">
                <a:extLst>
                  <a:ext uri="{FF2B5EF4-FFF2-40B4-BE49-F238E27FC236}">
                    <a16:creationId xmlns:a16="http://schemas.microsoft.com/office/drawing/2014/main" id="{A1314BCA-90BB-481D-B47D-D2E733DF1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74" name="Oval 75">
                <a:extLst>
                  <a:ext uri="{FF2B5EF4-FFF2-40B4-BE49-F238E27FC236}">
                    <a16:creationId xmlns:a16="http://schemas.microsoft.com/office/drawing/2014/main" id="{30CB75FA-1CDF-4786-939B-1032EA545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72" name="Freeform 76">
              <a:extLst>
                <a:ext uri="{FF2B5EF4-FFF2-40B4-BE49-F238E27FC236}">
                  <a16:creationId xmlns:a16="http://schemas.microsoft.com/office/drawing/2014/main" id="{C63DC93B-DC5E-45BD-A9B0-A957E72B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75" name="Group 77">
            <a:extLst>
              <a:ext uri="{FF2B5EF4-FFF2-40B4-BE49-F238E27FC236}">
                <a16:creationId xmlns:a16="http://schemas.microsoft.com/office/drawing/2014/main" id="{E8BA1C83-782F-4C17-83A9-F7F41FBBBAF4}"/>
              </a:ext>
            </a:extLst>
          </p:cNvPr>
          <p:cNvGrpSpPr>
            <a:grpSpLocks/>
          </p:cNvGrpSpPr>
          <p:nvPr/>
        </p:nvGrpSpPr>
        <p:grpSpPr bwMode="auto">
          <a:xfrm rot="-6127533">
            <a:off x="7737475" y="492125"/>
            <a:ext cx="301625" cy="1450975"/>
            <a:chOff x="2928" y="2784"/>
            <a:chExt cx="126" cy="552"/>
          </a:xfrm>
        </p:grpSpPr>
        <p:grpSp>
          <p:nvGrpSpPr>
            <p:cNvPr id="276" name="Group 78">
              <a:extLst>
                <a:ext uri="{FF2B5EF4-FFF2-40B4-BE49-F238E27FC236}">
                  <a16:creationId xmlns:a16="http://schemas.microsoft.com/office/drawing/2014/main" id="{DEAEE81A-1A91-4DFA-B728-59A1BF523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78" name="Oval 79" descr="5%">
                <a:extLst>
                  <a:ext uri="{FF2B5EF4-FFF2-40B4-BE49-F238E27FC236}">
                    <a16:creationId xmlns:a16="http://schemas.microsoft.com/office/drawing/2014/main" id="{3F73B019-AEAD-4929-83CB-FBCBDFBB3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79" name="Oval 80">
                <a:extLst>
                  <a:ext uri="{FF2B5EF4-FFF2-40B4-BE49-F238E27FC236}">
                    <a16:creationId xmlns:a16="http://schemas.microsoft.com/office/drawing/2014/main" id="{7F3C4F12-8912-4B00-9415-D3F269850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77" name="Freeform 81">
              <a:extLst>
                <a:ext uri="{FF2B5EF4-FFF2-40B4-BE49-F238E27FC236}">
                  <a16:creationId xmlns:a16="http://schemas.microsoft.com/office/drawing/2014/main" id="{6270814E-BB3C-4417-B8B6-5B925119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80" name="Group 82">
            <a:extLst>
              <a:ext uri="{FF2B5EF4-FFF2-40B4-BE49-F238E27FC236}">
                <a16:creationId xmlns:a16="http://schemas.microsoft.com/office/drawing/2014/main" id="{36B34C09-404C-4880-B89A-17B0679B434D}"/>
              </a:ext>
            </a:extLst>
          </p:cNvPr>
          <p:cNvGrpSpPr>
            <a:grpSpLocks/>
          </p:cNvGrpSpPr>
          <p:nvPr/>
        </p:nvGrpSpPr>
        <p:grpSpPr bwMode="auto">
          <a:xfrm rot="9267667">
            <a:off x="3819525" y="-762000"/>
            <a:ext cx="257175" cy="1571625"/>
            <a:chOff x="2928" y="2784"/>
            <a:chExt cx="126" cy="552"/>
          </a:xfrm>
        </p:grpSpPr>
        <p:grpSp>
          <p:nvGrpSpPr>
            <p:cNvPr id="281" name="Group 83">
              <a:extLst>
                <a:ext uri="{FF2B5EF4-FFF2-40B4-BE49-F238E27FC236}">
                  <a16:creationId xmlns:a16="http://schemas.microsoft.com/office/drawing/2014/main" id="{49C6DE2E-5BDA-417B-881E-C7A14F71D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83" name="Oval 84" descr="5%">
                <a:extLst>
                  <a:ext uri="{FF2B5EF4-FFF2-40B4-BE49-F238E27FC236}">
                    <a16:creationId xmlns:a16="http://schemas.microsoft.com/office/drawing/2014/main" id="{C055145A-5E2C-4112-BFCB-43547E56F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84" name="Oval 85">
                <a:extLst>
                  <a:ext uri="{FF2B5EF4-FFF2-40B4-BE49-F238E27FC236}">
                    <a16:creationId xmlns:a16="http://schemas.microsoft.com/office/drawing/2014/main" id="{C535551F-C334-40E4-B01D-567A246C6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82" name="Freeform 86">
              <a:extLst>
                <a:ext uri="{FF2B5EF4-FFF2-40B4-BE49-F238E27FC236}">
                  <a16:creationId xmlns:a16="http://schemas.microsoft.com/office/drawing/2014/main" id="{2553BDB8-BA8A-4CA7-B347-7C33EED05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85" name="Group 87">
            <a:extLst>
              <a:ext uri="{FF2B5EF4-FFF2-40B4-BE49-F238E27FC236}">
                <a16:creationId xmlns:a16="http://schemas.microsoft.com/office/drawing/2014/main" id="{65EE7702-D605-47AB-937A-6243C492BA24}"/>
              </a:ext>
            </a:extLst>
          </p:cNvPr>
          <p:cNvGrpSpPr>
            <a:grpSpLocks/>
          </p:cNvGrpSpPr>
          <p:nvPr/>
        </p:nvGrpSpPr>
        <p:grpSpPr bwMode="auto">
          <a:xfrm rot="-1967754">
            <a:off x="6629400" y="4419600"/>
            <a:ext cx="295275" cy="1500188"/>
            <a:chOff x="2928" y="2784"/>
            <a:chExt cx="126" cy="552"/>
          </a:xfrm>
        </p:grpSpPr>
        <p:grpSp>
          <p:nvGrpSpPr>
            <p:cNvPr id="286" name="Group 88">
              <a:extLst>
                <a:ext uri="{FF2B5EF4-FFF2-40B4-BE49-F238E27FC236}">
                  <a16:creationId xmlns:a16="http://schemas.microsoft.com/office/drawing/2014/main" id="{9EDE0D73-8742-4176-907E-4282B5CB8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88" name="Oval 89" descr="5%">
                <a:extLst>
                  <a:ext uri="{FF2B5EF4-FFF2-40B4-BE49-F238E27FC236}">
                    <a16:creationId xmlns:a16="http://schemas.microsoft.com/office/drawing/2014/main" id="{661D15B5-EFAE-44CB-9260-689D51D6B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89" name="Oval 90">
                <a:extLst>
                  <a:ext uri="{FF2B5EF4-FFF2-40B4-BE49-F238E27FC236}">
                    <a16:creationId xmlns:a16="http://schemas.microsoft.com/office/drawing/2014/main" id="{A161A72B-95A1-4AE1-9858-4D60BECAC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87" name="Freeform 91">
              <a:extLst>
                <a:ext uri="{FF2B5EF4-FFF2-40B4-BE49-F238E27FC236}">
                  <a16:creationId xmlns:a16="http://schemas.microsoft.com/office/drawing/2014/main" id="{3115B781-F573-4311-B08D-C41F339A7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90" name="Group 92">
            <a:extLst>
              <a:ext uri="{FF2B5EF4-FFF2-40B4-BE49-F238E27FC236}">
                <a16:creationId xmlns:a16="http://schemas.microsoft.com/office/drawing/2014/main" id="{62489BAE-D329-4E7D-8274-E233D8EA4E95}"/>
              </a:ext>
            </a:extLst>
          </p:cNvPr>
          <p:cNvGrpSpPr>
            <a:grpSpLocks/>
          </p:cNvGrpSpPr>
          <p:nvPr/>
        </p:nvGrpSpPr>
        <p:grpSpPr bwMode="auto">
          <a:xfrm rot="-3179547">
            <a:off x="6729412" y="3709988"/>
            <a:ext cx="309563" cy="1423988"/>
            <a:chOff x="2928" y="2784"/>
            <a:chExt cx="126" cy="552"/>
          </a:xfrm>
        </p:grpSpPr>
        <p:grpSp>
          <p:nvGrpSpPr>
            <p:cNvPr id="291" name="Group 93">
              <a:extLst>
                <a:ext uri="{FF2B5EF4-FFF2-40B4-BE49-F238E27FC236}">
                  <a16:creationId xmlns:a16="http://schemas.microsoft.com/office/drawing/2014/main" id="{0A7EF035-A777-4C28-9E84-FFBC79352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93" name="Oval 94" descr="5%">
                <a:extLst>
                  <a:ext uri="{FF2B5EF4-FFF2-40B4-BE49-F238E27FC236}">
                    <a16:creationId xmlns:a16="http://schemas.microsoft.com/office/drawing/2014/main" id="{CD39467D-D46F-4D81-BEEC-91E01C90D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94" name="Oval 95">
                <a:extLst>
                  <a:ext uri="{FF2B5EF4-FFF2-40B4-BE49-F238E27FC236}">
                    <a16:creationId xmlns:a16="http://schemas.microsoft.com/office/drawing/2014/main" id="{2116E345-47F9-47BB-8985-3521108A1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92" name="Freeform 96">
              <a:extLst>
                <a:ext uri="{FF2B5EF4-FFF2-40B4-BE49-F238E27FC236}">
                  <a16:creationId xmlns:a16="http://schemas.microsoft.com/office/drawing/2014/main" id="{9A42A8C4-9D2C-469D-BDF0-360E2094B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295" name="Group 97">
            <a:extLst>
              <a:ext uri="{FF2B5EF4-FFF2-40B4-BE49-F238E27FC236}">
                <a16:creationId xmlns:a16="http://schemas.microsoft.com/office/drawing/2014/main" id="{569FE1A0-25B7-4D69-A4EE-7333EA0DF71C}"/>
              </a:ext>
            </a:extLst>
          </p:cNvPr>
          <p:cNvGrpSpPr>
            <a:grpSpLocks/>
          </p:cNvGrpSpPr>
          <p:nvPr/>
        </p:nvGrpSpPr>
        <p:grpSpPr bwMode="auto">
          <a:xfrm rot="-3906573">
            <a:off x="8321675" y="2246313"/>
            <a:ext cx="268288" cy="1370012"/>
            <a:chOff x="2928" y="2784"/>
            <a:chExt cx="126" cy="552"/>
          </a:xfrm>
        </p:grpSpPr>
        <p:grpSp>
          <p:nvGrpSpPr>
            <p:cNvPr id="296" name="Group 98">
              <a:extLst>
                <a:ext uri="{FF2B5EF4-FFF2-40B4-BE49-F238E27FC236}">
                  <a16:creationId xmlns:a16="http://schemas.microsoft.com/office/drawing/2014/main" id="{10C29931-294A-4BA0-98E8-379349691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298" name="Oval 99" descr="5%">
                <a:extLst>
                  <a:ext uri="{FF2B5EF4-FFF2-40B4-BE49-F238E27FC236}">
                    <a16:creationId xmlns:a16="http://schemas.microsoft.com/office/drawing/2014/main" id="{8EB2C2EE-190C-48B3-B816-73C53F225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299" name="Oval 100">
                <a:extLst>
                  <a:ext uri="{FF2B5EF4-FFF2-40B4-BE49-F238E27FC236}">
                    <a16:creationId xmlns:a16="http://schemas.microsoft.com/office/drawing/2014/main" id="{EA4030B7-E09E-4B0A-A30A-F66A161DB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297" name="Freeform 101">
              <a:extLst>
                <a:ext uri="{FF2B5EF4-FFF2-40B4-BE49-F238E27FC236}">
                  <a16:creationId xmlns:a16="http://schemas.microsoft.com/office/drawing/2014/main" id="{4001A812-55FE-4CEA-B671-21B7CD92B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300" name="Group 102">
            <a:extLst>
              <a:ext uri="{FF2B5EF4-FFF2-40B4-BE49-F238E27FC236}">
                <a16:creationId xmlns:a16="http://schemas.microsoft.com/office/drawing/2014/main" id="{E0E32E40-CAE5-4851-841E-45F987033F15}"/>
              </a:ext>
            </a:extLst>
          </p:cNvPr>
          <p:cNvGrpSpPr>
            <a:grpSpLocks/>
          </p:cNvGrpSpPr>
          <p:nvPr/>
        </p:nvGrpSpPr>
        <p:grpSpPr bwMode="auto">
          <a:xfrm rot="2669041">
            <a:off x="1628775" y="4392613"/>
            <a:ext cx="279400" cy="1371600"/>
            <a:chOff x="2928" y="2784"/>
            <a:chExt cx="126" cy="552"/>
          </a:xfrm>
        </p:grpSpPr>
        <p:grpSp>
          <p:nvGrpSpPr>
            <p:cNvPr id="301" name="Group 103">
              <a:extLst>
                <a:ext uri="{FF2B5EF4-FFF2-40B4-BE49-F238E27FC236}">
                  <a16:creationId xmlns:a16="http://schemas.microsoft.com/office/drawing/2014/main" id="{5B31AEE5-36F2-4703-A7AF-37805BB56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84"/>
              <a:ext cx="115" cy="173"/>
              <a:chOff x="396" y="2460"/>
              <a:chExt cx="173" cy="173"/>
            </a:xfrm>
          </p:grpSpPr>
          <p:sp>
            <p:nvSpPr>
              <p:cNvPr id="303" name="Oval 104" descr="5%">
                <a:extLst>
                  <a:ext uri="{FF2B5EF4-FFF2-40B4-BE49-F238E27FC236}">
                    <a16:creationId xmlns:a16="http://schemas.microsoft.com/office/drawing/2014/main" id="{68EA4BE8-473E-43A5-883B-0203D6B60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2460"/>
                <a:ext cx="173" cy="173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  <p:sp>
            <p:nvSpPr>
              <p:cNvPr id="304" name="Oval 105">
                <a:extLst>
                  <a:ext uri="{FF2B5EF4-FFF2-40B4-BE49-F238E27FC236}">
                    <a16:creationId xmlns:a16="http://schemas.microsoft.com/office/drawing/2014/main" id="{F8C725B3-EF2D-49EB-9BC9-1A75BC597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508"/>
                <a:ext cx="72" cy="72"/>
              </a:xfrm>
              <a:prstGeom prst="ellipse">
                <a:avLst/>
              </a:prstGeom>
              <a:solidFill>
                <a:srgbClr val="3F14F4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0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endParaRPr>
              </a:p>
            </p:txBody>
          </p:sp>
        </p:grpSp>
        <p:sp>
          <p:nvSpPr>
            <p:cNvPr id="302" name="Freeform 106">
              <a:extLst>
                <a:ext uri="{FF2B5EF4-FFF2-40B4-BE49-F238E27FC236}">
                  <a16:creationId xmlns:a16="http://schemas.microsoft.com/office/drawing/2014/main" id="{D8FE7FF2-2E52-4874-BC6D-0410CD5C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964"/>
              <a:ext cx="95" cy="372"/>
            </a:xfrm>
            <a:custGeom>
              <a:avLst/>
              <a:gdLst>
                <a:gd name="T0" fmla="*/ 39 w 95"/>
                <a:gd name="T1" fmla="*/ 0 h 372"/>
                <a:gd name="T2" fmla="*/ 89 w 95"/>
                <a:gd name="T3" fmla="*/ 72 h 372"/>
                <a:gd name="T4" fmla="*/ 5 w 95"/>
                <a:gd name="T5" fmla="*/ 156 h 372"/>
                <a:gd name="T6" fmla="*/ 60 w 95"/>
                <a:gd name="T7" fmla="*/ 242 h 372"/>
                <a:gd name="T8" fmla="*/ 18 w 95"/>
                <a:gd name="T9" fmla="*/ 345 h 372"/>
                <a:gd name="T10" fmla="*/ 17 w 95"/>
                <a:gd name="T11" fmla="*/ 372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372"/>
                <a:gd name="T20" fmla="*/ 95 w 95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372">
                  <a:moveTo>
                    <a:pt x="39" y="0"/>
                  </a:moveTo>
                  <a:cubicBezTo>
                    <a:pt x="47" y="12"/>
                    <a:pt x="95" y="46"/>
                    <a:pt x="89" y="72"/>
                  </a:cubicBezTo>
                  <a:cubicBezTo>
                    <a:pt x="83" y="98"/>
                    <a:pt x="10" y="128"/>
                    <a:pt x="5" y="156"/>
                  </a:cubicBezTo>
                  <a:cubicBezTo>
                    <a:pt x="0" y="184"/>
                    <a:pt x="58" y="211"/>
                    <a:pt x="60" y="242"/>
                  </a:cubicBezTo>
                  <a:cubicBezTo>
                    <a:pt x="62" y="273"/>
                    <a:pt x="25" y="324"/>
                    <a:pt x="18" y="345"/>
                  </a:cubicBezTo>
                  <a:cubicBezTo>
                    <a:pt x="11" y="366"/>
                    <a:pt x="17" y="367"/>
                    <a:pt x="17" y="3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305" name="Oval 107">
            <a:extLst>
              <a:ext uri="{FF2B5EF4-FFF2-40B4-BE49-F238E27FC236}">
                <a16:creationId xmlns:a16="http://schemas.microsoft.com/office/drawing/2014/main" id="{39CE7809-43B5-4119-A761-8A2D6A3E8AD3}"/>
              </a:ext>
            </a:extLst>
          </p:cNvPr>
          <p:cNvSpPr>
            <a:spLocks noChangeArrowheads="1"/>
          </p:cNvSpPr>
          <p:nvPr/>
        </p:nvSpPr>
        <p:spPr bwMode="auto">
          <a:xfrm rot="15975114">
            <a:off x="7470775" y="1930401"/>
            <a:ext cx="117475" cy="152400"/>
          </a:xfrm>
          <a:prstGeom prst="ellipse">
            <a:avLst/>
          </a:prstGeom>
          <a:solidFill>
            <a:srgbClr val="3F14F4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06" name="Text Box 108">
            <a:extLst>
              <a:ext uri="{FF2B5EF4-FFF2-40B4-BE49-F238E27FC236}">
                <a16:creationId xmlns:a16="http://schemas.microsoft.com/office/drawing/2014/main" id="{E4EAEB0E-8492-48EE-B8FB-1C85854C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995" y="892098"/>
            <a:ext cx="11430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Trứng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     </a:t>
            </a:r>
          </a:p>
        </p:txBody>
      </p:sp>
      <p:sp>
        <p:nvSpPr>
          <p:cNvPr id="307" name="Arc 109">
            <a:extLst>
              <a:ext uri="{FF2B5EF4-FFF2-40B4-BE49-F238E27FC236}">
                <a16:creationId xmlns:a16="http://schemas.microsoft.com/office/drawing/2014/main" id="{0B471786-5FA2-4A24-B3CF-505F827EDED6}"/>
              </a:ext>
            </a:extLst>
          </p:cNvPr>
          <p:cNvSpPr>
            <a:spLocks/>
          </p:cNvSpPr>
          <p:nvPr/>
        </p:nvSpPr>
        <p:spPr bwMode="auto">
          <a:xfrm rot="2345032">
            <a:off x="4648214" y="1708264"/>
            <a:ext cx="433388" cy="361950"/>
          </a:xfrm>
          <a:custGeom>
            <a:avLst/>
            <a:gdLst>
              <a:gd name="T0" fmla="*/ 2147483646 w 21600"/>
              <a:gd name="T1" fmla="*/ 0 h 15987"/>
              <a:gd name="T2" fmla="*/ 2147483646 w 21600"/>
              <a:gd name="T3" fmla="*/ 2147483646 h 15987"/>
              <a:gd name="T4" fmla="*/ 0 w 21600"/>
              <a:gd name="T5" fmla="*/ 2147483646 h 15987"/>
              <a:gd name="T6" fmla="*/ 0 60000 65536"/>
              <a:gd name="T7" fmla="*/ 0 60000 65536"/>
              <a:gd name="T8" fmla="*/ 0 60000 65536"/>
              <a:gd name="T9" fmla="*/ 0 w 21600"/>
              <a:gd name="T10" fmla="*/ 0 h 15987"/>
              <a:gd name="T11" fmla="*/ 21600 w 21600"/>
              <a:gd name="T12" fmla="*/ 15987 h 15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87" fill="none" extrusionOk="0">
                <a:moveTo>
                  <a:pt x="14525" y="-1"/>
                </a:moveTo>
                <a:cubicBezTo>
                  <a:pt x="19030" y="4093"/>
                  <a:pt x="21600" y="9899"/>
                  <a:pt x="21600" y="15987"/>
                </a:cubicBezTo>
              </a:path>
              <a:path w="21600" h="15987" stroke="0" extrusionOk="0">
                <a:moveTo>
                  <a:pt x="14525" y="-1"/>
                </a:moveTo>
                <a:cubicBezTo>
                  <a:pt x="19030" y="4093"/>
                  <a:pt x="21600" y="9899"/>
                  <a:pt x="21600" y="15987"/>
                </a:cubicBezTo>
                <a:lnTo>
                  <a:pt x="0" y="15987"/>
                </a:lnTo>
                <a:lnTo>
                  <a:pt x="14525" y="-1"/>
                </a:lnTo>
                <a:close/>
              </a:path>
            </a:pathLst>
          </a:custGeom>
          <a:noFill/>
          <a:ln w="76200">
            <a:solidFill>
              <a:srgbClr val="0096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08" name="Text Box 110">
            <a:extLst>
              <a:ext uri="{FF2B5EF4-FFF2-40B4-BE49-F238E27FC236}">
                <a16:creationId xmlns:a16="http://schemas.microsoft.com/office/drawing/2014/main" id="{EC8D5693-9A5C-40F5-8881-D7ECA0F91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44780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09" name="Text Box 111">
            <a:extLst>
              <a:ext uri="{FF2B5EF4-FFF2-40B4-BE49-F238E27FC236}">
                <a16:creationId xmlns:a16="http://schemas.microsoft.com/office/drawing/2014/main" id="{CCD4DB16-EF6A-47B2-9347-21F15CAD8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2914650"/>
            <a:ext cx="177641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20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20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trùng</a:t>
            </a:r>
            <a:r>
              <a:rPr lang="en-US" alt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</a:p>
        </p:txBody>
      </p:sp>
      <p:sp>
        <p:nvSpPr>
          <p:cNvPr id="310" name="Line 112">
            <a:extLst>
              <a:ext uri="{FF2B5EF4-FFF2-40B4-BE49-F238E27FC236}">
                <a16:creationId xmlns:a16="http://schemas.microsoft.com/office/drawing/2014/main" id="{8E322F31-216C-4D97-B1A2-4E8326877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2347914"/>
            <a:ext cx="0" cy="975150"/>
          </a:xfrm>
          <a:prstGeom prst="line">
            <a:avLst/>
          </a:prstGeom>
          <a:noFill/>
          <a:ln w="38100">
            <a:solidFill>
              <a:srgbClr val="7AB01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11" name="Text Box 113">
            <a:extLst>
              <a:ext uri="{FF2B5EF4-FFF2-40B4-BE49-F238E27FC236}">
                <a16:creationId xmlns:a16="http://schemas.microsoft.com/office/drawing/2014/main" id="{19710B75-C1A2-4247-89CD-9E670D79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49" y="2571750"/>
            <a:ext cx="1371600" cy="400110"/>
          </a:xfrm>
          <a:prstGeom prst="rect">
            <a:avLst/>
          </a:prstGeom>
          <a:solidFill>
            <a:srgbClr val="7AB012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Thụ </a:t>
            </a:r>
            <a:r>
              <a:rPr lang="en-US" altLang="en-US" sz="20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endParaRPr lang="en-US" altLang="en-US" sz="2000" b="1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12" name="Oval 115" descr="5%">
            <a:extLst>
              <a:ext uri="{FF2B5EF4-FFF2-40B4-BE49-F238E27FC236}">
                <a16:creationId xmlns:a16="http://schemas.microsoft.com/office/drawing/2014/main" id="{F01AF7A8-0586-408D-B88E-5BA937A83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377" y="3385557"/>
            <a:ext cx="881062" cy="838200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57150">
            <a:solidFill>
              <a:srgbClr val="00967B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13" name="Oval 116">
            <a:extLst>
              <a:ext uri="{FF2B5EF4-FFF2-40B4-BE49-F238E27FC236}">
                <a16:creationId xmlns:a16="http://schemas.microsoft.com/office/drawing/2014/main" id="{B7A90615-0FF4-466B-B4B2-A8E950EAB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464" y="3704645"/>
            <a:ext cx="228600" cy="2286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14" name="Oval 117">
            <a:extLst>
              <a:ext uri="{FF2B5EF4-FFF2-40B4-BE49-F238E27FC236}">
                <a16:creationId xmlns:a16="http://schemas.microsoft.com/office/drawing/2014/main" id="{6CCD8116-FF74-4C83-A2BB-1B7327CEFEFA}"/>
              </a:ext>
            </a:extLst>
          </p:cNvPr>
          <p:cNvSpPr>
            <a:spLocks noChangeArrowheads="1"/>
          </p:cNvSpPr>
          <p:nvPr/>
        </p:nvSpPr>
        <p:spPr bwMode="auto">
          <a:xfrm rot="15975114">
            <a:off x="4582551" y="3736395"/>
            <a:ext cx="117475" cy="152400"/>
          </a:xfrm>
          <a:prstGeom prst="ellipse">
            <a:avLst/>
          </a:prstGeom>
          <a:solidFill>
            <a:srgbClr val="3F14F4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15" name="Text Box 118">
            <a:extLst>
              <a:ext uri="{FF2B5EF4-FFF2-40B4-BE49-F238E27FC236}">
                <a16:creationId xmlns:a16="http://schemas.microsoft.com/office/drawing/2014/main" id="{51803BC4-B8FA-4BBA-ADD6-0A4EFEFD8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064" y="4309946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Hợp</a:t>
            </a:r>
            <a:r>
              <a:rPr lang="en-US" alt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20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tư</a:t>
            </a:r>
            <a:r>
              <a:rPr lang="en-US" alt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̉ </a:t>
            </a:r>
          </a:p>
        </p:txBody>
      </p:sp>
      <p:sp>
        <p:nvSpPr>
          <p:cNvPr id="316" name="Text Box 119">
            <a:extLst>
              <a:ext uri="{FF2B5EF4-FFF2-40B4-BE49-F238E27FC236}">
                <a16:creationId xmlns:a16="http://schemas.microsoft.com/office/drawing/2014/main" id="{97C56B48-498F-411E-854D-F4E15E53E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901275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DA0058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(n)</a:t>
            </a:r>
          </a:p>
        </p:txBody>
      </p:sp>
      <p:sp>
        <p:nvSpPr>
          <p:cNvPr id="317" name="Text Box 120">
            <a:extLst>
              <a:ext uri="{FF2B5EF4-FFF2-40B4-BE49-F238E27FC236}">
                <a16:creationId xmlns:a16="http://schemas.microsoft.com/office/drawing/2014/main" id="{6A0EED19-C228-4F79-9A4E-73C6DE5A6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766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737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(n)</a:t>
            </a:r>
          </a:p>
        </p:txBody>
      </p:sp>
      <p:sp>
        <p:nvSpPr>
          <p:cNvPr id="318" name="Text Box 121">
            <a:extLst>
              <a:ext uri="{FF2B5EF4-FFF2-40B4-BE49-F238E27FC236}">
                <a16:creationId xmlns:a16="http://schemas.microsoft.com/office/drawing/2014/main" id="{3B6047ED-D2C5-4FAE-AFF0-9B6F2DC3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795" y="4303558"/>
            <a:ext cx="73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(2n)</a:t>
            </a:r>
          </a:p>
        </p:txBody>
      </p:sp>
      <p:sp>
        <p:nvSpPr>
          <p:cNvPr id="319" name="Text Box 123">
            <a:extLst>
              <a:ext uri="{FF2B5EF4-FFF2-40B4-BE49-F238E27FC236}">
                <a16:creationId xmlns:a16="http://schemas.microsoft.com/office/drawing/2014/main" id="{B8E6DCF3-0932-4B17-A425-D199F439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39" y="4622385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(n )</a:t>
            </a:r>
          </a:p>
        </p:txBody>
      </p:sp>
      <p:sp>
        <p:nvSpPr>
          <p:cNvPr id="320" name="Text Box 124">
            <a:extLst>
              <a:ext uri="{FF2B5EF4-FFF2-40B4-BE49-F238E27FC236}">
                <a16:creationId xmlns:a16="http://schemas.microsoft.com/office/drawing/2014/main" id="{E202F966-08E9-4C9C-A580-BAD75193A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473" y="4589866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737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(n )</a:t>
            </a:r>
          </a:p>
        </p:txBody>
      </p:sp>
      <p:sp>
        <p:nvSpPr>
          <p:cNvPr id="321" name="Line 125">
            <a:extLst>
              <a:ext uri="{FF2B5EF4-FFF2-40B4-BE49-F238E27FC236}">
                <a16:creationId xmlns:a16="http://schemas.microsoft.com/office/drawing/2014/main" id="{DFE37FDF-9ACD-405A-A528-F72BC34D1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0727" y="4538546"/>
            <a:ext cx="457200" cy="0"/>
          </a:xfrm>
          <a:prstGeom prst="line">
            <a:avLst/>
          </a:prstGeom>
          <a:noFill/>
          <a:ln w="38100">
            <a:solidFill>
              <a:srgbClr val="7AB01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22" name="Text Box 126">
            <a:extLst>
              <a:ext uri="{FF2B5EF4-FFF2-40B4-BE49-F238E27FC236}">
                <a16:creationId xmlns:a16="http://schemas.microsoft.com/office/drawing/2014/main" id="{18195006-5EB7-46AB-91C1-6A61FCBD6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972" y="4301291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7AB01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+</a:t>
            </a:r>
          </a:p>
        </p:txBody>
      </p:sp>
      <p:sp>
        <p:nvSpPr>
          <p:cNvPr id="323" name="Text Box 127">
            <a:hlinkClick r:id="rId7" action="ppaction://hlinksldjump"/>
            <a:extLst>
              <a:ext uri="{FF2B5EF4-FFF2-40B4-BE49-F238E27FC236}">
                <a16:creationId xmlns:a16="http://schemas.microsoft.com/office/drawing/2014/main" id="{7B843132-2892-4407-92F0-4C5A0576C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553200"/>
            <a:ext cx="38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12</a:t>
            </a:r>
          </a:p>
        </p:txBody>
      </p:sp>
      <p:sp>
        <p:nvSpPr>
          <p:cNvPr id="324" name="Text Box 130">
            <a:extLst>
              <a:ext uri="{FF2B5EF4-FFF2-40B4-BE49-F238E27FC236}">
                <a16:creationId xmlns:a16="http://schemas.microsoft.com/office/drawing/2014/main" id="{FD14DBC9-424B-436E-9403-1251A19B2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385" y="4337903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967B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2000" b="1" dirty="0">
                <a:solidFill>
                  <a:srgbClr val="00967B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1</a:t>
            </a:r>
          </a:p>
        </p:txBody>
      </p:sp>
      <p:sp>
        <p:nvSpPr>
          <p:cNvPr id="325" name="Text Box 131">
            <a:extLst>
              <a:ext uri="{FF2B5EF4-FFF2-40B4-BE49-F238E27FC236}">
                <a16:creationId xmlns:a16="http://schemas.microsoft.com/office/drawing/2014/main" id="{2432A157-D983-4BCC-AD11-6312A8535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51" y="4342052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0066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2000" b="1" dirty="0">
                <a:solidFill>
                  <a:srgbClr val="FF0066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1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F57E8C85-7897-4575-B1AA-D23A9BC8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689" y="4559300"/>
            <a:ext cx="299301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7AB012"/>
                </a:solidFill>
                <a:latin typeface="#9Slide07 IcielBaliho Script" pitchFamily="2" charset="-93"/>
              </a:rPr>
              <a:t>Vậy</a:t>
            </a:r>
            <a:r>
              <a:rPr lang="en-US" altLang="en-US" b="1" dirty="0">
                <a:solidFill>
                  <a:srgbClr val="7AB012"/>
                </a:solidFill>
                <a:latin typeface="#9Slide07 IcielBaliho Script" pitchFamily="2" charset="-93"/>
              </a:rPr>
              <a:t> </a:t>
            </a:r>
            <a:r>
              <a:rPr lang="en-US" altLang="en-US" b="1" dirty="0" err="1">
                <a:solidFill>
                  <a:srgbClr val="7AB012"/>
                </a:solidFill>
                <a:latin typeface="#9Slide07 IcielBaliho Script" pitchFamily="2" charset="-93"/>
              </a:rPr>
              <a:t>thụ</a:t>
            </a:r>
            <a:r>
              <a:rPr lang="en-US" altLang="en-US" b="1" dirty="0">
                <a:solidFill>
                  <a:srgbClr val="7AB012"/>
                </a:solidFill>
                <a:latin typeface="#9Slide07 IcielBaliho Script" pitchFamily="2" charset="-93"/>
              </a:rPr>
              <a:t> </a:t>
            </a:r>
            <a:r>
              <a:rPr lang="en-US" altLang="en-US" b="1" dirty="0" err="1">
                <a:solidFill>
                  <a:srgbClr val="7AB012"/>
                </a:solidFill>
                <a:latin typeface="#9Slide07 IcielBaliho Script" pitchFamily="2" charset="-93"/>
              </a:rPr>
              <a:t>tinh</a:t>
            </a:r>
            <a:r>
              <a:rPr lang="en-US" altLang="en-US" b="1" dirty="0">
                <a:solidFill>
                  <a:srgbClr val="7AB012"/>
                </a:solidFill>
                <a:latin typeface="#9Slide07 IcielBaliho Script" pitchFamily="2" charset="-93"/>
              </a:rPr>
              <a:t> </a:t>
            </a:r>
            <a:r>
              <a:rPr lang="en-US" altLang="en-US" b="1" dirty="0" err="1">
                <a:solidFill>
                  <a:srgbClr val="7AB012"/>
                </a:solidFill>
                <a:latin typeface="#9Slide07 IcielBaliho Script" pitchFamily="2" charset="-93"/>
              </a:rPr>
              <a:t>là</a:t>
            </a:r>
            <a:r>
              <a:rPr lang="en-US" altLang="en-US" b="1" dirty="0">
                <a:solidFill>
                  <a:srgbClr val="7AB012"/>
                </a:solidFill>
                <a:latin typeface="#9Slide07 IcielBaliho Script" pitchFamily="2" charset="-93"/>
              </a:rPr>
              <a:t> </a:t>
            </a:r>
            <a:r>
              <a:rPr lang="en-US" altLang="en-US" b="1" dirty="0" err="1">
                <a:solidFill>
                  <a:srgbClr val="7AB012"/>
                </a:solidFill>
                <a:latin typeface="#9Slide07 IcielBaliho Script" pitchFamily="2" charset="-93"/>
              </a:rPr>
              <a:t>gì</a:t>
            </a:r>
            <a:r>
              <a:rPr lang="en-US" altLang="en-US" b="1" dirty="0">
                <a:solidFill>
                  <a:srgbClr val="7AB012"/>
                </a:solidFill>
                <a:latin typeface="#9Slide07 IcielBaliho Script" pitchFamily="2" charset="-93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6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 -0.13876 L -0.1085 -0.10153 L -0.08541 -0.13021 L -0.06927 -0.09297 L -0.04566 -0.12142 L -0.03107 -0.08441 L -0.00712 -0.11286 L 0.00764 -0.07586 L 0.03281 -0.10407 L 0.04827 -0.06684 L 0.07049 -0.09552 L 0.08681 -0.05828 L 0.10903 -0.08719 L 0.12483 -0.04996 L 0.14913 -0.07886 L 0.16302 -0.04163 L 0.18768 -0.06984 " pathEditMode="relative" rAng="568140" ptsTypes="FFFFFFFFFFFFFFFFF">
                                      <p:cBhvr>
                                        <p:cTn id="95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506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35 -0.19122 L -0.14462 -0.1496 L -0.11475 -0.16024 L -0.11285 -0.11792 L -0.08246 -0.1281 L -0.0816 -0.08717 L -0.05087 -0.09735 L -0.05 -0.05665 L -0.01875 -0.0659 L -0.01684 -0.02428 L 0.01233 -0.03538 L 0.01459 0.00693 L 0.04358 -0.00463 L 0.04566 0.03722 L 0.07656 0.02797 L 0.07743 0.0682 L 0.10799 0.05896 " pathEditMode="relative" rAng="2189966" ptsTypes="FFFFFFFFFFFFFFFFF">
                                      <p:cBhvr>
                                        <p:cTn id="9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1380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284E-6 L -0.02691 -0.04969 L -0.03855 0.00895 L -0.06632 -0.04074 L -0.07848 0.0179 L -0.10417 -0.03148 L -0.11702 0.02716 L -0.14271 -0.02192 L -0.15643 0.03642 L -0.18334 -0.01266 L -0.19428 0.04568 L -0.22171 -0.0034 L -0.23282 0.05494 L -0.26007 0.00494 L -0.27292 0.0642 L -0.29844 0.0142 L -0.31146 0.07315 " pathEditMode="relative" rAng="10200000" ptsTypes="AAAAAAAAAAAAAAAAA">
                                      <p:cBhvr>
                                        <p:cTn id="9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01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7 -0.04328 L 0.15902 -0.06782 L 0.14427 -0.03009 L 0.1158 -0.05602 L 0.10139 -0.01713 L 0.07517 -0.04305 L 0.05955 -0.00393 L 0.03264 -0.03032 L 0.01597 0.00996 L -0.01146 -0.01504 L -0.02518 0.02315 L -0.05348 -0.00208 L -0.06598 0.03797 L -0.09445 0.01135 L -0.11059 0.05139 L -0.13594 0.025 L -0.15209 0.06366 " pathEditMode="relative" rAng="9990954" ptsTypes="FFFFFFFFFFFFFFFFF">
                                      <p:cBhvr>
                                        <p:cTn id="101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375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3.7037E-7 L 0.24583 -0.2189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094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19 0.21179 L -0.06389 0.20671 L -0.09253 0.1533 L -0.04271 0.14405 L -0.07118 0.08994 L -0.02222 0.08347 L -0.04982 0.02821 L -0.00156 0.02081 L -0.02916 -0.03445 L 0.01997 -0.04185 L -0.00798 -0.09572 L 0.04098 -0.10428 L 0.01285 -0.15676 L 0.06216 -0.1667 L 0.03351 -0.22035 L 0.08282 -0.22798 L 0.05486 -0.2837 " pathEditMode="relative" rAng="-3946335" ptsTypes="FFFFFFFFFFFFFFFFF">
                                      <p:cBhvr>
                                        <p:cTn id="105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-23607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 0.11076 L -0.05452 0.06844 L -0.02049 0.0592 L -0.03212 0.01411 L 0.00312 0.00417 L -0.00903 -0.0393 L 0.02534 -0.04924 L 0.01389 -0.09341 L 0.04861 -0.10358 L 0.03715 -0.1489 L 0.07204 -0.15699 L 0.06145 -0.20184 L 0.09531 -0.21086 L 0.08385 -0.25618 L 0.11857 -0.26635 L 0.10729 -0.30843 L 0.1427 -0.32023 " pathEditMode="relative" rAng="17992077" ptsTypes="FFFFFFFFFFFFFFFFF">
                                      <p:cBhvr>
                                        <p:cTn id="107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-22428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0.11088 L -0.07986 0.10486 L -0.07448 0.0706 L -0.0474 0.06389 L -0.04097 0.02847 L -0.01528 0.02361 L -0.00868 -0.01204 L 0.01736 -0.0169 L 0.02396 -0.05255 L 0.05052 -0.05903 L 0.0559 -0.09306 L 0.08316 -0.09977 L 0.08819 -0.13333 L 0.11528 -0.13982 L 0.12153 -0.17546 L 0.1474 -0.18079 L 0.15417 -0.2162 " pathEditMode="relative" rAng="-2597919" ptsTypes="FFFFFFFFFFFFFFFFF">
                                      <p:cBhvr>
                                        <p:cTn id="109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562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75 0.10451 L -0.22969 0.15006 L -0.21996 0.08717 L -0.18507 0.13318 L -0.17378 0.06983 L -0.14062 0.11607 L -0.12934 0.05226 L -0.09566 0.0985 L -0.08455 0.03515 L -0.04965 0.08116 L -0.03975 0.01781 L -0.00521 0.06405 L 0.00486 0.0007 L 0.03959 0.04671 L 0.05087 -0.01711 L 0.0842 0.02937 L 0.09549 -0.03422 " pathEditMode="relative" rAng="-965003" ptsTypes="FFFFFFFFFFFFFFFFF">
                                      <p:cBhvr>
                                        <p:cTn id="111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-420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14269 L -0.2 -0.10499 L -0.16928 -0.11494 L -0.15035 -0.07816 L -0.11754 -0.08672 L -0.10052 -0.05134 L -0.06719 -0.05989 L -0.05 -0.02382 L -0.01598 -0.03214 L 0.00295 0.00463 L 0.03437 -0.00508 L 0.05364 0.03261 L 0.08472 0.02221 L 0.10416 0.05921 L 0.1375 0.05065 L 0.15503 0.08673 L 0.18888 0.0784 " pathEditMode="relative" rAng="1324211" ptsTypes="FFFFFFFFFFFFFFFFF">
                                      <p:cBhvr>
                                        <p:cTn id="113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1221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82 -0.14936 L -0.1559 -0.06358 L -0.10139 -0.12069 L -0.12882 -0.03514 L -0.0724 -0.09017 L -0.10069 -0.00624 L -0.04531 -0.06219 L -0.07309 0.02289 L -0.01701 -0.03237 L -0.04444 0.05226 L 0.01007 -0.00416 L -0.01684 0.08139 L 0.03802 0.02451 L 0.01059 0.11006 L 0.06615 0.05388 L 0.03802 0.1385 L 0.09427 0.08324 " pathEditMode="relative" rAng="2286882" ptsTypes="FFFFFFFFFFFFFFFFF">
                                      <p:cBhvr>
                                        <p:cTn id="115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15168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03 -0.23168 L -0.18142 -0.18151 L -0.1408 -0.20278 L -0.16389 -0.15284 L -0.12257 -0.17318 L -0.14601 -0.12417 L -0.10434 -0.14451 L -0.12795 -0.09503 L -0.08733 -0.11584 L -0.11024 -0.06636 L -0.06979 -0.0874 L -0.09253 -0.03792 L -0.05174 -0.05873 L -0.07465 -0.00902 L -0.03333 -0.0296 L -0.05694 0.02011 L -0.01562 4.27746E-6 " pathEditMode="relative" rAng="3033296" ptsTypes="FFFFFFFFFFFFFFFFF">
                                      <p:cBhvr>
                                        <p:cTn id="117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1331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69 -0.13572 L 0.15903 -0.17665 L 0.17517 -0.11168 L 0.13385 -0.15306 L 0.1493 -0.08694 L 0.10868 -0.12925 L 0.12413 -0.06312 L 0.0835 -0.1052 L 0.09896 -0.03907 L 0.05746 -0.08023 L 0.07361 -0.0148 L 0.03194 -0.05618 L 0.04844 0.00879 L 0.00694 -0.03237 L 0.02257 0.0333 L -0.01858 -0.00855 L -0.00278 0.05734 " pathEditMode="relative" rAng="8674758" ptsTypes="FFFFFFFFFFFFFFFFF">
                                      <p:cBhvr>
                                        <p:cTn id="11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7" y="698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84 -0.10949 L 0.16892 -0.11829 L 0.16267 -0.08912 L 0.14028 -0.09838 L 0.13194 -0.06875 L 0.10937 -0.07894 L 0.10243 -0.04908 L 0.08073 -0.05949 L 0.07309 -0.0294 L 0.05069 -0.03866 L 0.04375 -0.00903 L 0.02135 -0.01922 L 0.01441 0.01157 L -0.00799 0.00046 L -0.01632 0.03171 L -0.0375 0.02013 L -0.04635 0.05162 " pathEditMode="relative" rAng="9187874" ptsTypes="FFFFFFFFFFFFFFFFF">
                                      <p:cBhvr>
                                        <p:cTn id="121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7083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0.27081 L -0.05625 -0.2731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2719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02 0.26844 L 0.13177 0.2259 L 0.10277 0.20809 L 0.10017 0.16509 L 0.06996 0.14474 L 0.0684 0.10405 L 0.03836 0.0844 L 0.03593 0.04185 L 0.00642 0.02405 L 0.00364 -0.02011 L -0.02552 -0.03745 L -0.02796 -0.08092 L -0.05677 -0.09803 L -0.06007 -0.14266 L -0.08976 -0.16162 L -0.09184 -0.2037 L -0.12153 -0.22243 " pathEditMode="relative" rAng="-7482288" ptsTypes="FFFFFFFFFFFFFFFFF">
                                      <p:cBhvr>
                                        <p:cTn id="125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-2515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51 0.26989 L 0.17934 0.22826 L 0.14965 0.22155 L 0.14896 0.17946 L 0.11857 0.17137 L 0.11927 0.13136 L 0.08802 0.12257 L 0.08889 0.08256 L 0.05816 0.07377 L 0.05781 0.03238 L 0.02795 0.02498 L 0.0276 -0.01619 L -0.00226 -0.02336 L -0.00261 -0.06499 L -0.03316 -0.07377 L -0.03264 -0.11332 L -0.06389 -0.12234 " pathEditMode="relative" rAng="-50970579" ptsTypes="FFFFFFFFFFFFFFFFF">
                                      <p:cBhvr>
                                        <p:cTn id="12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2044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7 -0.00879 L 0.1691 -0.0198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55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249 L 0.14931 -0.2384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1130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9 0.1679 L 0.09202 0.12859 L 0.06198 0.13599 L 0.06719 0.09459 L 0.0375 0.10014 L 0.04289 0.06152 L 0.01216 0.06684 L 0.01823 0.02776 L -0.01232 0.03307 L -0.00711 -0.00693 L -0.0368 -0.00092 L -0.03177 -0.04047 L -0.06128 -0.03353 L -0.05607 -0.074 L -0.0868 -0.06845 L -0.08142 -0.10615 L -0.11093 -0.10222 " pathEditMode="relative" rAng="13545034" ptsTypes="FFFFFFFFFFFFFFFFF">
                                      <p:cBhvr>
                                        <p:cTn id="13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1461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42 -0.04255 L -0.25191 -0.0536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555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 -0.02197 L -0.12934 0.0335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775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9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1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54 L -0.25 2.29417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5 -0.00625 L -0.29011 -0.0041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93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-0.00509 L -0.29375 -0.00578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4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48 0.00647 L -0.3125 0.0004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"/>
                            </p:stCondLst>
                            <p:childTnLst>
                              <p:par>
                                <p:cTn id="29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000"/>
                            </p:stCondLst>
                            <p:childTnLst>
                              <p:par>
                                <p:cTn id="3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914E-6 L 0.0533 0.52376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617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21128 0.05987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2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"/>
                            </p:stCondLst>
                            <p:childTnLst>
                              <p:par>
                                <p:cTn id="314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500"/>
                            </p:stCondLst>
                            <p:childTnLst>
                              <p:par>
                                <p:cTn id="3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2099E-6 L -0.3474 0.66728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3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54549 0.27777 " pathEditMode="relative" rAng="0" ptsTypes="AA">
                                      <p:cBhvr>
                                        <p:cTn id="346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4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000"/>
                            </p:stCondLst>
                            <p:childTnLst>
                              <p:par>
                                <p:cTn id="3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00"/>
                            </p:stCondLst>
                            <p:childTnLst>
                              <p:par>
                                <p:cTn id="3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500"/>
                            </p:stCondLst>
                            <p:childTnLst>
                              <p:par>
                                <p:cTn id="3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  <p:bldP spid="204" grpId="0" animBg="1"/>
      <p:bldP spid="204" grpId="1" animBg="1"/>
      <p:bldP spid="204" grpId="2" animBg="1"/>
      <p:bldP spid="305" grpId="0" animBg="1"/>
      <p:bldP spid="305" grpId="1" animBg="1"/>
      <p:bldP spid="305" grpId="2" animBg="1"/>
      <p:bldP spid="306" grpId="0"/>
      <p:bldP spid="306" grpId="1"/>
      <p:bldP spid="309" grpId="0" animBg="1"/>
      <p:bldP spid="309" grpId="1" animBg="1"/>
      <p:bldP spid="311" grpId="0" animBg="1"/>
      <p:bldP spid="312" grpId="0" animBg="1"/>
      <p:bldP spid="313" grpId="0" animBg="1"/>
      <p:bldP spid="314" grpId="0" animBg="1"/>
      <p:bldP spid="315" grpId="0"/>
      <p:bldP spid="316" grpId="0"/>
      <p:bldP spid="316" grpId="1"/>
      <p:bldP spid="316" grpId="2"/>
      <p:bldP spid="317" grpId="0"/>
      <p:bldP spid="317" grpId="1"/>
      <p:bldP spid="317" grpId="2"/>
      <p:bldP spid="318" grpId="0"/>
      <p:bldP spid="319" grpId="0"/>
      <p:bldP spid="320" grpId="0"/>
      <p:bldP spid="322" grpId="0"/>
      <p:bldP spid="3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7B6484-D3B0-43FF-8064-87681F7A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218" y="129309"/>
            <a:ext cx="6890327" cy="1046428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Cho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cụm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từ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sau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tìm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cụm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từ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thích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hợp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khi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nói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về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kết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quả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và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ý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nghĩa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và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phân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#9Slide07 IcielBaliho Script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38FD02-C398-494D-8209-C5A226402073}"/>
              </a:ext>
            </a:extLst>
          </p:cNvPr>
          <p:cNvGrpSpPr/>
          <p:nvPr/>
        </p:nvGrpSpPr>
        <p:grpSpPr>
          <a:xfrm>
            <a:off x="1487056" y="1456627"/>
            <a:ext cx="2179782" cy="584609"/>
            <a:chOff x="1182255" y="1484336"/>
            <a:chExt cx="2179782" cy="58460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C9FCA33-CB58-491C-9D71-0A33089B6B5E}"/>
                </a:ext>
              </a:extLst>
            </p:cNvPr>
            <p:cNvSpPr/>
            <p:nvPr/>
          </p:nvSpPr>
          <p:spPr>
            <a:xfrm>
              <a:off x="1182255" y="1533236"/>
              <a:ext cx="2179782" cy="535709"/>
            </a:xfrm>
            <a:prstGeom prst="roundRect">
              <a:avLst>
                <a:gd name="adj" fmla="val 3563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1A44DAEC-99E4-442B-892A-E40BA5BF4A4E}"/>
                </a:ext>
              </a:extLst>
            </p:cNvPr>
            <p:cNvSpPr txBox="1">
              <a:spLocks/>
            </p:cNvSpPr>
            <p:nvPr/>
          </p:nvSpPr>
          <p:spPr>
            <a:xfrm>
              <a:off x="1182255" y="1484336"/>
              <a:ext cx="2078181" cy="566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#9Slide03 Arima Madurai Black" panose="00000A00000000000000" pitchFamily="2" charset="-93"/>
                </a:rPr>
                <a:t>NGUYÊN PHÂN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456EED-7689-4E80-98DB-D68BA03A214A}"/>
              </a:ext>
            </a:extLst>
          </p:cNvPr>
          <p:cNvGrpSpPr/>
          <p:nvPr/>
        </p:nvGrpSpPr>
        <p:grpSpPr>
          <a:xfrm>
            <a:off x="5597237" y="1447390"/>
            <a:ext cx="2179782" cy="584610"/>
            <a:chOff x="1182255" y="1484335"/>
            <a:chExt cx="2179782" cy="5846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86CBB4-F004-48C1-8156-379CC5BB62F1}"/>
                </a:ext>
              </a:extLst>
            </p:cNvPr>
            <p:cNvSpPr/>
            <p:nvPr/>
          </p:nvSpPr>
          <p:spPr>
            <a:xfrm>
              <a:off x="1182255" y="1533236"/>
              <a:ext cx="2179782" cy="535709"/>
            </a:xfrm>
            <a:prstGeom prst="roundRect">
              <a:avLst>
                <a:gd name="adj" fmla="val 35633"/>
              </a:avLst>
            </a:prstGeom>
            <a:solidFill>
              <a:srgbClr val="E4C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2">
              <a:extLst>
                <a:ext uri="{FF2B5EF4-FFF2-40B4-BE49-F238E27FC236}">
                  <a16:creationId xmlns:a16="http://schemas.microsoft.com/office/drawing/2014/main" id="{09D9056D-34C4-47E6-8B73-3936E0E55338}"/>
                </a:ext>
              </a:extLst>
            </p:cNvPr>
            <p:cNvSpPr txBox="1">
              <a:spLocks/>
            </p:cNvSpPr>
            <p:nvPr/>
          </p:nvSpPr>
          <p:spPr>
            <a:xfrm>
              <a:off x="1237673" y="1484335"/>
              <a:ext cx="2078181" cy="566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#9Slide03 Arima Madurai Black" panose="00000A00000000000000" pitchFamily="2" charset="-93"/>
                </a:rPr>
                <a:t>GIẢM PHÂN</a:t>
              </a:r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id="{3E3CD8C2-869C-46DB-B427-722A8DEB4330}"/>
              </a:ext>
            </a:extLst>
          </p:cNvPr>
          <p:cNvSpPr txBox="1">
            <a:spLocks/>
          </p:cNvSpPr>
          <p:nvPr/>
        </p:nvSpPr>
        <p:spPr>
          <a:xfrm>
            <a:off x="729672" y="2491100"/>
            <a:ext cx="1394691" cy="56613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4C2E4B46-CC54-47E8-8F9C-46E902F14A33}"/>
              </a:ext>
            </a:extLst>
          </p:cNvPr>
          <p:cNvSpPr txBox="1">
            <a:spLocks/>
          </p:cNvSpPr>
          <p:nvPr/>
        </p:nvSpPr>
        <p:spPr>
          <a:xfrm>
            <a:off x="822038" y="2472626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1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mẹ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(2n)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8527842-2E8D-48F1-B9F9-D080DF579E19}"/>
              </a:ext>
            </a:extLst>
          </p:cNvPr>
          <p:cNvSpPr txBox="1">
            <a:spLocks/>
          </p:cNvSpPr>
          <p:nvPr/>
        </p:nvSpPr>
        <p:spPr>
          <a:xfrm>
            <a:off x="7121235" y="2491100"/>
            <a:ext cx="1394691" cy="56613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3" name="3">
            <a:extLst>
              <a:ext uri="{FF2B5EF4-FFF2-40B4-BE49-F238E27FC236}">
                <a16:creationId xmlns:a16="http://schemas.microsoft.com/office/drawing/2014/main" id="{3B3CF630-00FA-4489-A4A6-36845BC5DC4C}"/>
              </a:ext>
            </a:extLst>
          </p:cNvPr>
          <p:cNvSpPr txBox="1">
            <a:spLocks/>
          </p:cNvSpPr>
          <p:nvPr/>
        </p:nvSpPr>
        <p:spPr>
          <a:xfrm>
            <a:off x="7213601" y="2472626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con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9AA9628-DDA5-41A0-9310-EBE901E85DC4}"/>
              </a:ext>
            </a:extLst>
          </p:cNvPr>
          <p:cNvSpPr txBox="1">
            <a:spLocks/>
          </p:cNvSpPr>
          <p:nvPr/>
        </p:nvSpPr>
        <p:spPr>
          <a:xfrm>
            <a:off x="7121235" y="3350081"/>
            <a:ext cx="1394691" cy="56613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8" name="6">
            <a:extLst>
              <a:ext uri="{FF2B5EF4-FFF2-40B4-BE49-F238E27FC236}">
                <a16:creationId xmlns:a16="http://schemas.microsoft.com/office/drawing/2014/main" id="{A5689AE2-C914-4FB8-AFCC-E29E558165A9}"/>
              </a:ext>
            </a:extLst>
          </p:cNvPr>
          <p:cNvSpPr txBox="1">
            <a:spLocks/>
          </p:cNvSpPr>
          <p:nvPr/>
        </p:nvSpPr>
        <p:spPr>
          <a:xfrm>
            <a:off x="7213601" y="3331607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NST</a:t>
            </a:r>
          </a:p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2n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DC821BAE-97F6-4209-9F5D-0D8910FC7C08}"/>
              </a:ext>
            </a:extLst>
          </p:cNvPr>
          <p:cNvSpPr txBox="1">
            <a:spLocks/>
          </p:cNvSpPr>
          <p:nvPr/>
        </p:nvSpPr>
        <p:spPr>
          <a:xfrm>
            <a:off x="7139709" y="4198011"/>
            <a:ext cx="1394691" cy="56613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1" name="9">
            <a:extLst>
              <a:ext uri="{FF2B5EF4-FFF2-40B4-BE49-F238E27FC236}">
                <a16:creationId xmlns:a16="http://schemas.microsoft.com/office/drawing/2014/main" id="{86F45BA5-C66F-4D98-9BEC-A1B2D5832B94}"/>
              </a:ext>
            </a:extLst>
          </p:cNvPr>
          <p:cNvSpPr txBox="1">
            <a:spLocks/>
          </p:cNvSpPr>
          <p:nvPr/>
        </p:nvSpPr>
        <p:spPr>
          <a:xfrm>
            <a:off x="7232075" y="4290372"/>
            <a:ext cx="1209962" cy="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lớn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lên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9968D09-9247-4DF4-8989-47540BFE1B71}"/>
              </a:ext>
            </a:extLst>
          </p:cNvPr>
          <p:cNvSpPr txBox="1">
            <a:spLocks/>
          </p:cNvSpPr>
          <p:nvPr/>
        </p:nvSpPr>
        <p:spPr>
          <a:xfrm>
            <a:off x="3925454" y="3331607"/>
            <a:ext cx="1394691" cy="56613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4" name="5">
            <a:extLst>
              <a:ext uri="{FF2B5EF4-FFF2-40B4-BE49-F238E27FC236}">
                <a16:creationId xmlns:a16="http://schemas.microsoft.com/office/drawing/2014/main" id="{6F44ADAD-8717-4794-9547-049B0338A163}"/>
              </a:ext>
            </a:extLst>
          </p:cNvPr>
          <p:cNvSpPr txBox="1">
            <a:spLocks/>
          </p:cNvSpPr>
          <p:nvPr/>
        </p:nvSpPr>
        <p:spPr>
          <a:xfrm>
            <a:off x="4017820" y="3423968"/>
            <a:ext cx="1209962" cy="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thay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thế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1F265577-92A6-4037-8C13-776DAA8CC518}"/>
              </a:ext>
            </a:extLst>
          </p:cNvPr>
          <p:cNvSpPr txBox="1">
            <a:spLocks/>
          </p:cNvSpPr>
          <p:nvPr/>
        </p:nvSpPr>
        <p:spPr>
          <a:xfrm>
            <a:off x="729672" y="3350081"/>
            <a:ext cx="1394691" cy="56613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7" name="4">
            <a:extLst>
              <a:ext uri="{FF2B5EF4-FFF2-40B4-BE49-F238E27FC236}">
                <a16:creationId xmlns:a16="http://schemas.microsoft.com/office/drawing/2014/main" id="{F96AFB1E-4C78-4299-8BE6-00E103E78719}"/>
              </a:ext>
            </a:extLst>
          </p:cNvPr>
          <p:cNvSpPr txBox="1">
            <a:spLocks/>
          </p:cNvSpPr>
          <p:nvPr/>
        </p:nvSpPr>
        <p:spPr>
          <a:xfrm>
            <a:off x="822038" y="3331607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4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con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02B6A8A7-B789-49A6-8691-8E31276AC209}"/>
              </a:ext>
            </a:extLst>
          </p:cNvPr>
          <p:cNvSpPr txBox="1">
            <a:spLocks/>
          </p:cNvSpPr>
          <p:nvPr/>
        </p:nvSpPr>
        <p:spPr>
          <a:xfrm>
            <a:off x="3943928" y="4216485"/>
            <a:ext cx="1394691" cy="56613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0" name="8">
            <a:extLst>
              <a:ext uri="{FF2B5EF4-FFF2-40B4-BE49-F238E27FC236}">
                <a16:creationId xmlns:a16="http://schemas.microsoft.com/office/drawing/2014/main" id="{6C1352C1-D6B5-4DE5-85DF-61F7579962B0}"/>
              </a:ext>
            </a:extLst>
          </p:cNvPr>
          <p:cNvSpPr txBox="1">
            <a:spLocks/>
          </p:cNvSpPr>
          <p:nvPr/>
        </p:nvSpPr>
        <p:spPr>
          <a:xfrm>
            <a:off x="4036294" y="4198011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NST</a:t>
            </a:r>
          </a:p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955C4F3C-7E10-445F-8C4B-A0125A7BAE7B}"/>
              </a:ext>
            </a:extLst>
          </p:cNvPr>
          <p:cNvSpPr txBox="1">
            <a:spLocks/>
          </p:cNvSpPr>
          <p:nvPr/>
        </p:nvSpPr>
        <p:spPr>
          <a:xfrm>
            <a:off x="3925454" y="2491100"/>
            <a:ext cx="1394691" cy="56613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E7F6D4BD-50CD-4A04-9359-EB391820D33B}"/>
              </a:ext>
            </a:extLst>
          </p:cNvPr>
          <p:cNvSpPr txBox="1">
            <a:spLocks/>
          </p:cNvSpPr>
          <p:nvPr/>
        </p:nvSpPr>
        <p:spPr>
          <a:xfrm>
            <a:off x="4017820" y="2472626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sinh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dục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F5A84864-914D-4F87-A4C2-39E6A34E1441}"/>
              </a:ext>
            </a:extLst>
          </p:cNvPr>
          <p:cNvSpPr txBox="1">
            <a:spLocks/>
          </p:cNvSpPr>
          <p:nvPr/>
        </p:nvSpPr>
        <p:spPr>
          <a:xfrm>
            <a:off x="748146" y="4198011"/>
            <a:ext cx="1394691" cy="56613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2" name="7">
            <a:extLst>
              <a:ext uri="{FF2B5EF4-FFF2-40B4-BE49-F238E27FC236}">
                <a16:creationId xmlns:a16="http://schemas.microsoft.com/office/drawing/2014/main" id="{26CCA5AF-A7A1-438F-84A5-B72F732D1971}"/>
              </a:ext>
            </a:extLst>
          </p:cNvPr>
          <p:cNvSpPr txBox="1">
            <a:spLocks/>
          </p:cNvSpPr>
          <p:nvPr/>
        </p:nvSpPr>
        <p:spPr>
          <a:xfrm>
            <a:off x="840512" y="4290372"/>
            <a:ext cx="1209962" cy="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giao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tử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950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B012"/>
                                      </p:to>
                                    </p:animClr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C500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C5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B012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C5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B012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B012"/>
                                      </p:to>
                                    </p:animClr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C500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C500"/>
                                      </p:to>
                                    </p:animClr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B012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2" grpId="0" animBg="1"/>
      <p:bldP spid="13" grpId="0"/>
      <p:bldP spid="17" grpId="0" animBg="1"/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9" grpId="0" animBg="1"/>
      <p:bldP spid="30" grpId="0"/>
      <p:bldP spid="35" grpId="0" animBg="1"/>
      <p:bldP spid="36" grpId="0"/>
      <p:bldP spid="41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9"/>
          <p:cNvSpPr txBox="1">
            <a:spLocks noGrp="1"/>
          </p:cNvSpPr>
          <p:nvPr>
            <p:ph type="title" idx="4"/>
          </p:nvPr>
        </p:nvSpPr>
        <p:spPr>
          <a:xfrm>
            <a:off x="0" y="7088"/>
            <a:ext cx="2661363" cy="474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#9Slide07 IcielBaliho Script" pitchFamily="2" charset="-93"/>
              </a:rPr>
              <a:t>II. THỤ TINH</a:t>
            </a:r>
            <a:endParaRPr sz="3200" dirty="0">
              <a:latin typeface="#9Slide07 IcielBaliho Script" pitchFamily="2" charset="-93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0E14C2-5153-4DCF-B9BF-536631D6C8C1}"/>
              </a:ext>
            </a:extLst>
          </p:cNvPr>
          <p:cNvGrpSpPr/>
          <p:nvPr/>
        </p:nvGrpSpPr>
        <p:grpSpPr>
          <a:xfrm>
            <a:off x="-402356" y="625286"/>
            <a:ext cx="3515521" cy="1946464"/>
            <a:chOff x="-1024447" y="332279"/>
            <a:chExt cx="4561750" cy="2525737"/>
          </a:xfrm>
        </p:grpSpPr>
        <p:sp>
          <p:nvSpPr>
            <p:cNvPr id="739" name="Google Shape;739;p49"/>
            <p:cNvSpPr/>
            <p:nvPr/>
          </p:nvSpPr>
          <p:spPr>
            <a:xfrm rot="1799986">
              <a:off x="-1024447" y="332279"/>
              <a:ext cx="4561750" cy="2081767"/>
            </a:xfrm>
            <a:custGeom>
              <a:avLst/>
              <a:gdLst/>
              <a:ahLst/>
              <a:cxnLst/>
              <a:rect l="l" t="t" r="r" b="b"/>
              <a:pathLst>
                <a:path w="91506" h="41759" extrusionOk="0">
                  <a:moveTo>
                    <a:pt x="68494" y="4454"/>
                  </a:moveTo>
                  <a:cubicBezTo>
                    <a:pt x="72710" y="4454"/>
                    <a:pt x="76855" y="6104"/>
                    <a:pt x="79946" y="9204"/>
                  </a:cubicBezTo>
                  <a:cubicBezTo>
                    <a:pt x="84553" y="13825"/>
                    <a:pt x="85923" y="20778"/>
                    <a:pt x="83408" y="26812"/>
                  </a:cubicBezTo>
                  <a:cubicBezTo>
                    <a:pt x="80911" y="32836"/>
                    <a:pt x="75021" y="36747"/>
                    <a:pt x="68506" y="36747"/>
                  </a:cubicBezTo>
                  <a:cubicBezTo>
                    <a:pt x="68494" y="36747"/>
                    <a:pt x="68482" y="36747"/>
                    <a:pt x="68470" y="36747"/>
                  </a:cubicBezTo>
                  <a:cubicBezTo>
                    <a:pt x="59553" y="36733"/>
                    <a:pt x="52346" y="29497"/>
                    <a:pt x="52360" y="20580"/>
                  </a:cubicBezTo>
                  <a:cubicBezTo>
                    <a:pt x="52360" y="14037"/>
                    <a:pt x="56317" y="8158"/>
                    <a:pt x="62351" y="5671"/>
                  </a:cubicBezTo>
                  <a:cubicBezTo>
                    <a:pt x="64338" y="4852"/>
                    <a:pt x="66425" y="4454"/>
                    <a:pt x="68494" y="4454"/>
                  </a:cubicBezTo>
                  <a:close/>
                  <a:moveTo>
                    <a:pt x="69707" y="1"/>
                  </a:moveTo>
                  <a:cubicBezTo>
                    <a:pt x="67735" y="1"/>
                    <a:pt x="65749" y="280"/>
                    <a:pt x="63807" y="852"/>
                  </a:cubicBezTo>
                  <a:cubicBezTo>
                    <a:pt x="52010" y="2757"/>
                    <a:pt x="44539" y="16878"/>
                    <a:pt x="24919" y="16878"/>
                  </a:cubicBezTo>
                  <a:cubicBezTo>
                    <a:pt x="24889" y="16878"/>
                    <a:pt x="24860" y="16878"/>
                    <a:pt x="24831" y="16878"/>
                  </a:cubicBezTo>
                  <a:cubicBezTo>
                    <a:pt x="20520" y="16863"/>
                    <a:pt x="10826" y="15987"/>
                    <a:pt x="1682" y="15040"/>
                  </a:cubicBezTo>
                  <a:lnTo>
                    <a:pt x="1682" y="15040"/>
                  </a:lnTo>
                  <a:cubicBezTo>
                    <a:pt x="1795" y="16143"/>
                    <a:pt x="1824" y="17245"/>
                    <a:pt x="1781" y="18347"/>
                  </a:cubicBezTo>
                  <a:cubicBezTo>
                    <a:pt x="1640" y="20919"/>
                    <a:pt x="1046" y="23435"/>
                    <a:pt x="1" y="25767"/>
                  </a:cubicBezTo>
                  <a:cubicBezTo>
                    <a:pt x="9610" y="24820"/>
                    <a:pt x="20252" y="23873"/>
                    <a:pt x="24816" y="23873"/>
                  </a:cubicBezTo>
                  <a:cubicBezTo>
                    <a:pt x="40828" y="23915"/>
                    <a:pt x="48742" y="33257"/>
                    <a:pt x="57476" y="37807"/>
                  </a:cubicBezTo>
                  <a:cubicBezTo>
                    <a:pt x="61097" y="40414"/>
                    <a:pt x="65389" y="41759"/>
                    <a:pt x="69716" y="41759"/>
                  </a:cubicBezTo>
                  <a:cubicBezTo>
                    <a:pt x="72380" y="41759"/>
                    <a:pt x="75058" y="41249"/>
                    <a:pt x="77600" y="40210"/>
                  </a:cubicBezTo>
                  <a:cubicBezTo>
                    <a:pt x="84270" y="37482"/>
                    <a:pt x="89061" y="31504"/>
                    <a:pt x="90290" y="24396"/>
                  </a:cubicBezTo>
                  <a:cubicBezTo>
                    <a:pt x="91506" y="17302"/>
                    <a:pt x="88962" y="10066"/>
                    <a:pt x="83577" y="5275"/>
                  </a:cubicBezTo>
                  <a:cubicBezTo>
                    <a:pt x="79706" y="1831"/>
                    <a:pt x="74753" y="1"/>
                    <a:pt x="69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1435607" y="1093234"/>
              <a:ext cx="1657054" cy="165705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1" name="Google Shape;741;p49"/>
            <p:cNvPicPr preferRelativeResize="0"/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3312" r="-13312"/>
            <a:stretch/>
          </p:blipFill>
          <p:spPr>
            <a:xfrm>
              <a:off x="1393414" y="1064916"/>
              <a:ext cx="1792500" cy="1793100"/>
            </a:xfrm>
            <a:prstGeom prst="ellipse">
              <a:avLst/>
            </a:prstGeom>
            <a:noFill/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743" name="Google Shape;743;p49"/>
          <p:cNvSpPr txBox="1">
            <a:spLocks noGrp="1"/>
          </p:cNvSpPr>
          <p:nvPr>
            <p:ph type="ctrTitle" idx="2"/>
          </p:nvPr>
        </p:nvSpPr>
        <p:spPr>
          <a:xfrm flipH="1">
            <a:off x="1083236" y="2638948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SỰ THỤ TINH</a:t>
            </a:r>
            <a:endParaRPr sz="2400" b="1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744" name="Google Shape;744;p49"/>
          <p:cNvSpPr txBox="1">
            <a:spLocks noGrp="1"/>
          </p:cNvSpPr>
          <p:nvPr>
            <p:ph type="subTitle" idx="1"/>
          </p:nvPr>
        </p:nvSpPr>
        <p:spPr>
          <a:xfrm flipH="1">
            <a:off x="554271" y="3112582"/>
            <a:ext cx="3290706" cy="1182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Sự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thụ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là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sự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kết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hợp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giữa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một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giao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tử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đực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(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tinh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trùng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)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với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một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giao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tử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cái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(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trứng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)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tạo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thành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hợp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vi-VN" sz="15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tử</a:t>
            </a:r>
            <a:r>
              <a:rPr lang="en-US" altLang="vi-VN" sz="15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.</a:t>
            </a:r>
            <a:endParaRPr sz="1500"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F2DDFC-DF66-4D6D-B591-066774CF934F}"/>
              </a:ext>
            </a:extLst>
          </p:cNvPr>
          <p:cNvGrpSpPr/>
          <p:nvPr/>
        </p:nvGrpSpPr>
        <p:grpSpPr>
          <a:xfrm>
            <a:off x="5568573" y="2686467"/>
            <a:ext cx="3977565" cy="2193877"/>
            <a:chOff x="5292126" y="2324960"/>
            <a:chExt cx="4988084" cy="2751242"/>
          </a:xfrm>
        </p:grpSpPr>
        <p:sp>
          <p:nvSpPr>
            <p:cNvPr id="742" name="Google Shape;742;p49"/>
            <p:cNvSpPr/>
            <p:nvPr/>
          </p:nvSpPr>
          <p:spPr>
            <a:xfrm rot="-9817526">
              <a:off x="5292126" y="2799877"/>
              <a:ext cx="4988084" cy="2276325"/>
            </a:xfrm>
            <a:custGeom>
              <a:avLst/>
              <a:gdLst/>
              <a:ahLst/>
              <a:cxnLst/>
              <a:rect l="l" t="t" r="r" b="b"/>
              <a:pathLst>
                <a:path w="91506" h="41759" extrusionOk="0">
                  <a:moveTo>
                    <a:pt x="68494" y="4454"/>
                  </a:moveTo>
                  <a:cubicBezTo>
                    <a:pt x="72710" y="4454"/>
                    <a:pt x="76855" y="6104"/>
                    <a:pt x="79946" y="9204"/>
                  </a:cubicBezTo>
                  <a:cubicBezTo>
                    <a:pt x="84553" y="13825"/>
                    <a:pt x="85923" y="20778"/>
                    <a:pt x="83408" y="26812"/>
                  </a:cubicBezTo>
                  <a:cubicBezTo>
                    <a:pt x="80911" y="32836"/>
                    <a:pt x="75021" y="36747"/>
                    <a:pt x="68506" y="36747"/>
                  </a:cubicBezTo>
                  <a:cubicBezTo>
                    <a:pt x="68494" y="36747"/>
                    <a:pt x="68482" y="36747"/>
                    <a:pt x="68470" y="36747"/>
                  </a:cubicBezTo>
                  <a:cubicBezTo>
                    <a:pt x="59553" y="36733"/>
                    <a:pt x="52346" y="29497"/>
                    <a:pt x="52360" y="20580"/>
                  </a:cubicBezTo>
                  <a:cubicBezTo>
                    <a:pt x="52360" y="14037"/>
                    <a:pt x="56317" y="8158"/>
                    <a:pt x="62351" y="5671"/>
                  </a:cubicBezTo>
                  <a:cubicBezTo>
                    <a:pt x="64338" y="4852"/>
                    <a:pt x="66425" y="4454"/>
                    <a:pt x="68494" y="4454"/>
                  </a:cubicBezTo>
                  <a:close/>
                  <a:moveTo>
                    <a:pt x="69707" y="1"/>
                  </a:moveTo>
                  <a:cubicBezTo>
                    <a:pt x="67735" y="1"/>
                    <a:pt x="65749" y="280"/>
                    <a:pt x="63807" y="852"/>
                  </a:cubicBezTo>
                  <a:cubicBezTo>
                    <a:pt x="52010" y="2757"/>
                    <a:pt x="44539" y="16878"/>
                    <a:pt x="24919" y="16878"/>
                  </a:cubicBezTo>
                  <a:cubicBezTo>
                    <a:pt x="24889" y="16878"/>
                    <a:pt x="24860" y="16878"/>
                    <a:pt x="24831" y="16878"/>
                  </a:cubicBezTo>
                  <a:cubicBezTo>
                    <a:pt x="20520" y="16863"/>
                    <a:pt x="10826" y="15987"/>
                    <a:pt x="1682" y="15040"/>
                  </a:cubicBezTo>
                  <a:lnTo>
                    <a:pt x="1682" y="15040"/>
                  </a:lnTo>
                  <a:cubicBezTo>
                    <a:pt x="1795" y="16143"/>
                    <a:pt x="1824" y="17245"/>
                    <a:pt x="1781" y="18347"/>
                  </a:cubicBezTo>
                  <a:cubicBezTo>
                    <a:pt x="1640" y="20919"/>
                    <a:pt x="1046" y="23435"/>
                    <a:pt x="1" y="25767"/>
                  </a:cubicBezTo>
                  <a:cubicBezTo>
                    <a:pt x="9610" y="24820"/>
                    <a:pt x="20252" y="23873"/>
                    <a:pt x="24816" y="23873"/>
                  </a:cubicBezTo>
                  <a:cubicBezTo>
                    <a:pt x="40828" y="23915"/>
                    <a:pt x="48742" y="33257"/>
                    <a:pt x="57476" y="37807"/>
                  </a:cubicBezTo>
                  <a:cubicBezTo>
                    <a:pt x="61097" y="40414"/>
                    <a:pt x="65389" y="41759"/>
                    <a:pt x="69716" y="41759"/>
                  </a:cubicBezTo>
                  <a:cubicBezTo>
                    <a:pt x="72380" y="41759"/>
                    <a:pt x="75058" y="41249"/>
                    <a:pt x="77600" y="40210"/>
                  </a:cubicBezTo>
                  <a:cubicBezTo>
                    <a:pt x="84270" y="37482"/>
                    <a:pt x="89061" y="31504"/>
                    <a:pt x="90290" y="24396"/>
                  </a:cubicBezTo>
                  <a:cubicBezTo>
                    <a:pt x="91506" y="17302"/>
                    <a:pt x="88962" y="10066"/>
                    <a:pt x="83577" y="5275"/>
                  </a:cubicBezTo>
                  <a:cubicBezTo>
                    <a:pt x="79706" y="1831"/>
                    <a:pt x="74753" y="1"/>
                    <a:pt x="69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5303217" y="2324960"/>
              <a:ext cx="2459700" cy="245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8" name="Google Shape;748;p49"/>
            <p:cNvPicPr preferRelativeResize="0"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7" r="17"/>
            <a:stretch/>
          </p:blipFill>
          <p:spPr>
            <a:xfrm>
              <a:off x="5636815" y="2666247"/>
              <a:ext cx="1792501" cy="1793100"/>
            </a:xfrm>
            <a:prstGeom prst="ellipse">
              <a:avLst/>
            </a:prstGeom>
            <a:noFill/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744;p49">
                <a:extLst>
                  <a:ext uri="{FF2B5EF4-FFF2-40B4-BE49-F238E27FC236}">
                    <a16:creationId xmlns:a16="http://schemas.microsoft.com/office/drawing/2014/main" id="{BC4852E5-681F-40E0-8133-9F02C6F03D68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64527" y="4251835"/>
                <a:ext cx="3972758" cy="6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 algn="ctr">
                  <a:lnSpc>
                    <a:spcPct val="150000"/>
                  </a:lnSpc>
                  <a:buClr>
                    <a:schemeClr val="dk1"/>
                  </a:buClr>
                  <a:buSzPts val="1200"/>
                  <a:buFont typeface="Hind Vadodara Light"/>
                  <a:buNone/>
                  <a:defRPr sz="1500">
                    <a:solidFill>
                      <a:schemeClr val="tx1">
                        <a:lumMod val="75000"/>
                      </a:schemeClr>
                    </a:solidFill>
                    <a:latin typeface="#9Slide03 Arima Madurai Black" panose="00000A00000000000000" pitchFamily="2" charset="-93"/>
                    <a:ea typeface="Hind Vadodara Light"/>
                    <a:cs typeface="#9Slide03 Arima Madurai Black" panose="00000A00000000000000" pitchFamily="2" charset="-93"/>
                    <a:sym typeface="Hind Vadodara Light"/>
                  </a:defRPr>
                </a:lvl1pPr>
                <a:lvl2pPr marL="914400" indent="-317500" algn="ctr">
                  <a:buClr>
                    <a:schemeClr val="dk1"/>
                  </a:buClr>
                  <a:buSzPts val="1200"/>
                  <a:buFont typeface="Hind Vadodara Light"/>
                  <a:buNone/>
                  <a:defRPr sz="120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defRPr>
                </a:lvl2pPr>
                <a:lvl3pPr marL="1371600" indent="-304800" algn="ctr">
                  <a:buClr>
                    <a:schemeClr val="dk1"/>
                  </a:buClr>
                  <a:buSzPts val="1200"/>
                  <a:buFont typeface="Hind Vadodara Light"/>
                  <a:buNone/>
                  <a:defRPr sz="120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defRPr>
                </a:lvl3pPr>
                <a:lvl4pPr marL="1828800" indent="-304800" algn="ctr">
                  <a:buClr>
                    <a:schemeClr val="dk1"/>
                  </a:buClr>
                  <a:buSzPts val="1200"/>
                  <a:buFont typeface="Hind Vadodara Light"/>
                  <a:buNone/>
                  <a:defRPr sz="120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defRPr>
                </a:lvl4pPr>
                <a:lvl5pPr marL="2286000" indent="-304800" algn="ctr">
                  <a:buClr>
                    <a:schemeClr val="dk1"/>
                  </a:buClr>
                  <a:buSzPts val="1200"/>
                  <a:buFont typeface="Hind Vadodara Light"/>
                  <a:buNone/>
                  <a:defRPr sz="120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defRPr>
                </a:lvl5pPr>
                <a:lvl6pPr marL="2743200" indent="-304800" algn="ctr">
                  <a:buClr>
                    <a:schemeClr val="dk1"/>
                  </a:buClr>
                  <a:buSzPts val="1200"/>
                  <a:buFont typeface="Hind Vadodara Light"/>
                  <a:buNone/>
                  <a:defRPr sz="120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defRPr>
                </a:lvl6pPr>
                <a:lvl7pPr marL="3200400" indent="-304800" algn="ctr">
                  <a:buClr>
                    <a:schemeClr val="dk1"/>
                  </a:buClr>
                  <a:buSzPts val="1200"/>
                  <a:buFont typeface="Hind Vadodara Light"/>
                  <a:buNone/>
                  <a:defRPr sz="120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defRPr>
                </a:lvl7pPr>
                <a:lvl8pPr marL="3657600" indent="-304800" algn="ctr">
                  <a:buClr>
                    <a:schemeClr val="dk1"/>
                  </a:buClr>
                  <a:buSzPts val="1200"/>
                  <a:buFont typeface="Hind Vadodara Light"/>
                  <a:buNone/>
                  <a:defRPr sz="120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defRPr>
                </a:lvl8pPr>
                <a:lvl9pPr marL="4114800" indent="-304800" algn="ctr">
                  <a:buClr>
                    <a:schemeClr val="dk1"/>
                  </a:buClr>
                  <a:buSzPts val="1200"/>
                  <a:buFont typeface="Hind Vadodara Light"/>
                  <a:buNone/>
                  <a:defRPr sz="1200">
                    <a:solidFill>
                      <a:schemeClr val="dk1"/>
                    </a:solidFill>
                    <a:latin typeface="Hind Vadodara Light"/>
                    <a:ea typeface="Hind Vadodara Light"/>
                    <a:cs typeface="Hind Vadodara Light"/>
                    <a:sym typeface="Hind Vadodara Light"/>
                  </a:defRPr>
                </a:lvl9pPr>
              </a:lstStyle>
              <a:p>
                <a:r>
                  <a:rPr lang="en-US" altLang="vi-VN" dirty="0"/>
                  <a:t> 1 </a:t>
                </a:r>
                <a:r>
                  <a:rPr lang="en-US" altLang="vi-VN" dirty="0" err="1"/>
                  <a:t>trứng</a:t>
                </a:r>
                <a:r>
                  <a:rPr lang="en-US" altLang="vi-VN" dirty="0"/>
                  <a:t>   x   1 </a:t>
                </a:r>
                <a:r>
                  <a:rPr lang="en-US" altLang="vi-VN" dirty="0" err="1"/>
                  <a:t>tinh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trùng</a:t>
                </a:r>
                <a:r>
                  <a:rPr lang="en-US" altLang="vi-VN" dirty="0"/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vi-VN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vi-V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vi-VN"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</m:e>
                    </m:groupChr>
                  </m:oMath>
                </a14:m>
                <a:r>
                  <a:rPr lang="en-US" altLang="vi-VN" dirty="0"/>
                  <a:t>  1 </a:t>
                </a:r>
                <a:r>
                  <a:rPr lang="en-US" altLang="vi-VN" dirty="0" err="1"/>
                  <a:t>Hợp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tử</a:t>
                </a:r>
                <a:endParaRPr lang="en-US" altLang="vi-VN" dirty="0"/>
              </a:p>
              <a:p>
                <a:r>
                  <a:rPr lang="en-US" altLang="vi-VN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Google Shape;744;p49">
                <a:extLst>
                  <a:ext uri="{FF2B5EF4-FFF2-40B4-BE49-F238E27FC236}">
                    <a16:creationId xmlns:a16="http://schemas.microsoft.com/office/drawing/2014/main" id="{BC4852E5-681F-40E0-8133-9F02C6F03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4527" y="4251835"/>
                <a:ext cx="3972758" cy="613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744;p49">
            <a:extLst>
              <a:ext uri="{FF2B5EF4-FFF2-40B4-BE49-F238E27FC236}">
                <a16:creationId xmlns:a16="http://schemas.microsoft.com/office/drawing/2014/main" id="{0AB3981C-25ED-4828-A3B1-203105C839B0}"/>
              </a:ext>
            </a:extLst>
          </p:cNvPr>
          <p:cNvSpPr txBox="1">
            <a:spLocks/>
          </p:cNvSpPr>
          <p:nvPr/>
        </p:nvSpPr>
        <p:spPr>
          <a:xfrm flipH="1">
            <a:off x="5276172" y="1523626"/>
            <a:ext cx="2413781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150000"/>
              </a:lnSpc>
              <a:buClr>
                <a:schemeClr val="dk1"/>
              </a:buClr>
              <a:buSzPts val="1200"/>
              <a:buFont typeface="Hind Vadodara Light"/>
              <a:buNone/>
              <a:defRPr sz="150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ea typeface="Hind Vadodara Light"/>
                <a:cs typeface="#9Slide03 Arima Madurai Black" panose="00000A00000000000000" pitchFamily="2" charset="-93"/>
              </a:defRPr>
            </a:lvl1pPr>
            <a:lvl2pPr marL="914400" indent="-3175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Hind Vadodara Light"/>
              <a:buNone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9pPr>
          </a:lstStyle>
          <a:p>
            <a:r>
              <a:rPr lang="en-US" altLang="vi-VN" sz="2000" dirty="0" err="1"/>
              <a:t>Bản</a:t>
            </a:r>
            <a:r>
              <a:rPr lang="en-US" altLang="vi-VN" sz="2000" dirty="0"/>
              <a:t> </a:t>
            </a:r>
            <a:r>
              <a:rPr lang="en-US" altLang="vi-VN" sz="2000" dirty="0" err="1"/>
              <a:t>chất</a:t>
            </a:r>
            <a:r>
              <a:rPr lang="en-US" altLang="vi-VN" sz="2000" dirty="0"/>
              <a:t> </a:t>
            </a:r>
            <a:r>
              <a:rPr lang="en-US" altLang="vi-VN" sz="2000" dirty="0" err="1"/>
              <a:t>thực</a:t>
            </a:r>
            <a:r>
              <a:rPr lang="en-US" altLang="vi-VN" sz="2000" dirty="0"/>
              <a:t> </a:t>
            </a:r>
            <a:r>
              <a:rPr lang="en-US" altLang="vi-VN" sz="2000" dirty="0" err="1"/>
              <a:t>sự</a:t>
            </a:r>
            <a:r>
              <a:rPr lang="en-US" altLang="vi-VN" sz="2000" dirty="0"/>
              <a:t> </a:t>
            </a:r>
            <a:r>
              <a:rPr lang="en-US" altLang="vi-VN" sz="2000" dirty="0" err="1"/>
              <a:t>của</a:t>
            </a:r>
            <a:r>
              <a:rPr lang="en-US" altLang="vi-VN" sz="2000" dirty="0"/>
              <a:t> </a:t>
            </a:r>
            <a:r>
              <a:rPr lang="en-US" altLang="vi-VN" sz="2000" dirty="0" err="1"/>
              <a:t>thụ</a:t>
            </a:r>
            <a:r>
              <a:rPr lang="en-US" altLang="vi-VN" sz="2000" dirty="0"/>
              <a:t> </a:t>
            </a:r>
            <a:r>
              <a:rPr lang="en-US" altLang="vi-VN" sz="2000" dirty="0" err="1"/>
              <a:t>tinh</a:t>
            </a:r>
            <a:r>
              <a:rPr lang="en-US" altLang="vi-VN" sz="2000" dirty="0"/>
              <a:t> </a:t>
            </a:r>
            <a:r>
              <a:rPr lang="en-US" altLang="vi-VN" sz="2000" dirty="0" err="1"/>
              <a:t>là</a:t>
            </a:r>
            <a:r>
              <a:rPr lang="en-US" altLang="vi-VN" sz="2000" dirty="0"/>
              <a:t> </a:t>
            </a:r>
            <a:r>
              <a:rPr lang="en-US" altLang="vi-VN" sz="2000" dirty="0" err="1"/>
              <a:t>gì</a:t>
            </a:r>
            <a:r>
              <a:rPr lang="en-US" altLang="vi-VN" sz="2000" dirty="0"/>
              <a:t>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P spid="744" grpId="0" build="p"/>
      <p:bldP spid="22" grpId="0" build="p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4"/>
          <p:cNvSpPr txBox="1">
            <a:spLocks noGrp="1"/>
          </p:cNvSpPr>
          <p:nvPr>
            <p:ph type="title"/>
          </p:nvPr>
        </p:nvSpPr>
        <p:spPr>
          <a:xfrm>
            <a:off x="328837" y="12987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7 IcielBaliho Script" pitchFamily="2" charset="-93"/>
              </a:rPr>
              <a:t>THANKS!!!!</a:t>
            </a:r>
            <a:endParaRPr dirty="0">
              <a:latin typeface="#9Slide07 IcielBaliho Script" pitchFamily="2" charset="-93"/>
            </a:endParaRPr>
          </a:p>
        </p:txBody>
      </p:sp>
      <p:sp>
        <p:nvSpPr>
          <p:cNvPr id="19" name="Google Shape;134;p29">
            <a:extLst>
              <a:ext uri="{FF2B5EF4-FFF2-40B4-BE49-F238E27FC236}">
                <a16:creationId xmlns:a16="http://schemas.microsoft.com/office/drawing/2014/main" id="{32FE2241-CF3D-41B8-98BE-6B37D1790E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6866" y="2571750"/>
            <a:ext cx="3887636" cy="704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29455C-4E7B-4AB3-9240-8842937EB7C3}"/>
              </a:ext>
            </a:extLst>
          </p:cNvPr>
          <p:cNvSpPr/>
          <p:nvPr/>
        </p:nvSpPr>
        <p:spPr>
          <a:xfrm>
            <a:off x="0" y="3421930"/>
            <a:ext cx="3978111" cy="1721570"/>
          </a:xfrm>
          <a:prstGeom prst="rect">
            <a:avLst/>
          </a:prstGeom>
          <a:solidFill>
            <a:srgbClr val="C7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7B6484-D3B0-43FF-8064-87681F7A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218" y="129309"/>
            <a:ext cx="6890327" cy="1046428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Cho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cụm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từ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sau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tìm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cụm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từ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thích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hợp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khi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nói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về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kết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quả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và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ý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nghĩa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và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  <a:cs typeface="#9Slide03 Arima Madurai Black" panose="00000A00000000000000" pitchFamily="2" charset="-93"/>
              </a:rPr>
              <a:t>phân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#9Slide07 IcielBaliho Script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38FD02-C398-494D-8209-C5A226402073}"/>
              </a:ext>
            </a:extLst>
          </p:cNvPr>
          <p:cNvGrpSpPr/>
          <p:nvPr/>
        </p:nvGrpSpPr>
        <p:grpSpPr>
          <a:xfrm>
            <a:off x="1487056" y="1456627"/>
            <a:ext cx="2179782" cy="584609"/>
            <a:chOff x="1182255" y="1484336"/>
            <a:chExt cx="2179782" cy="58460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C9FCA33-CB58-491C-9D71-0A33089B6B5E}"/>
                </a:ext>
              </a:extLst>
            </p:cNvPr>
            <p:cNvSpPr/>
            <p:nvPr/>
          </p:nvSpPr>
          <p:spPr>
            <a:xfrm>
              <a:off x="1182255" y="1533236"/>
              <a:ext cx="2179782" cy="535709"/>
            </a:xfrm>
            <a:prstGeom prst="roundRect">
              <a:avLst>
                <a:gd name="adj" fmla="val 3563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1A44DAEC-99E4-442B-892A-E40BA5BF4A4E}"/>
                </a:ext>
              </a:extLst>
            </p:cNvPr>
            <p:cNvSpPr txBox="1">
              <a:spLocks/>
            </p:cNvSpPr>
            <p:nvPr/>
          </p:nvSpPr>
          <p:spPr>
            <a:xfrm>
              <a:off x="1182255" y="1484336"/>
              <a:ext cx="2078181" cy="566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#9Slide03 Arima Madurai Black" panose="00000A00000000000000" pitchFamily="2" charset="-93"/>
                </a:rPr>
                <a:t>NGUYÊN PHÂN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456EED-7689-4E80-98DB-D68BA03A214A}"/>
              </a:ext>
            </a:extLst>
          </p:cNvPr>
          <p:cNvGrpSpPr/>
          <p:nvPr/>
        </p:nvGrpSpPr>
        <p:grpSpPr>
          <a:xfrm>
            <a:off x="5597237" y="1447390"/>
            <a:ext cx="2179782" cy="584610"/>
            <a:chOff x="1182255" y="1484335"/>
            <a:chExt cx="2179782" cy="5846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86CBB4-F004-48C1-8156-379CC5BB62F1}"/>
                </a:ext>
              </a:extLst>
            </p:cNvPr>
            <p:cNvSpPr/>
            <p:nvPr/>
          </p:nvSpPr>
          <p:spPr>
            <a:xfrm>
              <a:off x="1182255" y="1533236"/>
              <a:ext cx="2179782" cy="535709"/>
            </a:xfrm>
            <a:prstGeom prst="roundRect">
              <a:avLst>
                <a:gd name="adj" fmla="val 35633"/>
              </a:avLst>
            </a:prstGeom>
            <a:solidFill>
              <a:srgbClr val="E4C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2">
              <a:extLst>
                <a:ext uri="{FF2B5EF4-FFF2-40B4-BE49-F238E27FC236}">
                  <a16:creationId xmlns:a16="http://schemas.microsoft.com/office/drawing/2014/main" id="{09D9056D-34C4-47E6-8B73-3936E0E55338}"/>
                </a:ext>
              </a:extLst>
            </p:cNvPr>
            <p:cNvSpPr txBox="1">
              <a:spLocks/>
            </p:cNvSpPr>
            <p:nvPr/>
          </p:nvSpPr>
          <p:spPr>
            <a:xfrm>
              <a:off x="1237673" y="1484335"/>
              <a:ext cx="2078181" cy="566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#9Slide03 Arima Madurai Black" panose="00000A00000000000000" pitchFamily="2" charset="-93"/>
                </a:rPr>
                <a:t>GIẢM PHÂN</a:t>
              </a:r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id="{3E3CD8C2-869C-46DB-B427-722A8DEB4330}"/>
              </a:ext>
            </a:extLst>
          </p:cNvPr>
          <p:cNvSpPr txBox="1">
            <a:spLocks/>
          </p:cNvSpPr>
          <p:nvPr/>
        </p:nvSpPr>
        <p:spPr>
          <a:xfrm>
            <a:off x="766617" y="2426445"/>
            <a:ext cx="1394691" cy="566137"/>
          </a:xfrm>
          <a:prstGeom prst="roundRect">
            <a:avLst>
              <a:gd name="adj" fmla="val 50000"/>
            </a:avLst>
          </a:prstGeom>
          <a:solidFill>
            <a:srgbClr val="7AB01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4C2E4B46-CC54-47E8-8F9C-46E902F14A33}"/>
              </a:ext>
            </a:extLst>
          </p:cNvPr>
          <p:cNvSpPr txBox="1">
            <a:spLocks/>
          </p:cNvSpPr>
          <p:nvPr/>
        </p:nvSpPr>
        <p:spPr>
          <a:xfrm>
            <a:off x="858983" y="2407971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1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mẹ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(2n)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8527842-2E8D-48F1-B9F9-D080DF579E19}"/>
              </a:ext>
            </a:extLst>
          </p:cNvPr>
          <p:cNvSpPr txBox="1">
            <a:spLocks/>
          </p:cNvSpPr>
          <p:nvPr/>
        </p:nvSpPr>
        <p:spPr>
          <a:xfrm>
            <a:off x="2715489" y="2444918"/>
            <a:ext cx="1394691" cy="566137"/>
          </a:xfrm>
          <a:prstGeom prst="roundRect">
            <a:avLst>
              <a:gd name="adj" fmla="val 50000"/>
            </a:avLst>
          </a:prstGeom>
          <a:solidFill>
            <a:srgbClr val="7AB01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3" name="3">
            <a:extLst>
              <a:ext uri="{FF2B5EF4-FFF2-40B4-BE49-F238E27FC236}">
                <a16:creationId xmlns:a16="http://schemas.microsoft.com/office/drawing/2014/main" id="{3B3CF630-00FA-4489-A4A6-36845BC5DC4C}"/>
              </a:ext>
            </a:extLst>
          </p:cNvPr>
          <p:cNvSpPr txBox="1">
            <a:spLocks/>
          </p:cNvSpPr>
          <p:nvPr/>
        </p:nvSpPr>
        <p:spPr>
          <a:xfrm>
            <a:off x="2807855" y="2426444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con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9AA9628-DDA5-41A0-9310-EBE901E85DC4}"/>
              </a:ext>
            </a:extLst>
          </p:cNvPr>
          <p:cNvSpPr txBox="1">
            <a:spLocks/>
          </p:cNvSpPr>
          <p:nvPr/>
        </p:nvSpPr>
        <p:spPr>
          <a:xfrm>
            <a:off x="738908" y="3350081"/>
            <a:ext cx="1394691" cy="566137"/>
          </a:xfrm>
          <a:prstGeom prst="roundRect">
            <a:avLst>
              <a:gd name="adj" fmla="val 50000"/>
            </a:avLst>
          </a:prstGeom>
          <a:solidFill>
            <a:srgbClr val="7AB01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8" name="6">
            <a:extLst>
              <a:ext uri="{FF2B5EF4-FFF2-40B4-BE49-F238E27FC236}">
                <a16:creationId xmlns:a16="http://schemas.microsoft.com/office/drawing/2014/main" id="{A5689AE2-C914-4FB8-AFCC-E29E558165A9}"/>
              </a:ext>
            </a:extLst>
          </p:cNvPr>
          <p:cNvSpPr txBox="1">
            <a:spLocks/>
          </p:cNvSpPr>
          <p:nvPr/>
        </p:nvSpPr>
        <p:spPr>
          <a:xfrm>
            <a:off x="831274" y="3331607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NST</a:t>
            </a:r>
          </a:p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2n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DC821BAE-97F6-4209-9F5D-0D8910FC7C08}"/>
              </a:ext>
            </a:extLst>
          </p:cNvPr>
          <p:cNvSpPr txBox="1">
            <a:spLocks/>
          </p:cNvSpPr>
          <p:nvPr/>
        </p:nvSpPr>
        <p:spPr>
          <a:xfrm>
            <a:off x="2752436" y="3339029"/>
            <a:ext cx="1394691" cy="566137"/>
          </a:xfrm>
          <a:prstGeom prst="roundRect">
            <a:avLst>
              <a:gd name="adj" fmla="val 50000"/>
            </a:avLst>
          </a:prstGeom>
          <a:solidFill>
            <a:srgbClr val="7AB01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1" name="9">
            <a:extLst>
              <a:ext uri="{FF2B5EF4-FFF2-40B4-BE49-F238E27FC236}">
                <a16:creationId xmlns:a16="http://schemas.microsoft.com/office/drawing/2014/main" id="{86F45BA5-C66F-4D98-9BEC-A1B2D5832B94}"/>
              </a:ext>
            </a:extLst>
          </p:cNvPr>
          <p:cNvSpPr txBox="1">
            <a:spLocks/>
          </p:cNvSpPr>
          <p:nvPr/>
        </p:nvSpPr>
        <p:spPr>
          <a:xfrm>
            <a:off x="2844802" y="3431390"/>
            <a:ext cx="1209962" cy="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lớn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lên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9968D09-9247-4DF4-8989-47540BFE1B71}"/>
              </a:ext>
            </a:extLst>
          </p:cNvPr>
          <p:cNvSpPr txBox="1">
            <a:spLocks/>
          </p:cNvSpPr>
          <p:nvPr/>
        </p:nvSpPr>
        <p:spPr>
          <a:xfrm>
            <a:off x="1754908" y="4234956"/>
            <a:ext cx="1394691" cy="566137"/>
          </a:xfrm>
          <a:prstGeom prst="roundRect">
            <a:avLst>
              <a:gd name="adj" fmla="val 50000"/>
            </a:avLst>
          </a:prstGeom>
          <a:solidFill>
            <a:srgbClr val="7AB01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4" name="5">
            <a:extLst>
              <a:ext uri="{FF2B5EF4-FFF2-40B4-BE49-F238E27FC236}">
                <a16:creationId xmlns:a16="http://schemas.microsoft.com/office/drawing/2014/main" id="{6F44ADAD-8717-4794-9547-049B0338A163}"/>
              </a:ext>
            </a:extLst>
          </p:cNvPr>
          <p:cNvSpPr txBox="1">
            <a:spLocks/>
          </p:cNvSpPr>
          <p:nvPr/>
        </p:nvSpPr>
        <p:spPr>
          <a:xfrm>
            <a:off x="1847274" y="4327317"/>
            <a:ext cx="1209962" cy="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thay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thế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1F265577-92A6-4037-8C13-776DAA8CC518}"/>
              </a:ext>
            </a:extLst>
          </p:cNvPr>
          <p:cNvSpPr txBox="1">
            <a:spLocks/>
          </p:cNvSpPr>
          <p:nvPr/>
        </p:nvSpPr>
        <p:spPr>
          <a:xfrm>
            <a:off x="7130473" y="2417207"/>
            <a:ext cx="1394691" cy="566137"/>
          </a:xfrm>
          <a:prstGeom prst="roundRect">
            <a:avLst>
              <a:gd name="adj" fmla="val 50000"/>
            </a:avLst>
          </a:prstGeom>
          <a:solidFill>
            <a:srgbClr val="E4C5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7" name="4">
            <a:extLst>
              <a:ext uri="{FF2B5EF4-FFF2-40B4-BE49-F238E27FC236}">
                <a16:creationId xmlns:a16="http://schemas.microsoft.com/office/drawing/2014/main" id="{F96AFB1E-4C78-4299-8BE6-00E103E78719}"/>
              </a:ext>
            </a:extLst>
          </p:cNvPr>
          <p:cNvSpPr txBox="1">
            <a:spLocks/>
          </p:cNvSpPr>
          <p:nvPr/>
        </p:nvSpPr>
        <p:spPr>
          <a:xfrm>
            <a:off x="7222839" y="2398733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4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con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02B6A8A7-B789-49A6-8691-8E31276AC209}"/>
              </a:ext>
            </a:extLst>
          </p:cNvPr>
          <p:cNvSpPr txBox="1">
            <a:spLocks/>
          </p:cNvSpPr>
          <p:nvPr/>
        </p:nvSpPr>
        <p:spPr>
          <a:xfrm>
            <a:off x="5116947" y="3320558"/>
            <a:ext cx="1394691" cy="566137"/>
          </a:xfrm>
          <a:prstGeom prst="roundRect">
            <a:avLst>
              <a:gd name="adj" fmla="val 50000"/>
            </a:avLst>
          </a:prstGeom>
          <a:solidFill>
            <a:srgbClr val="E4C5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0" name="8">
            <a:extLst>
              <a:ext uri="{FF2B5EF4-FFF2-40B4-BE49-F238E27FC236}">
                <a16:creationId xmlns:a16="http://schemas.microsoft.com/office/drawing/2014/main" id="{6C1352C1-D6B5-4DE5-85DF-61F7579962B0}"/>
              </a:ext>
            </a:extLst>
          </p:cNvPr>
          <p:cNvSpPr txBox="1">
            <a:spLocks/>
          </p:cNvSpPr>
          <p:nvPr/>
        </p:nvSpPr>
        <p:spPr>
          <a:xfrm>
            <a:off x="5209313" y="3302084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NST</a:t>
            </a:r>
          </a:p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955C4F3C-7E10-445F-8C4B-A0125A7BAE7B}"/>
              </a:ext>
            </a:extLst>
          </p:cNvPr>
          <p:cNvSpPr txBox="1">
            <a:spLocks/>
          </p:cNvSpPr>
          <p:nvPr/>
        </p:nvSpPr>
        <p:spPr>
          <a:xfrm>
            <a:off x="7158181" y="3387028"/>
            <a:ext cx="1394691" cy="566137"/>
          </a:xfrm>
          <a:prstGeom prst="roundRect">
            <a:avLst>
              <a:gd name="adj" fmla="val 50000"/>
            </a:avLst>
          </a:prstGeom>
          <a:solidFill>
            <a:srgbClr val="E4C5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E7F6D4BD-50CD-4A04-9359-EB391820D33B}"/>
              </a:ext>
            </a:extLst>
          </p:cNvPr>
          <p:cNvSpPr txBox="1">
            <a:spLocks/>
          </p:cNvSpPr>
          <p:nvPr/>
        </p:nvSpPr>
        <p:spPr>
          <a:xfrm>
            <a:off x="7250547" y="3368554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sinh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dục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F5A84864-914D-4F87-A4C2-39E6A34E1441}"/>
              </a:ext>
            </a:extLst>
          </p:cNvPr>
          <p:cNvSpPr txBox="1">
            <a:spLocks/>
          </p:cNvSpPr>
          <p:nvPr/>
        </p:nvSpPr>
        <p:spPr>
          <a:xfrm>
            <a:off x="6096001" y="4234956"/>
            <a:ext cx="1394691" cy="566137"/>
          </a:xfrm>
          <a:prstGeom prst="roundRect">
            <a:avLst>
              <a:gd name="adj" fmla="val 50000"/>
            </a:avLst>
          </a:prstGeom>
          <a:solidFill>
            <a:srgbClr val="E4C5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2" name="7">
            <a:extLst>
              <a:ext uri="{FF2B5EF4-FFF2-40B4-BE49-F238E27FC236}">
                <a16:creationId xmlns:a16="http://schemas.microsoft.com/office/drawing/2014/main" id="{26CCA5AF-A7A1-438F-84A5-B72F732D1971}"/>
              </a:ext>
            </a:extLst>
          </p:cNvPr>
          <p:cNvSpPr txBox="1">
            <a:spLocks/>
          </p:cNvSpPr>
          <p:nvPr/>
        </p:nvSpPr>
        <p:spPr>
          <a:xfrm>
            <a:off x="6188367" y="4327317"/>
            <a:ext cx="1209962" cy="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giao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tử</a:t>
            </a:r>
            <a:endParaRPr lang="en-US" sz="16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35457D6-5772-4FEF-9052-4B5C9EC5B914}"/>
              </a:ext>
            </a:extLst>
          </p:cNvPr>
          <p:cNvSpPr txBox="1">
            <a:spLocks/>
          </p:cNvSpPr>
          <p:nvPr/>
        </p:nvSpPr>
        <p:spPr>
          <a:xfrm>
            <a:off x="5112326" y="2421827"/>
            <a:ext cx="1394691" cy="566137"/>
          </a:xfrm>
          <a:prstGeom prst="roundRect">
            <a:avLst>
              <a:gd name="adj" fmla="val 50000"/>
            </a:avLst>
          </a:prstGeom>
          <a:solidFill>
            <a:srgbClr val="E4C5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1" name="1">
            <a:extLst>
              <a:ext uri="{FF2B5EF4-FFF2-40B4-BE49-F238E27FC236}">
                <a16:creationId xmlns:a16="http://schemas.microsoft.com/office/drawing/2014/main" id="{E81593C2-1161-4FAC-9538-8CD87195E3C0}"/>
              </a:ext>
            </a:extLst>
          </p:cNvPr>
          <p:cNvSpPr txBox="1">
            <a:spLocks/>
          </p:cNvSpPr>
          <p:nvPr/>
        </p:nvSpPr>
        <p:spPr>
          <a:xfrm>
            <a:off x="5204692" y="2403353"/>
            <a:ext cx="1209962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1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mẹ</a:t>
            </a:r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(2n)</a:t>
            </a:r>
          </a:p>
        </p:txBody>
      </p:sp>
    </p:spTree>
    <p:extLst>
      <p:ext uri="{BB962C8B-B14F-4D97-AF65-F5344CB8AC3E}">
        <p14:creationId xmlns:p14="http://schemas.microsoft.com/office/powerpoint/2010/main" val="57364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438FD02-C398-494D-8209-C5A226402073}"/>
              </a:ext>
            </a:extLst>
          </p:cNvPr>
          <p:cNvGrpSpPr/>
          <p:nvPr/>
        </p:nvGrpSpPr>
        <p:grpSpPr>
          <a:xfrm>
            <a:off x="295565" y="1364262"/>
            <a:ext cx="2179782" cy="584609"/>
            <a:chOff x="1182255" y="1484336"/>
            <a:chExt cx="2179782" cy="58460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C9FCA33-CB58-491C-9D71-0A33089B6B5E}"/>
                </a:ext>
              </a:extLst>
            </p:cNvPr>
            <p:cNvSpPr/>
            <p:nvPr/>
          </p:nvSpPr>
          <p:spPr>
            <a:xfrm>
              <a:off x="1182255" y="1533236"/>
              <a:ext cx="2179782" cy="535709"/>
            </a:xfrm>
            <a:prstGeom prst="roundRect">
              <a:avLst>
                <a:gd name="adj" fmla="val 3563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1A44DAEC-99E4-442B-892A-E40BA5BF4A4E}"/>
                </a:ext>
              </a:extLst>
            </p:cNvPr>
            <p:cNvSpPr txBox="1">
              <a:spLocks/>
            </p:cNvSpPr>
            <p:nvPr/>
          </p:nvSpPr>
          <p:spPr>
            <a:xfrm>
              <a:off x="1182255" y="1484336"/>
              <a:ext cx="2078181" cy="566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#9Slide03 Arima Madurai Black" panose="00000A00000000000000" pitchFamily="2" charset="-93"/>
                </a:rPr>
                <a:t>NGUYÊN PHÂN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456EED-7689-4E80-98DB-D68BA03A214A}"/>
              </a:ext>
            </a:extLst>
          </p:cNvPr>
          <p:cNvGrpSpPr/>
          <p:nvPr/>
        </p:nvGrpSpPr>
        <p:grpSpPr>
          <a:xfrm>
            <a:off x="6631710" y="1345790"/>
            <a:ext cx="2179782" cy="584610"/>
            <a:chOff x="1182255" y="1484335"/>
            <a:chExt cx="2179782" cy="5846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86CBB4-F004-48C1-8156-379CC5BB62F1}"/>
                </a:ext>
              </a:extLst>
            </p:cNvPr>
            <p:cNvSpPr/>
            <p:nvPr/>
          </p:nvSpPr>
          <p:spPr>
            <a:xfrm>
              <a:off x="1182255" y="1533236"/>
              <a:ext cx="2179782" cy="535709"/>
            </a:xfrm>
            <a:prstGeom prst="roundRect">
              <a:avLst>
                <a:gd name="adj" fmla="val 35633"/>
              </a:avLst>
            </a:prstGeom>
            <a:solidFill>
              <a:srgbClr val="E4C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2">
              <a:extLst>
                <a:ext uri="{FF2B5EF4-FFF2-40B4-BE49-F238E27FC236}">
                  <a16:creationId xmlns:a16="http://schemas.microsoft.com/office/drawing/2014/main" id="{09D9056D-34C4-47E6-8B73-3936E0E55338}"/>
                </a:ext>
              </a:extLst>
            </p:cNvPr>
            <p:cNvSpPr txBox="1">
              <a:spLocks/>
            </p:cNvSpPr>
            <p:nvPr/>
          </p:nvSpPr>
          <p:spPr>
            <a:xfrm>
              <a:off x="1237673" y="1484335"/>
              <a:ext cx="2078181" cy="566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3600" b="0" i="0" u="none" strike="noStrike" cap="none">
                  <a:solidFill>
                    <a:schemeClr val="accent2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#9Slide03 Arima Madurai Black" panose="00000A00000000000000" pitchFamily="2" charset="-93"/>
                </a:rPr>
                <a:t>GIẢM PHÂN</a:t>
              </a:r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id="{3E3CD8C2-869C-46DB-B427-722A8DEB4330}"/>
              </a:ext>
            </a:extLst>
          </p:cNvPr>
          <p:cNvSpPr txBox="1">
            <a:spLocks/>
          </p:cNvSpPr>
          <p:nvPr/>
        </p:nvSpPr>
        <p:spPr>
          <a:xfrm>
            <a:off x="203200" y="2426444"/>
            <a:ext cx="4211782" cy="769337"/>
          </a:xfrm>
          <a:prstGeom prst="roundRect">
            <a:avLst>
              <a:gd name="adj" fmla="val 50000"/>
            </a:avLst>
          </a:prstGeom>
          <a:solidFill>
            <a:srgbClr val="7AB01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4C2E4B46-CC54-47E8-8F9C-46E902F14A33}"/>
              </a:ext>
            </a:extLst>
          </p:cNvPr>
          <p:cNvSpPr txBox="1">
            <a:spLocks/>
          </p:cNvSpPr>
          <p:nvPr/>
        </p:nvSpPr>
        <p:spPr>
          <a:xfrm>
            <a:off x="360220" y="2352550"/>
            <a:ext cx="3943926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2400"/>
              <a:buFont typeface="Teko Light"/>
              <a:buNone/>
              <a:defRPr sz="1600">
                <a:solidFill>
                  <a:schemeClr val="bg1"/>
                </a:solidFill>
                <a:latin typeface="#9Slide03 Arima Madurai Black" panose="00000A00000000000000" pitchFamily="2" charset="-93"/>
                <a:ea typeface="Teko Light"/>
                <a:cs typeface="#9Slide03 Arima Madurai Black" panose="00000A00000000000000" pitchFamily="2" charset="-93"/>
              </a:defRPr>
            </a:lvl1pPr>
            <a:lvl2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2pPr>
            <a:lvl3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3pPr>
            <a:lvl4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4pPr>
            <a:lvl5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5pPr>
            <a:lvl6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6pPr>
            <a:lvl7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7pPr>
            <a:lvl8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8pPr>
            <a:lvl9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vi-VN" dirty="0" err="1"/>
              <a:t>Từ</a:t>
            </a:r>
            <a:r>
              <a:rPr lang="en-US" altLang="vi-VN" dirty="0"/>
              <a:t> </a:t>
            </a:r>
            <a:r>
              <a:rPr lang="en-US" altLang="vi-VN" dirty="0" err="1"/>
              <a:t>một</a:t>
            </a:r>
            <a:r>
              <a:rPr lang="en-US" altLang="vi-VN" dirty="0"/>
              <a:t>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mẹ</a:t>
            </a:r>
            <a:r>
              <a:rPr lang="en-US" altLang="vi-VN" dirty="0"/>
              <a:t> (2n) NP </a:t>
            </a:r>
            <a:r>
              <a:rPr lang="en-US" altLang="vi-VN" dirty="0" err="1"/>
              <a:t>tạo</a:t>
            </a:r>
            <a:r>
              <a:rPr lang="en-US" altLang="vi-VN" dirty="0"/>
              <a:t> ra 2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con </a:t>
            </a:r>
            <a:r>
              <a:rPr lang="en-US" altLang="vi-VN" dirty="0" err="1"/>
              <a:t>có</a:t>
            </a:r>
            <a:r>
              <a:rPr lang="en-US" altLang="vi-VN" dirty="0"/>
              <a:t> </a:t>
            </a:r>
            <a:r>
              <a:rPr lang="en-US" altLang="vi-VN" dirty="0" err="1"/>
              <a:t>bộ</a:t>
            </a:r>
            <a:r>
              <a:rPr lang="en-US" altLang="vi-VN" dirty="0"/>
              <a:t> NST </a:t>
            </a:r>
            <a:r>
              <a:rPr lang="en-US" altLang="vi-VN" dirty="0" err="1"/>
              <a:t>như</a:t>
            </a:r>
            <a:r>
              <a:rPr lang="en-US" altLang="vi-VN" dirty="0"/>
              <a:t>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mẹ</a:t>
            </a:r>
            <a:r>
              <a:rPr lang="en-US" altLang="vi-VN" dirty="0"/>
              <a:t> (2n).</a:t>
            </a:r>
            <a:endParaRPr lang="en-US" dirty="0"/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EB00E648-2140-4857-B6BC-97311F5BF583}"/>
              </a:ext>
            </a:extLst>
          </p:cNvPr>
          <p:cNvSpPr txBox="1">
            <a:spLocks/>
          </p:cNvSpPr>
          <p:nvPr/>
        </p:nvSpPr>
        <p:spPr>
          <a:xfrm>
            <a:off x="203200" y="3433208"/>
            <a:ext cx="4211782" cy="769337"/>
          </a:xfrm>
          <a:prstGeom prst="roundRect">
            <a:avLst>
              <a:gd name="adj" fmla="val 50000"/>
            </a:avLst>
          </a:prstGeom>
          <a:solidFill>
            <a:srgbClr val="7AB01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3" name="1">
            <a:extLst>
              <a:ext uri="{FF2B5EF4-FFF2-40B4-BE49-F238E27FC236}">
                <a16:creationId xmlns:a16="http://schemas.microsoft.com/office/drawing/2014/main" id="{BAAE2CC3-58B8-499E-901B-1D7A368CE6A3}"/>
              </a:ext>
            </a:extLst>
          </p:cNvPr>
          <p:cNvSpPr txBox="1">
            <a:spLocks/>
          </p:cNvSpPr>
          <p:nvPr/>
        </p:nvSpPr>
        <p:spPr>
          <a:xfrm>
            <a:off x="387929" y="3368550"/>
            <a:ext cx="3943926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50000"/>
              </a:lnSpc>
              <a:buClr>
                <a:schemeClr val="dk1"/>
              </a:buClr>
              <a:buSzPts val="2400"/>
              <a:buFont typeface="Teko Light"/>
              <a:buNone/>
              <a:defRPr sz="1600">
                <a:solidFill>
                  <a:schemeClr val="bg1"/>
                </a:solidFill>
                <a:latin typeface="#9Slide03 Arima Madurai Black" panose="00000A00000000000000" pitchFamily="2" charset="-93"/>
                <a:ea typeface="Teko Light"/>
                <a:cs typeface="#9Slide03 Arima Madurai Black" panose="00000A00000000000000" pitchFamily="2" charset="-93"/>
              </a:defRPr>
            </a:lvl1pPr>
            <a:lvl2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2pPr>
            <a:lvl3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3pPr>
            <a:lvl4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4pPr>
            <a:lvl5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5pPr>
            <a:lvl6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6pPr>
            <a:lvl7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7pPr>
            <a:lvl8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8pPr>
            <a:lvl9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9pPr>
          </a:lstStyle>
          <a:p>
            <a:r>
              <a:rPr lang="en-US" altLang="vi-VN" dirty="0" err="1"/>
              <a:t>Nguyên</a:t>
            </a:r>
            <a:r>
              <a:rPr lang="en-US" altLang="vi-VN" dirty="0"/>
              <a:t> </a:t>
            </a:r>
            <a:r>
              <a:rPr lang="en-US" altLang="vi-VN" dirty="0" err="1"/>
              <a:t>phân</a:t>
            </a:r>
            <a:r>
              <a:rPr lang="en-US" altLang="vi-VN" dirty="0"/>
              <a:t> chia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giúp</a:t>
            </a:r>
            <a:r>
              <a:rPr lang="en-US" altLang="vi-VN" dirty="0"/>
              <a:t> </a:t>
            </a:r>
            <a:r>
              <a:rPr lang="en-US" altLang="vi-VN" dirty="0" err="1"/>
              <a:t>cơ</a:t>
            </a:r>
            <a:r>
              <a:rPr lang="en-US" altLang="vi-VN" dirty="0"/>
              <a:t> </a:t>
            </a:r>
            <a:r>
              <a:rPr lang="en-US" altLang="vi-VN" dirty="0" err="1"/>
              <a:t>thể</a:t>
            </a:r>
            <a:r>
              <a:rPr lang="en-US" altLang="vi-VN" dirty="0"/>
              <a:t> </a:t>
            </a:r>
            <a:r>
              <a:rPr lang="en-US" altLang="vi-VN" dirty="0" err="1"/>
              <a:t>lớn</a:t>
            </a:r>
            <a:r>
              <a:rPr lang="en-US" altLang="vi-VN" dirty="0"/>
              <a:t> </a:t>
            </a:r>
            <a:r>
              <a:rPr lang="en-US" altLang="vi-VN" dirty="0" err="1"/>
              <a:t>lên</a:t>
            </a:r>
            <a:r>
              <a:rPr lang="en-US" altLang="vi-VN" dirty="0"/>
              <a:t> </a:t>
            </a:r>
            <a:r>
              <a:rPr lang="en-US" altLang="vi-VN" dirty="0" err="1"/>
              <a:t>và</a:t>
            </a:r>
            <a:r>
              <a:rPr lang="en-US" altLang="vi-VN" dirty="0"/>
              <a:t> </a:t>
            </a:r>
            <a:r>
              <a:rPr lang="en-US" altLang="vi-VN" dirty="0" err="1"/>
              <a:t>thay</a:t>
            </a:r>
            <a:r>
              <a:rPr lang="en-US" altLang="vi-VN" dirty="0"/>
              <a:t> </a:t>
            </a:r>
            <a:r>
              <a:rPr lang="en-US" altLang="vi-VN" dirty="0" err="1"/>
              <a:t>thế</a:t>
            </a:r>
            <a:r>
              <a:rPr lang="en-US" altLang="vi-VN" dirty="0"/>
              <a:t> </a:t>
            </a:r>
            <a:r>
              <a:rPr lang="en-US" altLang="vi-VN" dirty="0" err="1"/>
              <a:t>các</a:t>
            </a:r>
            <a:r>
              <a:rPr lang="en-US" altLang="vi-VN" dirty="0"/>
              <a:t>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già</a:t>
            </a:r>
            <a:r>
              <a:rPr lang="en-US" altLang="vi-VN" dirty="0"/>
              <a:t> </a:t>
            </a:r>
            <a:r>
              <a:rPr lang="en-US" altLang="vi-VN" dirty="0" err="1"/>
              <a:t>chết</a:t>
            </a:r>
            <a:r>
              <a:rPr lang="en-US" altLang="vi-VN" dirty="0"/>
              <a:t> </a:t>
            </a:r>
            <a:r>
              <a:rPr lang="en-US" altLang="vi-VN" dirty="0" err="1"/>
              <a:t>đi</a:t>
            </a:r>
            <a:r>
              <a:rPr lang="en-US" altLang="vi-VN" dirty="0"/>
              <a:t>.</a:t>
            </a: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EC197929-ADB2-4BA6-8435-8B3CB3ABAD20}"/>
              </a:ext>
            </a:extLst>
          </p:cNvPr>
          <p:cNvSpPr txBox="1">
            <a:spLocks/>
          </p:cNvSpPr>
          <p:nvPr/>
        </p:nvSpPr>
        <p:spPr>
          <a:xfrm>
            <a:off x="4839854" y="2398735"/>
            <a:ext cx="4211782" cy="769337"/>
          </a:xfrm>
          <a:prstGeom prst="roundRect">
            <a:avLst>
              <a:gd name="adj" fmla="val 50000"/>
            </a:avLst>
          </a:prstGeom>
          <a:solidFill>
            <a:srgbClr val="E4C5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7" name="1">
            <a:extLst>
              <a:ext uri="{FF2B5EF4-FFF2-40B4-BE49-F238E27FC236}">
                <a16:creationId xmlns:a16="http://schemas.microsoft.com/office/drawing/2014/main" id="{ED05F886-BFAC-4F96-A7DC-B1801CA54E2F}"/>
              </a:ext>
            </a:extLst>
          </p:cNvPr>
          <p:cNvSpPr txBox="1">
            <a:spLocks/>
          </p:cNvSpPr>
          <p:nvPr/>
        </p:nvSpPr>
        <p:spPr>
          <a:xfrm>
            <a:off x="4922982" y="2324841"/>
            <a:ext cx="4063999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50000"/>
              </a:lnSpc>
              <a:buClr>
                <a:schemeClr val="dk1"/>
              </a:buClr>
              <a:buSzPts val="2400"/>
              <a:buFont typeface="Teko Light"/>
              <a:buNone/>
              <a:defRPr sz="1600">
                <a:solidFill>
                  <a:schemeClr val="bg1"/>
                </a:solidFill>
                <a:latin typeface="#9Slide03 Arima Madurai Black" panose="00000A00000000000000" pitchFamily="2" charset="-93"/>
                <a:ea typeface="Teko Light"/>
                <a:cs typeface="#9Slide03 Arima Madurai Black" panose="00000A00000000000000" pitchFamily="2" charset="-93"/>
              </a:defRPr>
            </a:lvl1pPr>
            <a:lvl2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2pPr>
            <a:lvl3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3pPr>
            <a:lvl4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4pPr>
            <a:lvl5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5pPr>
            <a:lvl6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6pPr>
            <a:lvl7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7pPr>
            <a:lvl8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8pPr>
            <a:lvl9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9pPr>
          </a:lstStyle>
          <a:p>
            <a:pPr algn="r"/>
            <a:r>
              <a:rPr lang="en-US" altLang="vi-VN" dirty="0" err="1"/>
              <a:t>Từ</a:t>
            </a:r>
            <a:r>
              <a:rPr lang="en-US" altLang="vi-VN" dirty="0"/>
              <a:t> </a:t>
            </a:r>
            <a:r>
              <a:rPr lang="en-US" altLang="vi-VN" dirty="0" err="1"/>
              <a:t>một</a:t>
            </a:r>
            <a:r>
              <a:rPr lang="en-US" altLang="vi-VN" dirty="0"/>
              <a:t>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mẹ</a:t>
            </a:r>
            <a:r>
              <a:rPr lang="en-US" altLang="vi-VN" dirty="0"/>
              <a:t> (2n) GP </a:t>
            </a:r>
            <a:r>
              <a:rPr lang="en-US" altLang="vi-VN" dirty="0" err="1"/>
              <a:t>tạo</a:t>
            </a:r>
            <a:r>
              <a:rPr lang="en-US" altLang="vi-VN" dirty="0"/>
              <a:t> ra 4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con, </a:t>
            </a:r>
            <a:r>
              <a:rPr lang="en-US" altLang="vi-VN" dirty="0" err="1"/>
              <a:t>mỗi</a:t>
            </a:r>
            <a:r>
              <a:rPr lang="en-US" altLang="vi-VN" dirty="0"/>
              <a:t>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con </a:t>
            </a:r>
            <a:r>
              <a:rPr lang="en-US" altLang="vi-VN" dirty="0" err="1"/>
              <a:t>có</a:t>
            </a:r>
            <a:r>
              <a:rPr lang="en-US" altLang="vi-VN" dirty="0"/>
              <a:t> </a:t>
            </a:r>
            <a:r>
              <a:rPr lang="en-US" altLang="vi-VN" dirty="0" err="1"/>
              <a:t>bộ</a:t>
            </a:r>
            <a:r>
              <a:rPr lang="en-US" altLang="vi-VN" dirty="0"/>
              <a:t> NST </a:t>
            </a:r>
            <a:r>
              <a:rPr lang="en-US" altLang="vi-VN" dirty="0" err="1"/>
              <a:t>đơn</a:t>
            </a:r>
            <a:r>
              <a:rPr lang="en-US" altLang="vi-VN" dirty="0"/>
              <a:t> </a:t>
            </a:r>
            <a:r>
              <a:rPr lang="en-US" altLang="vi-VN" dirty="0" err="1"/>
              <a:t>bội</a:t>
            </a:r>
            <a:r>
              <a:rPr lang="en-US" altLang="vi-VN" dirty="0"/>
              <a:t> (n).</a:t>
            </a:r>
            <a:endParaRPr lang="en-US" dirty="0"/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EE90ED3D-B2C9-4CCB-8445-6010C4312CF2}"/>
              </a:ext>
            </a:extLst>
          </p:cNvPr>
          <p:cNvSpPr txBox="1">
            <a:spLocks/>
          </p:cNvSpPr>
          <p:nvPr/>
        </p:nvSpPr>
        <p:spPr>
          <a:xfrm>
            <a:off x="4839854" y="3405499"/>
            <a:ext cx="4211782" cy="1112526"/>
          </a:xfrm>
          <a:prstGeom prst="roundRect">
            <a:avLst>
              <a:gd name="adj" fmla="val 50000"/>
            </a:avLst>
          </a:prstGeom>
          <a:solidFill>
            <a:srgbClr val="E4C5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9" name="1">
            <a:extLst>
              <a:ext uri="{FF2B5EF4-FFF2-40B4-BE49-F238E27FC236}">
                <a16:creationId xmlns:a16="http://schemas.microsoft.com/office/drawing/2014/main" id="{81342A7F-E652-4731-A61E-9E3A9E383ED4}"/>
              </a:ext>
            </a:extLst>
          </p:cNvPr>
          <p:cNvSpPr txBox="1">
            <a:spLocks/>
          </p:cNvSpPr>
          <p:nvPr/>
        </p:nvSpPr>
        <p:spPr>
          <a:xfrm>
            <a:off x="4950692" y="3340841"/>
            <a:ext cx="3943926" cy="6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50000"/>
              </a:lnSpc>
              <a:buClr>
                <a:schemeClr val="dk1"/>
              </a:buClr>
              <a:buSzPts val="2400"/>
              <a:buFont typeface="Teko Light"/>
              <a:buNone/>
              <a:defRPr sz="1600">
                <a:solidFill>
                  <a:schemeClr val="bg1"/>
                </a:solidFill>
                <a:latin typeface="#9Slide03 Arima Madurai Black" panose="00000A00000000000000" pitchFamily="2" charset="-93"/>
                <a:ea typeface="Teko Light"/>
                <a:cs typeface="#9Slide03 Arima Madurai Black" panose="00000A00000000000000" pitchFamily="2" charset="-93"/>
              </a:defRPr>
            </a:lvl1pPr>
            <a:lvl2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2pPr>
            <a:lvl3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3pPr>
            <a:lvl4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4pPr>
            <a:lvl5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5pPr>
            <a:lvl6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6pPr>
            <a:lvl7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7pPr>
            <a:lvl8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8pPr>
            <a:lvl9pPr algn="ctr">
              <a:buClr>
                <a:schemeClr val="dk1"/>
              </a:buClr>
              <a:buSzPts val="2400"/>
              <a:buFont typeface="Teko Light"/>
              <a:buNone/>
              <a:defRPr sz="3600">
                <a:solidFill>
                  <a:schemeClr val="accent2"/>
                </a:solidFill>
                <a:latin typeface="Teko Light"/>
                <a:ea typeface="Teko Light"/>
                <a:cs typeface="Teko Light"/>
              </a:defRPr>
            </a:lvl9pPr>
          </a:lstStyle>
          <a:p>
            <a:pPr algn="r"/>
            <a:r>
              <a:rPr lang="en-US" altLang="vi-VN" dirty="0" err="1"/>
              <a:t>Giảm</a:t>
            </a:r>
            <a:r>
              <a:rPr lang="en-US" altLang="vi-VN" dirty="0"/>
              <a:t> </a:t>
            </a:r>
            <a:r>
              <a:rPr lang="en-US" altLang="vi-VN" dirty="0" err="1"/>
              <a:t>phân</a:t>
            </a:r>
            <a:r>
              <a:rPr lang="en-US" altLang="vi-VN" dirty="0"/>
              <a:t> </a:t>
            </a:r>
            <a:r>
              <a:rPr lang="en-US" altLang="vi-VN" dirty="0" err="1"/>
              <a:t>là</a:t>
            </a:r>
            <a:r>
              <a:rPr lang="en-US" altLang="vi-VN" dirty="0"/>
              <a:t> </a:t>
            </a:r>
            <a:r>
              <a:rPr lang="en-US" altLang="vi-VN" dirty="0" err="1"/>
              <a:t>sự</a:t>
            </a:r>
            <a:r>
              <a:rPr lang="en-US" altLang="vi-VN" dirty="0"/>
              <a:t> </a:t>
            </a:r>
            <a:r>
              <a:rPr lang="en-US" altLang="vi-VN" dirty="0" err="1"/>
              <a:t>phân</a:t>
            </a:r>
            <a:r>
              <a:rPr lang="en-US" altLang="vi-VN" dirty="0"/>
              <a:t> chia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sinh</a:t>
            </a:r>
            <a:r>
              <a:rPr lang="en-US" altLang="vi-VN" dirty="0"/>
              <a:t> </a:t>
            </a:r>
            <a:r>
              <a:rPr lang="en-US" altLang="vi-VN" dirty="0" err="1"/>
              <a:t>dục</a:t>
            </a:r>
            <a:r>
              <a:rPr lang="en-US" altLang="vi-VN" dirty="0"/>
              <a:t> ở </a:t>
            </a:r>
            <a:r>
              <a:rPr lang="en-US" altLang="vi-VN" dirty="0" err="1"/>
              <a:t>thời</a:t>
            </a:r>
            <a:r>
              <a:rPr lang="en-US" altLang="vi-VN" dirty="0"/>
              <a:t> </a:t>
            </a:r>
            <a:r>
              <a:rPr lang="en-US" altLang="vi-VN" dirty="0" err="1"/>
              <a:t>kì</a:t>
            </a:r>
            <a:r>
              <a:rPr lang="en-US" altLang="vi-VN" dirty="0"/>
              <a:t> </a:t>
            </a:r>
            <a:r>
              <a:rPr lang="en-US" altLang="vi-VN" dirty="0" err="1"/>
              <a:t>chín</a:t>
            </a:r>
            <a:r>
              <a:rPr lang="en-US" altLang="vi-VN" dirty="0"/>
              <a:t> </a:t>
            </a:r>
            <a:r>
              <a:rPr lang="en-US" altLang="vi-VN" dirty="0" err="1"/>
              <a:t>để</a:t>
            </a:r>
            <a:r>
              <a:rPr lang="en-US" altLang="vi-VN" dirty="0"/>
              <a:t> </a:t>
            </a:r>
            <a:r>
              <a:rPr lang="en-US" altLang="vi-VN" dirty="0" err="1"/>
              <a:t>hình</a:t>
            </a:r>
            <a:r>
              <a:rPr lang="en-US" altLang="vi-VN" dirty="0"/>
              <a:t> </a:t>
            </a:r>
            <a:r>
              <a:rPr lang="en-US" altLang="vi-VN" dirty="0" err="1"/>
              <a:t>thành</a:t>
            </a:r>
            <a:r>
              <a:rPr lang="en-US" altLang="vi-VN" dirty="0"/>
              <a:t> </a:t>
            </a:r>
            <a:r>
              <a:rPr lang="en-US" altLang="vi-VN" dirty="0" err="1"/>
              <a:t>giao</a:t>
            </a:r>
            <a:r>
              <a:rPr lang="en-US" altLang="vi-VN" dirty="0"/>
              <a:t> </a:t>
            </a:r>
            <a:r>
              <a:rPr lang="en-US" altLang="vi-VN" dirty="0" err="1"/>
              <a:t>tử</a:t>
            </a:r>
            <a:r>
              <a:rPr lang="en-US" altLang="vi-VN" dirty="0"/>
              <a:t> </a:t>
            </a:r>
            <a:r>
              <a:rPr lang="en-US" altLang="vi-VN" dirty="0" err="1"/>
              <a:t>có</a:t>
            </a:r>
            <a:r>
              <a:rPr lang="en-US" altLang="vi-VN" dirty="0"/>
              <a:t> </a:t>
            </a:r>
            <a:r>
              <a:rPr lang="en-US" altLang="vi-VN" dirty="0" err="1"/>
              <a:t>bộ</a:t>
            </a:r>
            <a:r>
              <a:rPr lang="en-US" altLang="vi-VN" dirty="0"/>
              <a:t> NST </a:t>
            </a:r>
            <a:r>
              <a:rPr lang="en-US" altLang="vi-VN" dirty="0" err="1"/>
              <a:t>đơn</a:t>
            </a:r>
            <a:r>
              <a:rPr lang="en-US" altLang="vi-VN" dirty="0"/>
              <a:t> </a:t>
            </a:r>
            <a:r>
              <a:rPr lang="en-US" altLang="vi-VN" dirty="0" err="1"/>
              <a:t>bội</a:t>
            </a:r>
            <a:r>
              <a:rPr lang="en-US" altLang="vi-VN" dirty="0"/>
              <a:t> (n).</a:t>
            </a:r>
          </a:p>
        </p:txBody>
      </p:sp>
    </p:spTree>
    <p:extLst>
      <p:ext uri="{BB962C8B-B14F-4D97-AF65-F5344CB8AC3E}">
        <p14:creationId xmlns:p14="http://schemas.microsoft.com/office/powerpoint/2010/main" val="1398366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5"/>
          <p:cNvSpPr/>
          <p:nvPr/>
        </p:nvSpPr>
        <p:spPr>
          <a:xfrm rot="18625522">
            <a:off x="2706068" y="3079432"/>
            <a:ext cx="2680807" cy="860958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5"/>
          <p:cNvSpPr/>
          <p:nvPr/>
        </p:nvSpPr>
        <p:spPr>
          <a:xfrm rot="12968184" flipH="1">
            <a:off x="2593443" y="1884201"/>
            <a:ext cx="2680807" cy="860958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8" name="Google Shape;428;p45"/>
          <p:cNvSpPr/>
          <p:nvPr/>
        </p:nvSpPr>
        <p:spPr>
          <a:xfrm flipH="1">
            <a:off x="4226676" y="2413281"/>
            <a:ext cx="2680807" cy="860958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5"/>
          <p:cNvSpPr txBox="1">
            <a:spLocks noGrp="1"/>
          </p:cNvSpPr>
          <p:nvPr>
            <p:ph type="title"/>
          </p:nvPr>
        </p:nvSpPr>
        <p:spPr>
          <a:xfrm>
            <a:off x="1211036" y="191244"/>
            <a:ext cx="7110927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spc="-150" dirty="0">
                <a:solidFill>
                  <a:schemeClr val="accent5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PHÁT SINH GIAO TỬ VÀ THỤ TINH</a:t>
            </a:r>
            <a:endParaRPr sz="3200" spc="-150" dirty="0">
              <a:solidFill>
                <a:schemeClr val="accent5">
                  <a:lumMod val="75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416" name="Google Shape;416;p45"/>
          <p:cNvSpPr txBox="1">
            <a:spLocks noGrp="1"/>
          </p:cNvSpPr>
          <p:nvPr>
            <p:ph type="ctrTitle" idx="4294967295"/>
          </p:nvPr>
        </p:nvSpPr>
        <p:spPr>
          <a:xfrm>
            <a:off x="531415" y="1394664"/>
            <a:ext cx="2091712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#9Slide07 IcielBaliho Script" pitchFamily="2" charset="-93"/>
              </a:rPr>
              <a:t>SỰ PHÁT SINH GIAO TỬ</a:t>
            </a:r>
            <a:endParaRPr sz="2800" dirty="0">
              <a:latin typeface="#9Slide07 IcielBaliho Script" pitchFamily="2" charset="-93"/>
            </a:endParaRPr>
          </a:p>
        </p:txBody>
      </p:sp>
      <p:sp>
        <p:nvSpPr>
          <p:cNvPr id="423" name="Google Shape;423;p45"/>
          <p:cNvSpPr/>
          <p:nvPr/>
        </p:nvSpPr>
        <p:spPr>
          <a:xfrm>
            <a:off x="2602668" y="1138960"/>
            <a:ext cx="1208700" cy="119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5"/>
          <p:cNvSpPr/>
          <p:nvPr/>
        </p:nvSpPr>
        <p:spPr>
          <a:xfrm>
            <a:off x="2752504" y="1287160"/>
            <a:ext cx="909000" cy="8991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5"/>
          <p:cNvSpPr/>
          <p:nvPr/>
        </p:nvSpPr>
        <p:spPr>
          <a:xfrm flipH="1">
            <a:off x="5761435" y="2195673"/>
            <a:ext cx="1208700" cy="119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5"/>
          <p:cNvSpPr/>
          <p:nvPr/>
        </p:nvSpPr>
        <p:spPr>
          <a:xfrm flipH="1">
            <a:off x="5911299" y="2343873"/>
            <a:ext cx="909000" cy="8991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5"/>
          <p:cNvSpPr/>
          <p:nvPr/>
        </p:nvSpPr>
        <p:spPr>
          <a:xfrm flipH="1">
            <a:off x="2868522" y="3572131"/>
            <a:ext cx="1208700" cy="119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5"/>
          <p:cNvSpPr/>
          <p:nvPr/>
        </p:nvSpPr>
        <p:spPr>
          <a:xfrm flipH="1">
            <a:off x="3018386" y="3720331"/>
            <a:ext cx="909000" cy="8991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45"/>
          <p:cNvGrpSpPr/>
          <p:nvPr/>
        </p:nvGrpSpPr>
        <p:grpSpPr>
          <a:xfrm>
            <a:off x="3287392" y="3985919"/>
            <a:ext cx="370975" cy="367925"/>
            <a:chOff x="1679325" y="831100"/>
            <a:chExt cx="370975" cy="367925"/>
          </a:xfrm>
        </p:grpSpPr>
        <p:sp>
          <p:nvSpPr>
            <p:cNvPr id="432" name="Google Shape;432;p45"/>
            <p:cNvSpPr/>
            <p:nvPr/>
          </p:nvSpPr>
          <p:spPr>
            <a:xfrm>
              <a:off x="1679325" y="1050875"/>
              <a:ext cx="151225" cy="148150"/>
            </a:xfrm>
            <a:custGeom>
              <a:avLst/>
              <a:gdLst/>
              <a:ahLst/>
              <a:cxnLst/>
              <a:rect l="l" t="t" r="r" b="b"/>
              <a:pathLst>
                <a:path w="6049" h="5926" extrusionOk="0">
                  <a:moveTo>
                    <a:pt x="5448" y="1"/>
                  </a:moveTo>
                  <a:lnTo>
                    <a:pt x="4691" y="757"/>
                  </a:lnTo>
                  <a:lnTo>
                    <a:pt x="4621" y="683"/>
                  </a:lnTo>
                  <a:cubicBezTo>
                    <a:pt x="4372" y="434"/>
                    <a:pt x="4045" y="309"/>
                    <a:pt x="3718" y="309"/>
                  </a:cubicBezTo>
                  <a:cubicBezTo>
                    <a:pt x="3392" y="309"/>
                    <a:pt x="3065" y="434"/>
                    <a:pt x="2816" y="683"/>
                  </a:cubicBezTo>
                  <a:lnTo>
                    <a:pt x="495" y="3007"/>
                  </a:lnTo>
                  <a:cubicBezTo>
                    <a:pt x="0" y="3506"/>
                    <a:pt x="0" y="4310"/>
                    <a:pt x="495" y="4809"/>
                  </a:cubicBezTo>
                  <a:lnTo>
                    <a:pt x="1240" y="5554"/>
                  </a:lnTo>
                  <a:cubicBezTo>
                    <a:pt x="1490" y="5801"/>
                    <a:pt x="1815" y="5925"/>
                    <a:pt x="2141" y="5925"/>
                  </a:cubicBezTo>
                  <a:cubicBezTo>
                    <a:pt x="2467" y="5925"/>
                    <a:pt x="2792" y="5801"/>
                    <a:pt x="3042" y="5554"/>
                  </a:cubicBezTo>
                  <a:lnTo>
                    <a:pt x="5366" y="3230"/>
                  </a:lnTo>
                  <a:cubicBezTo>
                    <a:pt x="5861" y="2730"/>
                    <a:pt x="5861" y="1923"/>
                    <a:pt x="5366" y="1428"/>
                  </a:cubicBezTo>
                  <a:lnTo>
                    <a:pt x="5292" y="1354"/>
                  </a:lnTo>
                  <a:lnTo>
                    <a:pt x="6048" y="601"/>
                  </a:lnTo>
                  <a:cubicBezTo>
                    <a:pt x="5939" y="508"/>
                    <a:pt x="5838" y="414"/>
                    <a:pt x="5736" y="313"/>
                  </a:cubicBezTo>
                  <a:cubicBezTo>
                    <a:pt x="5635" y="211"/>
                    <a:pt x="5541" y="106"/>
                    <a:pt x="5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1788025" y="831100"/>
              <a:ext cx="262275" cy="249025"/>
            </a:xfrm>
            <a:custGeom>
              <a:avLst/>
              <a:gdLst/>
              <a:ahLst/>
              <a:cxnLst/>
              <a:rect l="l" t="t" r="r" b="b"/>
              <a:pathLst>
                <a:path w="10491" h="9961" extrusionOk="0">
                  <a:moveTo>
                    <a:pt x="5227" y="2575"/>
                  </a:moveTo>
                  <a:cubicBezTo>
                    <a:pt x="5336" y="2575"/>
                    <a:pt x="5444" y="2617"/>
                    <a:pt x="5526" y="2701"/>
                  </a:cubicBezTo>
                  <a:lnTo>
                    <a:pt x="6095" y="3270"/>
                  </a:lnTo>
                  <a:cubicBezTo>
                    <a:pt x="6259" y="3434"/>
                    <a:pt x="6259" y="3703"/>
                    <a:pt x="6095" y="3866"/>
                  </a:cubicBezTo>
                  <a:lnTo>
                    <a:pt x="6095" y="3870"/>
                  </a:lnTo>
                  <a:cubicBezTo>
                    <a:pt x="6011" y="3952"/>
                    <a:pt x="5902" y="3993"/>
                    <a:pt x="5793" y="3993"/>
                  </a:cubicBezTo>
                  <a:cubicBezTo>
                    <a:pt x="5685" y="3993"/>
                    <a:pt x="5577" y="3952"/>
                    <a:pt x="5495" y="3870"/>
                  </a:cubicBezTo>
                  <a:lnTo>
                    <a:pt x="4925" y="3301"/>
                  </a:lnTo>
                  <a:cubicBezTo>
                    <a:pt x="4762" y="3133"/>
                    <a:pt x="4762" y="2864"/>
                    <a:pt x="4925" y="2701"/>
                  </a:cubicBezTo>
                  <a:cubicBezTo>
                    <a:pt x="5009" y="2617"/>
                    <a:pt x="5118" y="2575"/>
                    <a:pt x="5227" y="2575"/>
                  </a:cubicBezTo>
                  <a:close/>
                  <a:moveTo>
                    <a:pt x="4096" y="4274"/>
                  </a:moveTo>
                  <a:cubicBezTo>
                    <a:pt x="4205" y="4274"/>
                    <a:pt x="4313" y="4315"/>
                    <a:pt x="4395" y="4397"/>
                  </a:cubicBezTo>
                  <a:cubicBezTo>
                    <a:pt x="4559" y="4565"/>
                    <a:pt x="4559" y="4834"/>
                    <a:pt x="4395" y="4997"/>
                  </a:cubicBezTo>
                  <a:lnTo>
                    <a:pt x="3830" y="5567"/>
                  </a:lnTo>
                  <a:cubicBezTo>
                    <a:pt x="3747" y="5653"/>
                    <a:pt x="3636" y="5696"/>
                    <a:pt x="3525" y="5696"/>
                  </a:cubicBezTo>
                  <a:cubicBezTo>
                    <a:pt x="3415" y="5696"/>
                    <a:pt x="3305" y="5654"/>
                    <a:pt x="3221" y="5571"/>
                  </a:cubicBezTo>
                  <a:cubicBezTo>
                    <a:pt x="3054" y="5403"/>
                    <a:pt x="3057" y="5130"/>
                    <a:pt x="3229" y="4966"/>
                  </a:cubicBezTo>
                  <a:lnTo>
                    <a:pt x="3794" y="4397"/>
                  </a:lnTo>
                  <a:cubicBezTo>
                    <a:pt x="3878" y="4315"/>
                    <a:pt x="3987" y="4274"/>
                    <a:pt x="4096" y="4274"/>
                  </a:cubicBezTo>
                  <a:close/>
                  <a:moveTo>
                    <a:pt x="7498" y="4270"/>
                  </a:moveTo>
                  <a:cubicBezTo>
                    <a:pt x="7606" y="4270"/>
                    <a:pt x="7715" y="4311"/>
                    <a:pt x="7799" y="4393"/>
                  </a:cubicBezTo>
                  <a:cubicBezTo>
                    <a:pt x="7967" y="4561"/>
                    <a:pt x="7963" y="4837"/>
                    <a:pt x="7792" y="5001"/>
                  </a:cubicBezTo>
                  <a:lnTo>
                    <a:pt x="7226" y="5567"/>
                  </a:lnTo>
                  <a:cubicBezTo>
                    <a:pt x="7143" y="5654"/>
                    <a:pt x="7030" y="5698"/>
                    <a:pt x="6918" y="5698"/>
                  </a:cubicBezTo>
                  <a:cubicBezTo>
                    <a:pt x="6809" y="5698"/>
                    <a:pt x="6700" y="5657"/>
                    <a:pt x="6618" y="5575"/>
                  </a:cubicBezTo>
                  <a:cubicBezTo>
                    <a:pt x="6450" y="5407"/>
                    <a:pt x="6454" y="5130"/>
                    <a:pt x="6626" y="4966"/>
                  </a:cubicBezTo>
                  <a:lnTo>
                    <a:pt x="7191" y="4401"/>
                  </a:lnTo>
                  <a:cubicBezTo>
                    <a:pt x="7274" y="4313"/>
                    <a:pt x="7386" y="4270"/>
                    <a:pt x="7498" y="4270"/>
                  </a:cubicBezTo>
                  <a:close/>
                  <a:moveTo>
                    <a:pt x="5226" y="5971"/>
                  </a:moveTo>
                  <a:cubicBezTo>
                    <a:pt x="5335" y="5971"/>
                    <a:pt x="5444" y="6013"/>
                    <a:pt x="5526" y="6097"/>
                  </a:cubicBezTo>
                  <a:lnTo>
                    <a:pt x="6095" y="6662"/>
                  </a:lnTo>
                  <a:cubicBezTo>
                    <a:pt x="6263" y="6826"/>
                    <a:pt x="6263" y="7099"/>
                    <a:pt x="6095" y="7267"/>
                  </a:cubicBezTo>
                  <a:cubicBezTo>
                    <a:pt x="6011" y="7349"/>
                    <a:pt x="5902" y="7390"/>
                    <a:pt x="5793" y="7390"/>
                  </a:cubicBezTo>
                  <a:cubicBezTo>
                    <a:pt x="5685" y="7390"/>
                    <a:pt x="5577" y="7349"/>
                    <a:pt x="5495" y="7267"/>
                  </a:cubicBezTo>
                  <a:lnTo>
                    <a:pt x="4925" y="6698"/>
                  </a:lnTo>
                  <a:cubicBezTo>
                    <a:pt x="4762" y="6534"/>
                    <a:pt x="4758" y="6265"/>
                    <a:pt x="4925" y="6097"/>
                  </a:cubicBezTo>
                  <a:cubicBezTo>
                    <a:pt x="5007" y="6013"/>
                    <a:pt x="5116" y="5971"/>
                    <a:pt x="5226" y="5971"/>
                  </a:cubicBezTo>
                  <a:close/>
                  <a:moveTo>
                    <a:pt x="5508" y="0"/>
                  </a:moveTo>
                  <a:cubicBezTo>
                    <a:pt x="4550" y="0"/>
                    <a:pt x="3588" y="276"/>
                    <a:pt x="2745" y="840"/>
                  </a:cubicBezTo>
                  <a:cubicBezTo>
                    <a:pt x="768" y="2158"/>
                    <a:pt x="0" y="4689"/>
                    <a:pt x="909" y="6885"/>
                  </a:cubicBezTo>
                  <a:cubicBezTo>
                    <a:pt x="1690" y="8770"/>
                    <a:pt x="3526" y="9960"/>
                    <a:pt x="5506" y="9960"/>
                  </a:cubicBezTo>
                  <a:cubicBezTo>
                    <a:pt x="5827" y="9960"/>
                    <a:pt x="6152" y="9929"/>
                    <a:pt x="6477" y="9864"/>
                  </a:cubicBezTo>
                  <a:cubicBezTo>
                    <a:pt x="8809" y="9400"/>
                    <a:pt x="10486" y="7357"/>
                    <a:pt x="10490" y="4982"/>
                  </a:cubicBezTo>
                  <a:cubicBezTo>
                    <a:pt x="10486" y="3660"/>
                    <a:pt x="9964" y="2396"/>
                    <a:pt x="9032" y="1460"/>
                  </a:cubicBezTo>
                  <a:cubicBezTo>
                    <a:pt x="8068" y="497"/>
                    <a:pt x="6793" y="0"/>
                    <a:pt x="5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34" name="Google Shape;434;p45"/>
          <p:cNvGrpSpPr/>
          <p:nvPr/>
        </p:nvGrpSpPr>
        <p:grpSpPr>
          <a:xfrm>
            <a:off x="3023018" y="1584598"/>
            <a:ext cx="367950" cy="304225"/>
            <a:chOff x="1666925" y="1999525"/>
            <a:chExt cx="367950" cy="304225"/>
          </a:xfrm>
        </p:grpSpPr>
        <p:sp>
          <p:nvSpPr>
            <p:cNvPr id="435" name="Google Shape;435;p45"/>
            <p:cNvSpPr/>
            <p:nvPr/>
          </p:nvSpPr>
          <p:spPr>
            <a:xfrm>
              <a:off x="1974700" y="2126875"/>
              <a:ext cx="60075" cy="42525"/>
            </a:xfrm>
            <a:custGeom>
              <a:avLst/>
              <a:gdLst/>
              <a:ahLst/>
              <a:cxnLst/>
              <a:rect l="l" t="t" r="r" b="b"/>
              <a:pathLst>
                <a:path w="2403" h="1701" extrusionOk="0">
                  <a:moveTo>
                    <a:pt x="1" y="0"/>
                  </a:moveTo>
                  <a:lnTo>
                    <a:pt x="1" y="1276"/>
                  </a:lnTo>
                  <a:cubicBezTo>
                    <a:pt x="1" y="1509"/>
                    <a:pt x="188" y="1701"/>
                    <a:pt x="422" y="1701"/>
                  </a:cubicBezTo>
                  <a:lnTo>
                    <a:pt x="2403" y="1701"/>
                  </a:lnTo>
                  <a:lnTo>
                    <a:pt x="2403" y="425"/>
                  </a:lnTo>
                  <a:cubicBezTo>
                    <a:pt x="2403" y="191"/>
                    <a:pt x="2216" y="0"/>
                    <a:pt x="1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6" name="Google Shape;436;p45"/>
            <p:cNvSpPr/>
            <p:nvPr/>
          </p:nvSpPr>
          <p:spPr>
            <a:xfrm>
              <a:off x="1666925" y="2126875"/>
              <a:ext cx="367950" cy="176875"/>
            </a:xfrm>
            <a:custGeom>
              <a:avLst/>
              <a:gdLst/>
              <a:ahLst/>
              <a:cxnLst/>
              <a:rect l="l" t="t" r="r" b="b"/>
              <a:pathLst>
                <a:path w="14718" h="7075" extrusionOk="0">
                  <a:moveTo>
                    <a:pt x="3257" y="0"/>
                  </a:moveTo>
                  <a:lnTo>
                    <a:pt x="3257" y="1276"/>
                  </a:lnTo>
                  <a:cubicBezTo>
                    <a:pt x="3257" y="1977"/>
                    <a:pt x="2688" y="2547"/>
                    <a:pt x="1982" y="2547"/>
                  </a:cubicBezTo>
                  <a:lnTo>
                    <a:pt x="1" y="2547"/>
                  </a:lnTo>
                  <a:lnTo>
                    <a:pt x="1" y="4820"/>
                  </a:lnTo>
                  <a:cubicBezTo>
                    <a:pt x="5" y="6064"/>
                    <a:pt x="1015" y="7074"/>
                    <a:pt x="2259" y="7074"/>
                  </a:cubicBezTo>
                  <a:lnTo>
                    <a:pt x="3963" y="7074"/>
                  </a:lnTo>
                  <a:cubicBezTo>
                    <a:pt x="3966" y="7074"/>
                    <a:pt x="3970" y="7074"/>
                    <a:pt x="3973" y="7074"/>
                  </a:cubicBezTo>
                  <a:cubicBezTo>
                    <a:pt x="4827" y="7074"/>
                    <a:pt x="5602" y="6591"/>
                    <a:pt x="5983" y="5826"/>
                  </a:cubicBezTo>
                  <a:lnTo>
                    <a:pt x="6100" y="5588"/>
                  </a:lnTo>
                  <a:cubicBezTo>
                    <a:pt x="6359" y="5070"/>
                    <a:pt x="6859" y="4810"/>
                    <a:pt x="7359" y="4810"/>
                  </a:cubicBezTo>
                  <a:cubicBezTo>
                    <a:pt x="7859" y="4810"/>
                    <a:pt x="8360" y="5070"/>
                    <a:pt x="8619" y="5588"/>
                  </a:cubicBezTo>
                  <a:lnTo>
                    <a:pt x="8740" y="5826"/>
                  </a:lnTo>
                  <a:cubicBezTo>
                    <a:pt x="9117" y="6591"/>
                    <a:pt x="9896" y="7074"/>
                    <a:pt x="10746" y="7074"/>
                  </a:cubicBezTo>
                  <a:cubicBezTo>
                    <a:pt x="10749" y="7074"/>
                    <a:pt x="10752" y="7074"/>
                    <a:pt x="10756" y="7074"/>
                  </a:cubicBezTo>
                  <a:lnTo>
                    <a:pt x="12460" y="7074"/>
                  </a:lnTo>
                  <a:cubicBezTo>
                    <a:pt x="13708" y="7074"/>
                    <a:pt x="14714" y="6064"/>
                    <a:pt x="14718" y="4820"/>
                  </a:cubicBezTo>
                  <a:lnTo>
                    <a:pt x="14718" y="2547"/>
                  </a:lnTo>
                  <a:lnTo>
                    <a:pt x="12737" y="2547"/>
                  </a:lnTo>
                  <a:cubicBezTo>
                    <a:pt x="12031" y="2547"/>
                    <a:pt x="11462" y="1977"/>
                    <a:pt x="11462" y="1276"/>
                  </a:cubicBezTo>
                  <a:lnTo>
                    <a:pt x="114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7" name="Google Shape;437;p45"/>
            <p:cNvSpPr/>
            <p:nvPr/>
          </p:nvSpPr>
          <p:spPr>
            <a:xfrm>
              <a:off x="1666925" y="2126875"/>
              <a:ext cx="60175" cy="42525"/>
            </a:xfrm>
            <a:custGeom>
              <a:avLst/>
              <a:gdLst/>
              <a:ahLst/>
              <a:cxnLst/>
              <a:rect l="l" t="t" r="r" b="b"/>
              <a:pathLst>
                <a:path w="2407" h="1701" extrusionOk="0">
                  <a:moveTo>
                    <a:pt x="426" y="0"/>
                  </a:moveTo>
                  <a:cubicBezTo>
                    <a:pt x="192" y="0"/>
                    <a:pt x="1" y="191"/>
                    <a:pt x="1" y="425"/>
                  </a:cubicBezTo>
                  <a:lnTo>
                    <a:pt x="1" y="1701"/>
                  </a:lnTo>
                  <a:lnTo>
                    <a:pt x="1982" y="1701"/>
                  </a:lnTo>
                  <a:cubicBezTo>
                    <a:pt x="2216" y="1701"/>
                    <a:pt x="2407" y="1509"/>
                    <a:pt x="2407" y="1276"/>
                  </a:cubicBezTo>
                  <a:lnTo>
                    <a:pt x="24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8" name="Google Shape;438;p45"/>
            <p:cNvSpPr/>
            <p:nvPr/>
          </p:nvSpPr>
          <p:spPr>
            <a:xfrm>
              <a:off x="1882675" y="1999525"/>
              <a:ext cx="129600" cy="106225"/>
            </a:xfrm>
            <a:custGeom>
              <a:avLst/>
              <a:gdLst/>
              <a:ahLst/>
              <a:cxnLst/>
              <a:rect l="l" t="t" r="r" b="b"/>
              <a:pathLst>
                <a:path w="5184" h="4249" extrusionOk="0">
                  <a:moveTo>
                    <a:pt x="1190" y="0"/>
                  </a:moveTo>
                  <a:cubicBezTo>
                    <a:pt x="1058" y="0"/>
                    <a:pt x="925" y="22"/>
                    <a:pt x="796" y="68"/>
                  </a:cubicBezTo>
                  <a:cubicBezTo>
                    <a:pt x="320" y="235"/>
                    <a:pt x="1" y="688"/>
                    <a:pt x="5" y="1191"/>
                  </a:cubicBezTo>
                  <a:lnTo>
                    <a:pt x="5" y="1557"/>
                  </a:lnTo>
                  <a:cubicBezTo>
                    <a:pt x="1" y="1791"/>
                    <a:pt x="192" y="1982"/>
                    <a:pt x="426" y="1982"/>
                  </a:cubicBezTo>
                  <a:cubicBezTo>
                    <a:pt x="664" y="1982"/>
                    <a:pt x="851" y="1791"/>
                    <a:pt x="851" y="1557"/>
                  </a:cubicBezTo>
                  <a:lnTo>
                    <a:pt x="851" y="1191"/>
                  </a:lnTo>
                  <a:cubicBezTo>
                    <a:pt x="851" y="984"/>
                    <a:pt x="1020" y="851"/>
                    <a:pt x="1195" y="851"/>
                  </a:cubicBezTo>
                  <a:cubicBezTo>
                    <a:pt x="1290" y="851"/>
                    <a:pt x="1387" y="891"/>
                    <a:pt x="1459" y="980"/>
                  </a:cubicBezTo>
                  <a:lnTo>
                    <a:pt x="4091" y="4248"/>
                  </a:lnTo>
                  <a:lnTo>
                    <a:pt x="5183" y="4248"/>
                  </a:lnTo>
                  <a:lnTo>
                    <a:pt x="2118" y="446"/>
                  </a:lnTo>
                  <a:cubicBezTo>
                    <a:pt x="1888" y="159"/>
                    <a:pt x="1544" y="0"/>
                    <a:pt x="1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9" name="Google Shape;439;p45"/>
            <p:cNvSpPr/>
            <p:nvPr/>
          </p:nvSpPr>
          <p:spPr>
            <a:xfrm>
              <a:off x="1689650" y="1999550"/>
              <a:ext cx="129500" cy="106200"/>
            </a:xfrm>
            <a:custGeom>
              <a:avLst/>
              <a:gdLst/>
              <a:ahLst/>
              <a:cxnLst/>
              <a:rect l="l" t="t" r="r" b="b"/>
              <a:pathLst>
                <a:path w="5180" h="4248" extrusionOk="0">
                  <a:moveTo>
                    <a:pt x="3985" y="1"/>
                  </a:moveTo>
                  <a:cubicBezTo>
                    <a:pt x="3633" y="1"/>
                    <a:pt x="3291" y="159"/>
                    <a:pt x="3062" y="445"/>
                  </a:cubicBezTo>
                  <a:lnTo>
                    <a:pt x="0" y="4247"/>
                  </a:lnTo>
                  <a:lnTo>
                    <a:pt x="1088" y="4247"/>
                  </a:lnTo>
                  <a:lnTo>
                    <a:pt x="3721" y="979"/>
                  </a:lnTo>
                  <a:cubicBezTo>
                    <a:pt x="3792" y="890"/>
                    <a:pt x="3889" y="850"/>
                    <a:pt x="3985" y="850"/>
                  </a:cubicBezTo>
                  <a:cubicBezTo>
                    <a:pt x="4160" y="850"/>
                    <a:pt x="4329" y="983"/>
                    <a:pt x="4329" y="1190"/>
                  </a:cubicBezTo>
                  <a:lnTo>
                    <a:pt x="4329" y="1556"/>
                  </a:lnTo>
                  <a:cubicBezTo>
                    <a:pt x="4329" y="1790"/>
                    <a:pt x="4516" y="1981"/>
                    <a:pt x="4754" y="1981"/>
                  </a:cubicBezTo>
                  <a:cubicBezTo>
                    <a:pt x="4988" y="1981"/>
                    <a:pt x="5179" y="1790"/>
                    <a:pt x="5179" y="1556"/>
                  </a:cubicBezTo>
                  <a:lnTo>
                    <a:pt x="5179" y="1190"/>
                  </a:lnTo>
                  <a:cubicBezTo>
                    <a:pt x="5179" y="687"/>
                    <a:pt x="4859" y="238"/>
                    <a:pt x="4384" y="71"/>
                  </a:cubicBezTo>
                  <a:cubicBezTo>
                    <a:pt x="4253" y="24"/>
                    <a:pt x="4118" y="1"/>
                    <a:pt x="3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0" name="Google Shape;440;p45"/>
          <p:cNvGrpSpPr/>
          <p:nvPr/>
        </p:nvGrpSpPr>
        <p:grpSpPr>
          <a:xfrm>
            <a:off x="6221017" y="2609461"/>
            <a:ext cx="289550" cy="367900"/>
            <a:chOff x="1105600" y="2545250"/>
            <a:chExt cx="289550" cy="367900"/>
          </a:xfrm>
        </p:grpSpPr>
        <p:sp>
          <p:nvSpPr>
            <p:cNvPr id="441" name="Google Shape;441;p45"/>
            <p:cNvSpPr/>
            <p:nvPr/>
          </p:nvSpPr>
          <p:spPr>
            <a:xfrm>
              <a:off x="1319475" y="2545250"/>
              <a:ext cx="51025" cy="48025"/>
            </a:xfrm>
            <a:custGeom>
              <a:avLst/>
              <a:gdLst/>
              <a:ahLst/>
              <a:cxnLst/>
              <a:rect l="l" t="t" r="r" b="b"/>
              <a:pathLst>
                <a:path w="2041" h="1921" extrusionOk="0">
                  <a:moveTo>
                    <a:pt x="648" y="1"/>
                  </a:moveTo>
                  <a:cubicBezTo>
                    <a:pt x="425" y="1"/>
                    <a:pt x="202" y="59"/>
                    <a:pt x="1" y="178"/>
                  </a:cubicBezTo>
                  <a:cubicBezTo>
                    <a:pt x="204" y="279"/>
                    <a:pt x="387" y="412"/>
                    <a:pt x="547" y="572"/>
                  </a:cubicBezTo>
                  <a:lnTo>
                    <a:pt x="1350" y="1375"/>
                  </a:lnTo>
                  <a:cubicBezTo>
                    <a:pt x="1510" y="1535"/>
                    <a:pt x="1642" y="1718"/>
                    <a:pt x="1744" y="1921"/>
                  </a:cubicBezTo>
                  <a:cubicBezTo>
                    <a:pt x="2040" y="1422"/>
                    <a:pt x="1958" y="782"/>
                    <a:pt x="1549" y="373"/>
                  </a:cubicBezTo>
                  <a:cubicBezTo>
                    <a:pt x="1304" y="128"/>
                    <a:pt x="978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" name="Google Shape;442;p45"/>
            <p:cNvSpPr/>
            <p:nvPr/>
          </p:nvSpPr>
          <p:spPr>
            <a:xfrm>
              <a:off x="1191575" y="2565250"/>
              <a:ext cx="158925" cy="153225"/>
            </a:xfrm>
            <a:custGeom>
              <a:avLst/>
              <a:gdLst/>
              <a:ahLst/>
              <a:cxnLst/>
              <a:rect l="l" t="t" r="r" b="b"/>
              <a:pathLst>
                <a:path w="6357" h="6129" extrusionOk="0">
                  <a:moveTo>
                    <a:pt x="4157" y="1"/>
                  </a:moveTo>
                  <a:cubicBezTo>
                    <a:pt x="3832" y="1"/>
                    <a:pt x="3506" y="125"/>
                    <a:pt x="3257" y="372"/>
                  </a:cubicBezTo>
                  <a:lnTo>
                    <a:pt x="1256" y="2373"/>
                  </a:lnTo>
                  <a:cubicBezTo>
                    <a:pt x="921" y="2708"/>
                    <a:pt x="800" y="3199"/>
                    <a:pt x="940" y="3652"/>
                  </a:cubicBezTo>
                  <a:lnTo>
                    <a:pt x="531" y="4003"/>
                  </a:lnTo>
                  <a:cubicBezTo>
                    <a:pt x="145" y="4326"/>
                    <a:pt x="0" y="4861"/>
                    <a:pt x="176" y="5336"/>
                  </a:cubicBezTo>
                  <a:cubicBezTo>
                    <a:pt x="351" y="5812"/>
                    <a:pt x="804" y="6128"/>
                    <a:pt x="1311" y="6128"/>
                  </a:cubicBezTo>
                  <a:lnTo>
                    <a:pt x="1361" y="6128"/>
                  </a:lnTo>
                  <a:cubicBezTo>
                    <a:pt x="1697" y="6112"/>
                    <a:pt x="2013" y="5960"/>
                    <a:pt x="2231" y="5703"/>
                  </a:cubicBezTo>
                  <a:lnTo>
                    <a:pt x="2578" y="5290"/>
                  </a:lnTo>
                  <a:cubicBezTo>
                    <a:pt x="2703" y="5330"/>
                    <a:pt x="2832" y="5349"/>
                    <a:pt x="2960" y="5349"/>
                  </a:cubicBezTo>
                  <a:cubicBezTo>
                    <a:pt x="3293" y="5349"/>
                    <a:pt x="3619" y="5217"/>
                    <a:pt x="3861" y="4978"/>
                  </a:cubicBezTo>
                  <a:lnTo>
                    <a:pt x="5858" y="2977"/>
                  </a:lnTo>
                  <a:cubicBezTo>
                    <a:pt x="6357" y="2478"/>
                    <a:pt x="6357" y="1671"/>
                    <a:pt x="5858" y="1176"/>
                  </a:cubicBezTo>
                  <a:lnTo>
                    <a:pt x="5058" y="372"/>
                  </a:lnTo>
                  <a:cubicBezTo>
                    <a:pt x="4809" y="125"/>
                    <a:pt x="4483" y="1"/>
                    <a:pt x="4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" name="Google Shape;443;p45"/>
            <p:cNvSpPr/>
            <p:nvPr/>
          </p:nvSpPr>
          <p:spPr>
            <a:xfrm>
              <a:off x="1304950" y="2646875"/>
              <a:ext cx="83875" cy="175800"/>
            </a:xfrm>
            <a:custGeom>
              <a:avLst/>
              <a:gdLst/>
              <a:ahLst/>
              <a:cxnLst/>
              <a:rect l="l" t="t" r="r" b="b"/>
              <a:pathLst>
                <a:path w="3355" h="7032" extrusionOk="0">
                  <a:moveTo>
                    <a:pt x="2184" y="1"/>
                  </a:moveTo>
                  <a:cubicBezTo>
                    <a:pt x="2106" y="110"/>
                    <a:pt x="2025" y="215"/>
                    <a:pt x="1931" y="309"/>
                  </a:cubicBezTo>
                  <a:lnTo>
                    <a:pt x="184" y="2056"/>
                  </a:lnTo>
                  <a:cubicBezTo>
                    <a:pt x="695" y="2918"/>
                    <a:pt x="621" y="4002"/>
                    <a:pt x="1" y="4786"/>
                  </a:cubicBezTo>
                  <a:cubicBezTo>
                    <a:pt x="79" y="4832"/>
                    <a:pt x="157" y="4883"/>
                    <a:pt x="235" y="4934"/>
                  </a:cubicBezTo>
                  <a:cubicBezTo>
                    <a:pt x="862" y="5355"/>
                    <a:pt x="1346" y="5955"/>
                    <a:pt x="1627" y="6661"/>
                  </a:cubicBezTo>
                  <a:lnTo>
                    <a:pt x="1775" y="7032"/>
                  </a:lnTo>
                  <a:cubicBezTo>
                    <a:pt x="2785" y="6049"/>
                    <a:pt x="3350" y="4700"/>
                    <a:pt x="3350" y="3292"/>
                  </a:cubicBezTo>
                  <a:cubicBezTo>
                    <a:pt x="3354" y="2465"/>
                    <a:pt x="3155" y="1646"/>
                    <a:pt x="2777" y="909"/>
                  </a:cubicBezTo>
                  <a:cubicBezTo>
                    <a:pt x="2613" y="586"/>
                    <a:pt x="2411" y="282"/>
                    <a:pt x="2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" name="Google Shape;444;p45"/>
            <p:cNvSpPr/>
            <p:nvPr/>
          </p:nvSpPr>
          <p:spPr>
            <a:xfrm>
              <a:off x="1105600" y="2746800"/>
              <a:ext cx="126450" cy="77925"/>
            </a:xfrm>
            <a:custGeom>
              <a:avLst/>
              <a:gdLst/>
              <a:ahLst/>
              <a:cxnLst/>
              <a:rect l="l" t="t" r="r" b="b"/>
              <a:pathLst>
                <a:path w="5058" h="3117" extrusionOk="0">
                  <a:moveTo>
                    <a:pt x="1275" y="1"/>
                  </a:moveTo>
                  <a:cubicBezTo>
                    <a:pt x="573" y="1"/>
                    <a:pt x="4" y="570"/>
                    <a:pt x="4" y="1276"/>
                  </a:cubicBezTo>
                  <a:lnTo>
                    <a:pt x="4" y="1841"/>
                  </a:lnTo>
                  <a:cubicBezTo>
                    <a:pt x="0" y="2543"/>
                    <a:pt x="573" y="3113"/>
                    <a:pt x="1275" y="3117"/>
                  </a:cubicBezTo>
                  <a:lnTo>
                    <a:pt x="2398" y="3117"/>
                  </a:lnTo>
                  <a:lnTo>
                    <a:pt x="2578" y="2664"/>
                  </a:lnTo>
                  <a:cubicBezTo>
                    <a:pt x="3014" y="1572"/>
                    <a:pt x="3927" y="750"/>
                    <a:pt x="5058" y="430"/>
                  </a:cubicBezTo>
                  <a:cubicBezTo>
                    <a:pt x="4816" y="157"/>
                    <a:pt x="4469" y="1"/>
                    <a:pt x="41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" name="Google Shape;445;p45"/>
            <p:cNvSpPr/>
            <p:nvPr/>
          </p:nvSpPr>
          <p:spPr>
            <a:xfrm>
              <a:off x="1119225" y="2775175"/>
              <a:ext cx="275925" cy="137975"/>
            </a:xfrm>
            <a:custGeom>
              <a:avLst/>
              <a:gdLst/>
              <a:ahLst/>
              <a:cxnLst/>
              <a:rect l="l" t="t" r="r" b="b"/>
              <a:pathLst>
                <a:path w="11037" h="5519" extrusionOk="0">
                  <a:moveTo>
                    <a:pt x="6108" y="1697"/>
                  </a:moveTo>
                  <a:cubicBezTo>
                    <a:pt x="6342" y="1697"/>
                    <a:pt x="6533" y="1888"/>
                    <a:pt x="6533" y="2122"/>
                  </a:cubicBezTo>
                  <a:cubicBezTo>
                    <a:pt x="6533" y="2356"/>
                    <a:pt x="6342" y="2547"/>
                    <a:pt x="6108" y="2547"/>
                  </a:cubicBezTo>
                  <a:lnTo>
                    <a:pt x="4977" y="2547"/>
                  </a:lnTo>
                  <a:cubicBezTo>
                    <a:pt x="4743" y="2547"/>
                    <a:pt x="4552" y="2356"/>
                    <a:pt x="4552" y="2122"/>
                  </a:cubicBezTo>
                  <a:cubicBezTo>
                    <a:pt x="4552" y="1888"/>
                    <a:pt x="4743" y="1697"/>
                    <a:pt x="4977" y="1697"/>
                  </a:cubicBezTo>
                  <a:close/>
                  <a:moveTo>
                    <a:pt x="5542" y="1"/>
                  </a:moveTo>
                  <a:cubicBezTo>
                    <a:pt x="4345" y="1"/>
                    <a:pt x="3265" y="730"/>
                    <a:pt x="2820" y="1841"/>
                  </a:cubicBezTo>
                  <a:lnTo>
                    <a:pt x="2427" y="2828"/>
                  </a:lnTo>
                  <a:lnTo>
                    <a:pt x="1370" y="2828"/>
                  </a:lnTo>
                  <a:cubicBezTo>
                    <a:pt x="1363" y="2828"/>
                    <a:pt x="1355" y="2828"/>
                    <a:pt x="1348" y="2828"/>
                  </a:cubicBezTo>
                  <a:cubicBezTo>
                    <a:pt x="605" y="2828"/>
                    <a:pt x="1" y="3428"/>
                    <a:pt x="1" y="4173"/>
                  </a:cubicBezTo>
                  <a:cubicBezTo>
                    <a:pt x="1" y="4919"/>
                    <a:pt x="605" y="5519"/>
                    <a:pt x="1348" y="5519"/>
                  </a:cubicBezTo>
                  <a:cubicBezTo>
                    <a:pt x="1355" y="5519"/>
                    <a:pt x="1363" y="5519"/>
                    <a:pt x="1370" y="5518"/>
                  </a:cubicBezTo>
                  <a:lnTo>
                    <a:pt x="9719" y="5518"/>
                  </a:lnTo>
                  <a:cubicBezTo>
                    <a:pt x="10448" y="5503"/>
                    <a:pt x="11037" y="4906"/>
                    <a:pt x="11037" y="4173"/>
                  </a:cubicBezTo>
                  <a:cubicBezTo>
                    <a:pt x="11037" y="3440"/>
                    <a:pt x="10448" y="2843"/>
                    <a:pt x="9719" y="2828"/>
                  </a:cubicBezTo>
                  <a:lnTo>
                    <a:pt x="8662" y="2828"/>
                  </a:lnTo>
                  <a:lnTo>
                    <a:pt x="8264" y="1841"/>
                  </a:lnTo>
                  <a:cubicBezTo>
                    <a:pt x="7820" y="730"/>
                    <a:pt x="6743" y="1"/>
                    <a:pt x="5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8" name="Google Shape;416;p45">
            <a:extLst>
              <a:ext uri="{FF2B5EF4-FFF2-40B4-BE49-F238E27FC236}">
                <a16:creationId xmlns:a16="http://schemas.microsoft.com/office/drawing/2014/main" id="{4EED6A9E-C7B9-4725-9457-3E56710CA336}"/>
              </a:ext>
            </a:extLst>
          </p:cNvPr>
          <p:cNvSpPr txBox="1">
            <a:spLocks/>
          </p:cNvSpPr>
          <p:nvPr/>
        </p:nvSpPr>
        <p:spPr>
          <a:xfrm>
            <a:off x="1408870" y="3897719"/>
            <a:ext cx="2091712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2800" dirty="0">
                <a:latin typeface="#9Slide07 IcielBaliho Script" pitchFamily="2" charset="-93"/>
              </a:rPr>
              <a:t>THỤ TINH</a:t>
            </a:r>
          </a:p>
        </p:txBody>
      </p:sp>
      <p:sp>
        <p:nvSpPr>
          <p:cNvPr id="39" name="Google Shape;416;p45">
            <a:extLst>
              <a:ext uri="{FF2B5EF4-FFF2-40B4-BE49-F238E27FC236}">
                <a16:creationId xmlns:a16="http://schemas.microsoft.com/office/drawing/2014/main" id="{240C4D3B-5336-4F78-9A43-9731FAA9D273}"/>
              </a:ext>
            </a:extLst>
          </p:cNvPr>
          <p:cNvSpPr txBox="1">
            <a:spLocks/>
          </p:cNvSpPr>
          <p:nvPr/>
        </p:nvSpPr>
        <p:spPr>
          <a:xfrm>
            <a:off x="7015342" y="2124336"/>
            <a:ext cx="1980876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2800" dirty="0">
                <a:latin typeface="#9Slide07 IcielBaliho Script" pitchFamily="2" charset="-93"/>
              </a:rPr>
              <a:t>Ý NGHĨA CỦA GIẢM PHÂN VÀ THỤ TINH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animBg="1"/>
      <p:bldP spid="425" grpId="0" animBg="1"/>
      <p:bldP spid="428" grpId="0" animBg="1"/>
      <p:bldP spid="415" grpId="0"/>
      <p:bldP spid="416" grpId="0"/>
      <p:bldP spid="423" grpId="0" animBg="1"/>
      <p:bldP spid="424" grpId="0" animBg="1"/>
      <p:bldP spid="426" grpId="0" animBg="1"/>
      <p:bldP spid="427" grpId="0" animBg="1"/>
      <p:bldP spid="429" grpId="0" animBg="1"/>
      <p:bldP spid="430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 idx="2"/>
          </p:nvPr>
        </p:nvSpPr>
        <p:spPr>
          <a:xfrm>
            <a:off x="2604308" y="2204111"/>
            <a:ext cx="105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6" name="Google Shape;166;p32"/>
          <p:cNvSpPr txBox="1">
            <a:spLocks noGrp="1"/>
          </p:cNvSpPr>
          <p:nvPr>
            <p:ph type="ctrTitle"/>
          </p:nvPr>
        </p:nvSpPr>
        <p:spPr>
          <a:xfrm>
            <a:off x="4044771" y="2718889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7 IcielBaliho Script" pitchFamily="2" charset="-93"/>
              </a:rPr>
              <a:t>SỰ PHÁT SINH GIAO TỬ</a:t>
            </a:r>
            <a:endParaRPr dirty="0">
              <a:latin typeface="#9Slide07 IcielBaliho Script" pitchFamily="2" charset="-9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73;p33">
            <a:extLst>
              <a:ext uri="{FF2B5EF4-FFF2-40B4-BE49-F238E27FC236}">
                <a16:creationId xmlns:a16="http://schemas.microsoft.com/office/drawing/2014/main" id="{9ACEF375-6EC5-4569-A3BF-5E63E53C6C57}"/>
              </a:ext>
            </a:extLst>
          </p:cNvPr>
          <p:cNvSpPr/>
          <p:nvPr/>
        </p:nvSpPr>
        <p:spPr>
          <a:xfrm>
            <a:off x="5191431" y="-2009888"/>
            <a:ext cx="4876882" cy="48587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33"/>
          <p:cNvGrpSpPr/>
          <p:nvPr/>
        </p:nvGrpSpPr>
        <p:grpSpPr>
          <a:xfrm>
            <a:off x="3187967" y="2400381"/>
            <a:ext cx="7125699" cy="2743119"/>
            <a:chOff x="3750675" y="1647300"/>
            <a:chExt cx="7125699" cy="2743119"/>
          </a:xfrm>
        </p:grpSpPr>
        <p:sp>
          <p:nvSpPr>
            <p:cNvPr id="176" name="Google Shape;176;p33"/>
            <p:cNvSpPr/>
            <p:nvPr/>
          </p:nvSpPr>
          <p:spPr>
            <a:xfrm>
              <a:off x="4417350" y="4125419"/>
              <a:ext cx="6459024" cy="265000"/>
            </a:xfrm>
            <a:custGeom>
              <a:avLst/>
              <a:gdLst/>
              <a:ahLst/>
              <a:cxnLst/>
              <a:rect l="l" t="t" r="r" b="b"/>
              <a:pathLst>
                <a:path w="284038" h="10600" extrusionOk="0">
                  <a:moveTo>
                    <a:pt x="1" y="1"/>
                  </a:moveTo>
                  <a:lnTo>
                    <a:pt x="1" y="10600"/>
                  </a:lnTo>
                  <a:lnTo>
                    <a:pt x="284038" y="10600"/>
                  </a:lnTo>
                  <a:lnTo>
                    <a:pt x="284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5814975" y="2149825"/>
              <a:ext cx="1124175" cy="839125"/>
            </a:xfrm>
            <a:custGeom>
              <a:avLst/>
              <a:gdLst/>
              <a:ahLst/>
              <a:cxnLst/>
              <a:rect l="l" t="t" r="r" b="b"/>
              <a:pathLst>
                <a:path w="44967" h="33565" fill="none" extrusionOk="0">
                  <a:moveTo>
                    <a:pt x="42879" y="17505"/>
                  </a:moveTo>
                  <a:lnTo>
                    <a:pt x="42879" y="7709"/>
                  </a:lnTo>
                  <a:cubicBezTo>
                    <a:pt x="42879" y="7709"/>
                    <a:pt x="44967" y="1178"/>
                    <a:pt x="36322" y="1178"/>
                  </a:cubicBezTo>
                  <a:lnTo>
                    <a:pt x="8351" y="1178"/>
                  </a:lnTo>
                  <a:cubicBezTo>
                    <a:pt x="8351" y="1178"/>
                    <a:pt x="1" y="0"/>
                    <a:pt x="1" y="6825"/>
                  </a:cubicBezTo>
                  <a:lnTo>
                    <a:pt x="1" y="33564"/>
                  </a:lnTo>
                </a:path>
              </a:pathLst>
            </a:custGeom>
            <a:noFill/>
            <a:ln w="25425" cap="flat" cmpd="sng">
              <a:solidFill>
                <a:schemeClr val="accent6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3"/>
            <p:cNvSpPr/>
            <p:nvPr/>
          </p:nvSpPr>
          <p:spPr>
            <a:xfrm>
              <a:off x="8177725" y="2843725"/>
              <a:ext cx="716000" cy="258975"/>
            </a:xfrm>
            <a:custGeom>
              <a:avLst/>
              <a:gdLst/>
              <a:ahLst/>
              <a:cxnLst/>
              <a:rect l="l" t="t" r="r" b="b"/>
              <a:pathLst>
                <a:path w="28640" h="10359" fill="none" extrusionOk="0">
                  <a:moveTo>
                    <a:pt x="28398" y="9448"/>
                  </a:moveTo>
                  <a:lnTo>
                    <a:pt x="28398" y="3801"/>
                  </a:lnTo>
                  <a:cubicBezTo>
                    <a:pt x="28398" y="3801"/>
                    <a:pt x="28639" y="562"/>
                    <a:pt x="24758" y="562"/>
                  </a:cubicBezTo>
                  <a:lnTo>
                    <a:pt x="5193" y="562"/>
                  </a:lnTo>
                  <a:cubicBezTo>
                    <a:pt x="5193" y="562"/>
                    <a:pt x="0" y="0"/>
                    <a:pt x="0" y="5193"/>
                  </a:cubicBezTo>
                  <a:lnTo>
                    <a:pt x="0" y="10358"/>
                  </a:lnTo>
                </a:path>
              </a:pathLst>
            </a:custGeom>
            <a:noFill/>
            <a:ln w="25425" cap="flat" cmpd="sng">
              <a:solidFill>
                <a:schemeClr val="accent6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3"/>
            <p:cNvSpPr/>
            <p:nvPr/>
          </p:nvSpPr>
          <p:spPr>
            <a:xfrm>
              <a:off x="8502400" y="3013675"/>
              <a:ext cx="782100" cy="1108250"/>
            </a:xfrm>
            <a:custGeom>
              <a:avLst/>
              <a:gdLst/>
              <a:ahLst/>
              <a:cxnLst/>
              <a:rect l="l" t="t" r="r" b="b"/>
              <a:pathLst>
                <a:path w="31284" h="44330" extrusionOk="0">
                  <a:moveTo>
                    <a:pt x="9122" y="1"/>
                  </a:moveTo>
                  <a:lnTo>
                    <a:pt x="9122" y="1794"/>
                  </a:lnTo>
                  <a:lnTo>
                    <a:pt x="10915" y="1794"/>
                  </a:lnTo>
                  <a:lnTo>
                    <a:pt x="10995" y="13276"/>
                  </a:lnTo>
                  <a:cubicBezTo>
                    <a:pt x="10995" y="13276"/>
                    <a:pt x="4518" y="30915"/>
                    <a:pt x="2029" y="38035"/>
                  </a:cubicBezTo>
                  <a:cubicBezTo>
                    <a:pt x="1" y="43774"/>
                    <a:pt x="3868" y="44330"/>
                    <a:pt x="5444" y="44330"/>
                  </a:cubicBezTo>
                  <a:cubicBezTo>
                    <a:pt x="5824" y="44330"/>
                    <a:pt x="6070" y="44298"/>
                    <a:pt x="6070" y="44298"/>
                  </a:cubicBezTo>
                  <a:lnTo>
                    <a:pt x="24994" y="44298"/>
                  </a:lnTo>
                  <a:cubicBezTo>
                    <a:pt x="31283" y="44298"/>
                    <a:pt x="29062" y="37366"/>
                    <a:pt x="29062" y="37366"/>
                  </a:cubicBezTo>
                  <a:lnTo>
                    <a:pt x="21434" y="13464"/>
                  </a:lnTo>
                  <a:lnTo>
                    <a:pt x="21434" y="1794"/>
                  </a:lnTo>
                  <a:lnTo>
                    <a:pt x="23066" y="1794"/>
                  </a:lnTo>
                  <a:lnTo>
                    <a:pt x="230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7317875" y="1959125"/>
              <a:ext cx="585525" cy="632350"/>
            </a:xfrm>
            <a:custGeom>
              <a:avLst/>
              <a:gdLst/>
              <a:ahLst/>
              <a:cxnLst/>
              <a:rect l="l" t="t" r="r" b="b"/>
              <a:pathLst>
                <a:path w="23421" h="25294" extrusionOk="0">
                  <a:moveTo>
                    <a:pt x="23420" y="16889"/>
                  </a:moveTo>
                  <a:cubicBezTo>
                    <a:pt x="23420" y="14373"/>
                    <a:pt x="21627" y="12232"/>
                    <a:pt x="19164" y="11777"/>
                  </a:cubicBezTo>
                  <a:cubicBezTo>
                    <a:pt x="19272" y="11242"/>
                    <a:pt x="19325" y="10706"/>
                    <a:pt x="19325" y="10171"/>
                  </a:cubicBezTo>
                  <a:cubicBezTo>
                    <a:pt x="19325" y="6076"/>
                    <a:pt x="16675" y="2436"/>
                    <a:pt x="12767" y="1231"/>
                  </a:cubicBezTo>
                  <a:cubicBezTo>
                    <a:pt x="8886" y="0"/>
                    <a:pt x="4631" y="1472"/>
                    <a:pt x="2302" y="4845"/>
                  </a:cubicBezTo>
                  <a:cubicBezTo>
                    <a:pt x="0" y="8217"/>
                    <a:pt x="134" y="12687"/>
                    <a:pt x="2677" y="15899"/>
                  </a:cubicBezTo>
                  <a:cubicBezTo>
                    <a:pt x="5220" y="19111"/>
                    <a:pt x="9556" y="20288"/>
                    <a:pt x="13356" y="18816"/>
                  </a:cubicBezTo>
                  <a:cubicBezTo>
                    <a:pt x="14079" y="20636"/>
                    <a:pt x="15765" y="21868"/>
                    <a:pt x="17719" y="22055"/>
                  </a:cubicBezTo>
                  <a:cubicBezTo>
                    <a:pt x="17559" y="22376"/>
                    <a:pt x="17478" y="22724"/>
                    <a:pt x="17478" y="23072"/>
                  </a:cubicBezTo>
                  <a:cubicBezTo>
                    <a:pt x="17505" y="24303"/>
                    <a:pt x="18522" y="25294"/>
                    <a:pt x="19780" y="25294"/>
                  </a:cubicBezTo>
                  <a:cubicBezTo>
                    <a:pt x="21011" y="25294"/>
                    <a:pt x="22028" y="24303"/>
                    <a:pt x="22082" y="23072"/>
                  </a:cubicBezTo>
                  <a:cubicBezTo>
                    <a:pt x="22082" y="22323"/>
                    <a:pt x="21734" y="21600"/>
                    <a:pt x="21118" y="21198"/>
                  </a:cubicBezTo>
                  <a:cubicBezTo>
                    <a:pt x="22537" y="20235"/>
                    <a:pt x="23420" y="18602"/>
                    <a:pt x="23420" y="16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8943875" y="2263575"/>
              <a:ext cx="551400" cy="689225"/>
            </a:xfrm>
            <a:custGeom>
              <a:avLst/>
              <a:gdLst/>
              <a:ahLst/>
              <a:cxnLst/>
              <a:rect l="l" t="t" r="r" b="b"/>
              <a:pathLst>
                <a:path w="22056" h="27569" extrusionOk="0">
                  <a:moveTo>
                    <a:pt x="22056" y="7789"/>
                  </a:moveTo>
                  <a:cubicBezTo>
                    <a:pt x="22056" y="3426"/>
                    <a:pt x="18228" y="0"/>
                    <a:pt x="13892" y="536"/>
                  </a:cubicBezTo>
                  <a:cubicBezTo>
                    <a:pt x="9529" y="1071"/>
                    <a:pt x="6639" y="5300"/>
                    <a:pt x="7736" y="9556"/>
                  </a:cubicBezTo>
                  <a:cubicBezTo>
                    <a:pt x="4283" y="8699"/>
                    <a:pt x="857" y="11055"/>
                    <a:pt x="429" y="14588"/>
                  </a:cubicBezTo>
                  <a:cubicBezTo>
                    <a:pt x="1" y="18147"/>
                    <a:pt x="2758" y="21252"/>
                    <a:pt x="6317" y="21252"/>
                  </a:cubicBezTo>
                  <a:cubicBezTo>
                    <a:pt x="7308" y="21252"/>
                    <a:pt x="8271" y="21011"/>
                    <a:pt x="9128" y="20530"/>
                  </a:cubicBezTo>
                  <a:cubicBezTo>
                    <a:pt x="9369" y="22243"/>
                    <a:pt x="10734" y="23581"/>
                    <a:pt x="12447" y="23849"/>
                  </a:cubicBezTo>
                  <a:cubicBezTo>
                    <a:pt x="12152" y="24170"/>
                    <a:pt x="11992" y="24625"/>
                    <a:pt x="11992" y="25053"/>
                  </a:cubicBezTo>
                  <a:cubicBezTo>
                    <a:pt x="11992" y="26605"/>
                    <a:pt x="13651" y="27569"/>
                    <a:pt x="14990" y="26793"/>
                  </a:cubicBezTo>
                  <a:cubicBezTo>
                    <a:pt x="16301" y="26017"/>
                    <a:pt x="16301" y="24089"/>
                    <a:pt x="14936" y="23340"/>
                  </a:cubicBezTo>
                  <a:cubicBezTo>
                    <a:pt x="18389" y="21359"/>
                    <a:pt x="16970" y="16087"/>
                    <a:pt x="12982" y="16113"/>
                  </a:cubicBezTo>
                  <a:cubicBezTo>
                    <a:pt x="12714" y="16113"/>
                    <a:pt x="12447" y="16140"/>
                    <a:pt x="12206" y="16194"/>
                  </a:cubicBezTo>
                  <a:cubicBezTo>
                    <a:pt x="12233" y="15899"/>
                    <a:pt x="12259" y="15605"/>
                    <a:pt x="12259" y="15310"/>
                  </a:cubicBezTo>
                  <a:cubicBezTo>
                    <a:pt x="12259" y="15069"/>
                    <a:pt x="12259" y="14829"/>
                    <a:pt x="12206" y="14588"/>
                  </a:cubicBezTo>
                  <a:cubicBezTo>
                    <a:pt x="16970" y="16381"/>
                    <a:pt x="22029" y="12875"/>
                    <a:pt x="22056" y="77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4599825" y="1647300"/>
              <a:ext cx="792275" cy="883275"/>
            </a:xfrm>
            <a:custGeom>
              <a:avLst/>
              <a:gdLst/>
              <a:ahLst/>
              <a:cxnLst/>
              <a:rect l="l" t="t" r="r" b="b"/>
              <a:pathLst>
                <a:path w="31691" h="35331" extrusionOk="0">
                  <a:moveTo>
                    <a:pt x="21520" y="27"/>
                  </a:moveTo>
                  <a:cubicBezTo>
                    <a:pt x="15578" y="0"/>
                    <a:pt x="11135" y="5487"/>
                    <a:pt x="12419" y="11295"/>
                  </a:cubicBezTo>
                  <a:cubicBezTo>
                    <a:pt x="8003" y="9770"/>
                    <a:pt x="3212" y="12072"/>
                    <a:pt x="1606" y="16461"/>
                  </a:cubicBezTo>
                  <a:cubicBezTo>
                    <a:pt x="0" y="20824"/>
                    <a:pt x="2222" y="25695"/>
                    <a:pt x="6558" y="27381"/>
                  </a:cubicBezTo>
                  <a:cubicBezTo>
                    <a:pt x="5139" y="29496"/>
                    <a:pt x="5942" y="32387"/>
                    <a:pt x="8244" y="33484"/>
                  </a:cubicBezTo>
                  <a:cubicBezTo>
                    <a:pt x="8351" y="35090"/>
                    <a:pt x="10626" y="35331"/>
                    <a:pt x="11081" y="33778"/>
                  </a:cubicBezTo>
                  <a:cubicBezTo>
                    <a:pt x="12982" y="33323"/>
                    <a:pt x="14320" y="31637"/>
                    <a:pt x="14320" y="29683"/>
                  </a:cubicBezTo>
                  <a:cubicBezTo>
                    <a:pt x="14320" y="28747"/>
                    <a:pt x="13999" y="27837"/>
                    <a:pt x="13437" y="27114"/>
                  </a:cubicBezTo>
                  <a:cubicBezTo>
                    <a:pt x="16381" y="25695"/>
                    <a:pt x="18281" y="22697"/>
                    <a:pt x="18281" y="19405"/>
                  </a:cubicBezTo>
                  <a:cubicBezTo>
                    <a:pt x="18281" y="18950"/>
                    <a:pt x="18228" y="18469"/>
                    <a:pt x="18147" y="17987"/>
                  </a:cubicBezTo>
                  <a:cubicBezTo>
                    <a:pt x="23554" y="20074"/>
                    <a:pt x="29549" y="16729"/>
                    <a:pt x="30620" y="11028"/>
                  </a:cubicBezTo>
                  <a:cubicBezTo>
                    <a:pt x="31691" y="5327"/>
                    <a:pt x="27328" y="54"/>
                    <a:pt x="21520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8510275" y="3320800"/>
              <a:ext cx="113775" cy="60925"/>
            </a:xfrm>
            <a:custGeom>
              <a:avLst/>
              <a:gdLst/>
              <a:ahLst/>
              <a:cxnLst/>
              <a:rect l="l" t="t" r="r" b="b"/>
              <a:pathLst>
                <a:path w="4551" h="2437" extrusionOk="0">
                  <a:moveTo>
                    <a:pt x="1186" y="0"/>
                  </a:moveTo>
                  <a:cubicBezTo>
                    <a:pt x="537" y="0"/>
                    <a:pt x="1" y="552"/>
                    <a:pt x="1" y="1206"/>
                  </a:cubicBezTo>
                  <a:cubicBezTo>
                    <a:pt x="1" y="1901"/>
                    <a:pt x="563" y="2437"/>
                    <a:pt x="1232" y="2437"/>
                  </a:cubicBezTo>
                  <a:lnTo>
                    <a:pt x="3320" y="2437"/>
                  </a:lnTo>
                  <a:cubicBezTo>
                    <a:pt x="3989" y="2437"/>
                    <a:pt x="4551" y="1901"/>
                    <a:pt x="4551" y="1206"/>
                  </a:cubicBezTo>
                  <a:cubicBezTo>
                    <a:pt x="4551" y="552"/>
                    <a:pt x="4014" y="0"/>
                    <a:pt x="3365" y="0"/>
                  </a:cubicBezTo>
                  <a:cubicBezTo>
                    <a:pt x="3350" y="0"/>
                    <a:pt x="3335" y="0"/>
                    <a:pt x="3320" y="1"/>
                  </a:cubicBezTo>
                  <a:lnTo>
                    <a:pt x="1232" y="1"/>
                  </a:lnTo>
                  <a:cubicBezTo>
                    <a:pt x="1216" y="0"/>
                    <a:pt x="1201" y="0"/>
                    <a:pt x="1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6984963" y="3341663"/>
              <a:ext cx="823075" cy="792225"/>
            </a:xfrm>
            <a:custGeom>
              <a:avLst/>
              <a:gdLst/>
              <a:ahLst/>
              <a:cxnLst/>
              <a:rect l="l" t="t" r="r" b="b"/>
              <a:pathLst>
                <a:path w="32923" h="31689" extrusionOk="0">
                  <a:moveTo>
                    <a:pt x="16462" y="1"/>
                  </a:moveTo>
                  <a:cubicBezTo>
                    <a:pt x="7468" y="1"/>
                    <a:pt x="135" y="7228"/>
                    <a:pt x="1" y="16221"/>
                  </a:cubicBezTo>
                  <a:cubicBezTo>
                    <a:pt x="1" y="22645"/>
                    <a:pt x="4337" y="27971"/>
                    <a:pt x="9315" y="31343"/>
                  </a:cubicBezTo>
                  <a:cubicBezTo>
                    <a:pt x="9577" y="31509"/>
                    <a:pt x="12928" y="31688"/>
                    <a:pt x="16409" y="31688"/>
                  </a:cubicBezTo>
                  <a:cubicBezTo>
                    <a:pt x="19686" y="31688"/>
                    <a:pt x="23078" y="31529"/>
                    <a:pt x="24117" y="31049"/>
                  </a:cubicBezTo>
                  <a:cubicBezTo>
                    <a:pt x="29657" y="28399"/>
                    <a:pt x="32923" y="22752"/>
                    <a:pt x="32923" y="16221"/>
                  </a:cubicBezTo>
                  <a:cubicBezTo>
                    <a:pt x="32789" y="7228"/>
                    <a:pt x="25455" y="1"/>
                    <a:pt x="164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7238900" y="2687800"/>
              <a:ext cx="263675" cy="713325"/>
            </a:xfrm>
            <a:custGeom>
              <a:avLst/>
              <a:gdLst/>
              <a:ahLst/>
              <a:cxnLst/>
              <a:rect l="l" t="t" r="r" b="b"/>
              <a:pathLst>
                <a:path w="10547" h="28533" extrusionOk="0">
                  <a:moveTo>
                    <a:pt x="1" y="1"/>
                  </a:moveTo>
                  <a:lnTo>
                    <a:pt x="1" y="28533"/>
                  </a:lnTo>
                  <a:lnTo>
                    <a:pt x="10547" y="28533"/>
                  </a:lnTo>
                  <a:lnTo>
                    <a:pt x="105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7198750" y="2620900"/>
              <a:ext cx="343975" cy="74300"/>
            </a:xfrm>
            <a:custGeom>
              <a:avLst/>
              <a:gdLst/>
              <a:ahLst/>
              <a:cxnLst/>
              <a:rect l="l" t="t" r="r" b="b"/>
              <a:pathLst>
                <a:path w="13759" h="2972" extrusionOk="0">
                  <a:moveTo>
                    <a:pt x="1473" y="0"/>
                  </a:moveTo>
                  <a:cubicBezTo>
                    <a:pt x="670" y="0"/>
                    <a:pt x="1" y="669"/>
                    <a:pt x="1" y="1499"/>
                  </a:cubicBezTo>
                  <a:cubicBezTo>
                    <a:pt x="1" y="2302"/>
                    <a:pt x="670" y="2971"/>
                    <a:pt x="1473" y="2971"/>
                  </a:cubicBezTo>
                  <a:lnTo>
                    <a:pt x="12286" y="2971"/>
                  </a:lnTo>
                  <a:cubicBezTo>
                    <a:pt x="13089" y="2971"/>
                    <a:pt x="13758" y="2302"/>
                    <a:pt x="13758" y="1499"/>
                  </a:cubicBezTo>
                  <a:cubicBezTo>
                    <a:pt x="13758" y="669"/>
                    <a:pt x="13089" y="0"/>
                    <a:pt x="1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8357050" y="3352900"/>
              <a:ext cx="420900" cy="769750"/>
            </a:xfrm>
            <a:custGeom>
              <a:avLst/>
              <a:gdLst/>
              <a:ahLst/>
              <a:cxnLst/>
              <a:rect l="l" t="t" r="r" b="b"/>
              <a:pathLst>
                <a:path w="16836" h="30790" extrusionOk="0">
                  <a:moveTo>
                    <a:pt x="5598" y="1"/>
                  </a:moveTo>
                  <a:cubicBezTo>
                    <a:pt x="4602" y="1"/>
                    <a:pt x="4594" y="1530"/>
                    <a:pt x="5574" y="1530"/>
                  </a:cubicBezTo>
                  <a:cubicBezTo>
                    <a:pt x="5598" y="1530"/>
                    <a:pt x="5623" y="1529"/>
                    <a:pt x="5648" y="1527"/>
                  </a:cubicBezTo>
                  <a:lnTo>
                    <a:pt x="5701" y="1527"/>
                  </a:lnTo>
                  <a:lnTo>
                    <a:pt x="5701" y="14884"/>
                  </a:lnTo>
                  <a:cubicBezTo>
                    <a:pt x="2302" y="16034"/>
                    <a:pt x="0" y="19246"/>
                    <a:pt x="0" y="22860"/>
                  </a:cubicBezTo>
                  <a:cubicBezTo>
                    <a:pt x="0" y="26125"/>
                    <a:pt x="2195" y="28882"/>
                    <a:pt x="4765" y="30595"/>
                  </a:cubicBezTo>
                  <a:cubicBezTo>
                    <a:pt x="4890" y="30692"/>
                    <a:pt x="6629" y="30789"/>
                    <a:pt x="8427" y="30789"/>
                  </a:cubicBezTo>
                  <a:cubicBezTo>
                    <a:pt x="10094" y="30789"/>
                    <a:pt x="11811" y="30706"/>
                    <a:pt x="12339" y="30461"/>
                  </a:cubicBezTo>
                  <a:cubicBezTo>
                    <a:pt x="15176" y="29096"/>
                    <a:pt x="16836" y="26205"/>
                    <a:pt x="16836" y="22860"/>
                  </a:cubicBezTo>
                  <a:cubicBezTo>
                    <a:pt x="16836" y="19246"/>
                    <a:pt x="14534" y="16034"/>
                    <a:pt x="11135" y="14884"/>
                  </a:cubicBezTo>
                  <a:lnTo>
                    <a:pt x="11135" y="1527"/>
                  </a:lnTo>
                  <a:lnTo>
                    <a:pt x="11188" y="1527"/>
                  </a:lnTo>
                  <a:cubicBezTo>
                    <a:pt x="11214" y="1529"/>
                    <a:pt x="11238" y="1530"/>
                    <a:pt x="11262" y="1530"/>
                  </a:cubicBezTo>
                  <a:cubicBezTo>
                    <a:pt x="12242" y="1530"/>
                    <a:pt x="12234" y="1"/>
                    <a:pt x="11239" y="1"/>
                  </a:cubicBezTo>
                  <a:cubicBezTo>
                    <a:pt x="11222" y="1"/>
                    <a:pt x="11205" y="1"/>
                    <a:pt x="11188" y="2"/>
                  </a:cubicBezTo>
                  <a:lnTo>
                    <a:pt x="5648" y="2"/>
                  </a:lnTo>
                  <a:cubicBezTo>
                    <a:pt x="5631" y="1"/>
                    <a:pt x="5614" y="1"/>
                    <a:pt x="5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5398100" y="3508850"/>
              <a:ext cx="471775" cy="608925"/>
            </a:xfrm>
            <a:custGeom>
              <a:avLst/>
              <a:gdLst/>
              <a:ahLst/>
              <a:cxnLst/>
              <a:rect l="l" t="t" r="r" b="b"/>
              <a:pathLst>
                <a:path w="18871" h="24357" extrusionOk="0">
                  <a:moveTo>
                    <a:pt x="1" y="0"/>
                  </a:moveTo>
                  <a:lnTo>
                    <a:pt x="1" y="24357"/>
                  </a:lnTo>
                  <a:lnTo>
                    <a:pt x="18870" y="24357"/>
                  </a:lnTo>
                  <a:lnTo>
                    <a:pt x="188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6363675" y="3320825"/>
              <a:ext cx="503875" cy="794275"/>
            </a:xfrm>
            <a:custGeom>
              <a:avLst/>
              <a:gdLst/>
              <a:ahLst/>
              <a:cxnLst/>
              <a:rect l="l" t="t" r="r" b="b"/>
              <a:pathLst>
                <a:path w="20155" h="31771" extrusionOk="0">
                  <a:moveTo>
                    <a:pt x="2383" y="0"/>
                  </a:moveTo>
                  <a:cubicBezTo>
                    <a:pt x="1071" y="0"/>
                    <a:pt x="0" y="1044"/>
                    <a:pt x="0" y="2355"/>
                  </a:cubicBezTo>
                  <a:lnTo>
                    <a:pt x="0" y="29389"/>
                  </a:lnTo>
                  <a:cubicBezTo>
                    <a:pt x="0" y="30700"/>
                    <a:pt x="1071" y="31771"/>
                    <a:pt x="2383" y="31771"/>
                  </a:cubicBezTo>
                  <a:lnTo>
                    <a:pt x="17746" y="31771"/>
                  </a:lnTo>
                  <a:cubicBezTo>
                    <a:pt x="19058" y="31771"/>
                    <a:pt x="20128" y="30700"/>
                    <a:pt x="20128" y="29389"/>
                  </a:cubicBezTo>
                  <a:lnTo>
                    <a:pt x="20155" y="2382"/>
                  </a:lnTo>
                  <a:cubicBezTo>
                    <a:pt x="20155" y="1071"/>
                    <a:pt x="19084" y="0"/>
                    <a:pt x="17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5805025" y="3390400"/>
              <a:ext cx="518525" cy="731250"/>
            </a:xfrm>
            <a:custGeom>
              <a:avLst/>
              <a:gdLst/>
              <a:ahLst/>
              <a:cxnLst/>
              <a:rect l="l" t="t" r="r" b="b"/>
              <a:pathLst>
                <a:path w="20741" h="29250" extrusionOk="0">
                  <a:moveTo>
                    <a:pt x="7331" y="1"/>
                  </a:moveTo>
                  <a:cubicBezTo>
                    <a:pt x="5886" y="27"/>
                    <a:pt x="5805" y="2142"/>
                    <a:pt x="7251" y="2276"/>
                  </a:cubicBezTo>
                  <a:lnTo>
                    <a:pt x="7304" y="8673"/>
                  </a:lnTo>
                  <a:cubicBezTo>
                    <a:pt x="7304" y="8673"/>
                    <a:pt x="3022" y="20369"/>
                    <a:pt x="1362" y="25080"/>
                  </a:cubicBezTo>
                  <a:cubicBezTo>
                    <a:pt x="1" y="28883"/>
                    <a:pt x="2582" y="29250"/>
                    <a:pt x="3627" y="29250"/>
                  </a:cubicBezTo>
                  <a:cubicBezTo>
                    <a:pt x="3877" y="29250"/>
                    <a:pt x="4039" y="29229"/>
                    <a:pt x="4039" y="29229"/>
                  </a:cubicBezTo>
                  <a:lnTo>
                    <a:pt x="16565" y="29229"/>
                  </a:lnTo>
                  <a:cubicBezTo>
                    <a:pt x="20740" y="29229"/>
                    <a:pt x="19268" y="24652"/>
                    <a:pt x="19268" y="24652"/>
                  </a:cubicBezTo>
                  <a:lnTo>
                    <a:pt x="14210" y="8807"/>
                  </a:lnTo>
                  <a:lnTo>
                    <a:pt x="14210" y="2276"/>
                  </a:lnTo>
                  <a:cubicBezTo>
                    <a:pt x="15601" y="2062"/>
                    <a:pt x="15468" y="27"/>
                    <a:pt x="14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6084975" y="3371000"/>
              <a:ext cx="532325" cy="751375"/>
            </a:xfrm>
            <a:custGeom>
              <a:avLst/>
              <a:gdLst/>
              <a:ahLst/>
              <a:cxnLst/>
              <a:rect l="l" t="t" r="r" b="b"/>
              <a:pathLst>
                <a:path w="21293" h="30055" extrusionOk="0">
                  <a:moveTo>
                    <a:pt x="7508" y="1"/>
                  </a:moveTo>
                  <a:cubicBezTo>
                    <a:pt x="6090" y="81"/>
                    <a:pt x="6009" y="2142"/>
                    <a:pt x="7401" y="2356"/>
                  </a:cubicBezTo>
                  <a:lnTo>
                    <a:pt x="7482" y="8913"/>
                  </a:lnTo>
                  <a:cubicBezTo>
                    <a:pt x="7482" y="8913"/>
                    <a:pt x="3092" y="20904"/>
                    <a:pt x="1379" y="25776"/>
                  </a:cubicBezTo>
                  <a:cubicBezTo>
                    <a:pt x="1" y="29673"/>
                    <a:pt x="2624" y="30054"/>
                    <a:pt x="3703" y="30054"/>
                  </a:cubicBezTo>
                  <a:cubicBezTo>
                    <a:pt x="3965" y="30054"/>
                    <a:pt x="4136" y="30032"/>
                    <a:pt x="4136" y="30032"/>
                  </a:cubicBezTo>
                  <a:lnTo>
                    <a:pt x="17010" y="30032"/>
                  </a:lnTo>
                  <a:cubicBezTo>
                    <a:pt x="21293" y="30005"/>
                    <a:pt x="19767" y="25294"/>
                    <a:pt x="19767" y="25294"/>
                  </a:cubicBezTo>
                  <a:lnTo>
                    <a:pt x="14574" y="9047"/>
                  </a:lnTo>
                  <a:lnTo>
                    <a:pt x="14574" y="2356"/>
                  </a:lnTo>
                  <a:cubicBezTo>
                    <a:pt x="16020" y="2115"/>
                    <a:pt x="15859" y="27"/>
                    <a:pt x="14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6170300" y="3677475"/>
              <a:ext cx="380100" cy="414875"/>
            </a:xfrm>
            <a:custGeom>
              <a:avLst/>
              <a:gdLst/>
              <a:ahLst/>
              <a:cxnLst/>
              <a:rect l="l" t="t" r="r" b="b"/>
              <a:pathLst>
                <a:path w="15204" h="16595" extrusionOk="0">
                  <a:moveTo>
                    <a:pt x="5273" y="0"/>
                  </a:moveTo>
                  <a:lnTo>
                    <a:pt x="2275" y="9422"/>
                  </a:lnTo>
                  <a:lnTo>
                    <a:pt x="803" y="14025"/>
                  </a:lnTo>
                  <a:cubicBezTo>
                    <a:pt x="803" y="14025"/>
                    <a:pt x="0" y="16595"/>
                    <a:pt x="2570" y="16595"/>
                  </a:cubicBezTo>
                  <a:lnTo>
                    <a:pt x="13410" y="16595"/>
                  </a:lnTo>
                  <a:cubicBezTo>
                    <a:pt x="13410" y="16595"/>
                    <a:pt x="15203" y="16515"/>
                    <a:pt x="14480" y="13758"/>
                  </a:cubicBezTo>
                  <a:cubicBezTo>
                    <a:pt x="14239" y="12901"/>
                    <a:pt x="13731" y="11269"/>
                    <a:pt x="13142" y="9422"/>
                  </a:cubicBezTo>
                  <a:cubicBezTo>
                    <a:pt x="11804" y="5273"/>
                    <a:pt x="10011" y="54"/>
                    <a:pt x="10011" y="54"/>
                  </a:cubicBezTo>
                  <a:lnTo>
                    <a:pt x="5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5819825" y="3204375"/>
              <a:ext cx="649600" cy="918125"/>
            </a:xfrm>
            <a:custGeom>
              <a:avLst/>
              <a:gdLst/>
              <a:ahLst/>
              <a:cxnLst/>
              <a:rect l="l" t="t" r="r" b="b"/>
              <a:pathLst>
                <a:path w="25984" h="36725" extrusionOk="0">
                  <a:moveTo>
                    <a:pt x="9175" y="1"/>
                  </a:moveTo>
                  <a:cubicBezTo>
                    <a:pt x="7355" y="28"/>
                    <a:pt x="7247" y="2704"/>
                    <a:pt x="9068" y="2865"/>
                  </a:cubicBezTo>
                  <a:lnTo>
                    <a:pt x="9121" y="10894"/>
                  </a:lnTo>
                  <a:cubicBezTo>
                    <a:pt x="9121" y="10894"/>
                    <a:pt x="3768" y="25562"/>
                    <a:pt x="1680" y="31477"/>
                  </a:cubicBezTo>
                  <a:cubicBezTo>
                    <a:pt x="1" y="36257"/>
                    <a:pt x="3205" y="36724"/>
                    <a:pt x="4523" y="36724"/>
                  </a:cubicBezTo>
                  <a:cubicBezTo>
                    <a:pt x="4844" y="36724"/>
                    <a:pt x="5053" y="36697"/>
                    <a:pt x="5053" y="36697"/>
                  </a:cubicBezTo>
                  <a:lnTo>
                    <a:pt x="20764" y="36697"/>
                  </a:lnTo>
                  <a:cubicBezTo>
                    <a:pt x="25983" y="36670"/>
                    <a:pt x="24137" y="30915"/>
                    <a:pt x="24137" y="30915"/>
                  </a:cubicBezTo>
                  <a:lnTo>
                    <a:pt x="17793" y="11055"/>
                  </a:lnTo>
                  <a:lnTo>
                    <a:pt x="17793" y="2865"/>
                  </a:lnTo>
                  <a:cubicBezTo>
                    <a:pt x="19560" y="2624"/>
                    <a:pt x="19399" y="1"/>
                    <a:pt x="17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5924050" y="3579100"/>
              <a:ext cx="463725" cy="505900"/>
            </a:xfrm>
            <a:custGeom>
              <a:avLst/>
              <a:gdLst/>
              <a:ahLst/>
              <a:cxnLst/>
              <a:rect l="l" t="t" r="r" b="b"/>
              <a:pathLst>
                <a:path w="18549" h="20236" extrusionOk="0">
                  <a:moveTo>
                    <a:pt x="6424" y="1"/>
                  </a:moveTo>
                  <a:lnTo>
                    <a:pt x="2784" y="11483"/>
                  </a:lnTo>
                  <a:lnTo>
                    <a:pt x="964" y="17131"/>
                  </a:lnTo>
                  <a:cubicBezTo>
                    <a:pt x="964" y="17131"/>
                    <a:pt x="0" y="20235"/>
                    <a:pt x="3132" y="20235"/>
                  </a:cubicBezTo>
                  <a:lnTo>
                    <a:pt x="16381" y="20235"/>
                  </a:lnTo>
                  <a:cubicBezTo>
                    <a:pt x="16381" y="20235"/>
                    <a:pt x="18549" y="20155"/>
                    <a:pt x="17666" y="16809"/>
                  </a:cubicBezTo>
                  <a:cubicBezTo>
                    <a:pt x="17398" y="15766"/>
                    <a:pt x="16756" y="13758"/>
                    <a:pt x="16033" y="11483"/>
                  </a:cubicBezTo>
                  <a:cubicBezTo>
                    <a:pt x="14374" y="6424"/>
                    <a:pt x="12206" y="81"/>
                    <a:pt x="12206" y="81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8090725" y="3085950"/>
              <a:ext cx="169325" cy="52225"/>
            </a:xfrm>
            <a:custGeom>
              <a:avLst/>
              <a:gdLst/>
              <a:ahLst/>
              <a:cxnLst/>
              <a:rect l="l" t="t" r="r" b="b"/>
              <a:pathLst>
                <a:path w="6773" h="2089" extrusionOk="0">
                  <a:moveTo>
                    <a:pt x="1" y="0"/>
                  </a:moveTo>
                  <a:lnTo>
                    <a:pt x="1" y="803"/>
                  </a:lnTo>
                  <a:lnTo>
                    <a:pt x="1232" y="803"/>
                  </a:lnTo>
                  <a:lnTo>
                    <a:pt x="1232" y="2088"/>
                  </a:lnTo>
                  <a:lnTo>
                    <a:pt x="5541" y="2088"/>
                  </a:lnTo>
                  <a:lnTo>
                    <a:pt x="5541" y="803"/>
                  </a:lnTo>
                  <a:lnTo>
                    <a:pt x="6772" y="803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5068875" y="3234500"/>
              <a:ext cx="773550" cy="881275"/>
            </a:xfrm>
            <a:custGeom>
              <a:avLst/>
              <a:gdLst/>
              <a:ahLst/>
              <a:cxnLst/>
              <a:rect l="l" t="t" r="r" b="b"/>
              <a:pathLst>
                <a:path w="30942" h="35251" extrusionOk="0">
                  <a:moveTo>
                    <a:pt x="1" y="0"/>
                  </a:moveTo>
                  <a:cubicBezTo>
                    <a:pt x="1232" y="803"/>
                    <a:pt x="4203" y="3105"/>
                    <a:pt x="4203" y="6879"/>
                  </a:cubicBezTo>
                  <a:lnTo>
                    <a:pt x="4203" y="35251"/>
                  </a:lnTo>
                  <a:lnTo>
                    <a:pt x="28265" y="35251"/>
                  </a:lnTo>
                  <a:lnTo>
                    <a:pt x="28265" y="6745"/>
                  </a:lnTo>
                  <a:cubicBezTo>
                    <a:pt x="28265" y="6719"/>
                    <a:pt x="27891" y="2650"/>
                    <a:pt x="30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6735725" y="3041125"/>
              <a:ext cx="52200" cy="168625"/>
            </a:xfrm>
            <a:custGeom>
              <a:avLst/>
              <a:gdLst/>
              <a:ahLst/>
              <a:cxnLst/>
              <a:rect l="l" t="t" r="r" b="b"/>
              <a:pathLst>
                <a:path w="2088" h="6745" extrusionOk="0">
                  <a:moveTo>
                    <a:pt x="0" y="0"/>
                  </a:moveTo>
                  <a:lnTo>
                    <a:pt x="0" y="6745"/>
                  </a:lnTo>
                  <a:lnTo>
                    <a:pt x="830" y="6745"/>
                  </a:lnTo>
                  <a:lnTo>
                    <a:pt x="830" y="5541"/>
                  </a:lnTo>
                  <a:lnTo>
                    <a:pt x="2088" y="5541"/>
                  </a:lnTo>
                  <a:lnTo>
                    <a:pt x="2088" y="1231"/>
                  </a:lnTo>
                  <a:lnTo>
                    <a:pt x="830" y="1231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6515575" y="2675775"/>
              <a:ext cx="735400" cy="1454725"/>
            </a:xfrm>
            <a:custGeom>
              <a:avLst/>
              <a:gdLst/>
              <a:ahLst/>
              <a:cxnLst/>
              <a:rect l="l" t="t" r="r" b="b"/>
              <a:pathLst>
                <a:path w="29416" h="58189" extrusionOk="0">
                  <a:moveTo>
                    <a:pt x="19432" y="30111"/>
                  </a:moveTo>
                  <a:lnTo>
                    <a:pt x="19432" y="0"/>
                  </a:lnTo>
                  <a:lnTo>
                    <a:pt x="9984" y="0"/>
                  </a:lnTo>
                  <a:lnTo>
                    <a:pt x="9984" y="30111"/>
                  </a:lnTo>
                  <a:cubicBezTo>
                    <a:pt x="4015" y="32119"/>
                    <a:pt x="0" y="37713"/>
                    <a:pt x="0" y="44003"/>
                  </a:cubicBezTo>
                  <a:cubicBezTo>
                    <a:pt x="0" y="49757"/>
                    <a:pt x="3854" y="54548"/>
                    <a:pt x="8324" y="57546"/>
                  </a:cubicBezTo>
                  <a:cubicBezTo>
                    <a:pt x="8753" y="57841"/>
                    <a:pt x="19646" y="58189"/>
                    <a:pt x="21547" y="57305"/>
                  </a:cubicBezTo>
                  <a:cubicBezTo>
                    <a:pt x="26525" y="54923"/>
                    <a:pt x="29416" y="49864"/>
                    <a:pt x="29416" y="44003"/>
                  </a:cubicBezTo>
                  <a:cubicBezTo>
                    <a:pt x="29416" y="37713"/>
                    <a:pt x="25401" y="32119"/>
                    <a:pt x="19432" y="30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6765150" y="2566700"/>
              <a:ext cx="236250" cy="101050"/>
            </a:xfrm>
            <a:custGeom>
              <a:avLst/>
              <a:gdLst/>
              <a:ahLst/>
              <a:cxnLst/>
              <a:rect l="l" t="t" r="r" b="b"/>
              <a:pathLst>
                <a:path w="9450" h="4042" extrusionOk="0">
                  <a:moveTo>
                    <a:pt x="1" y="0"/>
                  </a:moveTo>
                  <a:lnTo>
                    <a:pt x="1" y="4042"/>
                  </a:lnTo>
                  <a:lnTo>
                    <a:pt x="9449" y="4042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6570429" y="3792550"/>
              <a:ext cx="640375" cy="289775"/>
            </a:xfrm>
            <a:custGeom>
              <a:avLst/>
              <a:gdLst/>
              <a:ahLst/>
              <a:cxnLst/>
              <a:rect l="l" t="t" r="r" b="b"/>
              <a:pathLst>
                <a:path w="25615" h="11591" extrusionOk="0">
                  <a:moveTo>
                    <a:pt x="0" y="1"/>
                  </a:moveTo>
                  <a:cubicBezTo>
                    <a:pt x="0" y="6398"/>
                    <a:pt x="5728" y="11590"/>
                    <a:pt x="12794" y="11590"/>
                  </a:cubicBezTo>
                  <a:cubicBezTo>
                    <a:pt x="19860" y="11590"/>
                    <a:pt x="25615" y="6398"/>
                    <a:pt x="25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4891164" y="3471375"/>
              <a:ext cx="659800" cy="653100"/>
            </a:xfrm>
            <a:custGeom>
              <a:avLst/>
              <a:gdLst/>
              <a:ahLst/>
              <a:cxnLst/>
              <a:rect l="l" t="t" r="r" b="b"/>
              <a:pathLst>
                <a:path w="26392" h="26124" extrusionOk="0">
                  <a:moveTo>
                    <a:pt x="1" y="0"/>
                  </a:moveTo>
                  <a:lnTo>
                    <a:pt x="1" y="23768"/>
                  </a:lnTo>
                  <a:cubicBezTo>
                    <a:pt x="1" y="25080"/>
                    <a:pt x="1045" y="26124"/>
                    <a:pt x="2383" y="26124"/>
                  </a:cubicBezTo>
                  <a:lnTo>
                    <a:pt x="20129" y="26124"/>
                  </a:lnTo>
                  <a:cubicBezTo>
                    <a:pt x="21440" y="26124"/>
                    <a:pt x="22511" y="25080"/>
                    <a:pt x="22511" y="23768"/>
                  </a:cubicBezTo>
                  <a:lnTo>
                    <a:pt x="22511" y="4470"/>
                  </a:lnTo>
                  <a:lnTo>
                    <a:pt x="26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4934400" y="3746400"/>
              <a:ext cx="479125" cy="331900"/>
            </a:xfrm>
            <a:custGeom>
              <a:avLst/>
              <a:gdLst/>
              <a:ahLst/>
              <a:cxnLst/>
              <a:rect l="l" t="t" r="r" b="b"/>
              <a:pathLst>
                <a:path w="19165" h="13276" extrusionOk="0">
                  <a:moveTo>
                    <a:pt x="0" y="0"/>
                  </a:moveTo>
                  <a:lnTo>
                    <a:pt x="0" y="10894"/>
                  </a:lnTo>
                  <a:cubicBezTo>
                    <a:pt x="0" y="12205"/>
                    <a:pt x="1071" y="13276"/>
                    <a:pt x="2382" y="13276"/>
                  </a:cubicBezTo>
                  <a:lnTo>
                    <a:pt x="16782" y="13276"/>
                  </a:lnTo>
                  <a:cubicBezTo>
                    <a:pt x="18094" y="13276"/>
                    <a:pt x="19137" y="12205"/>
                    <a:pt x="19164" y="10894"/>
                  </a:cubicBezTo>
                  <a:lnTo>
                    <a:pt x="191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7849175" y="3148625"/>
              <a:ext cx="651100" cy="973950"/>
            </a:xfrm>
            <a:custGeom>
              <a:avLst/>
              <a:gdLst/>
              <a:ahLst/>
              <a:cxnLst/>
              <a:rect l="l" t="t" r="r" b="b"/>
              <a:pathLst>
                <a:path w="26044" h="38958" extrusionOk="0">
                  <a:moveTo>
                    <a:pt x="8583" y="0"/>
                  </a:moveTo>
                  <a:cubicBezTo>
                    <a:pt x="7062" y="0"/>
                    <a:pt x="7069" y="2372"/>
                    <a:pt x="8606" y="2372"/>
                  </a:cubicBezTo>
                  <a:cubicBezTo>
                    <a:pt x="8654" y="2372"/>
                    <a:pt x="8702" y="2369"/>
                    <a:pt x="8753" y="2365"/>
                  </a:cubicBezTo>
                  <a:lnTo>
                    <a:pt x="8833" y="2365"/>
                  </a:lnTo>
                  <a:lnTo>
                    <a:pt x="8833" y="14382"/>
                  </a:lnTo>
                  <a:cubicBezTo>
                    <a:pt x="3560" y="16149"/>
                    <a:pt x="0" y="21101"/>
                    <a:pt x="0" y="26695"/>
                  </a:cubicBezTo>
                  <a:cubicBezTo>
                    <a:pt x="0" y="31780"/>
                    <a:pt x="3426" y="36009"/>
                    <a:pt x="7361" y="38686"/>
                  </a:cubicBezTo>
                  <a:cubicBezTo>
                    <a:pt x="7569" y="38811"/>
                    <a:pt x="10263" y="38957"/>
                    <a:pt x="13043" y="38957"/>
                  </a:cubicBezTo>
                  <a:cubicBezTo>
                    <a:pt x="15621" y="38957"/>
                    <a:pt x="18273" y="38831"/>
                    <a:pt x="19084" y="38445"/>
                  </a:cubicBezTo>
                  <a:cubicBezTo>
                    <a:pt x="23474" y="36357"/>
                    <a:pt x="26043" y="31860"/>
                    <a:pt x="26043" y="26695"/>
                  </a:cubicBezTo>
                  <a:cubicBezTo>
                    <a:pt x="26043" y="21127"/>
                    <a:pt x="22483" y="16176"/>
                    <a:pt x="17210" y="14382"/>
                  </a:cubicBezTo>
                  <a:lnTo>
                    <a:pt x="17210" y="2365"/>
                  </a:lnTo>
                  <a:lnTo>
                    <a:pt x="17318" y="2365"/>
                  </a:lnTo>
                  <a:cubicBezTo>
                    <a:pt x="17350" y="2367"/>
                    <a:pt x="17382" y="2368"/>
                    <a:pt x="17413" y="2368"/>
                  </a:cubicBezTo>
                  <a:cubicBezTo>
                    <a:pt x="18067" y="2368"/>
                    <a:pt x="18602" y="1851"/>
                    <a:pt x="18602" y="1187"/>
                  </a:cubicBezTo>
                  <a:cubicBezTo>
                    <a:pt x="18602" y="536"/>
                    <a:pt x="18087" y="2"/>
                    <a:pt x="17450" y="2"/>
                  </a:cubicBezTo>
                  <a:cubicBezTo>
                    <a:pt x="17406" y="2"/>
                    <a:pt x="17362" y="4"/>
                    <a:pt x="17318" y="9"/>
                  </a:cubicBezTo>
                  <a:lnTo>
                    <a:pt x="8753" y="9"/>
                  </a:lnTo>
                  <a:cubicBezTo>
                    <a:pt x="8694" y="3"/>
                    <a:pt x="8638" y="0"/>
                    <a:pt x="8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7925450" y="3846100"/>
              <a:ext cx="507225" cy="229525"/>
            </a:xfrm>
            <a:custGeom>
              <a:avLst/>
              <a:gdLst/>
              <a:ahLst/>
              <a:cxnLst/>
              <a:rect l="l" t="t" r="r" b="b"/>
              <a:pathLst>
                <a:path w="20289" h="9181" extrusionOk="0">
                  <a:moveTo>
                    <a:pt x="0" y="0"/>
                  </a:moveTo>
                  <a:cubicBezTo>
                    <a:pt x="0" y="5059"/>
                    <a:pt x="4524" y="9181"/>
                    <a:pt x="10145" y="9181"/>
                  </a:cubicBezTo>
                  <a:cubicBezTo>
                    <a:pt x="15739" y="9181"/>
                    <a:pt x="20289" y="5059"/>
                    <a:pt x="20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4823975" y="3726325"/>
              <a:ext cx="63600" cy="182700"/>
            </a:xfrm>
            <a:custGeom>
              <a:avLst/>
              <a:gdLst/>
              <a:ahLst/>
              <a:cxnLst/>
              <a:rect l="l" t="t" r="r" b="b"/>
              <a:pathLst>
                <a:path w="2544" h="7308" extrusionOk="0">
                  <a:moveTo>
                    <a:pt x="1" y="0"/>
                  </a:moveTo>
                  <a:lnTo>
                    <a:pt x="1" y="7307"/>
                  </a:lnTo>
                  <a:lnTo>
                    <a:pt x="2543" y="7307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5360475" y="2946025"/>
              <a:ext cx="832375" cy="1175350"/>
            </a:xfrm>
            <a:custGeom>
              <a:avLst/>
              <a:gdLst/>
              <a:ahLst/>
              <a:cxnLst/>
              <a:rect l="l" t="t" r="r" b="b"/>
              <a:pathLst>
                <a:path w="33295" h="47014" extrusionOk="0">
                  <a:moveTo>
                    <a:pt x="22646" y="1"/>
                  </a:moveTo>
                  <a:cubicBezTo>
                    <a:pt x="22612" y="1"/>
                    <a:pt x="22578" y="2"/>
                    <a:pt x="22543" y="3"/>
                  </a:cubicBezTo>
                  <a:lnTo>
                    <a:pt x="11757" y="3"/>
                  </a:lnTo>
                  <a:cubicBezTo>
                    <a:pt x="9401" y="30"/>
                    <a:pt x="9268" y="3483"/>
                    <a:pt x="11623" y="3697"/>
                  </a:cubicBezTo>
                  <a:lnTo>
                    <a:pt x="11703" y="13975"/>
                  </a:lnTo>
                  <a:cubicBezTo>
                    <a:pt x="11703" y="13975"/>
                    <a:pt x="4825" y="32738"/>
                    <a:pt x="2148" y="40312"/>
                  </a:cubicBezTo>
                  <a:cubicBezTo>
                    <a:pt x="1" y="46411"/>
                    <a:pt x="4072" y="47014"/>
                    <a:pt x="5767" y="47014"/>
                  </a:cubicBezTo>
                  <a:cubicBezTo>
                    <a:pt x="6184" y="47014"/>
                    <a:pt x="6457" y="46977"/>
                    <a:pt x="6457" y="46977"/>
                  </a:cubicBezTo>
                  <a:lnTo>
                    <a:pt x="26612" y="46977"/>
                  </a:lnTo>
                  <a:cubicBezTo>
                    <a:pt x="26624" y="46977"/>
                    <a:pt x="26636" y="46977"/>
                    <a:pt x="26648" y="46977"/>
                  </a:cubicBezTo>
                  <a:cubicBezTo>
                    <a:pt x="33295" y="46977"/>
                    <a:pt x="30921" y="39616"/>
                    <a:pt x="30921" y="39616"/>
                  </a:cubicBezTo>
                  <a:lnTo>
                    <a:pt x="22811" y="14189"/>
                  </a:lnTo>
                  <a:lnTo>
                    <a:pt x="22811" y="3697"/>
                  </a:lnTo>
                  <a:cubicBezTo>
                    <a:pt x="23828" y="3617"/>
                    <a:pt x="24604" y="2733"/>
                    <a:pt x="24524" y="1716"/>
                  </a:cubicBezTo>
                  <a:cubicBezTo>
                    <a:pt x="24446" y="734"/>
                    <a:pt x="23619" y="1"/>
                    <a:pt x="22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5675186" y="2871211"/>
              <a:ext cx="233550" cy="71625"/>
            </a:xfrm>
            <a:custGeom>
              <a:avLst/>
              <a:gdLst/>
              <a:ahLst/>
              <a:cxnLst/>
              <a:rect l="l" t="t" r="r" b="b"/>
              <a:pathLst>
                <a:path w="9342" h="2865" extrusionOk="0">
                  <a:moveTo>
                    <a:pt x="1" y="1"/>
                  </a:moveTo>
                  <a:lnTo>
                    <a:pt x="1" y="1125"/>
                  </a:lnTo>
                  <a:lnTo>
                    <a:pt x="1687" y="1125"/>
                  </a:lnTo>
                  <a:lnTo>
                    <a:pt x="1687" y="2864"/>
                  </a:lnTo>
                  <a:lnTo>
                    <a:pt x="7655" y="2864"/>
                  </a:lnTo>
                  <a:lnTo>
                    <a:pt x="7655" y="1125"/>
                  </a:lnTo>
                  <a:lnTo>
                    <a:pt x="9342" y="1125"/>
                  </a:lnTo>
                  <a:lnTo>
                    <a:pt x="9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5582775" y="3425875"/>
              <a:ext cx="424275" cy="368050"/>
            </a:xfrm>
            <a:custGeom>
              <a:avLst/>
              <a:gdLst/>
              <a:ahLst/>
              <a:cxnLst/>
              <a:rect l="l" t="t" r="r" b="b"/>
              <a:pathLst>
                <a:path w="16971" h="14722" extrusionOk="0">
                  <a:moveTo>
                    <a:pt x="4685" y="0"/>
                  </a:moveTo>
                  <a:lnTo>
                    <a:pt x="1" y="14721"/>
                  </a:lnTo>
                  <a:lnTo>
                    <a:pt x="16970" y="14721"/>
                  </a:lnTo>
                  <a:cubicBezTo>
                    <a:pt x="14883" y="8271"/>
                    <a:pt x="12099" y="107"/>
                    <a:pt x="12099" y="107"/>
                  </a:cubicBezTo>
                  <a:lnTo>
                    <a:pt x="46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5494450" y="3794575"/>
              <a:ext cx="593550" cy="280375"/>
            </a:xfrm>
            <a:custGeom>
              <a:avLst/>
              <a:gdLst/>
              <a:ahLst/>
              <a:cxnLst/>
              <a:rect l="l" t="t" r="r" b="b"/>
              <a:pathLst>
                <a:path w="23742" h="11215" extrusionOk="0">
                  <a:moveTo>
                    <a:pt x="3534" y="0"/>
                  </a:moveTo>
                  <a:lnTo>
                    <a:pt x="1232" y="7227"/>
                  </a:lnTo>
                  <a:cubicBezTo>
                    <a:pt x="1232" y="7227"/>
                    <a:pt x="1" y="11215"/>
                    <a:pt x="4016" y="11215"/>
                  </a:cubicBezTo>
                  <a:lnTo>
                    <a:pt x="20985" y="11215"/>
                  </a:lnTo>
                  <a:cubicBezTo>
                    <a:pt x="20985" y="11215"/>
                    <a:pt x="23742" y="11108"/>
                    <a:pt x="22618" y="6825"/>
                  </a:cubicBezTo>
                  <a:cubicBezTo>
                    <a:pt x="22270" y="5487"/>
                    <a:pt x="21467" y="2891"/>
                    <a:pt x="20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8966150" y="3204375"/>
              <a:ext cx="650250" cy="918125"/>
            </a:xfrm>
            <a:custGeom>
              <a:avLst/>
              <a:gdLst/>
              <a:ahLst/>
              <a:cxnLst/>
              <a:rect l="l" t="t" r="r" b="b"/>
              <a:pathLst>
                <a:path w="26010" h="36725" extrusionOk="0">
                  <a:moveTo>
                    <a:pt x="9200" y="1"/>
                  </a:moveTo>
                  <a:cubicBezTo>
                    <a:pt x="7380" y="28"/>
                    <a:pt x="7273" y="2704"/>
                    <a:pt x="9067" y="2865"/>
                  </a:cubicBezTo>
                  <a:lnTo>
                    <a:pt x="9147" y="10894"/>
                  </a:lnTo>
                  <a:cubicBezTo>
                    <a:pt x="9147" y="10894"/>
                    <a:pt x="3767" y="25562"/>
                    <a:pt x="1679" y="31477"/>
                  </a:cubicBezTo>
                  <a:cubicBezTo>
                    <a:pt x="0" y="36257"/>
                    <a:pt x="3204" y="36724"/>
                    <a:pt x="4522" y="36724"/>
                  </a:cubicBezTo>
                  <a:cubicBezTo>
                    <a:pt x="4843" y="36724"/>
                    <a:pt x="5052" y="36697"/>
                    <a:pt x="5052" y="36697"/>
                  </a:cubicBezTo>
                  <a:lnTo>
                    <a:pt x="20790" y="36697"/>
                  </a:lnTo>
                  <a:cubicBezTo>
                    <a:pt x="26009" y="36670"/>
                    <a:pt x="24162" y="30915"/>
                    <a:pt x="24162" y="30915"/>
                  </a:cubicBezTo>
                  <a:lnTo>
                    <a:pt x="17792" y="11055"/>
                  </a:lnTo>
                  <a:lnTo>
                    <a:pt x="17792" y="2865"/>
                  </a:lnTo>
                  <a:cubicBezTo>
                    <a:pt x="19585" y="2624"/>
                    <a:pt x="19398" y="1"/>
                    <a:pt x="17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9063000" y="3566400"/>
              <a:ext cx="463725" cy="505875"/>
            </a:xfrm>
            <a:custGeom>
              <a:avLst/>
              <a:gdLst/>
              <a:ahLst/>
              <a:cxnLst/>
              <a:rect l="l" t="t" r="r" b="b"/>
              <a:pathLst>
                <a:path w="18549" h="20235" extrusionOk="0">
                  <a:moveTo>
                    <a:pt x="6424" y="0"/>
                  </a:moveTo>
                  <a:lnTo>
                    <a:pt x="2757" y="11483"/>
                  </a:lnTo>
                  <a:lnTo>
                    <a:pt x="964" y="17130"/>
                  </a:lnTo>
                  <a:cubicBezTo>
                    <a:pt x="964" y="17130"/>
                    <a:pt x="0" y="20235"/>
                    <a:pt x="3132" y="20235"/>
                  </a:cubicBezTo>
                  <a:lnTo>
                    <a:pt x="16381" y="20235"/>
                  </a:lnTo>
                  <a:cubicBezTo>
                    <a:pt x="16381" y="20235"/>
                    <a:pt x="18549" y="20181"/>
                    <a:pt x="17665" y="16809"/>
                  </a:cubicBezTo>
                  <a:cubicBezTo>
                    <a:pt x="17371" y="15765"/>
                    <a:pt x="16755" y="13758"/>
                    <a:pt x="16006" y="11483"/>
                  </a:cubicBezTo>
                  <a:cubicBezTo>
                    <a:pt x="14373" y="6424"/>
                    <a:pt x="12205" y="80"/>
                    <a:pt x="12205" y="80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9297850" y="3567050"/>
              <a:ext cx="228875" cy="505225"/>
            </a:xfrm>
            <a:custGeom>
              <a:avLst/>
              <a:gdLst/>
              <a:ahLst/>
              <a:cxnLst/>
              <a:rect l="l" t="t" r="r" b="b"/>
              <a:pathLst>
                <a:path w="9155" h="20209" extrusionOk="0">
                  <a:moveTo>
                    <a:pt x="8271" y="16783"/>
                  </a:moveTo>
                  <a:cubicBezTo>
                    <a:pt x="7977" y="15739"/>
                    <a:pt x="7361" y="13732"/>
                    <a:pt x="6612" y="11457"/>
                  </a:cubicBezTo>
                  <a:cubicBezTo>
                    <a:pt x="4979" y="6398"/>
                    <a:pt x="2811" y="54"/>
                    <a:pt x="2811" y="54"/>
                  </a:cubicBezTo>
                  <a:lnTo>
                    <a:pt x="1" y="1"/>
                  </a:lnTo>
                  <a:lnTo>
                    <a:pt x="1" y="20209"/>
                  </a:lnTo>
                  <a:lnTo>
                    <a:pt x="6987" y="20209"/>
                  </a:lnTo>
                  <a:cubicBezTo>
                    <a:pt x="6987" y="20209"/>
                    <a:pt x="9155" y="20155"/>
                    <a:pt x="8271" y="16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748125" y="3286025"/>
              <a:ext cx="157275" cy="48200"/>
            </a:xfrm>
            <a:custGeom>
              <a:avLst/>
              <a:gdLst/>
              <a:ahLst/>
              <a:cxnLst/>
              <a:rect l="l" t="t" r="r" b="b"/>
              <a:pathLst>
                <a:path w="6291" h="1928" extrusionOk="0">
                  <a:moveTo>
                    <a:pt x="1" y="0"/>
                  </a:moveTo>
                  <a:lnTo>
                    <a:pt x="1" y="776"/>
                  </a:lnTo>
                  <a:lnTo>
                    <a:pt x="1151" y="776"/>
                  </a:lnTo>
                  <a:lnTo>
                    <a:pt x="1151" y="1927"/>
                  </a:lnTo>
                  <a:lnTo>
                    <a:pt x="5166" y="1927"/>
                  </a:lnTo>
                  <a:lnTo>
                    <a:pt x="5166" y="776"/>
                  </a:lnTo>
                  <a:lnTo>
                    <a:pt x="6290" y="776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546050" y="3331525"/>
              <a:ext cx="560100" cy="790850"/>
            </a:xfrm>
            <a:custGeom>
              <a:avLst/>
              <a:gdLst/>
              <a:ahLst/>
              <a:cxnLst/>
              <a:rect l="l" t="t" r="r" b="b"/>
              <a:pathLst>
                <a:path w="22404" h="31634" extrusionOk="0">
                  <a:moveTo>
                    <a:pt x="15203" y="0"/>
                  </a:moveTo>
                  <a:cubicBezTo>
                    <a:pt x="15194" y="0"/>
                    <a:pt x="15185" y="0"/>
                    <a:pt x="15176" y="0"/>
                  </a:cubicBezTo>
                  <a:lnTo>
                    <a:pt x="7923" y="0"/>
                  </a:lnTo>
                  <a:cubicBezTo>
                    <a:pt x="6317" y="0"/>
                    <a:pt x="6210" y="2356"/>
                    <a:pt x="7816" y="2463"/>
                  </a:cubicBezTo>
                  <a:lnTo>
                    <a:pt x="7869" y="9395"/>
                  </a:lnTo>
                  <a:cubicBezTo>
                    <a:pt x="7869" y="9395"/>
                    <a:pt x="3239" y="22002"/>
                    <a:pt x="1446" y="27114"/>
                  </a:cubicBezTo>
                  <a:cubicBezTo>
                    <a:pt x="0" y="31234"/>
                    <a:pt x="2780" y="31634"/>
                    <a:pt x="3913" y="31634"/>
                  </a:cubicBezTo>
                  <a:cubicBezTo>
                    <a:pt x="4186" y="31634"/>
                    <a:pt x="4363" y="31611"/>
                    <a:pt x="4363" y="31611"/>
                  </a:cubicBezTo>
                  <a:lnTo>
                    <a:pt x="17907" y="31611"/>
                  </a:lnTo>
                  <a:cubicBezTo>
                    <a:pt x="22403" y="31584"/>
                    <a:pt x="20797" y="26632"/>
                    <a:pt x="20797" y="26632"/>
                  </a:cubicBezTo>
                  <a:lnTo>
                    <a:pt x="15337" y="9529"/>
                  </a:lnTo>
                  <a:lnTo>
                    <a:pt x="15337" y="2463"/>
                  </a:lnTo>
                  <a:cubicBezTo>
                    <a:pt x="16880" y="2277"/>
                    <a:pt x="16731" y="0"/>
                    <a:pt x="15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636375" y="3654050"/>
              <a:ext cx="399500" cy="436300"/>
            </a:xfrm>
            <a:custGeom>
              <a:avLst/>
              <a:gdLst/>
              <a:ahLst/>
              <a:cxnLst/>
              <a:rect l="l" t="t" r="r" b="b"/>
              <a:pathLst>
                <a:path w="15980" h="17452" extrusionOk="0">
                  <a:moveTo>
                    <a:pt x="5541" y="0"/>
                  </a:moveTo>
                  <a:lnTo>
                    <a:pt x="2383" y="9904"/>
                  </a:lnTo>
                  <a:lnTo>
                    <a:pt x="830" y="14775"/>
                  </a:lnTo>
                  <a:cubicBezTo>
                    <a:pt x="830" y="14775"/>
                    <a:pt x="1" y="17452"/>
                    <a:pt x="2704" y="17452"/>
                  </a:cubicBezTo>
                  <a:lnTo>
                    <a:pt x="14106" y="17452"/>
                  </a:lnTo>
                  <a:cubicBezTo>
                    <a:pt x="14106" y="17452"/>
                    <a:pt x="15980" y="17371"/>
                    <a:pt x="15204" y="14481"/>
                  </a:cubicBezTo>
                  <a:cubicBezTo>
                    <a:pt x="14963" y="13597"/>
                    <a:pt x="14427" y="11858"/>
                    <a:pt x="13785" y="9904"/>
                  </a:cubicBezTo>
                  <a:cubicBezTo>
                    <a:pt x="12393" y="5541"/>
                    <a:pt x="10520" y="81"/>
                    <a:pt x="10520" y="81"/>
                  </a:cubicBezTo>
                  <a:lnTo>
                    <a:pt x="5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3750675" y="4122450"/>
              <a:ext cx="7041400" cy="25"/>
            </a:xfrm>
            <a:custGeom>
              <a:avLst/>
              <a:gdLst/>
              <a:ahLst/>
              <a:cxnLst/>
              <a:rect l="l" t="t" r="r" b="b"/>
              <a:pathLst>
                <a:path w="281656" h="1" extrusionOk="0">
                  <a:moveTo>
                    <a:pt x="1" y="0"/>
                  </a:moveTo>
                  <a:lnTo>
                    <a:pt x="281655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315856" y="552667"/>
            <a:ext cx="3378015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#9Slide07 IcielBaliho Script" pitchFamily="2" charset="-93"/>
              </a:rPr>
              <a:t>Sự phát sinh giao tử</a:t>
            </a:r>
            <a:endParaRPr sz="3200" dirty="0">
              <a:latin typeface="#9Slide07 IcielBaliho Script" pitchFamily="2" charset="-93"/>
            </a:endParaRPr>
          </a:p>
        </p:txBody>
      </p:sp>
      <p:sp>
        <p:nvSpPr>
          <p:cNvPr id="173" name="Google Shape;173;p33"/>
          <p:cNvSpPr/>
          <p:nvPr/>
        </p:nvSpPr>
        <p:spPr>
          <a:xfrm>
            <a:off x="-304882" y="1813169"/>
            <a:ext cx="4876882" cy="48587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body" idx="1"/>
          </p:nvPr>
        </p:nvSpPr>
        <p:spPr>
          <a:xfrm>
            <a:off x="601435" y="2946398"/>
            <a:ext cx="3379549" cy="1654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Các tế bào con được tạo thành qua giảm phân sẽ phát triển thành các giao tử</a:t>
            </a:r>
            <a:endParaRPr sz="20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7" name="Google Shape;174;p33">
            <a:extLst>
              <a:ext uri="{FF2B5EF4-FFF2-40B4-BE49-F238E27FC236}">
                <a16:creationId xmlns:a16="http://schemas.microsoft.com/office/drawing/2014/main" id="{6D0FF84B-AE35-4FBD-BA85-B548AA85219A}"/>
              </a:ext>
            </a:extLst>
          </p:cNvPr>
          <p:cNvSpPr txBox="1">
            <a:spLocks/>
          </p:cNvSpPr>
          <p:nvPr/>
        </p:nvSpPr>
        <p:spPr>
          <a:xfrm>
            <a:off x="6015899" y="768575"/>
            <a:ext cx="3379549" cy="165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00"/>
              </a:spcAft>
              <a:buFont typeface="Nunito Light"/>
              <a:buNone/>
            </a:pP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Quá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phát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giao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tử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trải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qua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quá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nào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?</a:t>
            </a:r>
            <a:endParaRPr lang="vi-VN" sz="20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4" grpId="0" build="p"/>
      <p:bldP spid="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9EBADED-572D-4075-917D-6C7C40FD5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388" y="685536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868C9B74-6133-45F8-A8FD-2885A257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798" y="1516574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B7CAD121-F655-4E67-82D1-C44AEA42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975" y="144569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100C831D-A4D1-445B-9779-055D7091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71" y="1335819"/>
            <a:ext cx="1319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endParaRPr lang="en-US" altLang="en-US" sz="1400" b="1"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EE70DACE-CA0D-417B-9F7E-E0A981143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964" y="2273257"/>
            <a:ext cx="15749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bậc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4C98E585-B155-4DF5-8EAD-3FC4E4808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500" y="2408231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29" name="Text Box 39">
            <a:extLst>
              <a:ext uri="{FF2B5EF4-FFF2-40B4-BE49-F238E27FC236}">
                <a16:creationId xmlns:a16="http://schemas.microsoft.com/office/drawing/2014/main" id="{BA02642A-3277-4D7C-A2E3-0AB59248D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72" y="3100824"/>
            <a:ext cx="1057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Thể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cực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thứ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</a:t>
            </a:r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CB843783-FEE7-4B82-BC91-6569428FA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532" y="3150517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34" name="Text Box 44">
            <a:extLst>
              <a:ext uri="{FF2B5EF4-FFF2-40B4-BE49-F238E27FC236}">
                <a16:creationId xmlns:a16="http://schemas.microsoft.com/office/drawing/2014/main" id="{996D0431-5389-4526-BFF7-4B42F4E4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514" y="2998118"/>
            <a:ext cx="1057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bậc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2</a:t>
            </a:r>
          </a:p>
        </p:txBody>
      </p:sp>
      <p:sp>
        <p:nvSpPr>
          <p:cNvPr id="35" name="Text Box 45">
            <a:extLst>
              <a:ext uri="{FF2B5EF4-FFF2-40B4-BE49-F238E27FC236}">
                <a16:creationId xmlns:a16="http://schemas.microsoft.com/office/drawing/2014/main" id="{512FE8E6-BD62-4755-B251-94591A541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370" y="314033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40" name="Text Box 51">
            <a:extLst>
              <a:ext uri="{FF2B5EF4-FFF2-40B4-BE49-F238E27FC236}">
                <a16:creationId xmlns:a16="http://schemas.microsoft.com/office/drawing/2014/main" id="{388F6E11-333B-43FD-BA84-CC113BD2C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352" y="4098697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45" name="Text Box 56">
            <a:extLst>
              <a:ext uri="{FF2B5EF4-FFF2-40B4-BE49-F238E27FC236}">
                <a16:creationId xmlns:a16="http://schemas.microsoft.com/office/drawing/2014/main" id="{69EF8D3E-28E9-4802-8029-2EAB60F45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011" y="4064916"/>
            <a:ext cx="99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Trứng</a:t>
            </a:r>
            <a:endParaRPr lang="en-US" altLang="en-US" sz="1600" b="1" dirty="0">
              <a:solidFill>
                <a:srgbClr val="000000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6" name="Text Box 57">
            <a:extLst>
              <a:ext uri="{FF2B5EF4-FFF2-40B4-BE49-F238E27FC236}">
                <a16:creationId xmlns:a16="http://schemas.microsoft.com/office/drawing/2014/main" id="{54D45992-C030-48E3-8FD2-2996B10B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812" y="4033019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52" name="Text Box 66">
            <a:extLst>
              <a:ext uri="{FF2B5EF4-FFF2-40B4-BE49-F238E27FC236}">
                <a16:creationId xmlns:a16="http://schemas.microsoft.com/office/drawing/2014/main" id="{4C4BB704-ABB6-4A25-83E4-B79EA2E0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956" y="4098588"/>
            <a:ext cx="318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56" name="Text Box 70">
            <a:extLst>
              <a:ext uri="{FF2B5EF4-FFF2-40B4-BE49-F238E27FC236}">
                <a16:creationId xmlns:a16="http://schemas.microsoft.com/office/drawing/2014/main" id="{1F6A778B-ABE2-4F9F-A1BF-0BAA2C6B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" y="4070233"/>
            <a:ext cx="299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</a:t>
            </a:r>
          </a:p>
        </p:txBody>
      </p:sp>
      <p:sp>
        <p:nvSpPr>
          <p:cNvPr id="57" name="Text Box 71">
            <a:extLst>
              <a:ext uri="{FF2B5EF4-FFF2-40B4-BE49-F238E27FC236}">
                <a16:creationId xmlns:a16="http://schemas.microsoft.com/office/drawing/2014/main" id="{9351EC7A-474F-4757-86E4-FFBBBA504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85" y="4411940"/>
            <a:ext cx="850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Thể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cực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thứ</a:t>
            </a:r>
            <a:r>
              <a:rPr lang="en-US" altLang="en-US" sz="1400" b="1" dirty="0">
                <a:solidFill>
                  <a:srgbClr val="00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2</a:t>
            </a:r>
          </a:p>
        </p:txBody>
      </p:sp>
      <p:grpSp>
        <p:nvGrpSpPr>
          <p:cNvPr id="1278" name="Group 1277">
            <a:extLst>
              <a:ext uri="{FF2B5EF4-FFF2-40B4-BE49-F238E27FC236}">
                <a16:creationId xmlns:a16="http://schemas.microsoft.com/office/drawing/2014/main" id="{A0EFC22F-3017-475B-95CB-373BC4F1EF01}"/>
              </a:ext>
            </a:extLst>
          </p:cNvPr>
          <p:cNvGrpSpPr/>
          <p:nvPr/>
        </p:nvGrpSpPr>
        <p:grpSpPr>
          <a:xfrm>
            <a:off x="4819650" y="755480"/>
            <a:ext cx="304800" cy="964019"/>
            <a:chOff x="4419600" y="581246"/>
            <a:chExt cx="304800" cy="964019"/>
          </a:xfrm>
        </p:grpSpPr>
        <p:sp>
          <p:nvSpPr>
            <p:cNvPr id="59" name="Line 135">
              <a:extLst>
                <a:ext uri="{FF2B5EF4-FFF2-40B4-BE49-F238E27FC236}">
                  <a16:creationId xmlns:a16="http://schemas.microsoft.com/office/drawing/2014/main" id="{FBACC4F4-E067-4F97-8835-D6458E127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581246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0" name="Line 136">
              <a:extLst>
                <a:ext uri="{FF2B5EF4-FFF2-40B4-BE49-F238E27FC236}">
                  <a16:creationId xmlns:a16="http://schemas.microsoft.com/office/drawing/2014/main" id="{15105912-8EDD-401E-BEE6-E9404E65C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581246"/>
              <a:ext cx="0" cy="9640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1" name="Line 137">
              <a:extLst>
                <a:ext uri="{FF2B5EF4-FFF2-40B4-BE49-F238E27FC236}">
                  <a16:creationId xmlns:a16="http://schemas.microsoft.com/office/drawing/2014/main" id="{4F9B157A-2384-4D6C-976C-5720D5543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1545265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62" name="Group 138">
            <a:extLst>
              <a:ext uri="{FF2B5EF4-FFF2-40B4-BE49-F238E27FC236}">
                <a16:creationId xmlns:a16="http://schemas.microsoft.com/office/drawing/2014/main" id="{46C94CE5-5FCB-426D-BAC3-4E5C6D50A7C1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2494347"/>
            <a:ext cx="228600" cy="762000"/>
            <a:chOff x="2592" y="768"/>
            <a:chExt cx="192" cy="768"/>
          </a:xfrm>
        </p:grpSpPr>
        <p:sp>
          <p:nvSpPr>
            <p:cNvPr id="63" name="Line 139">
              <a:extLst>
                <a:ext uri="{FF2B5EF4-FFF2-40B4-BE49-F238E27FC236}">
                  <a16:creationId xmlns:a16="http://schemas.microsoft.com/office/drawing/2014/main" id="{3336B52E-24EA-4B30-8979-38A2E40E6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4" name="Line 140">
              <a:extLst>
                <a:ext uri="{FF2B5EF4-FFF2-40B4-BE49-F238E27FC236}">
                  <a16:creationId xmlns:a16="http://schemas.microsoft.com/office/drawing/2014/main" id="{4115F54A-6533-4309-999F-1FA42374F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5" name="Line 141">
              <a:extLst>
                <a:ext uri="{FF2B5EF4-FFF2-40B4-BE49-F238E27FC236}">
                  <a16:creationId xmlns:a16="http://schemas.microsoft.com/office/drawing/2014/main" id="{CD8439B2-604C-468E-A2E4-83FE81B77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66" name="Group 142">
            <a:extLst>
              <a:ext uri="{FF2B5EF4-FFF2-40B4-BE49-F238E27FC236}">
                <a16:creationId xmlns:a16="http://schemas.microsoft.com/office/drawing/2014/main" id="{6757D013-B37D-4D0A-BF58-D5734E1899EE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3268223"/>
            <a:ext cx="228600" cy="914400"/>
            <a:chOff x="2592" y="768"/>
            <a:chExt cx="192" cy="768"/>
          </a:xfrm>
        </p:grpSpPr>
        <p:sp>
          <p:nvSpPr>
            <p:cNvPr id="67" name="Line 143">
              <a:extLst>
                <a:ext uri="{FF2B5EF4-FFF2-40B4-BE49-F238E27FC236}">
                  <a16:creationId xmlns:a16="http://schemas.microsoft.com/office/drawing/2014/main" id="{82F0308E-DC27-4E6E-89E3-F42E4643B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8" name="Line 144">
              <a:extLst>
                <a:ext uri="{FF2B5EF4-FFF2-40B4-BE49-F238E27FC236}">
                  <a16:creationId xmlns:a16="http://schemas.microsoft.com/office/drawing/2014/main" id="{3CFCA22B-F1E4-4F25-855B-68C2BEDBE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69" name="Line 145">
              <a:extLst>
                <a:ext uri="{FF2B5EF4-FFF2-40B4-BE49-F238E27FC236}">
                  <a16:creationId xmlns:a16="http://schemas.microsoft.com/office/drawing/2014/main" id="{8F0389B8-EE6E-4DEE-9E4F-E7CC565D1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70" name="Text Box 146">
            <a:extLst>
              <a:ext uri="{FF2B5EF4-FFF2-40B4-BE49-F238E27FC236}">
                <a16:creationId xmlns:a16="http://schemas.microsoft.com/office/drawing/2014/main" id="{5E1634CB-278F-4938-8C3D-F0DBE4717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424" y="1085077"/>
            <a:ext cx="1279251" cy="307777"/>
          </a:xfrm>
          <a:prstGeom prst="rect">
            <a:avLst/>
          </a:prstGeom>
          <a:solidFill>
            <a:srgbClr val="7AB01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endParaRPr lang="en-US" altLang="en-US" sz="1400" b="1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71" name="Text Box 147">
            <a:extLst>
              <a:ext uri="{FF2B5EF4-FFF2-40B4-BE49-F238E27FC236}">
                <a16:creationId xmlns:a16="http://schemas.microsoft.com/office/drawing/2014/main" id="{A3DE218A-4836-47E3-BC4D-CAE2B299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505" y="2710542"/>
            <a:ext cx="1195763" cy="307777"/>
          </a:xfrm>
          <a:prstGeom prst="rect">
            <a:avLst/>
          </a:prstGeom>
          <a:solidFill>
            <a:srgbClr val="7AB01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I</a:t>
            </a:r>
          </a:p>
        </p:txBody>
      </p:sp>
      <p:sp>
        <p:nvSpPr>
          <p:cNvPr id="72" name="Text Box 148">
            <a:extLst>
              <a:ext uri="{FF2B5EF4-FFF2-40B4-BE49-F238E27FC236}">
                <a16:creationId xmlns:a16="http://schemas.microsoft.com/office/drawing/2014/main" id="{616E73DC-EB7E-4F7B-AEF4-CF44AF8EA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594" y="3576566"/>
            <a:ext cx="1245382" cy="307777"/>
          </a:xfrm>
          <a:prstGeom prst="rect">
            <a:avLst/>
          </a:prstGeom>
          <a:solidFill>
            <a:srgbClr val="7AB012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II</a:t>
            </a:r>
          </a:p>
        </p:txBody>
      </p:sp>
      <p:sp>
        <p:nvSpPr>
          <p:cNvPr id="73" name="Text Box 151">
            <a:extLst>
              <a:ext uri="{FF2B5EF4-FFF2-40B4-BE49-F238E27FC236}">
                <a16:creationId xmlns:a16="http://schemas.microsoft.com/office/drawing/2014/main" id="{F2CCE44D-F5F8-4E88-872D-58DD0490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59" y="744014"/>
            <a:ext cx="13393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mầm</a:t>
            </a:r>
            <a:endParaRPr lang="en-US" altLang="en-US" sz="1400" b="1"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76" name="Google Shape;416;p45">
            <a:extLst>
              <a:ext uri="{FF2B5EF4-FFF2-40B4-BE49-F238E27FC236}">
                <a16:creationId xmlns:a16="http://schemas.microsoft.com/office/drawing/2014/main" id="{94746CCA-040D-4A3C-B1A4-13CCC135584B}"/>
              </a:ext>
            </a:extLst>
          </p:cNvPr>
          <p:cNvSpPr txBox="1">
            <a:spLocks/>
          </p:cNvSpPr>
          <p:nvPr/>
        </p:nvSpPr>
        <p:spPr>
          <a:xfrm>
            <a:off x="2542027" y="4659205"/>
            <a:ext cx="3264731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Sơ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đồ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phát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sinh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giao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#9Slide07 IcielBaliho Script" pitchFamily="2" charset="-93"/>
              </a:rPr>
              <a:t>tử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#9Slide07 IcielBaliho Script" pitchFamily="2" charset="-93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A48B38A-4E7C-4642-876D-31E12F881266}"/>
              </a:ext>
            </a:extLst>
          </p:cNvPr>
          <p:cNvGrpSpPr/>
          <p:nvPr/>
        </p:nvGrpSpPr>
        <p:grpSpPr>
          <a:xfrm>
            <a:off x="1473109" y="65314"/>
            <a:ext cx="1819564" cy="480291"/>
            <a:chOff x="1366981" y="-89522"/>
            <a:chExt cx="1819564" cy="480291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F4E15614-72F4-4FB2-96A6-24DCC08C8F9F}"/>
                </a:ext>
              </a:extLst>
            </p:cNvPr>
            <p:cNvSpPr/>
            <p:nvPr/>
          </p:nvSpPr>
          <p:spPr>
            <a:xfrm>
              <a:off x="1366981" y="0"/>
              <a:ext cx="1819564" cy="390769"/>
            </a:xfrm>
            <a:prstGeom prst="roundRect">
              <a:avLst/>
            </a:prstGeom>
            <a:solidFill>
              <a:srgbClr val="E4C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7" name="Google Shape;416;p45">
              <a:extLst>
                <a:ext uri="{FF2B5EF4-FFF2-40B4-BE49-F238E27FC236}">
                  <a16:creationId xmlns:a16="http://schemas.microsoft.com/office/drawing/2014/main" id="{CAD668A8-1CEC-4E47-8D8C-063BBBEF2806}"/>
                </a:ext>
              </a:extLst>
            </p:cNvPr>
            <p:cNvSpPr txBox="1">
              <a:spLocks/>
            </p:cNvSpPr>
            <p:nvPr/>
          </p:nvSpPr>
          <p:spPr>
            <a:xfrm>
              <a:off x="1447237" y="-89522"/>
              <a:ext cx="1717994" cy="34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Sự</a:t>
              </a:r>
              <a:r>
                <a:rPr lang="en-US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tạo</a:t>
              </a:r>
              <a:r>
                <a:rPr lang="en-US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noãn</a:t>
              </a:r>
              <a:endParaRPr lang="en-US" dirty="0">
                <a:solidFill>
                  <a:schemeClr val="bg1"/>
                </a:solidFill>
                <a:latin typeface="#9Slide07 IcielBaliho Script" pitchFamily="2" charset="-93"/>
              </a:endParaRPr>
            </a:p>
          </p:txBody>
        </p:sp>
      </p:grpSp>
      <p:sp>
        <p:nvSpPr>
          <p:cNvPr id="7" name="Line 11">
            <a:extLst>
              <a:ext uri="{FF2B5EF4-FFF2-40B4-BE49-F238E27FC236}">
                <a16:creationId xmlns:a16="http://schemas.microsoft.com/office/drawing/2014/main" id="{459021A3-43C2-4708-BCC2-016B538FFE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9642" y="1087842"/>
            <a:ext cx="212306" cy="265137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CAE860A3-54F8-422A-B197-9A54219F5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0711" y="1059529"/>
            <a:ext cx="250808" cy="258662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8" name="Line 27">
            <a:extLst>
              <a:ext uri="{FF2B5EF4-FFF2-40B4-BE49-F238E27FC236}">
                <a16:creationId xmlns:a16="http://schemas.microsoft.com/office/drawing/2014/main" id="{816E61CE-3FE6-4399-94BD-8CE81D5CDB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1985" y="1863205"/>
            <a:ext cx="3601" cy="305180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4" name="Line 34">
            <a:extLst>
              <a:ext uri="{FF2B5EF4-FFF2-40B4-BE49-F238E27FC236}">
                <a16:creationId xmlns:a16="http://schemas.microsoft.com/office/drawing/2014/main" id="{6B95866F-6C0F-4DEB-B95A-5C10055BF7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00138" y="2666689"/>
            <a:ext cx="414173" cy="465946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25" name="Line 35">
            <a:extLst>
              <a:ext uri="{FF2B5EF4-FFF2-40B4-BE49-F238E27FC236}">
                <a16:creationId xmlns:a16="http://schemas.microsoft.com/office/drawing/2014/main" id="{7BF231B2-FF6A-4B8D-9651-F33F2D091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0829" y="2653746"/>
            <a:ext cx="362403" cy="278273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6" name="Line 47">
            <a:extLst>
              <a:ext uri="{FF2B5EF4-FFF2-40B4-BE49-F238E27FC236}">
                <a16:creationId xmlns:a16="http://schemas.microsoft.com/office/drawing/2014/main" id="{7F260F46-2358-429E-9317-03AA7D1890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5369" y="3616023"/>
            <a:ext cx="322511" cy="411691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1" name="Line 52">
            <a:extLst>
              <a:ext uri="{FF2B5EF4-FFF2-40B4-BE49-F238E27FC236}">
                <a16:creationId xmlns:a16="http://schemas.microsoft.com/office/drawing/2014/main" id="{D3553AF4-82B7-46FB-82E9-793013456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3745" y="3564583"/>
            <a:ext cx="193779" cy="260487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7" name="Line 58">
            <a:extLst>
              <a:ext uri="{FF2B5EF4-FFF2-40B4-BE49-F238E27FC236}">
                <a16:creationId xmlns:a16="http://schemas.microsoft.com/office/drawing/2014/main" id="{B730601A-D199-44E6-BE46-6E1C656910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5965" y="3495038"/>
            <a:ext cx="284744" cy="517719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48" name="Line 59">
            <a:extLst>
              <a:ext uri="{FF2B5EF4-FFF2-40B4-BE49-F238E27FC236}">
                <a16:creationId xmlns:a16="http://schemas.microsoft.com/office/drawing/2014/main" id="{B599B4A8-0ED4-4BB5-9FAF-636E7C416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2497" y="3488567"/>
            <a:ext cx="291216" cy="537131"/>
          </a:xfrm>
          <a:prstGeom prst="line">
            <a:avLst/>
          </a:prstGeom>
          <a:noFill/>
          <a:ln w="38100">
            <a:solidFill>
              <a:srgbClr val="00967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CFB8EE3-7FB4-48A0-9BE1-1B398E6CA4BD}"/>
              </a:ext>
            </a:extLst>
          </p:cNvPr>
          <p:cNvGrpSpPr/>
          <p:nvPr/>
        </p:nvGrpSpPr>
        <p:grpSpPr>
          <a:xfrm>
            <a:off x="2149471" y="658375"/>
            <a:ext cx="449298" cy="448690"/>
            <a:chOff x="5807095" y="1124687"/>
            <a:chExt cx="2344699" cy="234152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409E229-EA76-458F-A7C4-6D1A6916FDE7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971F2B2-2968-4226-A5F4-E751096670D0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81" name="Circle: Hollow 80">
                <a:extLst>
                  <a:ext uri="{FF2B5EF4-FFF2-40B4-BE49-F238E27FC236}">
                    <a16:creationId xmlns:a16="http://schemas.microsoft.com/office/drawing/2014/main" id="{17823A42-B214-4C74-8FBE-FAF1ECD186CF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F2B3906-BA73-4737-ADB8-118B5D27F10D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BB3C3C2-C5DD-4653-9AC5-36068D3CEAD2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6096748-96BF-4E04-8AC3-3AC639850A47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E23C8D25-1AF7-4044-9987-9824E849115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442952C3-10BD-45EF-813A-0A0F7A2233C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560EF4DC-BDCD-4A89-893B-745CE72C2E5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D3A482EF-4189-4650-98B9-D7C7588371CF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D0164A02-D964-44CF-88A6-359E942D0A31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495B8D5A-B575-4AB6-B195-99C1A2E1412A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782881FF-6AE0-42A4-9CF8-7CBEF45C29D6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2A9B64D4-E9F3-481A-9D5E-7AA6FA0010EF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FAD98357-0F94-48CA-A72A-6DD1C4AE15EA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45B6C412-24DD-4DB0-8F45-0D9D923EEE4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CD9DDF49-17EA-4FF9-9A12-8ABC6B247BBE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6BAC85C8-0ED2-465F-BB44-F2599F78FA65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636DA0D0-7844-48A2-9879-6B4281C054E6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5871F26A-A68B-4DAF-8BA1-D26BC8EA80E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432F55A2-8B40-4398-B2BE-EC1508F485DF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E4A75E86-723C-4E19-85A0-8E5ED889AE1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2D99D752-513C-47E5-AEEE-4CC2F1921D8C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D0F78E1A-416E-4373-A512-98EBC0B92944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68121136-FE5D-4DFD-9868-DD633A739534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E03E614F-44F2-4B0D-942F-6F45C0D8CE43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97FD8F1E-55EF-43BF-A417-1204B0B95C7A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A705E60F-E6B9-4A24-8A67-C9B85BF735D5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BDE31D92-6142-437C-8220-300DF8B95924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F7BC119C-527F-4328-9795-4B01A058363C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EE69361D-FFB8-4F8B-8527-AED67B7F90E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7A9362CF-F4B4-4C18-A50A-D6286DDAF8D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9CBDEB9B-D9F1-4A90-8B18-6176C30FF69C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F96A6F27-B028-4870-95B4-02ECAC0123F2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EF80B8A-2A09-47DA-A4DA-92BD7607FBD7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42700F46-C13A-48B9-B532-3AE63CA8F036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850C40D0-7411-4C6C-9456-F2D205914057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437F7D9D-26CF-4822-A366-10FBF3B72174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64F5708B-2354-43F9-AFD7-0B0D0FA16960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2C905CCF-CB69-45BD-A912-D8D6859401C8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6CBAB709-104A-4F4D-B0EB-7C36593F0685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36FE0714-1A6A-4F64-8C1A-32E346C8FA7C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FB0DE1EF-7A7E-4192-9F37-DE7CAD469FE8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776AC8EF-0474-4C81-9937-F8113C84C972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A8386A5C-C855-4DCB-82D7-1DA1F3FB991D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BC485326-3F07-4D29-8BBE-22F20DBBC68A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02044348-DD2A-4763-8737-FCC370835D83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B757AC65-FAAA-446C-B34F-26B611CD9CF4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1B9DC94F-DA31-4AF3-BCEC-5516BA475710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E0D520D0-46FE-467A-B0C4-A1AED3A7E41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5E5D9610-E11C-4132-BF7F-A1DF26081C69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29B30A72-BB7B-4B69-91C2-BAF7EF68985B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4C4CEEB9-D7D3-4F0F-AE82-CFD6795B2274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F6962CCC-1D3A-4A3A-A50E-B358BD1A238A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F6A783CB-88CC-449A-8800-073B740F4F04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96E9A375-4665-4FD5-8E68-1BB4A75F2175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377FFAC5-3EF3-408E-8087-CB0AD4532DFA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9B989196-9B1D-4B91-8815-8AA087E57DA9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7F226B27-858F-41EB-9119-ADAEB05197F0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032D8749-51CE-4C0D-B007-D92EB58CAF9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F3B5D349-5A0E-4CA7-A590-8D016E637572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FBBF5BD2-C2DD-4328-A6EC-1C217F5B4399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E40009D-E434-42FF-819E-001232A499E5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BE688089-7C6C-4281-A8C7-33E28E89B9B1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D6096C84-37FF-4241-9756-2E2F4BB1A50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22B5DE12-7009-4A51-A533-BAD17199AA34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3B429425-0B0D-46F5-99EC-D85451C7CAD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0E4CDBB7-92A0-4F70-BA20-AB46DD3628EA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26A983D-B8D3-4137-86F4-AED40DFE7702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6266F393-F33F-423C-AE81-032035C61BBE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47086BE8-89A4-4A2B-8E05-661A307E850B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A0D58A00-6FFC-45C4-9345-D242A239E6FD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361D5831-8C28-4DA8-9B94-6709F8FABABD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B49940CC-A6B7-4861-B8FA-4E5596621B5D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0249CF88-3DAC-457E-BD58-C70BC002223E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CA981F84-B18A-4A4E-8585-2181C25F6137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3A6B42AD-63BC-4C89-94C7-FCB5280DA12E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446CC28B-89F8-44E8-9EAA-F9DE5BF8D3A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3B251FFE-6116-417E-BF7A-E01A38E3106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AD3006FF-C6D4-4E64-960A-C6EE8D0A9D1D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57FD9364-22E1-4202-BFB3-76B5863B9E50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C4D2969C-111E-4579-997E-E2D9FF24A254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8B0EE67A-5BE4-4EE1-818B-8F24B8EAF76C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0B034044-C808-49B4-8169-BF35A71096F1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04660DFB-F021-4ECF-9191-3F6BF3A076DB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A8A200AA-6F53-40B8-B3B9-589C24053BCA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76CC4C8-8C66-438A-9CEA-FA6DFE448ECC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ABF37A82-815E-40D3-9CC2-67A84F405E4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9D1E88D-B319-413D-8DD8-C79CCD5CDA3F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5C6A3C9C-86AA-48F6-880A-A43FE1366D0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1ADED241-37EA-4319-99AA-E33377F45E62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E9E5515-C118-4A76-B7A8-A424E8F7D4A7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8FC339A2-F4B2-4DC4-AEAD-6A50B5269BBE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48284A22-4D1F-4756-A225-DB592E9ACBE4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9F43737-D614-4A1A-8F5D-A476F044AB52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D718F7D1-FE06-4078-9708-CCD42E1B06E3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37042959-6D73-4493-B2AD-82BF3DBBED90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6D04A763-0C7B-4361-9478-4525EDDB0DA5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1B3E8FD2-36A8-4156-B8D9-4A15A295FFDA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38CC4D14-34CC-4FAB-80B3-9F31BB286104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C263438B-8BFA-4BD0-95AB-F086B89CD970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85506DB3-90D3-4463-8C7E-F2A0110E498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387F661D-6F69-460B-88A3-73077FE7D9D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A79D5C60-0DC8-4D90-B8E7-1AE825EEEE9F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74751975-237C-47D3-8E5D-1EE88AFDB5F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16C2CE4E-D03D-495E-8354-714826ED9C1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0711180F-FFE9-42D7-B36E-A7C98E426F68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484C805F-0DB2-4DDA-A0FB-C035E597B43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8096E41A-333E-4926-A24C-636C37A8E0B3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F07094BB-DBD9-4A03-8775-57F40134584C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5C391C72-ABBF-414F-8744-908375D139A1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B5576B10-FC44-4453-8073-4B299CF6BFC4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4972DA12-49FA-4363-A6DF-B1FF6030248E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FCA6C502-EC2B-4D08-BF63-B0DAD8F3E400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040EBD3-2421-41E8-9F51-C9011A4AB43E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5C5921BC-927E-4C23-9322-A22B9BB479CE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D54A87F5-70CB-462E-B8E4-CB0E9C90D6E5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363E4A62-F597-4B36-B38E-6440C3FDA648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D82CFE8B-A61E-44EE-A531-A1DFE56FE6E6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C04FE620-394F-43D0-881C-497B06CF5CB2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09C68D86-ECF7-4A82-9A3D-DB99E8E9A06C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A103861D-C184-4E62-B51A-DB51D240A33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BB47E3B7-6B32-4569-B53A-5BDAA3F90700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370A1292-E3E9-4D0B-9D06-02C5B19F07EA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55BEE7EB-BECF-4C99-9DFE-C47082ED421C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852DE4D-3F64-4FCA-A537-78937122CAA0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5FEB3033-8DD7-4497-93F1-BAD9618F87E8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7802FF3-7E12-4A30-9DA2-BE259E868A46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3BFF4890-BA91-41BD-B99E-AFFF6C9F0ABC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ABD9F44E-3802-41B2-8B49-87B95B400132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14ACA86-778B-4326-BF97-91C3871BD8E4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0D46DEE-9F47-42A1-9897-C9D172F0786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B9FB2A3-CA52-415E-8463-87B1D281EC54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D9A17420-B040-4711-AEAF-E689F856D5E5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05C4BC18-21FD-45DF-AC57-132FF27FFEEA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3F6E2EE-4B4A-4365-ACDF-F89D03F51554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7EBF0AAB-F210-49B3-9DB7-20019B46B261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05531DC4-EF88-4DDB-B0E7-294FE1F3C57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36A8CCEA-18B5-470C-85DE-B691E0E02CF4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384EE158-3E42-452B-8B67-366A01014DC5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08D30710-8361-4AF8-ABEE-05ED19E359CE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CB287AFA-F514-45B4-8D57-79B9A345660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DC09B913-A7EC-4D43-8FDA-1D1733758510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1C2D0063-B698-43C8-AB40-E9C8AE71D247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6851F63D-E544-40C9-8ACD-618A4B009F59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68C0D879-6E20-4A0D-9EA4-7FD0551EFAD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37E3907D-0CE3-42F4-8E37-623A3FC5F694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48181E0-83C3-48E6-87CB-E8045B82206F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4B8094B2-F8AC-4D76-8132-E54A4BF99EE7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39ABD051-B21C-4B37-99FE-64786B773450}"/>
              </a:ext>
            </a:extLst>
          </p:cNvPr>
          <p:cNvGrpSpPr/>
          <p:nvPr/>
        </p:nvGrpSpPr>
        <p:grpSpPr>
          <a:xfrm>
            <a:off x="1683526" y="1383179"/>
            <a:ext cx="449298" cy="448690"/>
            <a:chOff x="5807095" y="1124687"/>
            <a:chExt cx="2344699" cy="2341527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41BF243E-C1EE-4315-858B-AC1D4CE6DA17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5FDAC7E9-BC2F-4FEA-8728-C342B9DCF144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233" name="Circle: Hollow 232">
                <a:extLst>
                  <a:ext uri="{FF2B5EF4-FFF2-40B4-BE49-F238E27FC236}">
                    <a16:creationId xmlns:a16="http://schemas.microsoft.com/office/drawing/2014/main" id="{CD006F77-F72F-4D20-B92F-91D9D56F6CF6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94363E78-6F9E-4E53-9B20-43DE655C8D72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F134D89D-0447-4A4F-8EF7-C9CE989086A9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3D72386A-A877-48EE-AD32-EC2340E8EABE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DD1BFDC8-24B3-45D0-A3D9-76CA1BF7DF9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043722BC-A394-42A3-B0D9-581E6E3AA6F2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418EE316-5711-4820-81B6-83296636A36F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2B44C6A3-F4D5-4D35-BDDF-35B6898FB7CA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0B479DCE-BAB7-4EEE-BE9F-F14FFC223846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390A2835-70D9-42D3-A5CF-DEC3D2C11847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C9D493ED-A22C-4107-BC2B-C2B85C1C63F0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147498F4-C433-4AFE-8AFE-4044EA673915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8CC60A3D-B6DE-4A29-89F1-4F15E79DC862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ADA916A8-B6F4-4916-B3C5-2CF98B732E06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7D8D477F-327A-40C8-90CD-BC273AD5524B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F9775FB1-1B47-4185-B476-800151836FB5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82F8DF02-C49F-4590-9ECD-9B0807AE6F6C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023DED93-A124-4C23-B390-BE44C932959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3D48D249-BE18-46F5-A66B-2277AD550E64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A3154506-76A8-4212-B48B-B7C8DB0F784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F1041AA5-A8C3-457E-9B23-8D727B513AAE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B2EF2D22-18A2-4B3D-92DC-145A87081C8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CE32165-8A63-4642-851A-79E63341656A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16ADE1A0-F1C5-45B2-BAF3-F6A6672B6D6B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10E86DB8-CC09-45AC-86EE-F2CD658B056B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22A4C4DA-29D9-485B-A68D-F1100CABB2B1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790E413C-0447-40E9-8C70-5BE856C595EA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91EC4209-B676-45C0-9884-1EDDC42E81B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131BF9E3-28A8-4255-BC1D-9E64BD25475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DD3144A6-FADB-468D-B3BD-C74750489B7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541644EE-FB9B-443F-A589-F0ECEC654ECD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7A3585CE-E047-4A76-99F7-259026F61AAD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42CBE512-B02E-49F9-85BD-CCAB36499AD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913AB8B2-AE22-4E19-890F-2C8407348C1F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FE1BB28D-64A4-480A-9F35-54507C13E8EB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853908FC-975D-4DF1-8ADC-5CC9315E9BC2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F27335F0-AEB6-47FA-8132-74659692F1F4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976905C2-EB2F-460C-8B82-74EFCA4383C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2CDAD85A-827C-4BEB-B19D-435FB80C0A52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2112BBE6-8C17-460F-A6C8-D7E7F6DFD078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Oval 331">
                  <a:extLst>
                    <a:ext uri="{FF2B5EF4-FFF2-40B4-BE49-F238E27FC236}">
                      <a16:creationId xmlns:a16="http://schemas.microsoft.com/office/drawing/2014/main" id="{D9408C06-202E-4B6D-B349-CD4B7BECF7F7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>
                  <a:extLst>
                    <a:ext uri="{FF2B5EF4-FFF2-40B4-BE49-F238E27FC236}">
                      <a16:creationId xmlns:a16="http://schemas.microsoft.com/office/drawing/2014/main" id="{45D67AD3-A5D7-4D62-95D1-35C1CBA5A7CC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F81FEE8E-539C-4949-B387-4C746EB9A30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C954AFB4-EAA5-4D25-BDB9-3587BF4D31E1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AB234B3F-3335-434A-988D-03DF12A27A59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0986D04B-8856-4928-8BF7-A85AF314DAC7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5BDF6C44-3869-4D52-8C1F-1ABE9BF8093B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85E5946D-E602-4F76-954C-EEB90EB2F2A3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CE02588E-5396-4077-80EA-6B3859563FCC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9BB5DB48-C006-4D1B-88C4-B0F764C4AAB0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61F91496-6977-49C2-BE24-7FA56B878CEC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C54A2229-4527-4342-9650-D774C4B75A5B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9BF2AE89-720D-430F-879F-FE59CE2D3776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80B2C750-88FA-4B63-92D8-94E3C54F0B67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8442001C-D1AC-4DB6-B8EF-AF254059C1BE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7FAB047E-465A-4CC5-8839-45AF2D8828C5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863E86BF-CDB2-40C0-A40E-0CFF2643C848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28724687-E0F4-412B-83B0-28E6936AC0D8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CBCA8939-13A4-48A7-A587-25332238ED2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11558397-7466-4311-A4CD-EEA2828A905A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CEAC0B5D-FEBC-4461-AAC6-555323904C94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5F4F35EA-1CB0-44FA-AEAA-864812236084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C87506D3-FEC9-4490-9696-E3DC944B99B9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71CDAA09-7FA6-4973-9838-531DED6168A7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78B892B5-80EA-435F-A2C3-DCD9AD1E78F6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99C94F32-EF26-421E-AD2F-3CF3D7C655C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E8053BC3-C2FB-4529-A943-AADEEEB8FDA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829C0126-0DE2-4A91-95B9-D54C6B1F6D48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FEFEF185-D87A-4909-A5CB-FBC7435F7543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4296EFD2-BCF9-42AC-A71B-FBD8442C37A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1488D456-93AB-4AAD-B8CF-23101F130ECC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6C88B939-8F12-41AE-8DC0-9BD625E7E8EB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64E3402E-356B-4434-A84C-E4DF899A85C0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E9D45D83-8623-482D-A155-7036D7F55CA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D129C2EE-9650-4724-BA43-B5E556F6EA5F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1CD85E8E-89B5-4489-89C4-C1951D51E38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A91C4637-13E3-45BC-94CB-13520EED385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D91045FF-C3C0-4BBE-852A-3E26B700F4C2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69D66205-ECD0-405E-9565-DA07641BB48D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9856CE48-11D2-4060-9CBB-1BBA155B407E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F4FEAD24-2C16-4628-A0B1-A87659F28A48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EA995603-60C1-44CA-BEF8-6103BA6DE3CC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41AFC0D5-2D23-4243-B69C-E5F0338B6CDE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Oval 317">
                  <a:extLst>
                    <a:ext uri="{FF2B5EF4-FFF2-40B4-BE49-F238E27FC236}">
                      <a16:creationId xmlns:a16="http://schemas.microsoft.com/office/drawing/2014/main" id="{54B6793B-7C1A-401D-9200-F299F1F01E9A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D02C80F4-A270-4AF3-B174-FAEDE1539B0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33BC3E1D-9029-4804-99BE-4DA440FEEDED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347396EF-5869-4C34-8F9E-E63DFCC62435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A1798216-7F78-4E28-9A5D-4829F3076D8E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DFE09897-3721-41C5-B508-CAB91054EFC6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87124AB1-59F5-4EBD-AADB-332EB71EA8D0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2C278C3F-A292-4928-8B9E-F11724C9553C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9D55A502-2E1C-4125-B74B-22C8F8D1017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06758ED3-49EB-415E-8502-DEDAF83EAE2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051D53E5-C444-4682-AC3B-9C68A1337C45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2D90D068-6F7D-4E5E-A8AD-A00B6549A021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67FCCDB5-5850-4061-8C91-E96A2FA98A1A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7AFCCF72-5E35-459B-8C21-BA3DC9E28A67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B143AE13-9A4B-4CF3-B86B-35F7C24E7BD1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8B5BED3B-3EB1-40AC-A2B2-6A65AF08A1A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CEBD24E3-B84C-4B9E-A6A1-3A1FEA557F2C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6D47BC00-E095-455B-AACD-D73FE7E07291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3834C85A-162B-419C-A0AF-E3D2CD171CF0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E67DD0BA-60E1-4741-B85C-15170E86F1F8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0FB22FA0-0450-43BF-B165-7DD7907D108A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4B4AC55E-1248-4F0F-912C-43D70B3DF54D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0935A8F9-3B6B-4144-9548-8A6E199AAE21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6ADEDB6F-CE1B-4BB0-94D7-B61A78E3155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28F36AAB-BF38-4D28-B72F-B5AFF5B1E70C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D6EC1E84-A446-4858-B21F-B0D1F5A0CFF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CA67AEF3-7298-4CA6-9912-2F6D6A54F3D7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3435DE36-A451-4AB3-9F5D-B2DEECE7E34A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99C63FB5-6685-467F-8BDC-36B5B021FFAB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2877EE36-533C-41F3-8DAB-DC33B7E01A47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E560F187-3F74-4AF9-BD32-ACF3055D484F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0C0B6E71-F652-4DDB-B412-7ABF6B7BFD87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08F23738-5079-4835-BC48-73034CB42C54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2FE62C40-181B-4D39-BF24-A475EA8EEDFB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033862CA-5F14-4714-87C7-5A87457BC87D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13183F65-9B34-4A23-957F-AB6793B986B3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2AAD4998-41DD-4882-B4D8-A02B813BD262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39A24EB2-A4E3-485C-8AAE-8B8B3AC916E7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9C04ED77-E79F-4B6B-9DE3-EB3CFA23713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713ADEA1-4343-4EA8-BA4C-39528A1270F5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1050270E-26D5-4B43-B03A-372F815FD762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46722FC5-CCAE-449D-ACBD-508E86C8792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FEF55329-2586-4238-BB2A-34791075DFE8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3F9753B6-2083-47F5-ABE8-395A4F857EF9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53D8B392-DB56-44E1-9338-A9B8FED3BE6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76533048-61CE-4958-90E6-A9EA0E453878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F8C34891-B07E-4D66-AF4E-587503716CAC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036A7B73-1F70-46E6-9B3E-D84F214466D5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CB38B210-9CCB-4A38-9167-91AE0594A10E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BB1178A8-2CC3-4980-93F4-99A24E844869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F6D0D058-EFB4-45AB-BBA8-1D8AE0EC936E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4C277D68-B124-4081-B9EB-C31879F2166A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093FC922-AA71-4E14-B173-C1888E27FC13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B997B68B-FF20-460A-B8B4-C90B426531AA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24531EB1-27DA-4E86-A19F-0E3D6F7BF8D1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D48DEC6F-007E-4AA8-936B-42A098929C6B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FE5F4D4F-10DC-4920-9FEA-C3220F2469AB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83276C3D-BB14-4A21-9058-A05C4138944D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C8E52A3E-06E8-4B30-A49E-DB1F435E1B1E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25F9B247-7FA1-4377-A13F-CB0323A309FB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D535E82D-EEBA-40B0-ACFF-6345310A6EDB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124563A9-972D-40E2-BB19-B24B3467148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914FCD58-5EFF-4806-9C9E-C53E2E0C3456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D6DB8209-6768-4423-AE90-8C3D183D8710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8F85943B-63F6-473F-9F88-4294D59A9605}"/>
              </a:ext>
            </a:extLst>
          </p:cNvPr>
          <p:cNvGrpSpPr/>
          <p:nvPr/>
        </p:nvGrpSpPr>
        <p:grpSpPr>
          <a:xfrm>
            <a:off x="2647775" y="1357295"/>
            <a:ext cx="449298" cy="448690"/>
            <a:chOff x="5807095" y="1124687"/>
            <a:chExt cx="2344699" cy="2341527"/>
          </a:xfrm>
        </p:grpSpPr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09A660AD-30E0-4E68-BC0F-96FF8CCF270B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24FD31AF-FCC6-44CF-9BC1-C66F892F9032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383" name="Circle: Hollow 382">
                <a:extLst>
                  <a:ext uri="{FF2B5EF4-FFF2-40B4-BE49-F238E27FC236}">
                    <a16:creationId xmlns:a16="http://schemas.microsoft.com/office/drawing/2014/main" id="{A79DE87C-D7BC-4689-93E9-0726AF43A55A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3DF33D66-1869-4512-8666-1B64EE93DDF6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C9170572-DAA2-4044-A696-3CED0959F4B7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A4C457D2-882B-4BBD-8ED9-98AAC11E8931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E3F84E6F-0B00-4793-95FB-820F39227E35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D4F66CCC-9B8F-42A3-A271-6236286031C4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18B12E30-1470-464C-8D66-A0D1A39736EB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AF9880EF-33DE-44A4-9A3B-AB1EAA90C45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6F076596-5C14-42CA-829E-96594F2E9B0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BDA4CBA5-07AA-436A-9E85-FF1C95841374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0EE38987-EA89-4D3E-938A-EA9E988E5157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3D7E1164-C2EF-4BBE-9B7E-06F390CE4AA0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DDD164DA-2E86-4616-9314-F2BC0CAE1C09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42D17B13-B863-4874-8D8E-8F622458FD44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6B5F7297-3C13-4A46-9002-C2F98243E03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A98757F5-2418-4B05-90DD-542C4C081711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F404B358-0E1A-4E19-86CB-88A9C250F67B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3FB73904-2238-4875-81FF-B9B3DB81CE0B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221F1F20-2608-4673-BF08-36763BB19BFA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0AAA3F6A-BB64-4AF6-946F-9CC5C744629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79072780-9A98-4DD5-9841-F35926B1BDE1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8BCDF75F-4A66-40F8-AC72-AD1F13041D83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Oval 520">
                  <a:extLst>
                    <a:ext uri="{FF2B5EF4-FFF2-40B4-BE49-F238E27FC236}">
                      <a16:creationId xmlns:a16="http://schemas.microsoft.com/office/drawing/2014/main" id="{86EFD590-2F81-405B-A28D-9075510CED91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AEACF736-3BFF-4A77-A93E-C4FF3D89347D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2F4B3A18-8C12-4D7E-87AF-BD0DD26A5DCE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7D580431-CACC-4F9F-91BA-F8C6EA48EC73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63EF5F3A-8B1F-4D68-B313-0A1177BD641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6FBE494C-2590-4DB3-AFC6-B589EFDE647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7F8AEF4A-62C0-43CD-BA54-37563C95834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C3FE25BE-86B5-4ED0-93D5-0AC721C335E0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5A75664A-F3A7-4747-8406-ED56541500EF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43F6D7DF-C3CE-4357-A452-12FAACAAC73F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7D7600D2-A4FA-4573-946F-F1ED22F71EA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4EEA38F4-4942-4DB6-95D4-3977C13AB18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0D08729C-A0F1-4C6F-B707-FD30D013DDA1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3A470D69-3DE3-4C2B-9485-7B2354FB4B8A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DED4E711-A343-4950-A29E-354D023583E4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D3AED2D8-6102-4976-8021-546DBE532D3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5ABD5CBF-7F40-45B6-996A-EA5B4A0E4A80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0182DB60-E226-4486-BEE4-B6C852A773DD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A51C411C-3179-4659-B7BB-66F1BB34867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0F4F40E4-4F12-461E-892C-C26624ED7793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581C4A9F-1437-425E-BF76-7B66B04B8A9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081E4007-E101-421F-BF6D-03CF311137E6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77F7A81D-F271-40B6-AB68-BAF1FDFB04FE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40B676E4-138A-4277-81B4-EF0AA0425BEF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CC20D4EB-4B3C-4EE0-BF24-9FF9485816DA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41AFE433-CF92-4AE9-99E6-8F06B0599CD7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97F69241-C7EA-4C64-BDD2-76F53955D33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D18CECD6-C288-44DB-92FF-6785C8299647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1BFF1EB0-E9A5-48D3-9CB5-1D50A701D408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E12247BE-5EC5-4505-B4FE-7C73D5681773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4FF951C5-4600-49F0-B334-EC17794DA0B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77D7918D-D2D8-4A02-8EF5-029DA90180D6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D3372E60-DA77-46ED-9F2E-FFDD6B624652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1CD48DB5-01C1-42F3-9C7E-E5BE4128F778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E9EDE565-CADD-4A21-BCD0-3F18C867B1E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6B41F780-E811-4685-A06C-A0661F230EBD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85330D52-7775-4549-96DF-500A1B47EE8C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DDF708D8-9750-492F-9672-264D5BC79572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E55D1648-9879-44E8-994B-1A199FAA7057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3D0DFC46-D790-43D8-8784-96E6A8144FC7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520C09FC-D768-4E95-84DD-AE9FD3AF3D5F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C62768BC-CA8C-4347-BEB2-F74CC77D2E9C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FDA55B73-BA0B-4AE4-B8BB-D0A5664B95F4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03F6C7E0-8E34-4BC8-9FF3-E9E2FFD0D18D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63B2E887-A8A2-4108-BD17-4FCFCA08F62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B3B11D15-0DC9-4E2B-BBD7-542AEA00C1F4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1EAAB2D9-3530-42AD-B104-D54726A1FB8E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F3101BF4-D402-4854-9F26-30918BC1B16B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C71E27A0-2C3D-420E-9271-88C3D9634856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9901BAE3-7F69-49F6-892F-6A906FB11304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7C2C3413-D188-45FC-89FD-A960ACD530D9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9E3D71D6-C961-46D3-9EE1-D7ED9ACE0519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Oval 458">
                  <a:extLst>
                    <a:ext uri="{FF2B5EF4-FFF2-40B4-BE49-F238E27FC236}">
                      <a16:creationId xmlns:a16="http://schemas.microsoft.com/office/drawing/2014/main" id="{1712AE66-171C-4064-8D48-4C087E022F7C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E9A2CF25-A2F7-4386-88A4-7C2C04738528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Oval 460">
                  <a:extLst>
                    <a:ext uri="{FF2B5EF4-FFF2-40B4-BE49-F238E27FC236}">
                      <a16:creationId xmlns:a16="http://schemas.microsoft.com/office/drawing/2014/main" id="{49FCC448-6668-48DB-BF44-EF68B47E12C1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Oval 461">
                  <a:extLst>
                    <a:ext uri="{FF2B5EF4-FFF2-40B4-BE49-F238E27FC236}">
                      <a16:creationId xmlns:a16="http://schemas.microsoft.com/office/drawing/2014/main" id="{3EEA0F09-F712-43C6-AD7F-D16DC338E06B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Oval 462">
                  <a:extLst>
                    <a:ext uri="{FF2B5EF4-FFF2-40B4-BE49-F238E27FC236}">
                      <a16:creationId xmlns:a16="http://schemas.microsoft.com/office/drawing/2014/main" id="{70890119-F076-4CC8-819B-E0FF82B66FF0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DC91C7A8-EC0D-499F-A65A-B3F6C894DBC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C668D55A-C015-42F6-B027-20526AB4F0A6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Oval 465">
                  <a:extLst>
                    <a:ext uri="{FF2B5EF4-FFF2-40B4-BE49-F238E27FC236}">
                      <a16:creationId xmlns:a16="http://schemas.microsoft.com/office/drawing/2014/main" id="{4419CBD5-8AAB-461B-BA53-A342D1725109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F33795A6-793B-454A-88ED-C50B77B84886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03A62178-E0B7-41AD-8A23-B85A329EBC2F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E5CD4F73-7F24-402E-8835-A1D66D52F4B7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9089A746-7DB8-498A-B01F-57A4E601FC4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06134F01-59F4-4261-9880-6AEDA3B2076C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8BBEF1D0-E301-4520-BD0F-2FFD28E7B77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665DAA2E-89CC-4515-B72A-62AB4486F7CB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A73B5EA2-D5C8-403F-A233-08B719111982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D03934DD-338B-43A3-A76E-E53316BD750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48910D7E-3362-4889-A366-747B559A3018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4D58BB22-CE3F-4D80-A988-EA4BFDE155AD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0595095F-8DF4-44ED-86CB-872AEA52F267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AC7DD4F3-3099-472E-94A5-8143BF0A55C4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4A280090-AB06-42E2-A005-9D8B675CABD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8B9B4877-E892-41B4-83B8-2EA1EECC0622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2F71E55C-3DA0-48DB-AF07-378D3EAAE4B2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A01B4EAF-095B-4EC4-91DF-66A35B85078C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EC56DFC2-5E2D-4751-85B2-924B8022CF7D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C3D67561-D98F-47DF-AA75-6C5176E05899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0417FD3A-AAC5-430B-AD46-84680F50B7F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2807DB01-E916-484C-A9DC-0F0E24C70F9B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9B281B09-675F-48DC-AEC7-C5EB17EEDD55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2238F4A7-D3B7-4A71-BD2F-1019416EE05C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32D1C7E6-1CBF-4084-BBA4-281BC4B467BA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46D7394D-4A30-4D9C-96A3-19485AC7E74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B26FAD61-68B7-4361-B860-8D4433E2FDDE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A14EE9CF-AB03-4980-85CA-8780C66D774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FC20F8E1-B421-4AF2-9332-B9EA9333C9AC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39909787-467F-4FF0-AF30-8A9E88CBC5C3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673754C3-E46D-4AC9-82AD-804F41CA167A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1AE74FE8-9CDD-42F5-A238-065D6A8F3F70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015121A2-D3A9-4A7C-B8F5-E13F7360183B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C8055A49-EB0B-415E-A3B7-2903BB108BE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8F79C888-539A-46C6-8AEF-1BF4E04DD01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48DD7FA9-D29C-4FFC-BFDF-67DF02FDA771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E013A6AD-68DD-4817-A20A-2395B6B6E470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94B37F13-C00E-41A6-A4FA-92030125E086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2ED8390A-C87A-43FB-AB9B-6727CB6FB7A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81029A7D-FED9-4050-A02E-F9A4C9513551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18C2B88E-2AFF-4650-9FDB-C726D1FBEEBE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D0D96278-1CDF-4A5A-9E4A-6F133893A667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8F4DA299-0623-4E8F-BC1D-4C43A69B2873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3D188C06-B0D8-464E-9F75-6C4B6404074B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3281DB3F-9A39-4683-9D69-96D3CEC435FD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335B3C21-6C79-45DC-8C66-3968A5EAB88B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F51FEC3D-3B03-4EF6-A521-80FA114058FC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9C26D4D4-4CF3-49BE-A3EB-598E26B148A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38862C2F-9FF5-49E8-A6F7-DDCC963625AC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5F09CF12-A4E1-4320-B588-80410B8F5D02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1F587063-3416-471E-8D04-67E97BD5C11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4BCE05E1-0B32-43DD-B7DC-67CA5EBB70B7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3AC01AFE-5D31-45B3-A791-A80EDEC43FDD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217B6AE1-E18E-49E5-8794-4E764895B2F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55FF0ABC-AAF5-405E-8B36-368599074171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7864806D-28F0-4C7F-94D3-69F8E453246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B5C57616-4875-4B38-B0E7-C73CD667B7D3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1B456AD6-A08D-4598-8A3E-52B39CAFF8B9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B2FDB946-3C92-4DFC-8D1E-0BE4D6091177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B69B211D-B7A3-460E-AA25-0569ACAB9951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3BEEA673-A8B2-4905-8289-F531EE30D6A2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22D0C16E-5AA1-4013-BC86-C771792254E4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E4342E70-5882-4C89-85D0-E2EB36E4542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21102481-98AE-4502-853E-1B955604630D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20D29B37-F838-4E22-BB0F-8A6FD43179C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BF154F42-2CFB-4FDF-BEDB-E4170FC458E6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1AB2E1A5-16D6-4C4F-86A4-5BBFC2E0EEDC}"/>
              </a:ext>
            </a:extLst>
          </p:cNvPr>
          <p:cNvGrpSpPr/>
          <p:nvPr/>
        </p:nvGrpSpPr>
        <p:grpSpPr>
          <a:xfrm>
            <a:off x="1667348" y="2208292"/>
            <a:ext cx="449298" cy="448690"/>
            <a:chOff x="5807095" y="1124687"/>
            <a:chExt cx="2344699" cy="2341527"/>
          </a:xfrm>
        </p:grpSpPr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A393DB8D-7228-47C0-A85E-5CA833F7167E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9BE10C60-907D-4C31-A862-8B3CD11CDE92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533" name="Circle: Hollow 532">
                <a:extLst>
                  <a:ext uri="{FF2B5EF4-FFF2-40B4-BE49-F238E27FC236}">
                    <a16:creationId xmlns:a16="http://schemas.microsoft.com/office/drawing/2014/main" id="{D3448821-2F24-44F3-ADBC-9626B5FE29EE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8DB11D94-A3B5-455D-ADE2-51973FF309C8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5" name="Group 534">
                <a:extLst>
                  <a:ext uri="{FF2B5EF4-FFF2-40B4-BE49-F238E27FC236}">
                    <a16:creationId xmlns:a16="http://schemas.microsoft.com/office/drawing/2014/main" id="{2B582ACA-7496-43CF-8659-F09242CA5AEB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652" name="Oval 651">
                  <a:extLst>
                    <a:ext uri="{FF2B5EF4-FFF2-40B4-BE49-F238E27FC236}">
                      <a16:creationId xmlns:a16="http://schemas.microsoft.com/office/drawing/2014/main" id="{FB89F246-43DE-41AB-8F33-8F5359639A40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Oval 652">
                  <a:extLst>
                    <a:ext uri="{FF2B5EF4-FFF2-40B4-BE49-F238E27FC236}">
                      <a16:creationId xmlns:a16="http://schemas.microsoft.com/office/drawing/2014/main" id="{D286B7DB-2101-4965-93BA-F6A9CE09FE1C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Oval 653">
                  <a:extLst>
                    <a:ext uri="{FF2B5EF4-FFF2-40B4-BE49-F238E27FC236}">
                      <a16:creationId xmlns:a16="http://schemas.microsoft.com/office/drawing/2014/main" id="{84E963D3-2326-4090-A4A9-743EE679E061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F2EEB50D-39CB-4412-A6E9-66EAA122346A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662F1188-0545-4305-9EA3-9F94CC670E71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BA4B4681-BA85-485C-8B9E-66B25E6AE71E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943DC434-0D3D-4771-87D3-FD4819E65141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E269B368-3F66-43C1-9D48-B1C22A1C0D02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42CC6247-21D1-4793-88AD-E06B41589FAB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6465103F-B620-49B8-9655-C0DA47F0B0E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Oval 661">
                  <a:extLst>
                    <a:ext uri="{FF2B5EF4-FFF2-40B4-BE49-F238E27FC236}">
                      <a16:creationId xmlns:a16="http://schemas.microsoft.com/office/drawing/2014/main" id="{CB6CB966-9272-47BE-9469-17A596C6784D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Oval 662">
                  <a:extLst>
                    <a:ext uri="{FF2B5EF4-FFF2-40B4-BE49-F238E27FC236}">
                      <a16:creationId xmlns:a16="http://schemas.microsoft.com/office/drawing/2014/main" id="{0185EB71-3FD9-4C32-800A-BD2F27A2141F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Oval 663">
                  <a:extLst>
                    <a:ext uri="{FF2B5EF4-FFF2-40B4-BE49-F238E27FC236}">
                      <a16:creationId xmlns:a16="http://schemas.microsoft.com/office/drawing/2014/main" id="{10B51930-43FC-4239-B1A3-9DC753FF2CD9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Oval 664">
                  <a:extLst>
                    <a:ext uri="{FF2B5EF4-FFF2-40B4-BE49-F238E27FC236}">
                      <a16:creationId xmlns:a16="http://schemas.microsoft.com/office/drawing/2014/main" id="{AF021F4C-E14B-42C0-AA01-B5C1E2428B24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Oval 665">
                  <a:extLst>
                    <a:ext uri="{FF2B5EF4-FFF2-40B4-BE49-F238E27FC236}">
                      <a16:creationId xmlns:a16="http://schemas.microsoft.com/office/drawing/2014/main" id="{004B2BCC-9C64-4D5D-813F-617376DFE4CA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E21B396C-7B28-481B-9C97-C75F841004D5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Oval 667">
                  <a:extLst>
                    <a:ext uri="{FF2B5EF4-FFF2-40B4-BE49-F238E27FC236}">
                      <a16:creationId xmlns:a16="http://schemas.microsoft.com/office/drawing/2014/main" id="{C04B4F03-FFE2-42B8-AB8C-694634475D82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Oval 668">
                  <a:extLst>
                    <a:ext uri="{FF2B5EF4-FFF2-40B4-BE49-F238E27FC236}">
                      <a16:creationId xmlns:a16="http://schemas.microsoft.com/office/drawing/2014/main" id="{42D01F8E-47D6-4DFD-AF44-B8326633F98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id="{81379DE4-536C-4485-88FD-12C5F8E25C9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Oval 670">
                  <a:extLst>
                    <a:ext uri="{FF2B5EF4-FFF2-40B4-BE49-F238E27FC236}">
                      <a16:creationId xmlns:a16="http://schemas.microsoft.com/office/drawing/2014/main" id="{90C05F22-7EA7-4378-A313-1CD579B0ADAA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Oval 671">
                  <a:extLst>
                    <a:ext uri="{FF2B5EF4-FFF2-40B4-BE49-F238E27FC236}">
                      <a16:creationId xmlns:a16="http://schemas.microsoft.com/office/drawing/2014/main" id="{38164627-F526-4970-B10D-B6B066796C7F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F761F79D-2BB1-4BCE-93EB-A8C1AE3B6359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Oval 673">
                  <a:extLst>
                    <a:ext uri="{FF2B5EF4-FFF2-40B4-BE49-F238E27FC236}">
                      <a16:creationId xmlns:a16="http://schemas.microsoft.com/office/drawing/2014/main" id="{B90B0E38-0F75-4060-8542-AAF62169E13C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Oval 674">
                  <a:extLst>
                    <a:ext uri="{FF2B5EF4-FFF2-40B4-BE49-F238E27FC236}">
                      <a16:creationId xmlns:a16="http://schemas.microsoft.com/office/drawing/2014/main" id="{A415844A-F513-4811-AC89-430AC7117AF3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Oval 675">
                  <a:extLst>
                    <a:ext uri="{FF2B5EF4-FFF2-40B4-BE49-F238E27FC236}">
                      <a16:creationId xmlns:a16="http://schemas.microsoft.com/office/drawing/2014/main" id="{924D78B6-E00D-4DC1-984D-4D812D964F28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E7977F47-5340-44F4-8886-0ECE90CA0F2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082ACB13-1B09-41E1-932E-418411C068E1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6F2A3DBD-8B7E-47E8-A508-D274BFC42CE3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6" name="Group 535">
                <a:extLst>
                  <a:ext uri="{FF2B5EF4-FFF2-40B4-BE49-F238E27FC236}">
                    <a16:creationId xmlns:a16="http://schemas.microsoft.com/office/drawing/2014/main" id="{F49E6788-6FDE-4EC8-BFC3-69C1CD7CF388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2B7BB76E-516D-4268-B26C-286E36BB4C76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A15908F0-20AF-4DE2-BB99-23213D7B4380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Oval 625">
                  <a:extLst>
                    <a:ext uri="{FF2B5EF4-FFF2-40B4-BE49-F238E27FC236}">
                      <a16:creationId xmlns:a16="http://schemas.microsoft.com/office/drawing/2014/main" id="{9F93981F-204F-4443-B196-4E039C4B7E5A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920EE64A-3858-4E4C-A23B-D85555078B2E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Oval 627">
                  <a:extLst>
                    <a:ext uri="{FF2B5EF4-FFF2-40B4-BE49-F238E27FC236}">
                      <a16:creationId xmlns:a16="http://schemas.microsoft.com/office/drawing/2014/main" id="{EEE6FEF9-8643-42D4-A0A2-0D07D6409811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Oval 628">
                  <a:extLst>
                    <a:ext uri="{FF2B5EF4-FFF2-40B4-BE49-F238E27FC236}">
                      <a16:creationId xmlns:a16="http://schemas.microsoft.com/office/drawing/2014/main" id="{EF3C9CB6-47BE-4E71-86D7-DC0E0F16927D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EEE65FE5-6B18-404C-8C31-8BB5740DCA0B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Oval 630">
                  <a:extLst>
                    <a:ext uri="{FF2B5EF4-FFF2-40B4-BE49-F238E27FC236}">
                      <a16:creationId xmlns:a16="http://schemas.microsoft.com/office/drawing/2014/main" id="{E6CE1536-4C0C-4370-95FC-08D004409FB5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Oval 631">
                  <a:extLst>
                    <a:ext uri="{FF2B5EF4-FFF2-40B4-BE49-F238E27FC236}">
                      <a16:creationId xmlns:a16="http://schemas.microsoft.com/office/drawing/2014/main" id="{596F8A53-CCC5-4FBC-96BC-4C15E370D807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A9CC5743-0144-424C-AE7E-513FFF2E7223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Oval 633">
                  <a:extLst>
                    <a:ext uri="{FF2B5EF4-FFF2-40B4-BE49-F238E27FC236}">
                      <a16:creationId xmlns:a16="http://schemas.microsoft.com/office/drawing/2014/main" id="{66E84521-7F7E-492B-B074-5B71E92A3AF7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Oval 634">
                  <a:extLst>
                    <a:ext uri="{FF2B5EF4-FFF2-40B4-BE49-F238E27FC236}">
                      <a16:creationId xmlns:a16="http://schemas.microsoft.com/office/drawing/2014/main" id="{8E2B2293-8D01-423A-8F73-51E52FC434AD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4C08D8B2-ABF2-404B-A837-121B0E32D65E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B3248EF7-0CC8-4C53-9755-51C7B69BC18E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Oval 637">
                  <a:extLst>
                    <a:ext uri="{FF2B5EF4-FFF2-40B4-BE49-F238E27FC236}">
                      <a16:creationId xmlns:a16="http://schemas.microsoft.com/office/drawing/2014/main" id="{5480E181-3B04-4AE7-973B-DBA200CBD41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6DC4F71F-2015-4F2E-A98F-25848017D860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Oval 639">
                  <a:extLst>
                    <a:ext uri="{FF2B5EF4-FFF2-40B4-BE49-F238E27FC236}">
                      <a16:creationId xmlns:a16="http://schemas.microsoft.com/office/drawing/2014/main" id="{BD71BF46-8588-4BDE-BB55-349FDCFA9665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Oval 640">
                  <a:extLst>
                    <a:ext uri="{FF2B5EF4-FFF2-40B4-BE49-F238E27FC236}">
                      <a16:creationId xmlns:a16="http://schemas.microsoft.com/office/drawing/2014/main" id="{1232E8C1-D71D-45D3-9D42-07D9230349DF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88EF6F99-FAD1-4354-A692-31C772C3241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Oval 642">
                  <a:extLst>
                    <a:ext uri="{FF2B5EF4-FFF2-40B4-BE49-F238E27FC236}">
                      <a16:creationId xmlns:a16="http://schemas.microsoft.com/office/drawing/2014/main" id="{EF8F75B3-36F1-410E-84F2-BCAF3DB06A42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Oval 643">
                  <a:extLst>
                    <a:ext uri="{FF2B5EF4-FFF2-40B4-BE49-F238E27FC236}">
                      <a16:creationId xmlns:a16="http://schemas.microsoft.com/office/drawing/2014/main" id="{3516CEEF-AC4A-4907-B9B0-6AF68B97D9BB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BD4B94BA-C722-4B47-AFDF-5C477B158A19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Oval 645">
                  <a:extLst>
                    <a:ext uri="{FF2B5EF4-FFF2-40B4-BE49-F238E27FC236}">
                      <a16:creationId xmlns:a16="http://schemas.microsoft.com/office/drawing/2014/main" id="{2F8DBE47-D27C-4F22-9240-BF17D613F469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Oval 646">
                  <a:extLst>
                    <a:ext uri="{FF2B5EF4-FFF2-40B4-BE49-F238E27FC236}">
                      <a16:creationId xmlns:a16="http://schemas.microsoft.com/office/drawing/2014/main" id="{7042F9A3-F55A-48DF-B42A-2718BA04FAFC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Oval 647">
                  <a:extLst>
                    <a:ext uri="{FF2B5EF4-FFF2-40B4-BE49-F238E27FC236}">
                      <a16:creationId xmlns:a16="http://schemas.microsoft.com/office/drawing/2014/main" id="{3E08FF5B-7312-4424-A6B9-382BC3ACBAE1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Oval 648">
                  <a:extLst>
                    <a:ext uri="{FF2B5EF4-FFF2-40B4-BE49-F238E27FC236}">
                      <a16:creationId xmlns:a16="http://schemas.microsoft.com/office/drawing/2014/main" id="{1EE2533F-D62B-4FF8-985B-D8F4325D0DE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Oval 649">
                  <a:extLst>
                    <a:ext uri="{FF2B5EF4-FFF2-40B4-BE49-F238E27FC236}">
                      <a16:creationId xmlns:a16="http://schemas.microsoft.com/office/drawing/2014/main" id="{1718B58B-F9A0-48D1-AF9A-9841CA1A106B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Oval 650">
                  <a:extLst>
                    <a:ext uri="{FF2B5EF4-FFF2-40B4-BE49-F238E27FC236}">
                      <a16:creationId xmlns:a16="http://schemas.microsoft.com/office/drawing/2014/main" id="{1EBBA2C0-BB00-46B1-9159-9F2BB5646CF9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2A031EA7-97E1-4E7E-AF9F-8C420101830C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4EAA8E8A-8457-4713-9FCC-1ADE563A0409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28209A02-EFB4-4601-88F7-884737917CBB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3A5A4040-3976-4FA1-8E37-E66AC74530E2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EFE95D0A-67B3-42F9-A7DA-2AEC78378801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87A09AE4-4FF5-41F5-AF4A-1E1A700D10C4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E4546514-A426-44D8-8A22-36E99EFFF3DE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695EAEAA-0915-49E3-A06F-FC941543CF52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5D9F142F-37D6-4C5E-A03B-8724C5B56E1D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EC8510BA-A563-4CAE-A5FD-EA42453FCC7A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806A73EB-74B1-4616-BF4F-D752DA3C5C4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7654AA3C-8E97-4C2B-BC3B-EA613E09747B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F6A3FE96-5551-4088-9A62-1083275C67E7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A6A773F8-4ABC-4209-8F51-53C2C7D0B33A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296E1017-BD86-4387-8B4D-58998DA5ACE2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CF058B32-FF73-4E34-8F6C-25F22EB7B2D7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Oval 610">
                  <a:extLst>
                    <a:ext uri="{FF2B5EF4-FFF2-40B4-BE49-F238E27FC236}">
                      <a16:creationId xmlns:a16="http://schemas.microsoft.com/office/drawing/2014/main" id="{B6E1132C-0784-4C99-B0D2-A98281355263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DB97514D-CC63-4DC4-A1AF-F5FB29B9103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D693FEFE-8819-4137-8C55-011A661655F1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Oval 613">
                  <a:extLst>
                    <a:ext uri="{FF2B5EF4-FFF2-40B4-BE49-F238E27FC236}">
                      <a16:creationId xmlns:a16="http://schemas.microsoft.com/office/drawing/2014/main" id="{EE0173C9-3683-46DF-9696-48EC3D30BAAD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7FC426BC-D2E4-45CA-BF30-920D1B30A628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Oval 615">
                  <a:extLst>
                    <a:ext uri="{FF2B5EF4-FFF2-40B4-BE49-F238E27FC236}">
                      <a16:creationId xmlns:a16="http://schemas.microsoft.com/office/drawing/2014/main" id="{4B28AE65-AE59-4729-A2AB-FE4F6513DAD9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CC2622CF-DDFF-4A8D-B1EE-F635C076FF47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254B1575-CCD9-4C0B-81C1-463D8FD96D57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Oval 618">
                  <a:extLst>
                    <a:ext uri="{FF2B5EF4-FFF2-40B4-BE49-F238E27FC236}">
                      <a16:creationId xmlns:a16="http://schemas.microsoft.com/office/drawing/2014/main" id="{ED26F232-68C0-4DE8-9ADE-794D999D23A8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Oval 619">
                  <a:extLst>
                    <a:ext uri="{FF2B5EF4-FFF2-40B4-BE49-F238E27FC236}">
                      <a16:creationId xmlns:a16="http://schemas.microsoft.com/office/drawing/2014/main" id="{B03D5522-85CF-4BEE-9F73-BD7A29B9019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8E27F78D-388C-4B23-8073-23FA09962E8A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938A86BB-FC7D-4A5B-B2A9-6C1725B4BDD7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Oval 622">
                  <a:extLst>
                    <a:ext uri="{FF2B5EF4-FFF2-40B4-BE49-F238E27FC236}">
                      <a16:creationId xmlns:a16="http://schemas.microsoft.com/office/drawing/2014/main" id="{250A1680-39D7-4D9F-A1F8-F9C1445C0495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5635236E-B222-4522-A72C-96FCCDBCBC53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568" name="Oval 567">
                  <a:extLst>
                    <a:ext uri="{FF2B5EF4-FFF2-40B4-BE49-F238E27FC236}">
                      <a16:creationId xmlns:a16="http://schemas.microsoft.com/office/drawing/2014/main" id="{D8CE3DEA-3099-467B-86AF-33F8D80C5816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Oval 568">
                  <a:extLst>
                    <a:ext uri="{FF2B5EF4-FFF2-40B4-BE49-F238E27FC236}">
                      <a16:creationId xmlns:a16="http://schemas.microsoft.com/office/drawing/2014/main" id="{711E4139-FCD2-4BB6-B472-D5F3D3044347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Oval 569">
                  <a:extLst>
                    <a:ext uri="{FF2B5EF4-FFF2-40B4-BE49-F238E27FC236}">
                      <a16:creationId xmlns:a16="http://schemas.microsoft.com/office/drawing/2014/main" id="{A6464C7F-DACD-4DF6-AEE7-34AE6C1F785C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Oval 570">
                  <a:extLst>
                    <a:ext uri="{FF2B5EF4-FFF2-40B4-BE49-F238E27FC236}">
                      <a16:creationId xmlns:a16="http://schemas.microsoft.com/office/drawing/2014/main" id="{013D6D0E-7D47-4DF0-A8C6-9C7013122311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18E6A369-591B-4B1C-81EE-329C6C52DACC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Oval 572">
                  <a:extLst>
                    <a:ext uri="{FF2B5EF4-FFF2-40B4-BE49-F238E27FC236}">
                      <a16:creationId xmlns:a16="http://schemas.microsoft.com/office/drawing/2014/main" id="{6125B5A8-FC2C-471F-B296-4895783DE33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8998281E-985A-44EB-ABE3-1B0F9E1DEA40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37C43F82-447D-4906-B8CE-72794054EDA0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B4BDFEDD-EAF5-4D75-A01B-6B37D2A30895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9A8FBD65-E063-4920-BD8A-30E3AD2D46B6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F688B373-C08D-4940-81FF-9104E61216C3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EA59E6E4-C74F-45FC-AE70-CCC70AA9367A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Oval 579">
                  <a:extLst>
                    <a:ext uri="{FF2B5EF4-FFF2-40B4-BE49-F238E27FC236}">
                      <a16:creationId xmlns:a16="http://schemas.microsoft.com/office/drawing/2014/main" id="{89598DB4-7A9B-4DDC-8BD9-DFE8CE09479D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4A690960-0C43-4C4A-9466-06EB86A1C25A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Oval 581">
                  <a:extLst>
                    <a:ext uri="{FF2B5EF4-FFF2-40B4-BE49-F238E27FC236}">
                      <a16:creationId xmlns:a16="http://schemas.microsoft.com/office/drawing/2014/main" id="{E54AF849-110E-4C93-9709-15652873687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Oval 582">
                  <a:extLst>
                    <a:ext uri="{FF2B5EF4-FFF2-40B4-BE49-F238E27FC236}">
                      <a16:creationId xmlns:a16="http://schemas.microsoft.com/office/drawing/2014/main" id="{E9C50F53-5280-49CF-ABB7-DEE827A40402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Oval 583">
                  <a:extLst>
                    <a:ext uri="{FF2B5EF4-FFF2-40B4-BE49-F238E27FC236}">
                      <a16:creationId xmlns:a16="http://schemas.microsoft.com/office/drawing/2014/main" id="{6A40EB9D-2604-4B59-971C-C93367D8485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DFA3C051-3B47-4ABD-AD1B-9ACA4E6B815D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Oval 585">
                  <a:extLst>
                    <a:ext uri="{FF2B5EF4-FFF2-40B4-BE49-F238E27FC236}">
                      <a16:creationId xmlns:a16="http://schemas.microsoft.com/office/drawing/2014/main" id="{FD02EC1F-4C2F-4389-8AD2-AD493FBBA9CD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E59A36B0-3942-4EE5-8F15-E1AF549D06C0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05E62F26-C9CC-41EC-9875-FAEB62A60280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E29933C8-D8C5-4FCD-8B2B-D8775BA98897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2B343CFD-37AC-44BD-80C4-18BC43C9191F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Oval 590">
                  <a:extLst>
                    <a:ext uri="{FF2B5EF4-FFF2-40B4-BE49-F238E27FC236}">
                      <a16:creationId xmlns:a16="http://schemas.microsoft.com/office/drawing/2014/main" id="{67B4FB3C-0A8E-4B3C-9434-3E2FB738E97E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Oval 591">
                  <a:extLst>
                    <a:ext uri="{FF2B5EF4-FFF2-40B4-BE49-F238E27FC236}">
                      <a16:creationId xmlns:a16="http://schemas.microsoft.com/office/drawing/2014/main" id="{DD9E0B8A-5CA6-4C4B-B107-B4B8F3AA616B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8E21EB87-B593-4523-BE10-7300AD6D235B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Oval 593">
                  <a:extLst>
                    <a:ext uri="{FF2B5EF4-FFF2-40B4-BE49-F238E27FC236}">
                      <a16:creationId xmlns:a16="http://schemas.microsoft.com/office/drawing/2014/main" id="{5DB3146A-5D58-47E2-97A8-54659041CD48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91BB7A16-6DAE-41B2-86C4-23EC6C5BDB74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9EBF97EB-F9D3-4609-8150-31C73FC83A64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54097B5D-EE80-4B94-A480-8215201A888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6F428AFA-3B01-4F76-A2F1-F2AF5B8DFCA3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9C25CE17-CE56-4C3B-B865-99B68D9D7233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84CB9406-1BDB-41E2-A295-69F42B3076C9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C85C6BE2-0A4E-46BE-BA79-80FE94160AA9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CA64F96E-9C73-4840-80FB-0CCBAFFB226F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8F9565D1-FE08-4CE4-B067-73C6AC2964B5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84159BC8-9178-454D-8131-AC49110FD75B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Oval 547">
                  <a:extLst>
                    <a:ext uri="{FF2B5EF4-FFF2-40B4-BE49-F238E27FC236}">
                      <a16:creationId xmlns:a16="http://schemas.microsoft.com/office/drawing/2014/main" id="{F4B562A6-793A-415F-817D-CBAE6CC21EDD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EE557CC3-0923-4172-A568-60DC2731FB12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CEA6C225-1198-405E-BB92-8FCDD77BB38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349C0E8-CCDD-4036-A7BF-AC79FD69E365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9533072F-6438-4F3A-B187-B30FC1CB6FCE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CBB08636-5935-4DA3-B9DC-29FEC0A17AF9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53050BB3-9F2A-437D-9371-D3C47CB8FF56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C924D6ED-D66B-4299-8313-FF145211CF15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AABBA6DA-4A5C-4707-A293-A67AFE073300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0C11025A-5FA3-41E2-99BE-BE5049F42D9B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9E89A04A-E043-43EC-932E-8AE885D535B2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90A7500F-95CC-4860-81B3-9148A096B66C}"/>
                    </a:ext>
                  </a:extLst>
                </p:cNvPr>
                <p:cNvSpPr/>
                <p:nvPr/>
              </p:nvSpPr>
              <p:spPr>
                <a:xfrm>
                  <a:off x="1976603" y="36205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046DEDE2-ACA1-404D-9D2C-ADB88D6EEE4E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A4B26F37-2E25-4A69-867F-81FB579524F7}"/>
                    </a:ext>
                  </a:extLst>
                </p:cNvPr>
                <p:cNvSpPr/>
                <p:nvPr/>
              </p:nvSpPr>
              <p:spPr>
                <a:xfrm>
                  <a:off x="2047088" y="354439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698CC511-4BD0-464E-B465-0F11A5375FFD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006736BE-2131-4BAF-918F-57BF669C450B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59D884AE-31FC-48C6-B499-298B1C08D3E0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31AB1C1A-E3ED-4DA7-B1E9-AB9D9BE40C6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36353CC8-8471-4F1C-84A9-448CE7E656CB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Oval 566">
                  <a:extLst>
                    <a:ext uri="{FF2B5EF4-FFF2-40B4-BE49-F238E27FC236}">
                      <a16:creationId xmlns:a16="http://schemas.microsoft.com/office/drawing/2014/main" id="{15D6E67B-FBEF-4D7C-B83F-3C1BAD26C341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FDE6728-4500-4E1B-ABCB-94D8D349F31C}"/>
              </a:ext>
            </a:extLst>
          </p:cNvPr>
          <p:cNvGrpSpPr/>
          <p:nvPr/>
        </p:nvGrpSpPr>
        <p:grpSpPr>
          <a:xfrm>
            <a:off x="1112465" y="3170330"/>
            <a:ext cx="285879" cy="285879"/>
            <a:chOff x="6032204" y="1763762"/>
            <a:chExt cx="2517979" cy="2517978"/>
          </a:xfrm>
        </p:grpSpPr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E457589E-C5ED-4BC1-A51E-63F3107DB8FC}"/>
                </a:ext>
              </a:extLst>
            </p:cNvPr>
            <p:cNvSpPr/>
            <p:nvPr/>
          </p:nvSpPr>
          <p:spPr>
            <a:xfrm>
              <a:off x="6094035" y="1816751"/>
              <a:ext cx="2405658" cy="2405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Circle: Hollow 682">
              <a:extLst>
                <a:ext uri="{FF2B5EF4-FFF2-40B4-BE49-F238E27FC236}">
                  <a16:creationId xmlns:a16="http://schemas.microsoft.com/office/drawing/2014/main" id="{87E42708-C539-43AD-9570-7C4DC4FA7FBB}"/>
                </a:ext>
              </a:extLst>
            </p:cNvPr>
            <p:cNvSpPr/>
            <p:nvPr/>
          </p:nvSpPr>
          <p:spPr>
            <a:xfrm>
              <a:off x="6032204" y="1763762"/>
              <a:ext cx="2517979" cy="2517978"/>
            </a:xfrm>
            <a:prstGeom prst="donut">
              <a:avLst>
                <a:gd name="adj" fmla="val 220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9B2C607A-631E-4C61-AC4C-95BD6A0123C5}"/>
                </a:ext>
              </a:extLst>
            </p:cNvPr>
            <p:cNvSpPr/>
            <p:nvPr/>
          </p:nvSpPr>
          <p:spPr>
            <a:xfrm>
              <a:off x="6742710" y="2474267"/>
              <a:ext cx="1096971" cy="109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0" name="Group 829">
            <a:extLst>
              <a:ext uri="{FF2B5EF4-FFF2-40B4-BE49-F238E27FC236}">
                <a16:creationId xmlns:a16="http://schemas.microsoft.com/office/drawing/2014/main" id="{DAEB4A0E-6C85-48B0-BE9B-89E431E92C53}"/>
              </a:ext>
            </a:extLst>
          </p:cNvPr>
          <p:cNvGrpSpPr/>
          <p:nvPr/>
        </p:nvGrpSpPr>
        <p:grpSpPr>
          <a:xfrm>
            <a:off x="2349724" y="2861789"/>
            <a:ext cx="762778" cy="761747"/>
            <a:chOff x="5807095" y="1124687"/>
            <a:chExt cx="2344699" cy="2341527"/>
          </a:xfrm>
        </p:grpSpPr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30A7C1BF-FB09-43D7-A979-354233E1F631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2" name="Group 831">
              <a:extLst>
                <a:ext uri="{FF2B5EF4-FFF2-40B4-BE49-F238E27FC236}">
                  <a16:creationId xmlns:a16="http://schemas.microsoft.com/office/drawing/2014/main" id="{D83E41BA-4767-4070-AEA5-0235FBC66020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833" name="Circle: Hollow 832">
                <a:extLst>
                  <a:ext uri="{FF2B5EF4-FFF2-40B4-BE49-F238E27FC236}">
                    <a16:creationId xmlns:a16="http://schemas.microsoft.com/office/drawing/2014/main" id="{A0D2CB4F-B229-4220-A31D-C41484D67787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" name="Oval 833">
                <a:extLst>
                  <a:ext uri="{FF2B5EF4-FFF2-40B4-BE49-F238E27FC236}">
                    <a16:creationId xmlns:a16="http://schemas.microsoft.com/office/drawing/2014/main" id="{842792EC-27B3-46E8-96F4-B567231E6342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C36231F1-88D0-4E60-82D6-B08CF7EBEAF8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754CE20C-B3FC-4F18-80B5-6D752CC970CD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325C04DC-B928-41BA-A5BD-66301C36FC2D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B9FA766C-CDB1-400B-8A32-E670B0AB8754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8741C470-92E5-4EEE-87A9-ACDC602DEF60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Oval 955">
                  <a:extLst>
                    <a:ext uri="{FF2B5EF4-FFF2-40B4-BE49-F238E27FC236}">
                      <a16:creationId xmlns:a16="http://schemas.microsoft.com/office/drawing/2014/main" id="{A52D5B6E-C96C-45E1-935E-7713B6A57D3D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Oval 956">
                  <a:extLst>
                    <a:ext uri="{FF2B5EF4-FFF2-40B4-BE49-F238E27FC236}">
                      <a16:creationId xmlns:a16="http://schemas.microsoft.com/office/drawing/2014/main" id="{C0A1DE47-6AEB-43B1-BC78-0B2BC842810B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Oval 957">
                  <a:extLst>
                    <a:ext uri="{FF2B5EF4-FFF2-40B4-BE49-F238E27FC236}">
                      <a16:creationId xmlns:a16="http://schemas.microsoft.com/office/drawing/2014/main" id="{77AEEFF5-507A-46A2-9068-AD8C4C39FC6D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9" name="Oval 958">
                  <a:extLst>
                    <a:ext uri="{FF2B5EF4-FFF2-40B4-BE49-F238E27FC236}">
                      <a16:creationId xmlns:a16="http://schemas.microsoft.com/office/drawing/2014/main" id="{748D7E28-937A-47DB-949E-D7B7CE228B5F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0" name="Oval 959">
                  <a:extLst>
                    <a:ext uri="{FF2B5EF4-FFF2-40B4-BE49-F238E27FC236}">
                      <a16:creationId xmlns:a16="http://schemas.microsoft.com/office/drawing/2014/main" id="{8C779E0D-4ED2-4B15-9164-1EB5ACDB4A53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644BD32B-C88B-4980-8D55-86C3D94B1516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14F959C0-DE2E-40C7-984E-20AD1CBF4164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05401AE-0EDF-4C4C-A422-B5376613DCA0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2B980C10-8D5C-450C-B8C2-EBD506DA328D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413E82E7-30E9-49DD-9584-381314501DFD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1BFA5BD1-C5CA-4444-9DF9-907EF52A3801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901D1627-04A5-4A0C-BF44-FC717F1D21B5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87251940-B230-4810-88BB-802B74E2C1F7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9" name="Oval 968">
                  <a:extLst>
                    <a:ext uri="{FF2B5EF4-FFF2-40B4-BE49-F238E27FC236}">
                      <a16:creationId xmlns:a16="http://schemas.microsoft.com/office/drawing/2014/main" id="{6CD6E3E3-5C13-4B9E-80CC-E71CB73F6A66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id="{E0CA9A75-72C8-4933-8EC1-29ACE4AE0BDC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AA2B98DD-CCD8-49FC-A8DD-53A7702BAF82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0E252B01-F9F4-49F3-9225-FCC48D5AE23A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09F56300-769D-4111-AFF3-CFF5D5BE4B06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1B1EF5D5-B04E-4B84-A755-66DA84CF19ED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8F51FD6E-1187-4662-9BCB-961070C35716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B9640EFB-9CA0-46AA-8271-1E47836C7B98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016B835A-C566-4DB1-A0C1-D2015D8BE0E6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93095B43-D8D6-450A-8194-9A2E9DBDD5D5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6A035478-4E77-423E-8A75-C30D01F845D3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EF1F5EDC-C0D4-4AC2-AD96-5F424709A8F5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B96626D5-DFFE-472F-8106-85EC195EAD67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74F655F4-86EB-454B-A094-F4734173237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ACE49D9F-AC28-408B-ACE1-21A67E98660F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6E4DFA5C-CB5F-41BE-A116-FB97D573DF11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E6F8A8F6-29CC-4B9B-81B9-8E05BA9D80A8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B9CE0850-15D3-4792-993A-95842711AABE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Oval 933">
                  <a:extLst>
                    <a:ext uri="{FF2B5EF4-FFF2-40B4-BE49-F238E27FC236}">
                      <a16:creationId xmlns:a16="http://schemas.microsoft.com/office/drawing/2014/main" id="{B3A1B233-13A5-4680-91E5-2C7CE0FE203E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292C9B06-D74C-4443-BBB1-72A24DA0D07F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1F609FC1-FF6C-4F92-BD14-E9FA427790A2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55F0CD25-88AC-4CE9-9F2B-43C477D45CE8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DEFC98C0-A3F7-4532-86A1-381D05C91786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308672A8-0A65-45EF-8AA1-0550F068C7C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B4ACAB11-C090-4E81-94DC-0F06225CE3B2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Oval 940">
                  <a:extLst>
                    <a:ext uri="{FF2B5EF4-FFF2-40B4-BE49-F238E27FC236}">
                      <a16:creationId xmlns:a16="http://schemas.microsoft.com/office/drawing/2014/main" id="{15B67235-7B41-408C-B8E6-DF4456E46C1E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2" name="Oval 941">
                  <a:extLst>
                    <a:ext uri="{FF2B5EF4-FFF2-40B4-BE49-F238E27FC236}">
                      <a16:creationId xmlns:a16="http://schemas.microsoft.com/office/drawing/2014/main" id="{CBB69FDC-D200-4ABE-BE92-09883B6145D7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19753396-E278-41A5-8F7D-3434D7E7009C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F291989E-4478-43DC-AC7E-F81FEC98C9D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8CBDA5A0-6B87-4C9D-A3E2-BFFDD5171C45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0" name="Oval 949">
                  <a:extLst>
                    <a:ext uri="{FF2B5EF4-FFF2-40B4-BE49-F238E27FC236}">
                      <a16:creationId xmlns:a16="http://schemas.microsoft.com/office/drawing/2014/main" id="{40990292-DEB4-4259-83C5-10CDD82817C8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1" name="Oval 950">
                  <a:extLst>
                    <a:ext uri="{FF2B5EF4-FFF2-40B4-BE49-F238E27FC236}">
                      <a16:creationId xmlns:a16="http://schemas.microsoft.com/office/drawing/2014/main" id="{08E9ECC3-9CEC-43F4-86D6-B711408180C2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7" name="Group 836">
                <a:extLst>
                  <a:ext uri="{FF2B5EF4-FFF2-40B4-BE49-F238E27FC236}">
                    <a16:creationId xmlns:a16="http://schemas.microsoft.com/office/drawing/2014/main" id="{443822D8-B168-4FD7-B2C5-23C4819EEF4B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896" name="Oval 895">
                  <a:extLst>
                    <a:ext uri="{FF2B5EF4-FFF2-40B4-BE49-F238E27FC236}">
                      <a16:creationId xmlns:a16="http://schemas.microsoft.com/office/drawing/2014/main" id="{4D15BAE2-C56D-4CC9-8618-0AB2512FE991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7" name="Oval 896">
                  <a:extLst>
                    <a:ext uri="{FF2B5EF4-FFF2-40B4-BE49-F238E27FC236}">
                      <a16:creationId xmlns:a16="http://schemas.microsoft.com/office/drawing/2014/main" id="{F6E93BD8-9DE6-4F81-9458-917B525DE2DD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8" name="Oval 897">
                  <a:extLst>
                    <a:ext uri="{FF2B5EF4-FFF2-40B4-BE49-F238E27FC236}">
                      <a16:creationId xmlns:a16="http://schemas.microsoft.com/office/drawing/2014/main" id="{E3ED0B50-FEA2-4FD3-9A61-BF9B996887D6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9" name="Oval 898">
                  <a:extLst>
                    <a:ext uri="{FF2B5EF4-FFF2-40B4-BE49-F238E27FC236}">
                      <a16:creationId xmlns:a16="http://schemas.microsoft.com/office/drawing/2014/main" id="{BDFABA8F-945C-4E0F-9042-D4745B7016D4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0" name="Oval 899">
                  <a:extLst>
                    <a:ext uri="{FF2B5EF4-FFF2-40B4-BE49-F238E27FC236}">
                      <a16:creationId xmlns:a16="http://schemas.microsoft.com/office/drawing/2014/main" id="{C4944C19-78A0-44EE-AEA6-86469B5F2C4D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1" name="Oval 900">
                  <a:extLst>
                    <a:ext uri="{FF2B5EF4-FFF2-40B4-BE49-F238E27FC236}">
                      <a16:creationId xmlns:a16="http://schemas.microsoft.com/office/drawing/2014/main" id="{BDF6592D-BA80-495E-B7EC-F869F75ECA9B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2" name="Oval 901">
                  <a:extLst>
                    <a:ext uri="{FF2B5EF4-FFF2-40B4-BE49-F238E27FC236}">
                      <a16:creationId xmlns:a16="http://schemas.microsoft.com/office/drawing/2014/main" id="{AC8C068D-69C5-499D-BC6A-D09E00C3CB14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3" name="Oval 902">
                  <a:extLst>
                    <a:ext uri="{FF2B5EF4-FFF2-40B4-BE49-F238E27FC236}">
                      <a16:creationId xmlns:a16="http://schemas.microsoft.com/office/drawing/2014/main" id="{B1907A84-2EBA-475B-B07A-3775134C9537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4" name="Oval 903">
                  <a:extLst>
                    <a:ext uri="{FF2B5EF4-FFF2-40B4-BE49-F238E27FC236}">
                      <a16:creationId xmlns:a16="http://schemas.microsoft.com/office/drawing/2014/main" id="{ABCB4B03-C2D1-4A20-BD08-469E91392279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Oval 904">
                  <a:extLst>
                    <a:ext uri="{FF2B5EF4-FFF2-40B4-BE49-F238E27FC236}">
                      <a16:creationId xmlns:a16="http://schemas.microsoft.com/office/drawing/2014/main" id="{F1503744-0852-405A-BCFB-47391EF41138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Oval 905">
                  <a:extLst>
                    <a:ext uri="{FF2B5EF4-FFF2-40B4-BE49-F238E27FC236}">
                      <a16:creationId xmlns:a16="http://schemas.microsoft.com/office/drawing/2014/main" id="{71ED10DF-6D7D-4A3C-A1CA-92D46E20E333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7" name="Oval 906">
                  <a:extLst>
                    <a:ext uri="{FF2B5EF4-FFF2-40B4-BE49-F238E27FC236}">
                      <a16:creationId xmlns:a16="http://schemas.microsoft.com/office/drawing/2014/main" id="{AAEDF2F8-6DAF-4664-80AA-0E20D72EF525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8" name="Oval 907">
                  <a:extLst>
                    <a:ext uri="{FF2B5EF4-FFF2-40B4-BE49-F238E27FC236}">
                      <a16:creationId xmlns:a16="http://schemas.microsoft.com/office/drawing/2014/main" id="{2E1054DE-F082-40C8-8C28-59F298A75785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9" name="Oval 908">
                  <a:extLst>
                    <a:ext uri="{FF2B5EF4-FFF2-40B4-BE49-F238E27FC236}">
                      <a16:creationId xmlns:a16="http://schemas.microsoft.com/office/drawing/2014/main" id="{8233A075-F564-444F-ABDF-FBFE2CFA1C8B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Oval 909">
                  <a:extLst>
                    <a:ext uri="{FF2B5EF4-FFF2-40B4-BE49-F238E27FC236}">
                      <a16:creationId xmlns:a16="http://schemas.microsoft.com/office/drawing/2014/main" id="{810B680C-C68B-41DA-8C4E-0C8E3F784D89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Oval 910">
                  <a:extLst>
                    <a:ext uri="{FF2B5EF4-FFF2-40B4-BE49-F238E27FC236}">
                      <a16:creationId xmlns:a16="http://schemas.microsoft.com/office/drawing/2014/main" id="{20A897CB-0EF1-40CD-BDA1-AD518BE516EF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2" name="Oval 911">
                  <a:extLst>
                    <a:ext uri="{FF2B5EF4-FFF2-40B4-BE49-F238E27FC236}">
                      <a16:creationId xmlns:a16="http://schemas.microsoft.com/office/drawing/2014/main" id="{2219B9C0-7496-43F2-9DEB-50302117CBC4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3" name="Oval 912">
                  <a:extLst>
                    <a:ext uri="{FF2B5EF4-FFF2-40B4-BE49-F238E27FC236}">
                      <a16:creationId xmlns:a16="http://schemas.microsoft.com/office/drawing/2014/main" id="{36A0FA73-5F79-434F-9FC6-596CDE8553AF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68464BD2-F0EE-4AD3-B219-771E6DF1228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4175D05B-F179-4249-8AAB-A3B29DE867E1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D1909D42-18C1-4D14-96EB-1F8BA8F604E4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D6251D74-087D-437F-AA9E-935B6374323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47D23C6A-3B8E-4BB9-8D07-B17F97CB1DED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8D3E29A5-F702-4448-9EE9-41882BE3CAC0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8A75567F-AEC2-4D7F-930A-5F42F63B5EE0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439CB623-3283-4350-BB53-912ACFCEA6C9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8F15C012-C48B-4EAA-8DEA-C206426FAD3F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04BDC92E-8E1F-4356-8CAA-43B8AEDCBE0A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Oval 869">
                  <a:extLst>
                    <a:ext uri="{FF2B5EF4-FFF2-40B4-BE49-F238E27FC236}">
                      <a16:creationId xmlns:a16="http://schemas.microsoft.com/office/drawing/2014/main" id="{E20278B8-E495-465A-84C9-619D4B7F2C7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Oval 870">
                  <a:extLst>
                    <a:ext uri="{FF2B5EF4-FFF2-40B4-BE49-F238E27FC236}">
                      <a16:creationId xmlns:a16="http://schemas.microsoft.com/office/drawing/2014/main" id="{1ED18431-5839-4AFA-97F1-B646CC34E36D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4F351E62-C38D-4D30-8328-E0B6992CA6F3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C9B07C21-7557-4A87-95C8-23CC55BDEFBB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D1AED192-B497-43B2-B35F-583DA3F0DA71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Oval 874">
                  <a:extLst>
                    <a:ext uri="{FF2B5EF4-FFF2-40B4-BE49-F238E27FC236}">
                      <a16:creationId xmlns:a16="http://schemas.microsoft.com/office/drawing/2014/main" id="{8A55F494-FFA1-4523-838F-0BCDA557FA65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Oval 875">
                  <a:extLst>
                    <a:ext uri="{FF2B5EF4-FFF2-40B4-BE49-F238E27FC236}">
                      <a16:creationId xmlns:a16="http://schemas.microsoft.com/office/drawing/2014/main" id="{295CED0F-81D7-47C6-97ED-E1408189803E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B6554264-2DD0-4EE2-B143-082689150BF9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Oval 877">
                  <a:extLst>
                    <a:ext uri="{FF2B5EF4-FFF2-40B4-BE49-F238E27FC236}">
                      <a16:creationId xmlns:a16="http://schemas.microsoft.com/office/drawing/2014/main" id="{747141D8-E246-4AD9-8A8F-948A98CD02DB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Oval 878">
                  <a:extLst>
                    <a:ext uri="{FF2B5EF4-FFF2-40B4-BE49-F238E27FC236}">
                      <a16:creationId xmlns:a16="http://schemas.microsoft.com/office/drawing/2014/main" id="{FBE6FA1E-D3B7-4657-AD6D-32860078E7B0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0" name="Oval 879">
                  <a:extLst>
                    <a:ext uri="{FF2B5EF4-FFF2-40B4-BE49-F238E27FC236}">
                      <a16:creationId xmlns:a16="http://schemas.microsoft.com/office/drawing/2014/main" id="{A9B3FDFD-9075-4DED-826A-01206DDA6B7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1" name="Oval 880">
                  <a:extLst>
                    <a:ext uri="{FF2B5EF4-FFF2-40B4-BE49-F238E27FC236}">
                      <a16:creationId xmlns:a16="http://schemas.microsoft.com/office/drawing/2014/main" id="{A4742279-B278-4764-A940-E96A5D4AB94B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2" name="Oval 881">
                  <a:extLst>
                    <a:ext uri="{FF2B5EF4-FFF2-40B4-BE49-F238E27FC236}">
                      <a16:creationId xmlns:a16="http://schemas.microsoft.com/office/drawing/2014/main" id="{AAC26413-05F1-4272-BC99-4F81CBBC5130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Oval 882">
                  <a:extLst>
                    <a:ext uri="{FF2B5EF4-FFF2-40B4-BE49-F238E27FC236}">
                      <a16:creationId xmlns:a16="http://schemas.microsoft.com/office/drawing/2014/main" id="{83828EFB-8FA0-4315-B1AF-C1D8BA4671FB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Oval 883">
                  <a:extLst>
                    <a:ext uri="{FF2B5EF4-FFF2-40B4-BE49-F238E27FC236}">
                      <a16:creationId xmlns:a16="http://schemas.microsoft.com/office/drawing/2014/main" id="{8AA41F0C-4046-4DDD-9037-60C31F6E3765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5" name="Oval 884">
                  <a:extLst>
                    <a:ext uri="{FF2B5EF4-FFF2-40B4-BE49-F238E27FC236}">
                      <a16:creationId xmlns:a16="http://schemas.microsoft.com/office/drawing/2014/main" id="{3E38CB2E-0128-49EA-8F32-08DF25CCBDC4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6" name="Oval 885">
                  <a:extLst>
                    <a:ext uri="{FF2B5EF4-FFF2-40B4-BE49-F238E27FC236}">
                      <a16:creationId xmlns:a16="http://schemas.microsoft.com/office/drawing/2014/main" id="{F3CA1F7E-8300-4C2B-B1D2-373CCDDB9376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8" name="Oval 887">
                  <a:extLst>
                    <a:ext uri="{FF2B5EF4-FFF2-40B4-BE49-F238E27FC236}">
                      <a16:creationId xmlns:a16="http://schemas.microsoft.com/office/drawing/2014/main" id="{AF103531-4CE4-4731-BE26-565FBC906617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0" name="Oval 889">
                  <a:extLst>
                    <a:ext uri="{FF2B5EF4-FFF2-40B4-BE49-F238E27FC236}">
                      <a16:creationId xmlns:a16="http://schemas.microsoft.com/office/drawing/2014/main" id="{C6D6BA6F-FABF-4C17-935D-47B1958DAA4B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1" name="Oval 890">
                  <a:extLst>
                    <a:ext uri="{FF2B5EF4-FFF2-40B4-BE49-F238E27FC236}">
                      <a16:creationId xmlns:a16="http://schemas.microsoft.com/office/drawing/2014/main" id="{B2D81DA2-6998-4B8E-9E61-C7B6EA59C3E1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2" name="Oval 891">
                  <a:extLst>
                    <a:ext uri="{FF2B5EF4-FFF2-40B4-BE49-F238E27FC236}">
                      <a16:creationId xmlns:a16="http://schemas.microsoft.com/office/drawing/2014/main" id="{0D61463E-80CD-4D30-B7BB-464E11C797EF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Oval 892">
                  <a:extLst>
                    <a:ext uri="{FF2B5EF4-FFF2-40B4-BE49-F238E27FC236}">
                      <a16:creationId xmlns:a16="http://schemas.microsoft.com/office/drawing/2014/main" id="{FD12C557-44D6-4625-B31C-84A71FA150F5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4" name="Oval 893">
                  <a:extLst>
                    <a:ext uri="{FF2B5EF4-FFF2-40B4-BE49-F238E27FC236}">
                      <a16:creationId xmlns:a16="http://schemas.microsoft.com/office/drawing/2014/main" id="{EA2BCAE3-30FE-4F63-AF49-F6FD5B81160C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5" name="Oval 894">
                  <a:extLst>
                    <a:ext uri="{FF2B5EF4-FFF2-40B4-BE49-F238E27FC236}">
                      <a16:creationId xmlns:a16="http://schemas.microsoft.com/office/drawing/2014/main" id="{AEC7C9DC-33B1-42A5-AC05-3EC6C386981D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9" name="Group 838">
                <a:extLst>
                  <a:ext uri="{FF2B5EF4-FFF2-40B4-BE49-F238E27FC236}">
                    <a16:creationId xmlns:a16="http://schemas.microsoft.com/office/drawing/2014/main" id="{258D9707-1DFC-4528-A0B0-2394C616B311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C5118E4D-9A8D-4AEA-A9E6-5DC0297863E2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B9571114-6E29-42C0-8855-70B0EB5E8B2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EA20D727-60AA-4CB1-8841-8E5816AA1142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FEDBF10F-7671-4017-8AA9-DECB5C0CDBBA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F3F0FC72-C0A3-4F0B-8B7E-699BFA112BEE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7875E78E-BFFE-481C-AACE-4228892789E5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0EA9AA4A-8B35-4D19-8B2E-350AF4842D52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09FFB52A-46BA-434E-9CE9-CE66F46CA45D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3B6AFEC4-0556-41BB-840A-74F189C0FC93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D269EDFF-0C32-4744-9EF3-096F8E14C768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id="{36AD38BF-4623-45BD-8B22-6D895768B4AB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1" name="Oval 850">
                  <a:extLst>
                    <a:ext uri="{FF2B5EF4-FFF2-40B4-BE49-F238E27FC236}">
                      <a16:creationId xmlns:a16="http://schemas.microsoft.com/office/drawing/2014/main" id="{2EA3149B-CF9F-48B7-996B-BF846B18CFC0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Oval 851">
                  <a:extLst>
                    <a:ext uri="{FF2B5EF4-FFF2-40B4-BE49-F238E27FC236}">
                      <a16:creationId xmlns:a16="http://schemas.microsoft.com/office/drawing/2014/main" id="{FAEBF975-15AD-41AF-9C5D-B0618BADD901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3" name="Oval 852">
                  <a:extLst>
                    <a:ext uri="{FF2B5EF4-FFF2-40B4-BE49-F238E27FC236}">
                      <a16:creationId xmlns:a16="http://schemas.microsoft.com/office/drawing/2014/main" id="{ED505DD2-B545-4456-90A0-59B00D27EED8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01B04138-C2A7-4083-8E88-940121BB2EB9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48BA2A2C-E90C-45A3-B0E9-089334A76834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B6CACB9B-8E6B-4F41-A21B-8E67BF1C5429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D6E4AC0D-94C3-43D9-AE48-0F8D21D7A024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E2094491-4E7C-45E7-B552-6510B7E97F69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50FC97A1-9ADD-43AF-A34A-7C2AD178D260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9A1CF611-B4FF-4803-9110-24D8051BCD86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6C1D9444-39A0-4020-B68E-93186EFD6957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50594D36-B00B-49C2-BF80-BA96A13502FC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FDCE3840-6A18-4F87-8585-5770C53DCD5A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80" name="Group 979">
            <a:extLst>
              <a:ext uri="{FF2B5EF4-FFF2-40B4-BE49-F238E27FC236}">
                <a16:creationId xmlns:a16="http://schemas.microsoft.com/office/drawing/2014/main" id="{A1ED60AA-1F67-47CD-9B85-F2E8ECFEAABC}"/>
              </a:ext>
            </a:extLst>
          </p:cNvPr>
          <p:cNvGrpSpPr/>
          <p:nvPr/>
        </p:nvGrpSpPr>
        <p:grpSpPr>
          <a:xfrm>
            <a:off x="740355" y="4073099"/>
            <a:ext cx="285879" cy="285879"/>
            <a:chOff x="6032204" y="1763762"/>
            <a:chExt cx="2517979" cy="2517978"/>
          </a:xfrm>
        </p:grpSpPr>
        <p:sp>
          <p:nvSpPr>
            <p:cNvPr id="981" name="Oval 980">
              <a:extLst>
                <a:ext uri="{FF2B5EF4-FFF2-40B4-BE49-F238E27FC236}">
                  <a16:creationId xmlns:a16="http://schemas.microsoft.com/office/drawing/2014/main" id="{93053C97-8858-423D-8D51-4E42A7C354A5}"/>
                </a:ext>
              </a:extLst>
            </p:cNvPr>
            <p:cNvSpPr/>
            <p:nvPr/>
          </p:nvSpPr>
          <p:spPr>
            <a:xfrm>
              <a:off x="6094035" y="1816751"/>
              <a:ext cx="2405658" cy="2405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Circle: Hollow 981">
              <a:extLst>
                <a:ext uri="{FF2B5EF4-FFF2-40B4-BE49-F238E27FC236}">
                  <a16:creationId xmlns:a16="http://schemas.microsoft.com/office/drawing/2014/main" id="{70ED729A-EE5C-4A21-98D3-1D07877CCE18}"/>
                </a:ext>
              </a:extLst>
            </p:cNvPr>
            <p:cNvSpPr/>
            <p:nvPr/>
          </p:nvSpPr>
          <p:spPr>
            <a:xfrm>
              <a:off x="6032204" y="1763762"/>
              <a:ext cx="2517979" cy="2517978"/>
            </a:xfrm>
            <a:prstGeom prst="donut">
              <a:avLst>
                <a:gd name="adj" fmla="val 220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3" name="Oval 982">
              <a:extLst>
                <a:ext uri="{FF2B5EF4-FFF2-40B4-BE49-F238E27FC236}">
                  <a16:creationId xmlns:a16="http://schemas.microsoft.com/office/drawing/2014/main" id="{2D67F3A4-1AAC-416A-8919-F02E4EB4FEDE}"/>
                </a:ext>
              </a:extLst>
            </p:cNvPr>
            <p:cNvSpPr/>
            <p:nvPr/>
          </p:nvSpPr>
          <p:spPr>
            <a:xfrm>
              <a:off x="6742710" y="2474267"/>
              <a:ext cx="1096971" cy="109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4" name="Group 983">
            <a:extLst>
              <a:ext uri="{FF2B5EF4-FFF2-40B4-BE49-F238E27FC236}">
                <a16:creationId xmlns:a16="http://schemas.microsoft.com/office/drawing/2014/main" id="{492DE240-D848-4D8E-8A80-56F90975CA18}"/>
              </a:ext>
            </a:extLst>
          </p:cNvPr>
          <p:cNvGrpSpPr/>
          <p:nvPr/>
        </p:nvGrpSpPr>
        <p:grpSpPr>
          <a:xfrm>
            <a:off x="1484574" y="4092513"/>
            <a:ext cx="285879" cy="285879"/>
            <a:chOff x="6032204" y="1763762"/>
            <a:chExt cx="2517979" cy="2517978"/>
          </a:xfrm>
        </p:grpSpPr>
        <p:sp>
          <p:nvSpPr>
            <p:cNvPr id="985" name="Oval 984">
              <a:extLst>
                <a:ext uri="{FF2B5EF4-FFF2-40B4-BE49-F238E27FC236}">
                  <a16:creationId xmlns:a16="http://schemas.microsoft.com/office/drawing/2014/main" id="{AA23D7CC-231E-45C5-86D4-20C4CAFB6F30}"/>
                </a:ext>
              </a:extLst>
            </p:cNvPr>
            <p:cNvSpPr/>
            <p:nvPr/>
          </p:nvSpPr>
          <p:spPr>
            <a:xfrm>
              <a:off x="6094035" y="1816751"/>
              <a:ext cx="2405658" cy="2405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Circle: Hollow 985">
              <a:extLst>
                <a:ext uri="{FF2B5EF4-FFF2-40B4-BE49-F238E27FC236}">
                  <a16:creationId xmlns:a16="http://schemas.microsoft.com/office/drawing/2014/main" id="{D17F7F1E-2EEE-4C61-AD94-66692DF15DE0}"/>
                </a:ext>
              </a:extLst>
            </p:cNvPr>
            <p:cNvSpPr/>
            <p:nvPr/>
          </p:nvSpPr>
          <p:spPr>
            <a:xfrm>
              <a:off x="6032204" y="1763762"/>
              <a:ext cx="2517979" cy="2517978"/>
            </a:xfrm>
            <a:prstGeom prst="donut">
              <a:avLst>
                <a:gd name="adj" fmla="val 220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7" name="Oval 986">
              <a:extLst>
                <a:ext uri="{FF2B5EF4-FFF2-40B4-BE49-F238E27FC236}">
                  <a16:creationId xmlns:a16="http://schemas.microsoft.com/office/drawing/2014/main" id="{1E028523-B1CA-4032-A86E-BDA7D67C4B71}"/>
                </a:ext>
              </a:extLst>
            </p:cNvPr>
            <p:cNvSpPr/>
            <p:nvPr/>
          </p:nvSpPr>
          <p:spPr>
            <a:xfrm>
              <a:off x="6742710" y="2474267"/>
              <a:ext cx="1096971" cy="109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8" name="Group 987">
            <a:extLst>
              <a:ext uri="{FF2B5EF4-FFF2-40B4-BE49-F238E27FC236}">
                <a16:creationId xmlns:a16="http://schemas.microsoft.com/office/drawing/2014/main" id="{4487291A-56BD-4971-8199-150E4EA3F081}"/>
              </a:ext>
            </a:extLst>
          </p:cNvPr>
          <p:cNvGrpSpPr/>
          <p:nvPr/>
        </p:nvGrpSpPr>
        <p:grpSpPr>
          <a:xfrm>
            <a:off x="1998440" y="4089265"/>
            <a:ext cx="285879" cy="285879"/>
            <a:chOff x="6032204" y="1763762"/>
            <a:chExt cx="2517979" cy="2517978"/>
          </a:xfrm>
        </p:grpSpPr>
        <p:sp>
          <p:nvSpPr>
            <p:cNvPr id="989" name="Oval 988">
              <a:extLst>
                <a:ext uri="{FF2B5EF4-FFF2-40B4-BE49-F238E27FC236}">
                  <a16:creationId xmlns:a16="http://schemas.microsoft.com/office/drawing/2014/main" id="{65709D7E-837C-425C-8192-9C014B753F2E}"/>
                </a:ext>
              </a:extLst>
            </p:cNvPr>
            <p:cNvSpPr/>
            <p:nvPr/>
          </p:nvSpPr>
          <p:spPr>
            <a:xfrm>
              <a:off x="6094035" y="1816751"/>
              <a:ext cx="2405658" cy="2405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Circle: Hollow 989">
              <a:extLst>
                <a:ext uri="{FF2B5EF4-FFF2-40B4-BE49-F238E27FC236}">
                  <a16:creationId xmlns:a16="http://schemas.microsoft.com/office/drawing/2014/main" id="{C48D1E86-2B76-4F7C-B267-E82B304817CE}"/>
                </a:ext>
              </a:extLst>
            </p:cNvPr>
            <p:cNvSpPr/>
            <p:nvPr/>
          </p:nvSpPr>
          <p:spPr>
            <a:xfrm>
              <a:off x="6032204" y="1763762"/>
              <a:ext cx="2517979" cy="2517978"/>
            </a:xfrm>
            <a:prstGeom prst="donut">
              <a:avLst>
                <a:gd name="adj" fmla="val 220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1" name="Oval 990">
              <a:extLst>
                <a:ext uri="{FF2B5EF4-FFF2-40B4-BE49-F238E27FC236}">
                  <a16:creationId xmlns:a16="http://schemas.microsoft.com/office/drawing/2014/main" id="{C3C7D18D-E630-4E0E-AE41-565112B870C0}"/>
                </a:ext>
              </a:extLst>
            </p:cNvPr>
            <p:cNvSpPr/>
            <p:nvPr/>
          </p:nvSpPr>
          <p:spPr>
            <a:xfrm>
              <a:off x="6742710" y="2474267"/>
              <a:ext cx="1096971" cy="10969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2" name="Group 1141">
            <a:extLst>
              <a:ext uri="{FF2B5EF4-FFF2-40B4-BE49-F238E27FC236}">
                <a16:creationId xmlns:a16="http://schemas.microsoft.com/office/drawing/2014/main" id="{C2C23B72-4359-411B-8C31-CF6869DCF66D}"/>
              </a:ext>
            </a:extLst>
          </p:cNvPr>
          <p:cNvGrpSpPr/>
          <p:nvPr/>
        </p:nvGrpSpPr>
        <p:grpSpPr>
          <a:xfrm>
            <a:off x="3177478" y="3609385"/>
            <a:ext cx="1015129" cy="1013755"/>
            <a:chOff x="5807095" y="1124687"/>
            <a:chExt cx="2344699" cy="2341527"/>
          </a:xfrm>
        </p:grpSpPr>
        <p:sp>
          <p:nvSpPr>
            <p:cNvPr id="1143" name="Oval 1142">
              <a:extLst>
                <a:ext uri="{FF2B5EF4-FFF2-40B4-BE49-F238E27FC236}">
                  <a16:creationId xmlns:a16="http://schemas.microsoft.com/office/drawing/2014/main" id="{C52AF7EA-DCC5-40D5-A112-A5517B420B70}"/>
                </a:ext>
              </a:extLst>
            </p:cNvPr>
            <p:cNvSpPr/>
            <p:nvPr/>
          </p:nvSpPr>
          <p:spPr>
            <a:xfrm>
              <a:off x="5863025" y="1179031"/>
              <a:ext cx="2176130" cy="2176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4" name="Group 1143">
              <a:extLst>
                <a:ext uri="{FF2B5EF4-FFF2-40B4-BE49-F238E27FC236}">
                  <a16:creationId xmlns:a16="http://schemas.microsoft.com/office/drawing/2014/main" id="{F8031647-BB63-4409-9F8A-C7802A6C49C0}"/>
                </a:ext>
              </a:extLst>
            </p:cNvPr>
            <p:cNvGrpSpPr/>
            <p:nvPr/>
          </p:nvGrpSpPr>
          <p:grpSpPr>
            <a:xfrm>
              <a:off x="5807095" y="1124687"/>
              <a:ext cx="2344699" cy="2341527"/>
              <a:chOff x="1784827" y="3372623"/>
              <a:chExt cx="703459" cy="702507"/>
            </a:xfrm>
          </p:grpSpPr>
          <p:sp>
            <p:nvSpPr>
              <p:cNvPr id="1145" name="Circle: Hollow 1144">
                <a:extLst>
                  <a:ext uri="{FF2B5EF4-FFF2-40B4-BE49-F238E27FC236}">
                    <a16:creationId xmlns:a16="http://schemas.microsoft.com/office/drawing/2014/main" id="{E6B6F6F3-C788-4249-8DA7-3A942433E29C}"/>
                  </a:ext>
                </a:extLst>
              </p:cNvPr>
              <p:cNvSpPr/>
              <p:nvPr/>
            </p:nvSpPr>
            <p:spPr>
              <a:xfrm>
                <a:off x="1784827" y="3372623"/>
                <a:ext cx="683368" cy="683368"/>
              </a:xfrm>
              <a:prstGeom prst="donut">
                <a:avLst>
                  <a:gd name="adj" fmla="val 2207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C97BEF2E-8EDE-46AA-920A-0DF77A1F45C3}"/>
                  </a:ext>
                </a:extLst>
              </p:cNvPr>
              <p:cNvSpPr/>
              <p:nvPr/>
            </p:nvSpPr>
            <p:spPr>
              <a:xfrm>
                <a:off x="1977655" y="3565451"/>
                <a:ext cx="297713" cy="29771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7" name="Group 1146">
                <a:extLst>
                  <a:ext uri="{FF2B5EF4-FFF2-40B4-BE49-F238E27FC236}">
                    <a16:creationId xmlns:a16="http://schemas.microsoft.com/office/drawing/2014/main" id="{DDDF09E6-F180-462E-981E-C5D40CC0FF0C}"/>
                  </a:ext>
                </a:extLst>
              </p:cNvPr>
              <p:cNvGrpSpPr/>
              <p:nvPr/>
            </p:nvGrpSpPr>
            <p:grpSpPr>
              <a:xfrm>
                <a:off x="1829918" y="3418666"/>
                <a:ext cx="258318" cy="283083"/>
                <a:chOff x="1829918" y="3418666"/>
                <a:chExt cx="258318" cy="283083"/>
              </a:xfrm>
            </p:grpSpPr>
            <p:sp>
              <p:nvSpPr>
                <p:cNvPr id="1251" name="Oval 1250">
                  <a:extLst>
                    <a:ext uri="{FF2B5EF4-FFF2-40B4-BE49-F238E27FC236}">
                      <a16:creationId xmlns:a16="http://schemas.microsoft.com/office/drawing/2014/main" id="{806BC293-7FA5-4C15-9036-7255D6A434E3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2" name="Oval 1251">
                  <a:extLst>
                    <a:ext uri="{FF2B5EF4-FFF2-40B4-BE49-F238E27FC236}">
                      <a16:creationId xmlns:a16="http://schemas.microsoft.com/office/drawing/2014/main" id="{827635D9-654C-4D6F-97A3-19EC9AB97D63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3" name="Oval 1252">
                  <a:extLst>
                    <a:ext uri="{FF2B5EF4-FFF2-40B4-BE49-F238E27FC236}">
                      <a16:creationId xmlns:a16="http://schemas.microsoft.com/office/drawing/2014/main" id="{FDDA181A-40DB-4F73-A36C-ABB19FF167D5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4" name="Oval 1253">
                  <a:extLst>
                    <a:ext uri="{FF2B5EF4-FFF2-40B4-BE49-F238E27FC236}">
                      <a16:creationId xmlns:a16="http://schemas.microsoft.com/office/drawing/2014/main" id="{834CB1DB-0983-4FBA-871A-8CA6C0EF8A46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5" name="Oval 1254">
                  <a:extLst>
                    <a:ext uri="{FF2B5EF4-FFF2-40B4-BE49-F238E27FC236}">
                      <a16:creationId xmlns:a16="http://schemas.microsoft.com/office/drawing/2014/main" id="{B4EF29A9-4DAF-4218-92C4-96DFB8497A1B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6" name="Oval 1255">
                  <a:extLst>
                    <a:ext uri="{FF2B5EF4-FFF2-40B4-BE49-F238E27FC236}">
                      <a16:creationId xmlns:a16="http://schemas.microsoft.com/office/drawing/2014/main" id="{48F1DC24-A600-4FBC-AAA4-358E881AC723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7" name="Oval 1256">
                  <a:extLst>
                    <a:ext uri="{FF2B5EF4-FFF2-40B4-BE49-F238E27FC236}">
                      <a16:creationId xmlns:a16="http://schemas.microsoft.com/office/drawing/2014/main" id="{D2B87D92-3BB6-42B2-8477-DF70D8CBE6DC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8" name="Oval 1257">
                  <a:extLst>
                    <a:ext uri="{FF2B5EF4-FFF2-40B4-BE49-F238E27FC236}">
                      <a16:creationId xmlns:a16="http://schemas.microsoft.com/office/drawing/2014/main" id="{74E26252-5014-4D67-B24C-A19491B4BF6A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9" name="Oval 1258">
                  <a:extLst>
                    <a:ext uri="{FF2B5EF4-FFF2-40B4-BE49-F238E27FC236}">
                      <a16:creationId xmlns:a16="http://schemas.microsoft.com/office/drawing/2014/main" id="{B6C91D42-CF0E-47C2-8D43-6FA4CD7CCE39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0" name="Oval 1259">
                  <a:extLst>
                    <a:ext uri="{FF2B5EF4-FFF2-40B4-BE49-F238E27FC236}">
                      <a16:creationId xmlns:a16="http://schemas.microsoft.com/office/drawing/2014/main" id="{11AC4470-0F1D-4C59-B47C-361108E0F051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1" name="Oval 1260">
                  <a:extLst>
                    <a:ext uri="{FF2B5EF4-FFF2-40B4-BE49-F238E27FC236}">
                      <a16:creationId xmlns:a16="http://schemas.microsoft.com/office/drawing/2014/main" id="{5BD1060C-5FC5-4568-ACBA-D4AEA3C567A2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2" name="Oval 1261">
                  <a:extLst>
                    <a:ext uri="{FF2B5EF4-FFF2-40B4-BE49-F238E27FC236}">
                      <a16:creationId xmlns:a16="http://schemas.microsoft.com/office/drawing/2014/main" id="{FA4EB0D6-3234-4009-984E-1C41C8CF61F2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3" name="Oval 1262">
                  <a:extLst>
                    <a:ext uri="{FF2B5EF4-FFF2-40B4-BE49-F238E27FC236}">
                      <a16:creationId xmlns:a16="http://schemas.microsoft.com/office/drawing/2014/main" id="{7317D028-4BD5-4D43-87DD-464696C1B6AF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4" name="Oval 1263">
                  <a:extLst>
                    <a:ext uri="{FF2B5EF4-FFF2-40B4-BE49-F238E27FC236}">
                      <a16:creationId xmlns:a16="http://schemas.microsoft.com/office/drawing/2014/main" id="{5974474E-B02B-49AB-80A5-1FC0B7379BBD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5" name="Oval 1264">
                  <a:extLst>
                    <a:ext uri="{FF2B5EF4-FFF2-40B4-BE49-F238E27FC236}">
                      <a16:creationId xmlns:a16="http://schemas.microsoft.com/office/drawing/2014/main" id="{24DAC376-1A4B-4E65-861F-7E264C1305CD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6" name="Oval 1265">
                  <a:extLst>
                    <a:ext uri="{FF2B5EF4-FFF2-40B4-BE49-F238E27FC236}">
                      <a16:creationId xmlns:a16="http://schemas.microsoft.com/office/drawing/2014/main" id="{B3CC3693-2BCE-49CC-99B2-5BFA7B053DDC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7" name="Oval 1266">
                  <a:extLst>
                    <a:ext uri="{FF2B5EF4-FFF2-40B4-BE49-F238E27FC236}">
                      <a16:creationId xmlns:a16="http://schemas.microsoft.com/office/drawing/2014/main" id="{35F506E3-02BC-4858-9539-C1ABA01BC0D2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8" name="Oval 1267">
                  <a:extLst>
                    <a:ext uri="{FF2B5EF4-FFF2-40B4-BE49-F238E27FC236}">
                      <a16:creationId xmlns:a16="http://schemas.microsoft.com/office/drawing/2014/main" id="{67C29E70-69DB-49DF-9436-7AB05EBCB42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9" name="Oval 1268">
                  <a:extLst>
                    <a:ext uri="{FF2B5EF4-FFF2-40B4-BE49-F238E27FC236}">
                      <a16:creationId xmlns:a16="http://schemas.microsoft.com/office/drawing/2014/main" id="{F8D85090-9BD0-4F02-B164-FB88FF52058E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0" name="Oval 1269">
                  <a:extLst>
                    <a:ext uri="{FF2B5EF4-FFF2-40B4-BE49-F238E27FC236}">
                      <a16:creationId xmlns:a16="http://schemas.microsoft.com/office/drawing/2014/main" id="{2EC0121A-1F2D-4F3A-938F-41ED3D716233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1" name="Oval 1270">
                  <a:extLst>
                    <a:ext uri="{FF2B5EF4-FFF2-40B4-BE49-F238E27FC236}">
                      <a16:creationId xmlns:a16="http://schemas.microsoft.com/office/drawing/2014/main" id="{5E4CE624-769F-43AD-A4E9-71F6C1ABF68B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2" name="Oval 1271">
                  <a:extLst>
                    <a:ext uri="{FF2B5EF4-FFF2-40B4-BE49-F238E27FC236}">
                      <a16:creationId xmlns:a16="http://schemas.microsoft.com/office/drawing/2014/main" id="{EF3B7C2A-B103-46B7-AA77-9FA158A8DD59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3" name="Oval 1272">
                  <a:extLst>
                    <a:ext uri="{FF2B5EF4-FFF2-40B4-BE49-F238E27FC236}">
                      <a16:creationId xmlns:a16="http://schemas.microsoft.com/office/drawing/2014/main" id="{B8BA3502-4E1E-4E66-B0E5-411509A88CE2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4" name="Oval 1273">
                  <a:extLst>
                    <a:ext uri="{FF2B5EF4-FFF2-40B4-BE49-F238E27FC236}">
                      <a16:creationId xmlns:a16="http://schemas.microsoft.com/office/drawing/2014/main" id="{A019B137-F0AD-4E46-B1A4-5C619C917891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8" name="Group 1147">
                <a:extLst>
                  <a:ext uri="{FF2B5EF4-FFF2-40B4-BE49-F238E27FC236}">
                    <a16:creationId xmlns:a16="http://schemas.microsoft.com/office/drawing/2014/main" id="{5352116C-6AB1-47A2-94CF-41A687DF47AA}"/>
                  </a:ext>
                </a:extLst>
              </p:cNvPr>
              <p:cNvGrpSpPr/>
              <p:nvPr/>
            </p:nvGrpSpPr>
            <p:grpSpPr>
              <a:xfrm rot="17314826">
                <a:off x="1814679" y="3694891"/>
                <a:ext cx="258318" cy="283083"/>
                <a:chOff x="1829918" y="3418666"/>
                <a:chExt cx="258318" cy="283083"/>
              </a:xfrm>
            </p:grpSpPr>
            <p:sp>
              <p:nvSpPr>
                <p:cNvPr id="1227" name="Oval 1226">
                  <a:extLst>
                    <a:ext uri="{FF2B5EF4-FFF2-40B4-BE49-F238E27FC236}">
                      <a16:creationId xmlns:a16="http://schemas.microsoft.com/office/drawing/2014/main" id="{46E3AF85-DBD5-4F98-8633-D0100BDD437A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8" name="Oval 1227">
                  <a:extLst>
                    <a:ext uri="{FF2B5EF4-FFF2-40B4-BE49-F238E27FC236}">
                      <a16:creationId xmlns:a16="http://schemas.microsoft.com/office/drawing/2014/main" id="{A07F3C78-C5D7-47F7-8755-8BB35E40C4FD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9" name="Oval 1228">
                  <a:extLst>
                    <a:ext uri="{FF2B5EF4-FFF2-40B4-BE49-F238E27FC236}">
                      <a16:creationId xmlns:a16="http://schemas.microsoft.com/office/drawing/2014/main" id="{95E55B6F-5C34-4870-8284-43206CDFD2E8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0" name="Oval 1229">
                  <a:extLst>
                    <a:ext uri="{FF2B5EF4-FFF2-40B4-BE49-F238E27FC236}">
                      <a16:creationId xmlns:a16="http://schemas.microsoft.com/office/drawing/2014/main" id="{AC089DBF-FDA5-4F7B-B4DC-0A7304F56D0D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1" name="Oval 1230">
                  <a:extLst>
                    <a:ext uri="{FF2B5EF4-FFF2-40B4-BE49-F238E27FC236}">
                      <a16:creationId xmlns:a16="http://schemas.microsoft.com/office/drawing/2014/main" id="{6DEC92DC-0D0A-48AA-A6C0-321B413721EB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2" name="Oval 1231">
                  <a:extLst>
                    <a:ext uri="{FF2B5EF4-FFF2-40B4-BE49-F238E27FC236}">
                      <a16:creationId xmlns:a16="http://schemas.microsoft.com/office/drawing/2014/main" id="{418533AA-954F-4E40-98C5-E04ECDD8EC54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3" name="Oval 1232">
                  <a:extLst>
                    <a:ext uri="{FF2B5EF4-FFF2-40B4-BE49-F238E27FC236}">
                      <a16:creationId xmlns:a16="http://schemas.microsoft.com/office/drawing/2014/main" id="{068803DF-1537-47CE-BA9E-EFFB64229C24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4" name="Oval 1233">
                  <a:extLst>
                    <a:ext uri="{FF2B5EF4-FFF2-40B4-BE49-F238E27FC236}">
                      <a16:creationId xmlns:a16="http://schemas.microsoft.com/office/drawing/2014/main" id="{37A262FF-9761-4318-BA86-B3425A429E4A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5" name="Oval 1234">
                  <a:extLst>
                    <a:ext uri="{FF2B5EF4-FFF2-40B4-BE49-F238E27FC236}">
                      <a16:creationId xmlns:a16="http://schemas.microsoft.com/office/drawing/2014/main" id="{B9E6C6C9-AD41-45BA-9B79-FEE98B7DB3B4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6" name="Oval 1235">
                  <a:extLst>
                    <a:ext uri="{FF2B5EF4-FFF2-40B4-BE49-F238E27FC236}">
                      <a16:creationId xmlns:a16="http://schemas.microsoft.com/office/drawing/2014/main" id="{EE9B2588-EFC4-46DE-89FB-B99B4D6CDBA5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7" name="Oval 1236">
                  <a:extLst>
                    <a:ext uri="{FF2B5EF4-FFF2-40B4-BE49-F238E27FC236}">
                      <a16:creationId xmlns:a16="http://schemas.microsoft.com/office/drawing/2014/main" id="{0B9C48A2-1B32-4E23-A70B-828BF4C21DBA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8" name="Oval 1237">
                  <a:extLst>
                    <a:ext uri="{FF2B5EF4-FFF2-40B4-BE49-F238E27FC236}">
                      <a16:creationId xmlns:a16="http://schemas.microsoft.com/office/drawing/2014/main" id="{A3180086-0EF1-459C-896B-08E155967629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9" name="Oval 1238">
                  <a:extLst>
                    <a:ext uri="{FF2B5EF4-FFF2-40B4-BE49-F238E27FC236}">
                      <a16:creationId xmlns:a16="http://schemas.microsoft.com/office/drawing/2014/main" id="{4413FC86-3232-47AB-8C96-AD44EC8DF921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0" name="Oval 1239">
                  <a:extLst>
                    <a:ext uri="{FF2B5EF4-FFF2-40B4-BE49-F238E27FC236}">
                      <a16:creationId xmlns:a16="http://schemas.microsoft.com/office/drawing/2014/main" id="{EEB069C4-9DAD-4040-9BED-61B8B74F5FC3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1" name="Oval 1240">
                  <a:extLst>
                    <a:ext uri="{FF2B5EF4-FFF2-40B4-BE49-F238E27FC236}">
                      <a16:creationId xmlns:a16="http://schemas.microsoft.com/office/drawing/2014/main" id="{978ED174-7DB7-48FF-A941-FF9CDFCD17C3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2" name="Oval 1241">
                  <a:extLst>
                    <a:ext uri="{FF2B5EF4-FFF2-40B4-BE49-F238E27FC236}">
                      <a16:creationId xmlns:a16="http://schemas.microsoft.com/office/drawing/2014/main" id="{D81E2A05-CE78-425B-88BD-199B4FBD0D6B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3" name="Oval 1242">
                  <a:extLst>
                    <a:ext uri="{FF2B5EF4-FFF2-40B4-BE49-F238E27FC236}">
                      <a16:creationId xmlns:a16="http://schemas.microsoft.com/office/drawing/2014/main" id="{CE64137E-1896-40BF-80EA-786464EFB488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4" name="Oval 1243">
                  <a:extLst>
                    <a:ext uri="{FF2B5EF4-FFF2-40B4-BE49-F238E27FC236}">
                      <a16:creationId xmlns:a16="http://schemas.microsoft.com/office/drawing/2014/main" id="{9D5B6FEC-729C-44B9-B1ED-49FB0C0747A2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5" name="Oval 1244">
                  <a:extLst>
                    <a:ext uri="{FF2B5EF4-FFF2-40B4-BE49-F238E27FC236}">
                      <a16:creationId xmlns:a16="http://schemas.microsoft.com/office/drawing/2014/main" id="{B9B78A4D-B055-4386-87AF-861B03887A97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6" name="Oval 1245">
                  <a:extLst>
                    <a:ext uri="{FF2B5EF4-FFF2-40B4-BE49-F238E27FC236}">
                      <a16:creationId xmlns:a16="http://schemas.microsoft.com/office/drawing/2014/main" id="{A673A385-D9C3-4EDB-91F3-53E587B34747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7" name="Oval 1246">
                  <a:extLst>
                    <a:ext uri="{FF2B5EF4-FFF2-40B4-BE49-F238E27FC236}">
                      <a16:creationId xmlns:a16="http://schemas.microsoft.com/office/drawing/2014/main" id="{964F1D9A-75EE-4C02-B6F2-1EBFFD353933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8" name="Oval 1247">
                  <a:extLst>
                    <a:ext uri="{FF2B5EF4-FFF2-40B4-BE49-F238E27FC236}">
                      <a16:creationId xmlns:a16="http://schemas.microsoft.com/office/drawing/2014/main" id="{EDB3985B-1AA9-4DCD-A1BA-41FD0492650D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9" name="Oval 1248">
                  <a:extLst>
                    <a:ext uri="{FF2B5EF4-FFF2-40B4-BE49-F238E27FC236}">
                      <a16:creationId xmlns:a16="http://schemas.microsoft.com/office/drawing/2014/main" id="{364B13B5-F59A-4887-B874-9A1AA8F20018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0" name="Oval 1249">
                  <a:extLst>
                    <a:ext uri="{FF2B5EF4-FFF2-40B4-BE49-F238E27FC236}">
                      <a16:creationId xmlns:a16="http://schemas.microsoft.com/office/drawing/2014/main" id="{E33B98AD-9231-4785-AB2F-0D82F1FFBBBF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9" name="Group 1148">
                <a:extLst>
                  <a:ext uri="{FF2B5EF4-FFF2-40B4-BE49-F238E27FC236}">
                    <a16:creationId xmlns:a16="http://schemas.microsoft.com/office/drawing/2014/main" id="{D4A68A76-C312-4226-888A-50CD3047A4B1}"/>
                  </a:ext>
                </a:extLst>
              </p:cNvPr>
              <p:cNvGrpSpPr/>
              <p:nvPr/>
            </p:nvGrpSpPr>
            <p:grpSpPr>
              <a:xfrm rot="5022446">
                <a:off x="2115668" y="3380565"/>
                <a:ext cx="258318" cy="283083"/>
                <a:chOff x="1829918" y="3418666"/>
                <a:chExt cx="258318" cy="283083"/>
              </a:xfrm>
            </p:grpSpPr>
            <p:sp>
              <p:nvSpPr>
                <p:cNvPr id="1202" name="Oval 1201">
                  <a:extLst>
                    <a:ext uri="{FF2B5EF4-FFF2-40B4-BE49-F238E27FC236}">
                      <a16:creationId xmlns:a16="http://schemas.microsoft.com/office/drawing/2014/main" id="{901016E7-66BB-4C2D-B063-DEDBF1272926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3" name="Oval 1202">
                  <a:extLst>
                    <a:ext uri="{FF2B5EF4-FFF2-40B4-BE49-F238E27FC236}">
                      <a16:creationId xmlns:a16="http://schemas.microsoft.com/office/drawing/2014/main" id="{0EF883BC-D375-4F7E-B7A6-57C638596726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4" name="Oval 1203">
                  <a:extLst>
                    <a:ext uri="{FF2B5EF4-FFF2-40B4-BE49-F238E27FC236}">
                      <a16:creationId xmlns:a16="http://schemas.microsoft.com/office/drawing/2014/main" id="{24AA7245-A91D-453A-BFEA-60A295E561D1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5" name="Oval 1204">
                  <a:extLst>
                    <a:ext uri="{FF2B5EF4-FFF2-40B4-BE49-F238E27FC236}">
                      <a16:creationId xmlns:a16="http://schemas.microsoft.com/office/drawing/2014/main" id="{F34339A5-F9DC-4E4A-933E-AA41AB5EACEC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6" name="Oval 1205">
                  <a:extLst>
                    <a:ext uri="{FF2B5EF4-FFF2-40B4-BE49-F238E27FC236}">
                      <a16:creationId xmlns:a16="http://schemas.microsoft.com/office/drawing/2014/main" id="{10E607F8-2D3D-4DC5-8F8F-52F0F8CBD03F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C358BB25-8EC4-4B41-8E1F-D0FC7BFEF639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299C4AE1-6EC7-46F3-8CDB-0B83798ACF58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974EF419-83C9-493D-86DC-8A537A1E0BFD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CD2CA2F4-C12E-40C1-8613-DAC0E53907BC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BDCD017D-7A8C-43D9-B900-C7EE19DCFD03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E0EB32EA-12EA-4016-BD17-4FECA356A6D4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191DC449-8B15-4E18-A544-FE54783FCD1A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4" name="Oval 1213">
                  <a:extLst>
                    <a:ext uri="{FF2B5EF4-FFF2-40B4-BE49-F238E27FC236}">
                      <a16:creationId xmlns:a16="http://schemas.microsoft.com/office/drawing/2014/main" id="{D6834156-6B3E-4366-81B8-68146238C61A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5" name="Oval 1214">
                  <a:extLst>
                    <a:ext uri="{FF2B5EF4-FFF2-40B4-BE49-F238E27FC236}">
                      <a16:creationId xmlns:a16="http://schemas.microsoft.com/office/drawing/2014/main" id="{A0A51870-562B-440D-9E2E-28149A8D13DB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6" name="Oval 1215">
                  <a:extLst>
                    <a:ext uri="{FF2B5EF4-FFF2-40B4-BE49-F238E27FC236}">
                      <a16:creationId xmlns:a16="http://schemas.microsoft.com/office/drawing/2014/main" id="{9A93D8F8-D88F-4301-BB99-7DCEBD551909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7" name="Oval 1216">
                  <a:extLst>
                    <a:ext uri="{FF2B5EF4-FFF2-40B4-BE49-F238E27FC236}">
                      <a16:creationId xmlns:a16="http://schemas.microsoft.com/office/drawing/2014/main" id="{BD22B57C-2C35-4500-8BB6-01B444D7E123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8" name="Oval 1217">
                  <a:extLst>
                    <a:ext uri="{FF2B5EF4-FFF2-40B4-BE49-F238E27FC236}">
                      <a16:creationId xmlns:a16="http://schemas.microsoft.com/office/drawing/2014/main" id="{76E48C52-C000-47E5-A789-799AB41128A8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9" name="Oval 1218">
                  <a:extLst>
                    <a:ext uri="{FF2B5EF4-FFF2-40B4-BE49-F238E27FC236}">
                      <a16:creationId xmlns:a16="http://schemas.microsoft.com/office/drawing/2014/main" id="{764776D8-C6A8-442C-8B66-580EA5B4BFBD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0" name="Oval 1219">
                  <a:extLst>
                    <a:ext uri="{FF2B5EF4-FFF2-40B4-BE49-F238E27FC236}">
                      <a16:creationId xmlns:a16="http://schemas.microsoft.com/office/drawing/2014/main" id="{37DD8912-BDFC-4FDE-9734-C4EB806ACBEF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1" name="Oval 1220">
                  <a:extLst>
                    <a:ext uri="{FF2B5EF4-FFF2-40B4-BE49-F238E27FC236}">
                      <a16:creationId xmlns:a16="http://schemas.microsoft.com/office/drawing/2014/main" id="{76768454-A167-4D2C-B803-43783AA21F2A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2" name="Oval 1221">
                  <a:extLst>
                    <a:ext uri="{FF2B5EF4-FFF2-40B4-BE49-F238E27FC236}">
                      <a16:creationId xmlns:a16="http://schemas.microsoft.com/office/drawing/2014/main" id="{6BD52B9D-E11C-4550-B272-DD64FD6A5CA2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3" name="Oval 1222">
                  <a:extLst>
                    <a:ext uri="{FF2B5EF4-FFF2-40B4-BE49-F238E27FC236}">
                      <a16:creationId xmlns:a16="http://schemas.microsoft.com/office/drawing/2014/main" id="{EA0D47BE-2BC1-4E01-AF33-B961210017F2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4" name="Oval 1223">
                  <a:extLst>
                    <a:ext uri="{FF2B5EF4-FFF2-40B4-BE49-F238E27FC236}">
                      <a16:creationId xmlns:a16="http://schemas.microsoft.com/office/drawing/2014/main" id="{CB6DE942-969D-4B00-BC31-F8F393746557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5" name="Oval 1224">
                  <a:extLst>
                    <a:ext uri="{FF2B5EF4-FFF2-40B4-BE49-F238E27FC236}">
                      <a16:creationId xmlns:a16="http://schemas.microsoft.com/office/drawing/2014/main" id="{9B82DBCD-9F69-4AE7-8B62-9E3D33AC294A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6" name="Oval 1225">
                  <a:extLst>
                    <a:ext uri="{FF2B5EF4-FFF2-40B4-BE49-F238E27FC236}">
                      <a16:creationId xmlns:a16="http://schemas.microsoft.com/office/drawing/2014/main" id="{ECA639C6-C3CE-4516-8816-2A64B5EF2724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0" name="Group 1149">
                <a:extLst>
                  <a:ext uri="{FF2B5EF4-FFF2-40B4-BE49-F238E27FC236}">
                    <a16:creationId xmlns:a16="http://schemas.microsoft.com/office/drawing/2014/main" id="{EC46B50C-AB75-4144-BF63-81AB8BA6FAE3}"/>
                  </a:ext>
                </a:extLst>
              </p:cNvPr>
              <p:cNvGrpSpPr/>
              <p:nvPr/>
            </p:nvGrpSpPr>
            <p:grpSpPr>
              <a:xfrm rot="8997725">
                <a:off x="2229968" y="3611069"/>
                <a:ext cx="258318" cy="283083"/>
                <a:chOff x="1829918" y="3418666"/>
                <a:chExt cx="258318" cy="283083"/>
              </a:xfrm>
            </p:grpSpPr>
            <p:sp>
              <p:nvSpPr>
                <p:cNvPr id="1176" name="Oval 1175">
                  <a:extLst>
                    <a:ext uri="{FF2B5EF4-FFF2-40B4-BE49-F238E27FC236}">
                      <a16:creationId xmlns:a16="http://schemas.microsoft.com/office/drawing/2014/main" id="{A3853633-CF88-4A0F-85ED-C2793655C8A3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7" name="Oval 1176">
                  <a:extLst>
                    <a:ext uri="{FF2B5EF4-FFF2-40B4-BE49-F238E27FC236}">
                      <a16:creationId xmlns:a16="http://schemas.microsoft.com/office/drawing/2014/main" id="{0AC8B967-678E-4433-ABB7-9F090516996E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8" name="Oval 1177">
                  <a:extLst>
                    <a:ext uri="{FF2B5EF4-FFF2-40B4-BE49-F238E27FC236}">
                      <a16:creationId xmlns:a16="http://schemas.microsoft.com/office/drawing/2014/main" id="{D50F4EA5-7207-489E-8745-CB5D91B79DCF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9" name="Oval 1178">
                  <a:extLst>
                    <a:ext uri="{FF2B5EF4-FFF2-40B4-BE49-F238E27FC236}">
                      <a16:creationId xmlns:a16="http://schemas.microsoft.com/office/drawing/2014/main" id="{08B8EC2E-5D13-4C1B-8730-87514AA3E096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0" name="Oval 1179">
                  <a:extLst>
                    <a:ext uri="{FF2B5EF4-FFF2-40B4-BE49-F238E27FC236}">
                      <a16:creationId xmlns:a16="http://schemas.microsoft.com/office/drawing/2014/main" id="{A7A53C2A-401E-42BC-98D5-D3543A65B344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1" name="Oval 1180">
                  <a:extLst>
                    <a:ext uri="{FF2B5EF4-FFF2-40B4-BE49-F238E27FC236}">
                      <a16:creationId xmlns:a16="http://schemas.microsoft.com/office/drawing/2014/main" id="{497CBDED-F362-4301-8D47-BFE603F2A85F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5F8185D2-955B-4A50-8482-A85F95F90DAD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C1BF38F9-016C-4015-9228-4B9FDF5CC883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4" name="Oval 1183">
                  <a:extLst>
                    <a:ext uri="{FF2B5EF4-FFF2-40B4-BE49-F238E27FC236}">
                      <a16:creationId xmlns:a16="http://schemas.microsoft.com/office/drawing/2014/main" id="{15F723D7-5B05-45B0-9F03-337431743EDD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5" name="Oval 1184">
                  <a:extLst>
                    <a:ext uri="{FF2B5EF4-FFF2-40B4-BE49-F238E27FC236}">
                      <a16:creationId xmlns:a16="http://schemas.microsoft.com/office/drawing/2014/main" id="{B95EBCFB-ACC7-4DDC-BE42-9331A0115433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085276E7-1CBC-459C-8AE3-102F36EF828F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7" name="Oval 1186">
                  <a:extLst>
                    <a:ext uri="{FF2B5EF4-FFF2-40B4-BE49-F238E27FC236}">
                      <a16:creationId xmlns:a16="http://schemas.microsoft.com/office/drawing/2014/main" id="{701655C3-2B06-4824-B80B-FFE31DC1CF3A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8" name="Oval 1187">
                  <a:extLst>
                    <a:ext uri="{FF2B5EF4-FFF2-40B4-BE49-F238E27FC236}">
                      <a16:creationId xmlns:a16="http://schemas.microsoft.com/office/drawing/2014/main" id="{57108A3E-0818-4758-9863-C874674C2A61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9" name="Oval 1188">
                  <a:extLst>
                    <a:ext uri="{FF2B5EF4-FFF2-40B4-BE49-F238E27FC236}">
                      <a16:creationId xmlns:a16="http://schemas.microsoft.com/office/drawing/2014/main" id="{9D5E73B1-CB48-4A72-96A8-95FCAA0811E1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0" name="Oval 1189">
                  <a:extLst>
                    <a:ext uri="{FF2B5EF4-FFF2-40B4-BE49-F238E27FC236}">
                      <a16:creationId xmlns:a16="http://schemas.microsoft.com/office/drawing/2014/main" id="{09DB243F-81C5-4157-9B82-8C9D848ADA09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1" name="Oval 1190">
                  <a:extLst>
                    <a:ext uri="{FF2B5EF4-FFF2-40B4-BE49-F238E27FC236}">
                      <a16:creationId xmlns:a16="http://schemas.microsoft.com/office/drawing/2014/main" id="{A872FEA5-243E-4377-AEA3-88811E02F0F9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2" name="Oval 1191">
                  <a:extLst>
                    <a:ext uri="{FF2B5EF4-FFF2-40B4-BE49-F238E27FC236}">
                      <a16:creationId xmlns:a16="http://schemas.microsoft.com/office/drawing/2014/main" id="{4DC7310C-8F1F-4D82-A4BA-68973886B35D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75C332EC-77BB-4C98-89C7-EAF10112B670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4" name="Oval 1193">
                  <a:extLst>
                    <a:ext uri="{FF2B5EF4-FFF2-40B4-BE49-F238E27FC236}">
                      <a16:creationId xmlns:a16="http://schemas.microsoft.com/office/drawing/2014/main" id="{01CC27D9-19EC-47D5-AEA9-2BE75A548DCB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5" name="Oval 1194">
                  <a:extLst>
                    <a:ext uri="{FF2B5EF4-FFF2-40B4-BE49-F238E27FC236}">
                      <a16:creationId xmlns:a16="http://schemas.microsoft.com/office/drawing/2014/main" id="{08AF8D83-E807-431A-94F2-F076B52FC244}"/>
                    </a:ext>
                  </a:extLst>
                </p:cNvPr>
                <p:cNvSpPr/>
                <p:nvPr/>
              </p:nvSpPr>
              <p:spPr>
                <a:xfrm>
                  <a:off x="1999463" y="35691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6" name="Oval 1195">
                  <a:extLst>
                    <a:ext uri="{FF2B5EF4-FFF2-40B4-BE49-F238E27FC236}">
                      <a16:creationId xmlns:a16="http://schemas.microsoft.com/office/drawing/2014/main" id="{EF28BE92-76A3-42BF-9102-8F47D911D226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7" name="Oval 1196">
                  <a:extLst>
                    <a:ext uri="{FF2B5EF4-FFF2-40B4-BE49-F238E27FC236}">
                      <a16:creationId xmlns:a16="http://schemas.microsoft.com/office/drawing/2014/main" id="{43D58B2D-CADE-4214-B7E8-FB29144312FE}"/>
                    </a:ext>
                  </a:extLst>
                </p:cNvPr>
                <p:cNvSpPr/>
                <p:nvPr/>
              </p:nvSpPr>
              <p:spPr>
                <a:xfrm>
                  <a:off x="1955648" y="366822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8" name="Oval 1197">
                  <a:extLst>
                    <a:ext uri="{FF2B5EF4-FFF2-40B4-BE49-F238E27FC236}">
                      <a16:creationId xmlns:a16="http://schemas.microsoft.com/office/drawing/2014/main" id="{74C2BA11-0EAA-4B5E-9813-57B86AF249C7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9" name="Oval 1198">
                  <a:extLst>
                    <a:ext uri="{FF2B5EF4-FFF2-40B4-BE49-F238E27FC236}">
                      <a16:creationId xmlns:a16="http://schemas.microsoft.com/office/drawing/2014/main" id="{18068F66-7F51-451A-B17E-05DEE814C508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0" name="Oval 1199">
                  <a:extLst>
                    <a:ext uri="{FF2B5EF4-FFF2-40B4-BE49-F238E27FC236}">
                      <a16:creationId xmlns:a16="http://schemas.microsoft.com/office/drawing/2014/main" id="{5AD8AD6F-AF5D-4A6D-A732-FBDAA0478DDD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1" name="Oval 1200">
                  <a:extLst>
                    <a:ext uri="{FF2B5EF4-FFF2-40B4-BE49-F238E27FC236}">
                      <a16:creationId xmlns:a16="http://schemas.microsoft.com/office/drawing/2014/main" id="{06A25C6A-082A-4C70-B8EF-8A3823E66B11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1" name="Group 1150">
                <a:extLst>
                  <a:ext uri="{FF2B5EF4-FFF2-40B4-BE49-F238E27FC236}">
                    <a16:creationId xmlns:a16="http://schemas.microsoft.com/office/drawing/2014/main" id="{D8717BCB-F05A-4B65-AA01-AE1A06E83E79}"/>
                  </a:ext>
                </a:extLst>
              </p:cNvPr>
              <p:cNvGrpSpPr/>
              <p:nvPr/>
            </p:nvGrpSpPr>
            <p:grpSpPr>
              <a:xfrm rot="12917197">
                <a:off x="2054707" y="3792047"/>
                <a:ext cx="258318" cy="283083"/>
                <a:chOff x="1829918" y="3418666"/>
                <a:chExt cx="258318" cy="283083"/>
              </a:xfrm>
            </p:grpSpPr>
            <p:sp>
              <p:nvSpPr>
                <p:cNvPr id="1152" name="Oval 1151">
                  <a:extLst>
                    <a:ext uri="{FF2B5EF4-FFF2-40B4-BE49-F238E27FC236}">
                      <a16:creationId xmlns:a16="http://schemas.microsoft.com/office/drawing/2014/main" id="{E7FFD8AC-D0FA-4ABE-A39C-4E1BB0F98A0B}"/>
                    </a:ext>
                  </a:extLst>
                </p:cNvPr>
                <p:cNvSpPr/>
                <p:nvPr/>
              </p:nvSpPr>
              <p:spPr>
                <a:xfrm>
                  <a:off x="1970888" y="351201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3" name="Oval 1152">
                  <a:extLst>
                    <a:ext uri="{FF2B5EF4-FFF2-40B4-BE49-F238E27FC236}">
                      <a16:creationId xmlns:a16="http://schemas.microsoft.com/office/drawing/2014/main" id="{27BF01DF-4A44-4926-9EA3-83596940B5EF}"/>
                    </a:ext>
                  </a:extLst>
                </p:cNvPr>
                <p:cNvSpPr/>
                <p:nvPr/>
              </p:nvSpPr>
              <p:spPr>
                <a:xfrm>
                  <a:off x="2026133" y="34853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4" name="Oval 1153">
                  <a:extLst>
                    <a:ext uri="{FF2B5EF4-FFF2-40B4-BE49-F238E27FC236}">
                      <a16:creationId xmlns:a16="http://schemas.microsoft.com/office/drawing/2014/main" id="{F3BF22EB-12D4-4E3B-8329-11C762EB4556}"/>
                    </a:ext>
                  </a:extLst>
                </p:cNvPr>
                <p:cNvSpPr/>
                <p:nvPr/>
              </p:nvSpPr>
              <p:spPr>
                <a:xfrm>
                  <a:off x="1917548" y="355963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5" name="Oval 1154">
                  <a:extLst>
                    <a:ext uri="{FF2B5EF4-FFF2-40B4-BE49-F238E27FC236}">
                      <a16:creationId xmlns:a16="http://schemas.microsoft.com/office/drawing/2014/main" id="{D37DB318-312A-4723-8822-A3F522FC7D82}"/>
                    </a:ext>
                  </a:extLst>
                </p:cNvPr>
                <p:cNvSpPr/>
                <p:nvPr/>
              </p:nvSpPr>
              <p:spPr>
                <a:xfrm>
                  <a:off x="2024228" y="34472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6" name="Oval 1155">
                  <a:extLst>
                    <a:ext uri="{FF2B5EF4-FFF2-40B4-BE49-F238E27FC236}">
                      <a16:creationId xmlns:a16="http://schemas.microsoft.com/office/drawing/2014/main" id="{FC8FB0D8-32B4-43AD-8FF8-6A2F72EAF555}"/>
                    </a:ext>
                  </a:extLst>
                </p:cNvPr>
                <p:cNvSpPr/>
                <p:nvPr/>
              </p:nvSpPr>
              <p:spPr>
                <a:xfrm>
                  <a:off x="1953743" y="347962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7" name="Oval 1156">
                  <a:extLst>
                    <a:ext uri="{FF2B5EF4-FFF2-40B4-BE49-F238E27FC236}">
                      <a16:creationId xmlns:a16="http://schemas.microsoft.com/office/drawing/2014/main" id="{E765D4F4-AA8F-4000-B59D-AA568CD659C7}"/>
                    </a:ext>
                  </a:extLst>
                </p:cNvPr>
                <p:cNvSpPr/>
                <p:nvPr/>
              </p:nvSpPr>
              <p:spPr>
                <a:xfrm>
                  <a:off x="1911833" y="35196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8" name="Oval 1157">
                  <a:extLst>
                    <a:ext uri="{FF2B5EF4-FFF2-40B4-BE49-F238E27FC236}">
                      <a16:creationId xmlns:a16="http://schemas.microsoft.com/office/drawing/2014/main" id="{10D4F898-7B57-47FB-916D-D3455DA17E8F}"/>
                    </a:ext>
                  </a:extLst>
                </p:cNvPr>
                <p:cNvSpPr/>
                <p:nvPr/>
              </p:nvSpPr>
              <p:spPr>
                <a:xfrm>
                  <a:off x="1862303" y="356725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9" name="Oval 1158">
                  <a:extLst>
                    <a:ext uri="{FF2B5EF4-FFF2-40B4-BE49-F238E27FC236}">
                      <a16:creationId xmlns:a16="http://schemas.microsoft.com/office/drawing/2014/main" id="{EF06E512-5468-4AFF-9E00-43A060A8D0FB}"/>
                    </a:ext>
                  </a:extLst>
                </p:cNvPr>
                <p:cNvSpPr/>
                <p:nvPr/>
              </p:nvSpPr>
              <p:spPr>
                <a:xfrm>
                  <a:off x="1847063" y="361488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0" name="Oval 1159">
                  <a:extLst>
                    <a:ext uri="{FF2B5EF4-FFF2-40B4-BE49-F238E27FC236}">
                      <a16:creationId xmlns:a16="http://schemas.microsoft.com/office/drawing/2014/main" id="{39B20466-3635-42A2-9B8D-52F4FC607BCB}"/>
                    </a:ext>
                  </a:extLst>
                </p:cNvPr>
                <p:cNvSpPr/>
                <p:nvPr/>
              </p:nvSpPr>
              <p:spPr>
                <a:xfrm>
                  <a:off x="1829918" y="36663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1" name="Oval 1160">
                  <a:extLst>
                    <a:ext uri="{FF2B5EF4-FFF2-40B4-BE49-F238E27FC236}">
                      <a16:creationId xmlns:a16="http://schemas.microsoft.com/office/drawing/2014/main" id="{28D4B49F-E8F6-404F-8C78-4695B570F9BF}"/>
                    </a:ext>
                  </a:extLst>
                </p:cNvPr>
                <p:cNvSpPr/>
                <p:nvPr/>
              </p:nvSpPr>
              <p:spPr>
                <a:xfrm>
                  <a:off x="1896593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2" name="Oval 1161">
                  <a:extLst>
                    <a:ext uri="{FF2B5EF4-FFF2-40B4-BE49-F238E27FC236}">
                      <a16:creationId xmlns:a16="http://schemas.microsoft.com/office/drawing/2014/main" id="{BE38F851-238B-43E7-B0C1-12FB8355F070}"/>
                    </a:ext>
                  </a:extLst>
                </p:cNvPr>
                <p:cNvSpPr/>
                <p:nvPr/>
              </p:nvSpPr>
              <p:spPr>
                <a:xfrm>
                  <a:off x="1879448" y="36472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3" name="Oval 1162">
                  <a:extLst>
                    <a:ext uri="{FF2B5EF4-FFF2-40B4-BE49-F238E27FC236}">
                      <a16:creationId xmlns:a16="http://schemas.microsoft.com/office/drawing/2014/main" id="{FC329FA3-51D7-4D8B-9039-84ED6899732A}"/>
                    </a:ext>
                  </a:extLst>
                </p:cNvPr>
                <p:cNvSpPr/>
                <p:nvPr/>
              </p:nvSpPr>
              <p:spPr>
                <a:xfrm>
                  <a:off x="1967078" y="356154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4" name="Oval 1163">
                  <a:extLst>
                    <a:ext uri="{FF2B5EF4-FFF2-40B4-BE49-F238E27FC236}">
                      <a16:creationId xmlns:a16="http://schemas.microsoft.com/office/drawing/2014/main" id="{49F73BC9-8430-4E05-A793-9ED5D7A6BF30}"/>
                    </a:ext>
                  </a:extLst>
                </p:cNvPr>
                <p:cNvSpPr/>
                <p:nvPr/>
              </p:nvSpPr>
              <p:spPr>
                <a:xfrm>
                  <a:off x="1993748" y="34586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5" name="Oval 1164">
                  <a:extLst>
                    <a:ext uri="{FF2B5EF4-FFF2-40B4-BE49-F238E27FC236}">
                      <a16:creationId xmlns:a16="http://schemas.microsoft.com/office/drawing/2014/main" id="{47F96702-FBD1-4F6F-A6D2-A935EF15B14A}"/>
                    </a:ext>
                  </a:extLst>
                </p:cNvPr>
                <p:cNvSpPr/>
                <p:nvPr/>
              </p:nvSpPr>
              <p:spPr>
                <a:xfrm>
                  <a:off x="2008988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6" name="Oval 1165">
                  <a:extLst>
                    <a:ext uri="{FF2B5EF4-FFF2-40B4-BE49-F238E27FC236}">
                      <a16:creationId xmlns:a16="http://schemas.microsoft.com/office/drawing/2014/main" id="{14E3E456-4866-491B-8207-351E09A1BEC0}"/>
                    </a:ext>
                  </a:extLst>
                </p:cNvPr>
                <p:cNvSpPr/>
                <p:nvPr/>
              </p:nvSpPr>
              <p:spPr>
                <a:xfrm>
                  <a:off x="2045183" y="341866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7" name="Oval 1166">
                  <a:extLst>
                    <a:ext uri="{FF2B5EF4-FFF2-40B4-BE49-F238E27FC236}">
                      <a16:creationId xmlns:a16="http://schemas.microsoft.com/office/drawing/2014/main" id="{9F703478-C652-4651-96B5-B14BDECE1AAE}"/>
                    </a:ext>
                  </a:extLst>
                </p:cNvPr>
                <p:cNvSpPr/>
                <p:nvPr/>
              </p:nvSpPr>
              <p:spPr>
                <a:xfrm>
                  <a:off x="1967078" y="344343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8" name="Oval 1167">
                  <a:extLst>
                    <a:ext uri="{FF2B5EF4-FFF2-40B4-BE49-F238E27FC236}">
                      <a16:creationId xmlns:a16="http://schemas.microsoft.com/office/drawing/2014/main" id="{6FF4F763-E066-4A9B-A25A-06F14F6C66DE}"/>
                    </a:ext>
                  </a:extLst>
                </p:cNvPr>
                <p:cNvSpPr/>
                <p:nvPr/>
              </p:nvSpPr>
              <p:spPr>
                <a:xfrm>
                  <a:off x="1921358" y="34872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9" name="Oval 1168">
                  <a:extLst>
                    <a:ext uri="{FF2B5EF4-FFF2-40B4-BE49-F238E27FC236}">
                      <a16:creationId xmlns:a16="http://schemas.microsoft.com/office/drawing/2014/main" id="{006A89A4-2B29-4BAB-A6D0-11CC97ED2285}"/>
                    </a:ext>
                  </a:extLst>
                </p:cNvPr>
                <p:cNvSpPr/>
                <p:nvPr/>
              </p:nvSpPr>
              <p:spPr>
                <a:xfrm>
                  <a:off x="1932788" y="360154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0" name="Oval 1169">
                  <a:extLst>
                    <a:ext uri="{FF2B5EF4-FFF2-40B4-BE49-F238E27FC236}">
                      <a16:creationId xmlns:a16="http://schemas.microsoft.com/office/drawing/2014/main" id="{52EB296A-0773-426C-B7CB-21CD0FCD55BF}"/>
                    </a:ext>
                  </a:extLst>
                </p:cNvPr>
                <p:cNvSpPr/>
                <p:nvPr/>
              </p:nvSpPr>
              <p:spPr>
                <a:xfrm>
                  <a:off x="1919453" y="36453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1" name="Oval 1170">
                  <a:extLst>
                    <a:ext uri="{FF2B5EF4-FFF2-40B4-BE49-F238E27FC236}">
                      <a16:creationId xmlns:a16="http://schemas.microsoft.com/office/drawing/2014/main" id="{FD44DE99-096D-427D-A838-55A855D3B189}"/>
                    </a:ext>
                  </a:extLst>
                </p:cNvPr>
                <p:cNvSpPr/>
                <p:nvPr/>
              </p:nvSpPr>
              <p:spPr>
                <a:xfrm>
                  <a:off x="2062328" y="3513916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2" name="Oval 1171">
                  <a:extLst>
                    <a:ext uri="{FF2B5EF4-FFF2-40B4-BE49-F238E27FC236}">
                      <a16:creationId xmlns:a16="http://schemas.microsoft.com/office/drawing/2014/main" id="{87EC208E-DAEC-4CBA-A631-DDFC477795EC}"/>
                    </a:ext>
                  </a:extLst>
                </p:cNvPr>
                <p:cNvSpPr/>
                <p:nvPr/>
              </p:nvSpPr>
              <p:spPr>
                <a:xfrm>
                  <a:off x="1890878" y="368346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3" name="Oval 1172">
                  <a:extLst>
                    <a:ext uri="{FF2B5EF4-FFF2-40B4-BE49-F238E27FC236}">
                      <a16:creationId xmlns:a16="http://schemas.microsoft.com/office/drawing/2014/main" id="{5AC7F963-7F54-4297-9B9F-FEB0115F672E}"/>
                    </a:ext>
                  </a:extLst>
                </p:cNvPr>
                <p:cNvSpPr/>
                <p:nvPr/>
              </p:nvSpPr>
              <p:spPr>
                <a:xfrm>
                  <a:off x="2069948" y="34662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4" name="Oval 1173">
                  <a:extLst>
                    <a:ext uri="{FF2B5EF4-FFF2-40B4-BE49-F238E27FC236}">
                      <a16:creationId xmlns:a16="http://schemas.microsoft.com/office/drawing/2014/main" id="{473D0CAE-3B87-4B46-8699-2D277D44605F}"/>
                    </a:ext>
                  </a:extLst>
                </p:cNvPr>
                <p:cNvSpPr/>
                <p:nvPr/>
              </p:nvSpPr>
              <p:spPr>
                <a:xfrm>
                  <a:off x="1885163" y="353487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5" name="Oval 1174">
                  <a:extLst>
                    <a:ext uri="{FF2B5EF4-FFF2-40B4-BE49-F238E27FC236}">
                      <a16:creationId xmlns:a16="http://schemas.microsoft.com/office/drawing/2014/main" id="{DAA67780-C23C-44B3-B5D3-C7DD7F1B8D54}"/>
                    </a:ext>
                  </a:extLst>
                </p:cNvPr>
                <p:cNvSpPr/>
                <p:nvPr/>
              </p:nvSpPr>
              <p:spPr>
                <a:xfrm>
                  <a:off x="1948028" y="3542491"/>
                  <a:ext cx="18288" cy="182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280" name="Straight Connector 1279">
            <a:extLst>
              <a:ext uri="{FF2B5EF4-FFF2-40B4-BE49-F238E27FC236}">
                <a16:creationId xmlns:a16="http://schemas.microsoft.com/office/drawing/2014/main" id="{083452FB-1D1B-4673-ACB8-EC84B7BBAEF6}"/>
              </a:ext>
            </a:extLst>
          </p:cNvPr>
          <p:cNvCxnSpPr>
            <a:cxnSpLocks/>
          </p:cNvCxnSpPr>
          <p:nvPr/>
        </p:nvCxnSpPr>
        <p:spPr>
          <a:xfrm>
            <a:off x="6106886" y="1294039"/>
            <a:ext cx="0" cy="28819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2" name="Google Shape;416;p45">
            <a:extLst>
              <a:ext uri="{FF2B5EF4-FFF2-40B4-BE49-F238E27FC236}">
                <a16:creationId xmlns:a16="http://schemas.microsoft.com/office/drawing/2014/main" id="{87B22F9F-2D66-40C2-B6BB-258726FC2ADC}"/>
              </a:ext>
            </a:extLst>
          </p:cNvPr>
          <p:cNvSpPr txBox="1">
            <a:spLocks/>
          </p:cNvSpPr>
          <p:nvPr/>
        </p:nvSpPr>
        <p:spPr>
          <a:xfrm>
            <a:off x="6115048" y="2128278"/>
            <a:ext cx="281668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bày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quá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phát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sinh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giao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tử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cái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và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kết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quả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quá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này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1283" name="Group 1282">
            <a:extLst>
              <a:ext uri="{FF2B5EF4-FFF2-40B4-BE49-F238E27FC236}">
                <a16:creationId xmlns:a16="http://schemas.microsoft.com/office/drawing/2014/main" id="{49A87554-DF17-4FCE-83AF-3512DC26CEE8}"/>
              </a:ext>
            </a:extLst>
          </p:cNvPr>
          <p:cNvGrpSpPr/>
          <p:nvPr/>
        </p:nvGrpSpPr>
        <p:grpSpPr>
          <a:xfrm>
            <a:off x="1175658" y="130628"/>
            <a:ext cx="465365" cy="465365"/>
            <a:chOff x="1436915" y="1175657"/>
            <a:chExt cx="579664" cy="579664"/>
          </a:xfrm>
        </p:grpSpPr>
        <p:sp>
          <p:nvSpPr>
            <p:cNvPr id="1284" name="Oval 1283">
              <a:extLst>
                <a:ext uri="{FF2B5EF4-FFF2-40B4-BE49-F238E27FC236}">
                  <a16:creationId xmlns:a16="http://schemas.microsoft.com/office/drawing/2014/main" id="{9ECD6118-0EC5-4C65-99A6-BE91217422B1}"/>
                </a:ext>
              </a:extLst>
            </p:cNvPr>
            <p:cNvSpPr/>
            <p:nvPr/>
          </p:nvSpPr>
          <p:spPr>
            <a:xfrm>
              <a:off x="1436915" y="1175657"/>
              <a:ext cx="579664" cy="579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5" name="Picture 2" descr="Woman free icon">
              <a:extLst>
                <a:ext uri="{FF2B5EF4-FFF2-40B4-BE49-F238E27FC236}">
                  <a16:creationId xmlns:a16="http://schemas.microsoft.com/office/drawing/2014/main" id="{7FC24DCB-3BA5-499C-8B95-D83FEDC23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83" y="1271179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52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17" grpId="0"/>
      <p:bldP spid="22" grpId="0"/>
      <p:bldP spid="23" grpId="0"/>
      <p:bldP spid="29" grpId="0"/>
      <p:bldP spid="30" grpId="0"/>
      <p:bldP spid="34" grpId="0"/>
      <p:bldP spid="35" grpId="0"/>
      <p:bldP spid="40" grpId="0"/>
      <p:bldP spid="45" grpId="0"/>
      <p:bldP spid="46" grpId="0"/>
      <p:bldP spid="52" grpId="0"/>
      <p:bldP spid="56" grpId="0"/>
      <p:bldP spid="57" grpId="0"/>
      <p:bldP spid="70" grpId="0" animBg="1"/>
      <p:bldP spid="71" grpId="0" animBg="1"/>
      <p:bldP spid="72" grpId="0" animBg="1"/>
      <p:bldP spid="73" grpId="0"/>
      <p:bldP spid="76" grpId="0"/>
      <p:bldP spid="7" grpId="0" animBg="1"/>
      <p:bldP spid="8" grpId="0" animBg="1"/>
      <p:bldP spid="18" grpId="0" animBg="1"/>
      <p:bldP spid="24" grpId="0" animBg="1"/>
      <p:bldP spid="25" grpId="0" animBg="1"/>
      <p:bldP spid="36" grpId="0" animBg="1"/>
      <p:bldP spid="41" grpId="0" animBg="1"/>
      <p:bldP spid="47" grpId="0" animBg="1"/>
      <p:bldP spid="48" grpId="0" animBg="1"/>
      <p:bldP spid="12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Line 85">
            <a:extLst>
              <a:ext uri="{FF2B5EF4-FFF2-40B4-BE49-F238E27FC236}">
                <a16:creationId xmlns:a16="http://schemas.microsoft.com/office/drawing/2014/main" id="{4A47BF59-2534-4E78-9118-3F46883A7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1379" y="1716812"/>
            <a:ext cx="0" cy="6123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99" name="Text Box 2">
            <a:extLst>
              <a:ext uri="{FF2B5EF4-FFF2-40B4-BE49-F238E27FC236}">
                <a16:creationId xmlns:a16="http://schemas.microsoft.com/office/drawing/2014/main" id="{54BD8F79-1AB0-416C-AC65-B7158E02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148590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0" name="Text Box 3">
            <a:extLst>
              <a:ext uri="{FF2B5EF4-FFF2-40B4-BE49-F238E27FC236}">
                <a16:creationId xmlns:a16="http://schemas.microsoft.com/office/drawing/2014/main" id="{7D03A91D-9B66-4E14-8B61-D9296BF7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140970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1" name="Line 4">
            <a:extLst>
              <a:ext uri="{FF2B5EF4-FFF2-40B4-BE49-F238E27FC236}">
                <a16:creationId xmlns:a16="http://schemas.microsoft.com/office/drawing/2014/main" id="{5B7C1BE5-7F48-43CB-9FE8-06DD32EA2F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3100" y="1009651"/>
            <a:ext cx="462642" cy="394608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2" name="Line 5">
            <a:extLst>
              <a:ext uri="{FF2B5EF4-FFF2-40B4-BE49-F238E27FC236}">
                <a16:creationId xmlns:a16="http://schemas.microsoft.com/office/drawing/2014/main" id="{5EBB9EBB-C5EA-4FB9-9E25-2DEC2EC11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678" y="971551"/>
            <a:ext cx="473530" cy="408214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3" name="Text Box 6">
            <a:extLst>
              <a:ext uri="{FF2B5EF4-FFF2-40B4-BE49-F238E27FC236}">
                <a16:creationId xmlns:a16="http://schemas.microsoft.com/office/drawing/2014/main" id="{525AC42D-C48E-4579-BE2B-201D1A2BE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555625"/>
            <a:ext cx="3914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sp>
        <p:nvSpPr>
          <p:cNvPr id="104" name="Line 7">
            <a:extLst>
              <a:ext uri="{FF2B5EF4-FFF2-40B4-BE49-F238E27FC236}">
                <a16:creationId xmlns:a16="http://schemas.microsoft.com/office/drawing/2014/main" id="{EF445442-6E0B-4272-B548-301FEA1E8B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1714" y="1934936"/>
            <a:ext cx="0" cy="498022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5" name="Line 8">
            <a:extLst>
              <a:ext uri="{FF2B5EF4-FFF2-40B4-BE49-F238E27FC236}">
                <a16:creationId xmlns:a16="http://schemas.microsoft.com/office/drawing/2014/main" id="{CF6455A1-121F-4315-A16B-9EEC442C99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00149" y="2794002"/>
            <a:ext cx="300037" cy="341086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06" name="Line 9">
            <a:extLst>
              <a:ext uri="{FF2B5EF4-FFF2-40B4-BE49-F238E27FC236}">
                <a16:creationId xmlns:a16="http://schemas.microsoft.com/office/drawing/2014/main" id="{DCEE4B30-09B8-4949-B403-78554D788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2150" y="2794002"/>
            <a:ext cx="291193" cy="341086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107" name="Group 10">
            <a:extLst>
              <a:ext uri="{FF2B5EF4-FFF2-40B4-BE49-F238E27FC236}">
                <a16:creationId xmlns:a16="http://schemas.microsoft.com/office/drawing/2014/main" id="{D646F53E-4A7C-4015-92B4-E5F8F2F7A8F4}"/>
              </a:ext>
            </a:extLst>
          </p:cNvPr>
          <p:cNvGrpSpPr>
            <a:grpSpLocks/>
          </p:cNvGrpSpPr>
          <p:nvPr/>
        </p:nvGrpSpPr>
        <p:grpSpPr bwMode="auto">
          <a:xfrm>
            <a:off x="2250621" y="3041650"/>
            <a:ext cx="609600" cy="609600"/>
            <a:chOff x="1632" y="1584"/>
            <a:chExt cx="576" cy="576"/>
          </a:xfrm>
        </p:grpSpPr>
        <p:sp>
          <p:nvSpPr>
            <p:cNvPr id="108" name="Oval 11" descr="5%">
              <a:extLst>
                <a:ext uri="{FF2B5EF4-FFF2-40B4-BE49-F238E27FC236}">
                  <a16:creationId xmlns:a16="http://schemas.microsoft.com/office/drawing/2014/main" id="{09D13F2A-8925-4CA5-94E6-78A727EAD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09" name="Oval 12">
              <a:extLst>
                <a:ext uri="{FF2B5EF4-FFF2-40B4-BE49-F238E27FC236}">
                  <a16:creationId xmlns:a16="http://schemas.microsoft.com/office/drawing/2014/main" id="{C74F2746-9E74-4D73-8125-2F49DEC1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110" name="Line 13">
            <a:extLst>
              <a:ext uri="{FF2B5EF4-FFF2-40B4-BE49-F238E27FC236}">
                <a16:creationId xmlns:a16="http://schemas.microsoft.com/office/drawing/2014/main" id="{E9300439-CED1-41F9-9671-BC6B6B6542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774" y="3501572"/>
            <a:ext cx="328612" cy="669925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11" name="Line 14">
            <a:extLst>
              <a:ext uri="{FF2B5EF4-FFF2-40B4-BE49-F238E27FC236}">
                <a16:creationId xmlns:a16="http://schemas.microsoft.com/office/drawing/2014/main" id="{F89475FC-A24C-4439-B270-5D1C1538F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5786" y="3501572"/>
            <a:ext cx="276225" cy="660400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12" name="Line 15">
            <a:extLst>
              <a:ext uri="{FF2B5EF4-FFF2-40B4-BE49-F238E27FC236}">
                <a16:creationId xmlns:a16="http://schemas.microsoft.com/office/drawing/2014/main" id="{74DEB407-4CC2-44B6-B127-8C9923D8B5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9788" y="3700690"/>
            <a:ext cx="323850" cy="495300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113" name="Group 16">
            <a:extLst>
              <a:ext uri="{FF2B5EF4-FFF2-40B4-BE49-F238E27FC236}">
                <a16:creationId xmlns:a16="http://schemas.microsoft.com/office/drawing/2014/main" id="{AFE388DB-7E21-4A8F-9A5E-7FE0749CC5C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893457"/>
            <a:ext cx="881063" cy="838200"/>
            <a:chOff x="1632" y="1584"/>
            <a:chExt cx="576" cy="576"/>
          </a:xfrm>
        </p:grpSpPr>
        <p:sp>
          <p:nvSpPr>
            <p:cNvPr id="114" name="Oval 17" descr="5%">
              <a:extLst>
                <a:ext uri="{FF2B5EF4-FFF2-40B4-BE49-F238E27FC236}">
                  <a16:creationId xmlns:a16="http://schemas.microsoft.com/office/drawing/2014/main" id="{BD4F620C-2D47-4CEE-A45F-C74E1CEE7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15" name="Oval 18">
              <a:extLst>
                <a:ext uri="{FF2B5EF4-FFF2-40B4-BE49-F238E27FC236}">
                  <a16:creationId xmlns:a16="http://schemas.microsoft.com/office/drawing/2014/main" id="{2E4C53E8-480C-4923-B233-05034C088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116" name="Line 19">
            <a:extLst>
              <a:ext uri="{FF2B5EF4-FFF2-40B4-BE49-F238E27FC236}">
                <a16:creationId xmlns:a16="http://schemas.microsoft.com/office/drawing/2014/main" id="{9BAF31B4-A72B-45A2-8566-8DFA57390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8309" y="3668260"/>
            <a:ext cx="228600" cy="304800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117" name="Group 72">
            <a:extLst>
              <a:ext uri="{FF2B5EF4-FFF2-40B4-BE49-F238E27FC236}">
                <a16:creationId xmlns:a16="http://schemas.microsoft.com/office/drawing/2014/main" id="{F2E10B67-F4F2-4AFD-8FC6-E85087812FE4}"/>
              </a:ext>
            </a:extLst>
          </p:cNvPr>
          <p:cNvGrpSpPr>
            <a:grpSpLocks/>
          </p:cNvGrpSpPr>
          <p:nvPr/>
        </p:nvGrpSpPr>
        <p:grpSpPr bwMode="auto">
          <a:xfrm>
            <a:off x="2098221" y="1567774"/>
            <a:ext cx="1077578" cy="322263"/>
            <a:chOff x="1307" y="1255"/>
            <a:chExt cx="775" cy="203"/>
          </a:xfrm>
        </p:grpSpPr>
        <p:sp>
          <p:nvSpPr>
            <p:cNvPr id="118" name="Text Box 20">
              <a:extLst>
                <a:ext uri="{FF2B5EF4-FFF2-40B4-BE49-F238E27FC236}">
                  <a16:creationId xmlns:a16="http://schemas.microsoft.com/office/drawing/2014/main" id="{B19ADD97-3632-4776-AA02-5462AF846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" y="1255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2n</a:t>
              </a:r>
            </a:p>
          </p:txBody>
        </p:sp>
        <p:sp>
          <p:nvSpPr>
            <p:cNvPr id="119" name="Text Box 21">
              <a:extLst>
                <a:ext uri="{FF2B5EF4-FFF2-40B4-BE49-F238E27FC236}">
                  <a16:creationId xmlns:a16="http://schemas.microsoft.com/office/drawing/2014/main" id="{3F880E34-FC22-454B-8B6E-23035C267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7" y="1264"/>
              <a:ext cx="2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2n</a:t>
              </a:r>
            </a:p>
          </p:txBody>
        </p:sp>
      </p:grpSp>
      <p:sp>
        <p:nvSpPr>
          <p:cNvPr id="120" name="Text Box 22">
            <a:extLst>
              <a:ext uri="{FF2B5EF4-FFF2-40B4-BE49-F238E27FC236}">
                <a16:creationId xmlns:a16="http://schemas.microsoft.com/office/drawing/2014/main" id="{B56AB2BF-E9F2-4748-8DE8-B32BCCD3E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775" y="2417861"/>
            <a:ext cx="3914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2n</a:t>
            </a:r>
          </a:p>
        </p:txBody>
      </p:sp>
      <p:grpSp>
        <p:nvGrpSpPr>
          <p:cNvPr id="121" name="Group 74">
            <a:extLst>
              <a:ext uri="{FF2B5EF4-FFF2-40B4-BE49-F238E27FC236}">
                <a16:creationId xmlns:a16="http://schemas.microsoft.com/office/drawing/2014/main" id="{4B1FF145-8C67-46A4-8BBF-A05AC7406C7F}"/>
              </a:ext>
            </a:extLst>
          </p:cNvPr>
          <p:cNvGrpSpPr>
            <a:grpSpLocks/>
          </p:cNvGrpSpPr>
          <p:nvPr/>
        </p:nvGrpSpPr>
        <p:grpSpPr bwMode="auto">
          <a:xfrm>
            <a:off x="574221" y="3183171"/>
            <a:ext cx="1730375" cy="325438"/>
            <a:chOff x="336" y="2736"/>
            <a:chExt cx="1090" cy="205"/>
          </a:xfrm>
        </p:grpSpPr>
        <p:sp>
          <p:nvSpPr>
            <p:cNvPr id="122" name="Text Box 23">
              <a:extLst>
                <a:ext uri="{FF2B5EF4-FFF2-40B4-BE49-F238E27FC236}">
                  <a16:creationId xmlns:a16="http://schemas.microsoft.com/office/drawing/2014/main" id="{E4198B98-F16C-476E-BADA-6E3EAE8C4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3" y="2747"/>
              <a:ext cx="1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  <p:sp>
          <p:nvSpPr>
            <p:cNvPr id="123" name="Text Box 24">
              <a:extLst>
                <a:ext uri="{FF2B5EF4-FFF2-40B4-BE49-F238E27FC236}">
                  <a16:creationId xmlns:a16="http://schemas.microsoft.com/office/drawing/2014/main" id="{1308FD5B-DB1F-465F-B124-C5D38C887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736"/>
              <a:ext cx="1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</p:grpSp>
      <p:sp>
        <p:nvSpPr>
          <p:cNvPr id="124" name="Text Box 29">
            <a:extLst>
              <a:ext uri="{FF2B5EF4-FFF2-40B4-BE49-F238E27FC236}">
                <a16:creationId xmlns:a16="http://schemas.microsoft.com/office/drawing/2014/main" id="{913814EA-EC30-4C2D-BD17-586B159AC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72" y="1396093"/>
            <a:ext cx="1246414" cy="523220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endParaRPr lang="en-US" altLang="en-US" sz="1400" b="1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25" name="Text Box 30">
            <a:extLst>
              <a:ext uri="{FF2B5EF4-FFF2-40B4-BE49-F238E27FC236}">
                <a16:creationId xmlns:a16="http://schemas.microsoft.com/office/drawing/2014/main" id="{0929C0F6-B51E-487C-A352-9409F1B3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76" y="2417861"/>
            <a:ext cx="1407758" cy="307777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bậc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</a:t>
            </a:r>
          </a:p>
        </p:txBody>
      </p:sp>
      <p:sp>
        <p:nvSpPr>
          <p:cNvPr id="126" name="Text Box 32">
            <a:extLst>
              <a:ext uri="{FF2B5EF4-FFF2-40B4-BE49-F238E27FC236}">
                <a16:creationId xmlns:a16="http://schemas.microsoft.com/office/drawing/2014/main" id="{54DFA1CC-C220-454B-8BE6-9A28EC30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26" y="4581836"/>
            <a:ext cx="15518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Thể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cực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thứ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hai</a:t>
            </a:r>
            <a:endParaRPr lang="en-US" altLang="en-US" sz="1400" b="1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27" name="Text Box 33">
            <a:extLst>
              <a:ext uri="{FF2B5EF4-FFF2-40B4-BE49-F238E27FC236}">
                <a16:creationId xmlns:a16="http://schemas.microsoft.com/office/drawing/2014/main" id="{F4076106-2BCF-4A6C-AB11-E8B6EE2F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331" y="3048454"/>
            <a:ext cx="962705" cy="523220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bậc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2</a:t>
            </a:r>
          </a:p>
        </p:txBody>
      </p:sp>
      <p:sp>
        <p:nvSpPr>
          <p:cNvPr id="128" name="Text Box 34">
            <a:extLst>
              <a:ext uri="{FF2B5EF4-FFF2-40B4-BE49-F238E27FC236}">
                <a16:creationId xmlns:a16="http://schemas.microsoft.com/office/drawing/2014/main" id="{85F970C2-F0EA-4EDA-8661-45D59997A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1" y="2867479"/>
            <a:ext cx="120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Thể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cực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thứ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nhất</a:t>
            </a:r>
            <a:endParaRPr lang="en-US" altLang="en-US" sz="1400" b="1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129" name="Group 35">
            <a:extLst>
              <a:ext uri="{FF2B5EF4-FFF2-40B4-BE49-F238E27FC236}">
                <a16:creationId xmlns:a16="http://schemas.microsoft.com/office/drawing/2014/main" id="{2049F04D-FF83-419A-B833-361D5CF71920}"/>
              </a:ext>
            </a:extLst>
          </p:cNvPr>
          <p:cNvGrpSpPr>
            <a:grpSpLocks/>
          </p:cNvGrpSpPr>
          <p:nvPr/>
        </p:nvGrpSpPr>
        <p:grpSpPr bwMode="auto">
          <a:xfrm>
            <a:off x="4410075" y="751114"/>
            <a:ext cx="323850" cy="922565"/>
            <a:chOff x="2723" y="279"/>
            <a:chExt cx="205" cy="690"/>
          </a:xfrm>
        </p:grpSpPr>
        <p:sp>
          <p:nvSpPr>
            <p:cNvPr id="130" name="Line 36">
              <a:extLst>
                <a:ext uri="{FF2B5EF4-FFF2-40B4-BE49-F238E27FC236}">
                  <a16:creationId xmlns:a16="http://schemas.microsoft.com/office/drawing/2014/main" id="{6125CDEA-8E99-4978-A4D4-E8171C05B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88"/>
              <a:ext cx="0" cy="672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31" name="Line 37">
              <a:extLst>
                <a:ext uri="{FF2B5EF4-FFF2-40B4-BE49-F238E27FC236}">
                  <a16:creationId xmlns:a16="http://schemas.microsoft.com/office/drawing/2014/main" id="{1277139A-C158-4C03-8DAD-50941022A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" y="279"/>
              <a:ext cx="192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32" name="Line 38">
              <a:extLst>
                <a:ext uri="{FF2B5EF4-FFF2-40B4-BE49-F238E27FC236}">
                  <a16:creationId xmlns:a16="http://schemas.microsoft.com/office/drawing/2014/main" id="{3E8319BF-8057-468A-8E87-95CE99CFA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969"/>
              <a:ext cx="192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133" name="Text Box 39">
            <a:extLst>
              <a:ext uri="{FF2B5EF4-FFF2-40B4-BE49-F238E27FC236}">
                <a16:creationId xmlns:a16="http://schemas.microsoft.com/office/drawing/2014/main" id="{AD76202C-56AD-45DE-BB07-DBB43A22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256" y="1036736"/>
            <a:ext cx="1263487" cy="307777"/>
          </a:xfrm>
          <a:prstGeom prst="rect">
            <a:avLst/>
          </a:prstGeom>
          <a:solidFill>
            <a:srgbClr val="7AB01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endParaRPr lang="en-US" altLang="en-US" sz="14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134" name="Group 40">
            <a:extLst>
              <a:ext uri="{FF2B5EF4-FFF2-40B4-BE49-F238E27FC236}">
                <a16:creationId xmlns:a16="http://schemas.microsoft.com/office/drawing/2014/main" id="{6895A15C-8EBA-4FB6-BCB4-33AC38916125}"/>
              </a:ext>
            </a:extLst>
          </p:cNvPr>
          <p:cNvGrpSpPr>
            <a:grpSpLocks/>
          </p:cNvGrpSpPr>
          <p:nvPr/>
        </p:nvGrpSpPr>
        <p:grpSpPr bwMode="auto">
          <a:xfrm>
            <a:off x="4417218" y="2408465"/>
            <a:ext cx="309563" cy="2122714"/>
            <a:chOff x="2745" y="1693"/>
            <a:chExt cx="183" cy="1427"/>
          </a:xfrm>
        </p:grpSpPr>
        <p:sp>
          <p:nvSpPr>
            <p:cNvPr id="135" name="Line 41">
              <a:extLst>
                <a:ext uri="{FF2B5EF4-FFF2-40B4-BE49-F238E27FC236}">
                  <a16:creationId xmlns:a16="http://schemas.microsoft.com/office/drawing/2014/main" id="{989E4DA9-F144-433B-8130-69EC43B5D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699"/>
              <a:ext cx="0" cy="1402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36" name="Line 42">
              <a:extLst>
                <a:ext uri="{FF2B5EF4-FFF2-40B4-BE49-F238E27FC236}">
                  <a16:creationId xmlns:a16="http://schemas.microsoft.com/office/drawing/2014/main" id="{09FF2CBB-37C6-49C2-AA5B-E4F9CC4E4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0" y="1693"/>
              <a:ext cx="178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37" name="Line 43">
              <a:extLst>
                <a:ext uri="{FF2B5EF4-FFF2-40B4-BE49-F238E27FC236}">
                  <a16:creationId xmlns:a16="http://schemas.microsoft.com/office/drawing/2014/main" id="{148528AF-96E3-46FD-9E36-EFC20ECE8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5" y="3120"/>
              <a:ext cx="178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38" name="Line 44">
              <a:extLst>
                <a:ext uri="{FF2B5EF4-FFF2-40B4-BE49-F238E27FC236}">
                  <a16:creationId xmlns:a16="http://schemas.microsoft.com/office/drawing/2014/main" id="{1D549919-9953-4298-8722-4CC801833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9" y="2352"/>
              <a:ext cx="178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139" name="Text Box 45">
            <a:extLst>
              <a:ext uri="{FF2B5EF4-FFF2-40B4-BE49-F238E27FC236}">
                <a16:creationId xmlns:a16="http://schemas.microsoft.com/office/drawing/2014/main" id="{FDB2B0AB-8BDB-4328-845D-96D1EDC9F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34" y="2754411"/>
            <a:ext cx="1180131" cy="307777"/>
          </a:xfrm>
          <a:prstGeom prst="rect">
            <a:avLst/>
          </a:prstGeom>
          <a:solidFill>
            <a:srgbClr val="7AB01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I</a:t>
            </a:r>
          </a:p>
        </p:txBody>
      </p:sp>
      <p:sp>
        <p:nvSpPr>
          <p:cNvPr id="140" name="Text Box 46">
            <a:extLst>
              <a:ext uri="{FF2B5EF4-FFF2-40B4-BE49-F238E27FC236}">
                <a16:creationId xmlns:a16="http://schemas.microsoft.com/office/drawing/2014/main" id="{2A099531-0E83-46CC-A868-FE373673A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316" y="3811005"/>
            <a:ext cx="1207382" cy="307777"/>
          </a:xfrm>
          <a:prstGeom prst="rect">
            <a:avLst/>
          </a:prstGeom>
          <a:solidFill>
            <a:srgbClr val="7AB01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Giảm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4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II</a:t>
            </a:r>
            <a:endParaRPr lang="en-US" altLang="en-US" sz="1400" dirty="0">
              <a:solidFill>
                <a:schemeClr val="bg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8438755A-CE16-47C5-826E-1B0600D6C27C}"/>
              </a:ext>
            </a:extLst>
          </p:cNvPr>
          <p:cNvGrpSpPr>
            <a:grpSpLocks/>
          </p:cNvGrpSpPr>
          <p:nvPr/>
        </p:nvGrpSpPr>
        <p:grpSpPr bwMode="auto">
          <a:xfrm>
            <a:off x="1537607" y="1417864"/>
            <a:ext cx="457200" cy="457200"/>
            <a:chOff x="1632" y="1584"/>
            <a:chExt cx="576" cy="576"/>
          </a:xfrm>
        </p:grpSpPr>
        <p:sp>
          <p:nvSpPr>
            <p:cNvPr id="142" name="Oval 48" descr="5%">
              <a:extLst>
                <a:ext uri="{FF2B5EF4-FFF2-40B4-BE49-F238E27FC236}">
                  <a16:creationId xmlns:a16="http://schemas.microsoft.com/office/drawing/2014/main" id="{D330BF81-9707-4DAA-B63A-133A92970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43" name="Oval 49">
              <a:extLst>
                <a:ext uri="{FF2B5EF4-FFF2-40B4-BE49-F238E27FC236}">
                  <a16:creationId xmlns:a16="http://schemas.microsoft.com/office/drawing/2014/main" id="{40BEBA5D-8354-4FB5-A25A-D66C34D15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144" name="Group 50">
            <a:extLst>
              <a:ext uri="{FF2B5EF4-FFF2-40B4-BE49-F238E27FC236}">
                <a16:creationId xmlns:a16="http://schemas.microsoft.com/office/drawing/2014/main" id="{EFB412C0-3F3E-422F-B29D-1F2BBE5F5024}"/>
              </a:ext>
            </a:extLst>
          </p:cNvPr>
          <p:cNvGrpSpPr>
            <a:grpSpLocks/>
          </p:cNvGrpSpPr>
          <p:nvPr/>
        </p:nvGrpSpPr>
        <p:grpSpPr bwMode="auto">
          <a:xfrm>
            <a:off x="3118757" y="1453243"/>
            <a:ext cx="457200" cy="457200"/>
            <a:chOff x="1632" y="1584"/>
            <a:chExt cx="576" cy="576"/>
          </a:xfrm>
        </p:grpSpPr>
        <p:sp>
          <p:nvSpPr>
            <p:cNvPr id="145" name="Oval 51" descr="5%">
              <a:extLst>
                <a:ext uri="{FF2B5EF4-FFF2-40B4-BE49-F238E27FC236}">
                  <a16:creationId xmlns:a16="http://schemas.microsoft.com/office/drawing/2014/main" id="{8A6365FE-4B62-4D2C-B8D0-ECEE493C2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46" name="Oval 52">
              <a:extLst>
                <a:ext uri="{FF2B5EF4-FFF2-40B4-BE49-F238E27FC236}">
                  <a16:creationId xmlns:a16="http://schemas.microsoft.com/office/drawing/2014/main" id="{C27F40B0-C6E4-4CED-B3A4-87D36501D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147" name="Group 53">
            <a:extLst>
              <a:ext uri="{FF2B5EF4-FFF2-40B4-BE49-F238E27FC236}">
                <a16:creationId xmlns:a16="http://schemas.microsoft.com/office/drawing/2014/main" id="{72044216-07A8-4654-9AFE-3DEA2A0357AB}"/>
              </a:ext>
            </a:extLst>
          </p:cNvPr>
          <p:cNvGrpSpPr>
            <a:grpSpLocks/>
          </p:cNvGrpSpPr>
          <p:nvPr/>
        </p:nvGrpSpPr>
        <p:grpSpPr bwMode="auto">
          <a:xfrm>
            <a:off x="1504950" y="2353129"/>
            <a:ext cx="457200" cy="457200"/>
            <a:chOff x="1632" y="1584"/>
            <a:chExt cx="576" cy="576"/>
          </a:xfrm>
        </p:grpSpPr>
        <p:sp>
          <p:nvSpPr>
            <p:cNvPr id="148" name="Oval 54" descr="5%">
              <a:extLst>
                <a:ext uri="{FF2B5EF4-FFF2-40B4-BE49-F238E27FC236}">
                  <a16:creationId xmlns:a16="http://schemas.microsoft.com/office/drawing/2014/main" id="{B55AA564-0ACB-42A4-BCB6-5D670FB21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49" name="Oval 55">
              <a:extLst>
                <a:ext uri="{FF2B5EF4-FFF2-40B4-BE49-F238E27FC236}">
                  <a16:creationId xmlns:a16="http://schemas.microsoft.com/office/drawing/2014/main" id="{106BF284-982C-4E5A-8CF1-02FB7DCF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150" name="Group 56">
            <a:extLst>
              <a:ext uri="{FF2B5EF4-FFF2-40B4-BE49-F238E27FC236}">
                <a16:creationId xmlns:a16="http://schemas.microsoft.com/office/drawing/2014/main" id="{AD935C99-DD2E-4CAA-8DA3-82D14A8AE0C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71500"/>
            <a:ext cx="457200" cy="457200"/>
            <a:chOff x="1632" y="1584"/>
            <a:chExt cx="576" cy="576"/>
          </a:xfrm>
        </p:grpSpPr>
        <p:sp>
          <p:nvSpPr>
            <p:cNvPr id="151" name="Oval 57" descr="5%">
              <a:extLst>
                <a:ext uri="{FF2B5EF4-FFF2-40B4-BE49-F238E27FC236}">
                  <a16:creationId xmlns:a16="http://schemas.microsoft.com/office/drawing/2014/main" id="{A41AA75E-2B30-4249-AEF3-F523F835E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52" name="Oval 58">
              <a:extLst>
                <a:ext uri="{FF2B5EF4-FFF2-40B4-BE49-F238E27FC236}">
                  <a16:creationId xmlns:a16="http://schemas.microsoft.com/office/drawing/2014/main" id="{4A069BF8-1949-4BDE-912F-BA1216E9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153" name="Group 59">
            <a:extLst>
              <a:ext uri="{FF2B5EF4-FFF2-40B4-BE49-F238E27FC236}">
                <a16:creationId xmlns:a16="http://schemas.microsoft.com/office/drawing/2014/main" id="{A2EE89F6-0A43-48DD-9605-BA922852F3BA}"/>
              </a:ext>
            </a:extLst>
          </p:cNvPr>
          <p:cNvGrpSpPr>
            <a:grpSpLocks/>
          </p:cNvGrpSpPr>
          <p:nvPr/>
        </p:nvGrpSpPr>
        <p:grpSpPr bwMode="auto">
          <a:xfrm>
            <a:off x="887185" y="3145065"/>
            <a:ext cx="304800" cy="304800"/>
            <a:chOff x="396" y="2460"/>
            <a:chExt cx="173" cy="173"/>
          </a:xfrm>
        </p:grpSpPr>
        <p:sp>
          <p:nvSpPr>
            <p:cNvPr id="154" name="Oval 60" descr="5%">
              <a:extLst>
                <a:ext uri="{FF2B5EF4-FFF2-40B4-BE49-F238E27FC236}">
                  <a16:creationId xmlns:a16="http://schemas.microsoft.com/office/drawing/2014/main" id="{4D61D643-A83E-4DE9-905A-19C1BC252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2460"/>
              <a:ext cx="173" cy="173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55" name="Oval 61">
              <a:extLst>
                <a:ext uri="{FF2B5EF4-FFF2-40B4-BE49-F238E27FC236}">
                  <a16:creationId xmlns:a16="http://schemas.microsoft.com/office/drawing/2014/main" id="{CD74BEF8-B23E-4DAE-ADE3-F1CB78E11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2508"/>
              <a:ext cx="72" cy="7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156" name="Group 62">
            <a:extLst>
              <a:ext uri="{FF2B5EF4-FFF2-40B4-BE49-F238E27FC236}">
                <a16:creationId xmlns:a16="http://schemas.microsoft.com/office/drawing/2014/main" id="{F6E89AEA-DD81-4671-B889-9C4D44330B63}"/>
              </a:ext>
            </a:extLst>
          </p:cNvPr>
          <p:cNvGrpSpPr>
            <a:grpSpLocks/>
          </p:cNvGrpSpPr>
          <p:nvPr/>
        </p:nvGrpSpPr>
        <p:grpSpPr bwMode="auto">
          <a:xfrm>
            <a:off x="487136" y="4206422"/>
            <a:ext cx="323850" cy="285750"/>
            <a:chOff x="396" y="2460"/>
            <a:chExt cx="173" cy="173"/>
          </a:xfrm>
        </p:grpSpPr>
        <p:sp>
          <p:nvSpPr>
            <p:cNvPr id="157" name="Oval 63" descr="5%">
              <a:extLst>
                <a:ext uri="{FF2B5EF4-FFF2-40B4-BE49-F238E27FC236}">
                  <a16:creationId xmlns:a16="http://schemas.microsoft.com/office/drawing/2014/main" id="{BDBF1831-13A6-4322-BD17-BB23E5E55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2460"/>
              <a:ext cx="173" cy="173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58" name="Oval 64">
              <a:extLst>
                <a:ext uri="{FF2B5EF4-FFF2-40B4-BE49-F238E27FC236}">
                  <a16:creationId xmlns:a16="http://schemas.microsoft.com/office/drawing/2014/main" id="{FAF1F9DF-962C-43FB-8D0B-76F054E4A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2508"/>
              <a:ext cx="72" cy="7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159" name="Group 65">
            <a:extLst>
              <a:ext uri="{FF2B5EF4-FFF2-40B4-BE49-F238E27FC236}">
                <a16:creationId xmlns:a16="http://schemas.microsoft.com/office/drawing/2014/main" id="{A0383FB7-B350-4207-8ABB-31A6D2774BA0}"/>
              </a:ext>
            </a:extLst>
          </p:cNvPr>
          <p:cNvGrpSpPr>
            <a:grpSpLocks/>
          </p:cNvGrpSpPr>
          <p:nvPr/>
        </p:nvGrpSpPr>
        <p:grpSpPr bwMode="auto">
          <a:xfrm>
            <a:off x="1325336" y="4187372"/>
            <a:ext cx="323850" cy="304800"/>
            <a:chOff x="396" y="2460"/>
            <a:chExt cx="173" cy="173"/>
          </a:xfrm>
        </p:grpSpPr>
        <p:sp>
          <p:nvSpPr>
            <p:cNvPr id="160" name="Oval 66" descr="5%">
              <a:extLst>
                <a:ext uri="{FF2B5EF4-FFF2-40B4-BE49-F238E27FC236}">
                  <a16:creationId xmlns:a16="http://schemas.microsoft.com/office/drawing/2014/main" id="{6C7F3A24-F183-428F-9C00-3D58B8AF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2460"/>
              <a:ext cx="173" cy="173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61" name="Oval 67">
              <a:extLst>
                <a:ext uri="{FF2B5EF4-FFF2-40B4-BE49-F238E27FC236}">
                  <a16:creationId xmlns:a16="http://schemas.microsoft.com/office/drawing/2014/main" id="{BBF05FFD-FC5B-44B7-9AA5-9D24F0810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2508"/>
              <a:ext cx="72" cy="72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162" name="Group 68">
            <a:extLst>
              <a:ext uri="{FF2B5EF4-FFF2-40B4-BE49-F238E27FC236}">
                <a16:creationId xmlns:a16="http://schemas.microsoft.com/office/drawing/2014/main" id="{BC23EAA2-2E54-4481-B99B-E66927B5625A}"/>
              </a:ext>
            </a:extLst>
          </p:cNvPr>
          <p:cNvGrpSpPr>
            <a:grpSpLocks/>
          </p:cNvGrpSpPr>
          <p:nvPr/>
        </p:nvGrpSpPr>
        <p:grpSpPr bwMode="auto">
          <a:xfrm>
            <a:off x="1894115" y="4203700"/>
            <a:ext cx="304800" cy="304800"/>
            <a:chOff x="396" y="2460"/>
            <a:chExt cx="173" cy="173"/>
          </a:xfrm>
        </p:grpSpPr>
        <p:sp>
          <p:nvSpPr>
            <p:cNvPr id="163" name="Oval 69" descr="5%">
              <a:extLst>
                <a:ext uri="{FF2B5EF4-FFF2-40B4-BE49-F238E27FC236}">
                  <a16:creationId xmlns:a16="http://schemas.microsoft.com/office/drawing/2014/main" id="{B8F1A91F-BC4F-4E01-8848-88C2785F7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2460"/>
              <a:ext cx="173" cy="173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sp>
          <p:nvSpPr>
            <p:cNvPr id="164" name="Oval 70">
              <a:extLst>
                <a:ext uri="{FF2B5EF4-FFF2-40B4-BE49-F238E27FC236}">
                  <a16:creationId xmlns:a16="http://schemas.microsoft.com/office/drawing/2014/main" id="{41D4A2B3-9665-4CD7-ABB3-8B1698BB1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2508"/>
              <a:ext cx="72" cy="72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165" name="Group 75">
            <a:extLst>
              <a:ext uri="{FF2B5EF4-FFF2-40B4-BE49-F238E27FC236}">
                <a16:creationId xmlns:a16="http://schemas.microsoft.com/office/drawing/2014/main" id="{BD6A1CDA-E94A-4DF7-B9B5-0B031DC191B6}"/>
              </a:ext>
            </a:extLst>
          </p:cNvPr>
          <p:cNvGrpSpPr>
            <a:grpSpLocks/>
          </p:cNvGrpSpPr>
          <p:nvPr/>
        </p:nvGrpSpPr>
        <p:grpSpPr bwMode="auto">
          <a:xfrm>
            <a:off x="253092" y="4244531"/>
            <a:ext cx="2846388" cy="312738"/>
            <a:chOff x="84" y="3376"/>
            <a:chExt cx="1793" cy="197"/>
          </a:xfrm>
        </p:grpSpPr>
        <p:sp>
          <p:nvSpPr>
            <p:cNvPr id="166" name="Text Box 25">
              <a:extLst>
                <a:ext uri="{FF2B5EF4-FFF2-40B4-BE49-F238E27FC236}">
                  <a16:creationId xmlns:a16="http://schemas.microsoft.com/office/drawing/2014/main" id="{37C382AD-C72D-491E-B396-660737D4A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3378"/>
              <a:ext cx="1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  <p:sp>
          <p:nvSpPr>
            <p:cNvPr id="167" name="Text Box 26">
              <a:extLst>
                <a:ext uri="{FF2B5EF4-FFF2-40B4-BE49-F238E27FC236}">
                  <a16:creationId xmlns:a16="http://schemas.microsoft.com/office/drawing/2014/main" id="{8C805DAA-5DAA-48EB-BE69-CC620E256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337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  <p:sp>
          <p:nvSpPr>
            <p:cNvPr id="168" name="Text Box 27">
              <a:extLst>
                <a:ext uri="{FF2B5EF4-FFF2-40B4-BE49-F238E27FC236}">
                  <a16:creationId xmlns:a16="http://schemas.microsoft.com/office/drawing/2014/main" id="{EFFA7730-FE6B-4059-BBE4-D846423DA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" y="33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  <p:sp>
          <p:nvSpPr>
            <p:cNvPr id="169" name="Text Box 71">
              <a:extLst>
                <a:ext uri="{FF2B5EF4-FFF2-40B4-BE49-F238E27FC236}">
                  <a16:creationId xmlns:a16="http://schemas.microsoft.com/office/drawing/2014/main" id="{BFF8FD40-DAE3-4E9C-A691-CE81FCA3C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" y="3379"/>
              <a:ext cx="2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n</a:t>
              </a:r>
            </a:p>
          </p:txBody>
        </p:sp>
      </p:grpSp>
      <p:sp>
        <p:nvSpPr>
          <p:cNvPr id="170" name="Text Box 78">
            <a:extLst>
              <a:ext uri="{FF2B5EF4-FFF2-40B4-BE49-F238E27FC236}">
                <a16:creationId xmlns:a16="http://schemas.microsoft.com/office/drawing/2014/main" id="{09683531-22F2-4CE5-A1FF-732D132DA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29" y="694646"/>
            <a:ext cx="1235529" cy="307777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Tê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́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bào</a:t>
            </a:r>
            <a:r>
              <a:rPr lang="en-US" altLang="en-US" sz="1400" b="1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b="1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mầm</a:t>
            </a:r>
            <a:endParaRPr lang="en-US" altLang="en-US" sz="1400" b="1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72" name="Text Box 82">
            <a:extLst>
              <a:ext uri="{FF2B5EF4-FFF2-40B4-BE49-F238E27FC236}">
                <a16:creationId xmlns:a16="http://schemas.microsoft.com/office/drawing/2014/main" id="{600A0F52-ED2E-4804-BBD2-9F75B9B9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278" y="4669971"/>
            <a:ext cx="683079" cy="307777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Trứng</a:t>
            </a:r>
          </a:p>
        </p:txBody>
      </p:sp>
      <p:sp>
        <p:nvSpPr>
          <p:cNvPr id="173" name="Text Box 83" descr="Bouquet">
            <a:extLst>
              <a:ext uri="{FF2B5EF4-FFF2-40B4-BE49-F238E27FC236}">
                <a16:creationId xmlns:a16="http://schemas.microsoft.com/office/drawing/2014/main" id="{E8CC02EE-C69D-4B2C-A0DF-77C412520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136" y="2463573"/>
            <a:ext cx="3467100" cy="738664"/>
          </a:xfrm>
          <a:prstGeom prst="rect">
            <a:avLst/>
          </a:prstGeom>
          <a:solidFill>
            <a:srgbClr val="00967B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dirty="0"/>
              <a:t>+ Qua Giảm phân I noãn bào bậc 1 cho  thể cực thứ nhất  có kích thước nhỏ và noãn bào bậc 2 có kích thước</a:t>
            </a:r>
            <a:r>
              <a:rPr lang="en-US" altLang="en-US" dirty="0"/>
              <a:t> </a:t>
            </a:r>
            <a:r>
              <a:rPr lang="en-US" altLang="en-US" dirty="0" err="1"/>
              <a:t>lớn</a:t>
            </a:r>
            <a:r>
              <a:rPr lang="vi-VN" altLang="en-US" dirty="0"/>
              <a:t>.</a:t>
            </a:r>
          </a:p>
        </p:txBody>
      </p:sp>
      <p:sp>
        <p:nvSpPr>
          <p:cNvPr id="174" name="Text Box 84" descr="Water droplets">
            <a:extLst>
              <a:ext uri="{FF2B5EF4-FFF2-40B4-BE49-F238E27FC236}">
                <a16:creationId xmlns:a16="http://schemas.microsoft.com/office/drawing/2014/main" id="{2BFF11F1-0133-408F-A43B-19ED58A7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351" y="4408259"/>
            <a:ext cx="3404734" cy="523220"/>
          </a:xfrm>
          <a:prstGeom prst="rect">
            <a:avLst/>
          </a:prstGeom>
          <a:solidFill>
            <a:srgbClr val="00967B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      </a:t>
            </a:r>
            <a:r>
              <a:rPr lang="en-US" altLang="en-US" dirty="0" err="1"/>
              <a:t>Noãn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bậc</a:t>
            </a:r>
            <a:r>
              <a:rPr lang="en-US" altLang="en-US" dirty="0"/>
              <a:t> 1 qua </a:t>
            </a:r>
            <a:r>
              <a:rPr lang="en-US" altLang="en-US" dirty="0" err="1"/>
              <a:t>giảm</a:t>
            </a:r>
            <a:r>
              <a:rPr lang="en-US" altLang="en-US" dirty="0"/>
              <a:t> </a:t>
            </a:r>
            <a:r>
              <a:rPr lang="en-US" altLang="en-US" dirty="0" err="1"/>
              <a:t>phân</a:t>
            </a:r>
            <a:r>
              <a:rPr lang="en-US" altLang="en-US" dirty="0"/>
              <a:t>  </a:t>
            </a:r>
            <a:r>
              <a:rPr lang="en-US" altLang="en-US" dirty="0" err="1"/>
              <a:t>cho</a:t>
            </a:r>
            <a:r>
              <a:rPr lang="en-US" altLang="en-US" dirty="0"/>
              <a:t> 3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cực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1 </a:t>
            </a:r>
            <a:r>
              <a:rPr lang="en-US" altLang="en-US" dirty="0" err="1"/>
              <a:t>tế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trứng</a:t>
            </a:r>
            <a:r>
              <a:rPr lang="en-US" altLang="en-US" dirty="0"/>
              <a:t> (1 </a:t>
            </a:r>
            <a:r>
              <a:rPr lang="en-US" altLang="en-US" dirty="0" err="1"/>
              <a:t>giao</a:t>
            </a:r>
            <a:r>
              <a:rPr lang="en-US" altLang="en-US" dirty="0"/>
              <a:t> </a:t>
            </a:r>
            <a:r>
              <a:rPr lang="en-US" altLang="en-US" dirty="0" err="1"/>
              <a:t>tử</a:t>
            </a:r>
            <a:r>
              <a:rPr lang="en-US" altLang="en-US" dirty="0"/>
              <a:t> ).</a:t>
            </a:r>
          </a:p>
        </p:txBody>
      </p:sp>
      <p:sp>
        <p:nvSpPr>
          <p:cNvPr id="175" name="Text Box 85" descr="Canvas">
            <a:extLst>
              <a:ext uri="{FF2B5EF4-FFF2-40B4-BE49-F238E27FC236}">
                <a16:creationId xmlns:a16="http://schemas.microsoft.com/office/drawing/2014/main" id="{D46CBB0F-AF2A-49C0-A244-38507EF1C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074" y="3452585"/>
            <a:ext cx="3508148" cy="738664"/>
          </a:xfrm>
          <a:prstGeom prst="rect">
            <a:avLst/>
          </a:prstGeom>
          <a:solidFill>
            <a:srgbClr val="00967B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+ </a:t>
            </a:r>
            <a:r>
              <a:rPr lang="vi-VN" altLang="en-US" dirty="0"/>
              <a:t>Qua Giảm phân II Noãn bào bậc 2 cho 1 thể cực thứ hai có kích thước nhỏ và một tế bào trứng có kích thước lớn.</a:t>
            </a:r>
          </a:p>
        </p:txBody>
      </p:sp>
      <p:sp>
        <p:nvSpPr>
          <p:cNvPr id="176" name="Line 86">
            <a:extLst>
              <a:ext uri="{FF2B5EF4-FFF2-40B4-BE49-F238E27FC236}">
                <a16:creationId xmlns:a16="http://schemas.microsoft.com/office/drawing/2014/main" id="{B9CD9AAA-4160-457A-92CC-5A9400520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4281" y="4609322"/>
            <a:ext cx="381000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77" name="Text Box 87" descr="Parchment">
            <a:extLst>
              <a:ext uri="{FF2B5EF4-FFF2-40B4-BE49-F238E27FC236}">
                <a16:creationId xmlns:a16="http://schemas.microsoft.com/office/drawing/2014/main" id="{A49246D2-CCBE-498F-AACE-C9F921CBB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019" y="860878"/>
            <a:ext cx="3431723" cy="523220"/>
          </a:xfrm>
          <a:prstGeom prst="rect">
            <a:avLst/>
          </a:prstGeom>
          <a:solidFill>
            <a:srgbClr val="00967B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mầm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liên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tiếp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nhiều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lần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tạo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ra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nhiều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noãn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4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.</a:t>
            </a:r>
          </a:p>
        </p:txBody>
      </p:sp>
      <p:sp>
        <p:nvSpPr>
          <p:cNvPr id="178" name="Text Box 79">
            <a:extLst>
              <a:ext uri="{FF2B5EF4-FFF2-40B4-BE49-F238E27FC236}">
                <a16:creationId xmlns:a16="http://schemas.microsoft.com/office/drawing/2014/main" id="{F1566AD8-2E46-4CC7-8D86-AD7CF2512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256" y="3903554"/>
            <a:ext cx="13425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spcBef>
                <a:spcPct val="0"/>
              </a:spcBef>
              <a:buFontTx/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7AB012"/>
                </a:solidFill>
              </a:rPr>
              <a:t>Giảm</a:t>
            </a:r>
            <a:r>
              <a:rPr lang="en-US" altLang="en-US" dirty="0">
                <a:solidFill>
                  <a:srgbClr val="7AB012"/>
                </a:solidFill>
              </a:rPr>
              <a:t> </a:t>
            </a:r>
            <a:r>
              <a:rPr lang="en-US" altLang="en-US" dirty="0" err="1">
                <a:solidFill>
                  <a:srgbClr val="7AB012"/>
                </a:solidFill>
              </a:rPr>
              <a:t>phân</a:t>
            </a:r>
            <a:r>
              <a:rPr lang="en-US" altLang="en-US" dirty="0">
                <a:solidFill>
                  <a:srgbClr val="7AB012"/>
                </a:solidFill>
              </a:rPr>
              <a:t> II</a:t>
            </a:r>
          </a:p>
        </p:txBody>
      </p:sp>
      <p:sp>
        <p:nvSpPr>
          <p:cNvPr id="179" name="Text Box 80">
            <a:extLst>
              <a:ext uri="{FF2B5EF4-FFF2-40B4-BE49-F238E27FC236}">
                <a16:creationId xmlns:a16="http://schemas.microsoft.com/office/drawing/2014/main" id="{677EF6D0-50A3-4C57-9B6E-75A1D0F4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562" y="395649"/>
            <a:ext cx="1883911" cy="420410"/>
          </a:xfrm>
          <a:prstGeom prst="roundRect">
            <a:avLst>
              <a:gd name="adj" fmla="val 33973"/>
            </a:avLst>
          </a:prstGeom>
          <a:solidFill>
            <a:srgbClr val="E4C5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Tế</a:t>
            </a:r>
            <a:r>
              <a:rPr lang="en-US" altLang="en-US" sz="16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bào</a:t>
            </a:r>
            <a:r>
              <a:rPr lang="en-US" altLang="en-US" sz="16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mầm</a:t>
            </a:r>
            <a:r>
              <a:rPr lang="en-US" altLang="en-US" sz="1600" b="1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(2n)</a:t>
            </a:r>
          </a:p>
        </p:txBody>
      </p:sp>
      <p:sp>
        <p:nvSpPr>
          <p:cNvPr id="180" name="Text Box 81">
            <a:extLst>
              <a:ext uri="{FF2B5EF4-FFF2-40B4-BE49-F238E27FC236}">
                <a16:creationId xmlns:a16="http://schemas.microsoft.com/office/drawing/2014/main" id="{9D491585-0262-425A-95A5-9F78C99B1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518" y="1313075"/>
            <a:ext cx="2331090" cy="410587"/>
          </a:xfrm>
          <a:prstGeom prst="roundRect">
            <a:avLst>
              <a:gd name="adj" fmla="val 31089"/>
            </a:avLst>
          </a:prstGeom>
          <a:solidFill>
            <a:srgbClr val="E4C500"/>
          </a:solidFill>
          <a:ln>
            <a:noFill/>
          </a:ln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 err="1"/>
              <a:t>Noãn</a:t>
            </a:r>
            <a:r>
              <a:rPr lang="en-US" altLang="en-US" dirty="0"/>
              <a:t> </a:t>
            </a:r>
            <a:r>
              <a:rPr lang="en-US" altLang="en-US" dirty="0" err="1"/>
              <a:t>nguyên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(2n)</a:t>
            </a:r>
          </a:p>
        </p:txBody>
      </p:sp>
      <p:sp>
        <p:nvSpPr>
          <p:cNvPr id="181" name="Text Box 82">
            <a:extLst>
              <a:ext uri="{FF2B5EF4-FFF2-40B4-BE49-F238E27FC236}">
                <a16:creationId xmlns:a16="http://schemas.microsoft.com/office/drawing/2014/main" id="{A423DF3A-1901-4CF4-9CDA-7FC368A61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818" y="2281097"/>
            <a:ext cx="2260909" cy="423684"/>
          </a:xfrm>
          <a:prstGeom prst="roundRect">
            <a:avLst>
              <a:gd name="adj" fmla="val 35415"/>
            </a:avLst>
          </a:prstGeom>
          <a:solidFill>
            <a:srgbClr val="E4C500"/>
          </a:solidFill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eaLnBrk="1" hangingPunct="1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/>
              <a:t>Noãn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bậc</a:t>
            </a:r>
            <a:r>
              <a:rPr lang="en-US" altLang="en-US" dirty="0"/>
              <a:t> 1 (2n)</a:t>
            </a:r>
          </a:p>
        </p:txBody>
      </p:sp>
      <p:sp>
        <p:nvSpPr>
          <p:cNvPr id="182" name="Text Box 83">
            <a:extLst>
              <a:ext uri="{FF2B5EF4-FFF2-40B4-BE49-F238E27FC236}">
                <a16:creationId xmlns:a16="http://schemas.microsoft.com/office/drawing/2014/main" id="{374F0DE8-BBB6-41BD-9128-FB525F9C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532" y="4365556"/>
            <a:ext cx="1303322" cy="400764"/>
          </a:xfrm>
          <a:prstGeom prst="roundRect">
            <a:avLst>
              <a:gd name="adj" fmla="val 26762"/>
            </a:avLst>
          </a:prstGeom>
          <a:solidFill>
            <a:srgbClr val="E4C500"/>
          </a:solidFill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eaLnBrk="1" hangingPunct="1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1 </a:t>
            </a:r>
            <a:r>
              <a:rPr lang="en-US" altLang="en-US" dirty="0" err="1"/>
              <a:t>trứng</a:t>
            </a:r>
            <a:r>
              <a:rPr lang="en-US" altLang="en-US" dirty="0"/>
              <a:t> (n)</a:t>
            </a:r>
          </a:p>
        </p:txBody>
      </p:sp>
      <p:sp>
        <p:nvSpPr>
          <p:cNvPr id="183" name="Line 84">
            <a:extLst>
              <a:ext uri="{FF2B5EF4-FFF2-40B4-BE49-F238E27FC236}">
                <a16:creationId xmlns:a16="http://schemas.microsoft.com/office/drawing/2014/main" id="{528BB3DA-6E16-4568-8835-9F629CF7C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8711" y="824375"/>
            <a:ext cx="0" cy="4764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85" name="Text Box 86">
            <a:extLst>
              <a:ext uri="{FF2B5EF4-FFF2-40B4-BE49-F238E27FC236}">
                <a16:creationId xmlns:a16="http://schemas.microsoft.com/office/drawing/2014/main" id="{D8F2B6E2-7B8E-4B89-B3FC-1B0A342CC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265" y="943697"/>
            <a:ext cx="1715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7AB01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Nguyên</a:t>
            </a:r>
            <a:r>
              <a:rPr lang="en-US" altLang="en-US" sz="1600" b="1" dirty="0">
                <a:solidFill>
                  <a:srgbClr val="7AB01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altLang="en-US" sz="1600" b="1" dirty="0" err="1">
                <a:solidFill>
                  <a:srgbClr val="7AB01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phân</a:t>
            </a:r>
            <a:endParaRPr lang="en-US" altLang="en-US" sz="1600" b="1" dirty="0">
              <a:solidFill>
                <a:srgbClr val="7AB012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86" name="Text Box 87">
            <a:extLst>
              <a:ext uri="{FF2B5EF4-FFF2-40B4-BE49-F238E27FC236}">
                <a16:creationId xmlns:a16="http://schemas.microsoft.com/office/drawing/2014/main" id="{153CAE63-6DC4-4AA0-8695-AA4AA51A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110" y="1822945"/>
            <a:ext cx="11047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spcBef>
                <a:spcPct val="0"/>
              </a:spcBef>
              <a:buFontTx/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7AB012"/>
                </a:solidFill>
              </a:rPr>
              <a:t>Phát</a:t>
            </a:r>
            <a:r>
              <a:rPr lang="en-US" altLang="en-US" dirty="0">
                <a:solidFill>
                  <a:srgbClr val="7AB012"/>
                </a:solidFill>
              </a:rPr>
              <a:t> </a:t>
            </a:r>
            <a:r>
              <a:rPr lang="en-US" altLang="en-US" dirty="0" err="1">
                <a:solidFill>
                  <a:srgbClr val="7AB012"/>
                </a:solidFill>
              </a:rPr>
              <a:t>triển</a:t>
            </a:r>
            <a:endParaRPr lang="en-US" altLang="en-US" dirty="0">
              <a:solidFill>
                <a:srgbClr val="7AB012"/>
              </a:solidFill>
            </a:endParaRPr>
          </a:p>
        </p:txBody>
      </p:sp>
      <p:sp>
        <p:nvSpPr>
          <p:cNvPr id="187" name="Line 88">
            <a:extLst>
              <a:ext uri="{FF2B5EF4-FFF2-40B4-BE49-F238E27FC236}">
                <a16:creationId xmlns:a16="http://schemas.microsoft.com/office/drawing/2014/main" id="{8BE76502-E6A1-4224-953D-348167B74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6349" y="3789881"/>
            <a:ext cx="0" cy="5747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E7B2D7D4-05C4-474E-A708-A38518012474}"/>
              </a:ext>
            </a:extLst>
          </p:cNvPr>
          <p:cNvCxnSpPr>
            <a:cxnSpLocks/>
          </p:cNvCxnSpPr>
          <p:nvPr/>
        </p:nvCxnSpPr>
        <p:spPr>
          <a:xfrm>
            <a:off x="5313590" y="400050"/>
            <a:ext cx="0" cy="468221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C5F9295-599F-4CA6-9563-0EFD3190346B}"/>
              </a:ext>
            </a:extLst>
          </p:cNvPr>
          <p:cNvGrpSpPr/>
          <p:nvPr/>
        </p:nvGrpSpPr>
        <p:grpSpPr>
          <a:xfrm>
            <a:off x="1809439" y="0"/>
            <a:ext cx="2957869" cy="480291"/>
            <a:chOff x="1366980" y="-89522"/>
            <a:chExt cx="2957869" cy="480291"/>
          </a:xfrm>
        </p:grpSpPr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32677665-C6B6-422A-9EC8-B74120CACD69}"/>
                </a:ext>
              </a:extLst>
            </p:cNvPr>
            <p:cNvSpPr/>
            <p:nvPr/>
          </p:nvSpPr>
          <p:spPr>
            <a:xfrm>
              <a:off x="1366980" y="0"/>
              <a:ext cx="2957869" cy="390769"/>
            </a:xfrm>
            <a:prstGeom prst="roundRect">
              <a:avLst/>
            </a:prstGeom>
            <a:solidFill>
              <a:srgbClr val="E4C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1" name="Google Shape;416;p45">
              <a:extLst>
                <a:ext uri="{FF2B5EF4-FFF2-40B4-BE49-F238E27FC236}">
                  <a16:creationId xmlns:a16="http://schemas.microsoft.com/office/drawing/2014/main" id="{C4BDC58C-2F8F-4735-9426-8E1DF22FF7CE}"/>
                </a:ext>
              </a:extLst>
            </p:cNvPr>
            <p:cNvSpPr txBox="1">
              <a:spLocks/>
            </p:cNvSpPr>
            <p:nvPr/>
          </p:nvSpPr>
          <p:spPr>
            <a:xfrm>
              <a:off x="1447236" y="-89522"/>
              <a:ext cx="2859857" cy="34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eko Light"/>
                <a:buNone/>
                <a:defRPr sz="2400" b="0" i="0" u="none" strike="noStrike" cap="none">
                  <a:solidFill>
                    <a:schemeClr val="dk1"/>
                  </a:solidFill>
                  <a:latin typeface="Teko Light"/>
                  <a:ea typeface="Teko Light"/>
                  <a:cs typeface="Teko Light"/>
                  <a:sym typeface="Teko Light"/>
                </a:defRPr>
              </a:lvl9pPr>
            </a:lstStyle>
            <a:p>
              <a:pPr algn="ctr"/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Sự</a:t>
              </a:r>
              <a:r>
                <a:rPr lang="en-US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phát</a:t>
              </a:r>
              <a:r>
                <a:rPr lang="en-US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sinh</a:t>
              </a:r>
              <a:r>
                <a:rPr lang="en-US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giao</a:t>
              </a:r>
              <a:r>
                <a:rPr lang="en-US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tử</a:t>
              </a:r>
              <a:r>
                <a:rPr lang="en-US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7 IcielBaliho Script" pitchFamily="2" charset="-93"/>
                </a:rPr>
                <a:t>cái</a:t>
              </a:r>
              <a:endParaRPr lang="en-US" dirty="0">
                <a:solidFill>
                  <a:schemeClr val="bg1"/>
                </a:solidFill>
                <a:latin typeface="#9Slide07 IcielBaliho Script" pitchFamily="2" charset="-93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FA4BA6C-A5EE-4647-A610-129A3051D66B}"/>
              </a:ext>
            </a:extLst>
          </p:cNvPr>
          <p:cNvGrpSpPr/>
          <p:nvPr/>
        </p:nvGrpSpPr>
        <p:grpSpPr>
          <a:xfrm>
            <a:off x="1511989" y="65314"/>
            <a:ext cx="465365" cy="465365"/>
            <a:chOff x="1436915" y="1175657"/>
            <a:chExt cx="579664" cy="579664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41C293A6-FF30-44A2-9E8A-D0F2C5704AB8}"/>
                </a:ext>
              </a:extLst>
            </p:cNvPr>
            <p:cNvSpPr/>
            <p:nvPr/>
          </p:nvSpPr>
          <p:spPr>
            <a:xfrm>
              <a:off x="1436915" y="1175657"/>
              <a:ext cx="579664" cy="579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pic>
          <p:nvPicPr>
            <p:cNvPr id="194" name="Picture 2" descr="Woman free icon">
              <a:extLst>
                <a:ext uri="{FF2B5EF4-FFF2-40B4-BE49-F238E27FC236}">
                  <a16:creationId xmlns:a16="http://schemas.microsoft.com/office/drawing/2014/main" id="{000A6ED9-9AB6-4AF8-932F-C44F67C8F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83" y="1271179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5" name="Line 85">
            <a:extLst>
              <a:ext uri="{FF2B5EF4-FFF2-40B4-BE49-F238E27FC236}">
                <a16:creationId xmlns:a16="http://schemas.microsoft.com/office/drawing/2014/main" id="{E8A476EC-A005-4A0F-BF59-0AAED5EE6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0615" y="2686630"/>
            <a:ext cx="0" cy="6123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356" name="Text Box 82">
            <a:extLst>
              <a:ext uri="{FF2B5EF4-FFF2-40B4-BE49-F238E27FC236}">
                <a16:creationId xmlns:a16="http://schemas.microsoft.com/office/drawing/2014/main" id="{03E89E14-0D28-451E-A698-75F0078B0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54" y="3250915"/>
            <a:ext cx="2260909" cy="423684"/>
          </a:xfrm>
          <a:prstGeom prst="roundRect">
            <a:avLst>
              <a:gd name="adj" fmla="val 35415"/>
            </a:avLst>
          </a:prstGeom>
          <a:solidFill>
            <a:srgbClr val="E4C500"/>
          </a:solidFill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eaLnBrk="1" hangingPunct="1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/>
              <a:t>Noãn</a:t>
            </a:r>
            <a:r>
              <a:rPr lang="en-US" altLang="en-US" dirty="0"/>
              <a:t> </a:t>
            </a:r>
            <a:r>
              <a:rPr lang="en-US" altLang="en-US" dirty="0" err="1"/>
              <a:t>bào</a:t>
            </a:r>
            <a:r>
              <a:rPr lang="en-US" altLang="en-US" dirty="0"/>
              <a:t> </a:t>
            </a:r>
            <a:r>
              <a:rPr lang="en-US" altLang="en-US" dirty="0" err="1"/>
              <a:t>bậc</a:t>
            </a:r>
            <a:r>
              <a:rPr lang="en-US" altLang="en-US" dirty="0"/>
              <a:t> 2 (n)</a:t>
            </a:r>
          </a:p>
        </p:txBody>
      </p:sp>
      <p:sp>
        <p:nvSpPr>
          <p:cNvPr id="357" name="Text Box 87">
            <a:extLst>
              <a:ext uri="{FF2B5EF4-FFF2-40B4-BE49-F238E27FC236}">
                <a16:creationId xmlns:a16="http://schemas.microsoft.com/office/drawing/2014/main" id="{70A5123F-8857-428F-8ABA-32417EDF8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345" y="2792763"/>
            <a:ext cx="1379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spcBef>
                <a:spcPct val="0"/>
              </a:spcBef>
              <a:buFontTx/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7AB012"/>
                </a:solidFill>
              </a:rPr>
              <a:t>Gỉam</a:t>
            </a:r>
            <a:r>
              <a:rPr lang="en-US" altLang="en-US" dirty="0">
                <a:solidFill>
                  <a:srgbClr val="7AB012"/>
                </a:solidFill>
              </a:rPr>
              <a:t> </a:t>
            </a:r>
            <a:r>
              <a:rPr lang="en-US" altLang="en-US" dirty="0" err="1">
                <a:solidFill>
                  <a:srgbClr val="7AB012"/>
                </a:solidFill>
              </a:rPr>
              <a:t>phân</a:t>
            </a:r>
            <a:r>
              <a:rPr lang="en-US" altLang="en-US" dirty="0">
                <a:solidFill>
                  <a:srgbClr val="7AB012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522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20" grpId="0"/>
      <p:bldP spid="124" grpId="0" animBg="1"/>
      <p:bldP spid="125" grpId="0" animBg="1"/>
      <p:bldP spid="126" grpId="0"/>
      <p:bldP spid="127" grpId="0" animBg="1"/>
      <p:bldP spid="128" grpId="0"/>
      <p:bldP spid="133" grpId="0" animBg="1"/>
      <p:bldP spid="139" grpId="0" animBg="1"/>
      <p:bldP spid="140" grpId="0" animBg="1"/>
      <p:bldP spid="170" grpId="0" animBg="1"/>
      <p:bldP spid="172" grpId="0" animBg="1"/>
      <p:bldP spid="174" grpId="0" animBg="1"/>
      <p:bldP spid="174" grpId="1" animBg="1"/>
      <p:bldP spid="175" grpId="0" animBg="1"/>
      <p:bldP spid="175" grpId="1" animBg="1"/>
      <p:bldP spid="177" grpId="0" animBg="1"/>
      <p:bldP spid="177" grpId="1" animBg="1"/>
      <p:bldP spid="179" grpId="0" animBg="1"/>
      <p:bldP spid="180" grpId="0" animBg="1"/>
      <p:bldP spid="181" grpId="0" animBg="1"/>
      <p:bldP spid="182" grpId="0" animBg="1"/>
      <p:bldP spid="185" grpId="0"/>
      <p:bldP spid="186" grpId="0"/>
      <p:bldP spid="356" grpId="0" animBg="1"/>
      <p:bldP spid="357" grpId="0"/>
    </p:bldLst>
  </p:timing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7AB012"/>
      </a:accent1>
      <a:accent2>
        <a:srgbClr val="00C8A4"/>
      </a:accent2>
      <a:accent3>
        <a:srgbClr val="E4C500"/>
      </a:accent3>
      <a:accent4>
        <a:srgbClr val="00938C"/>
      </a:accent4>
      <a:accent5>
        <a:srgbClr val="7AB012"/>
      </a:accent5>
      <a:accent6>
        <a:srgbClr val="00C8A4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1581</Words>
  <Application>Microsoft Office PowerPoint</Application>
  <PresentationFormat>On-screen Show (16:9)</PresentationFormat>
  <Paragraphs>260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Raleway</vt:lpstr>
      <vt:lpstr>#9Slide07 IcielBaliho Script</vt:lpstr>
      <vt:lpstr>Hind Vadodara Light</vt:lpstr>
      <vt:lpstr>Nunito Light</vt:lpstr>
      <vt:lpstr>#9Slide07 SVNDessert Menu Scrip</vt:lpstr>
      <vt:lpstr>Arial</vt:lpstr>
      <vt:lpstr>Teko Light</vt:lpstr>
      <vt:lpstr>Hind Vadodara Medium</vt:lpstr>
      <vt:lpstr>Fira Sans Extra Condensed Medium</vt:lpstr>
      <vt:lpstr>Roboto Condensed Light</vt:lpstr>
      <vt:lpstr>Cambria Math</vt:lpstr>
      <vt:lpstr>#9Slide03 Arima Madurai Black</vt:lpstr>
      <vt:lpstr>Science Fair Newsletter by Slidesgo</vt:lpstr>
      <vt:lpstr>PHÁT SINH GIAO TỬ VÀ THỤ TINH</vt:lpstr>
      <vt:lpstr>Cho các cụm từ sau, tìm các cụm từ thích hợp khi nói về kết quả và ý nghĩa của nguyên phân và giảm phân</vt:lpstr>
      <vt:lpstr>Cho các cụm từ sau, tìm các cụm từ thích hợp khi nói về kết quả và ý nghĩa của nguyên phân và giảm phân</vt:lpstr>
      <vt:lpstr>PowerPoint Presentation</vt:lpstr>
      <vt:lpstr>PHÁT SINH GIAO TỬ VÀ THỤ TINH</vt:lpstr>
      <vt:lpstr>01</vt:lpstr>
      <vt:lpstr>Sự phát sinh giao tử</vt:lpstr>
      <vt:lpstr>PowerPoint Presentation</vt:lpstr>
      <vt:lpstr>PowerPoint Presentation</vt:lpstr>
      <vt:lpstr>I. Sự phát sinh giao tử</vt:lpstr>
      <vt:lpstr>PowerPoint Presentation</vt:lpstr>
      <vt:lpstr>PowerPoint Presentation</vt:lpstr>
      <vt:lpstr>I. Sự phát sinh giao tử</vt:lpstr>
      <vt:lpstr>PowerPoint Presentation</vt:lpstr>
      <vt:lpstr>GIỐNG NHAU</vt:lpstr>
      <vt:lpstr>PowerPoint Presentation</vt:lpstr>
      <vt:lpstr>PowerPoint Presentation</vt:lpstr>
      <vt:lpstr>THỤ TINH</vt:lpstr>
      <vt:lpstr>PowerPoint Presentation</vt:lpstr>
      <vt:lpstr>II. THỤ TINH</vt:lpstr>
      <vt:lpstr>THANKS!!!!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 NEWSLETTER</dc:title>
  <cp:lastModifiedBy>Admin</cp:lastModifiedBy>
  <cp:revision>11</cp:revision>
  <dcterms:modified xsi:type="dcterms:W3CDTF">2023-11-11T08:51:42Z</dcterms:modified>
</cp:coreProperties>
</file>