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2" r:id="rId1"/>
  </p:sldMasterIdLst>
  <p:sldIdLst>
    <p:sldId id="256" r:id="rId2"/>
    <p:sldId id="304" r:id="rId3"/>
    <p:sldId id="305" r:id="rId4"/>
    <p:sldId id="289" r:id="rId5"/>
    <p:sldId id="257" r:id="rId6"/>
    <p:sldId id="281" r:id="rId7"/>
    <p:sldId id="292" r:id="rId8"/>
    <p:sldId id="291" r:id="rId9"/>
    <p:sldId id="290" r:id="rId10"/>
    <p:sldId id="300" r:id="rId11"/>
    <p:sldId id="258" r:id="rId12"/>
    <p:sldId id="282" r:id="rId13"/>
    <p:sldId id="293" r:id="rId14"/>
    <p:sldId id="294" r:id="rId15"/>
    <p:sldId id="295" r:id="rId16"/>
    <p:sldId id="283" r:id="rId17"/>
    <p:sldId id="285" r:id="rId18"/>
    <p:sldId id="296" r:id="rId19"/>
    <p:sldId id="297" r:id="rId20"/>
    <p:sldId id="284" r:id="rId21"/>
    <p:sldId id="298" r:id="rId22"/>
    <p:sldId id="299" r:id="rId23"/>
    <p:sldId id="287" r:id="rId24"/>
    <p:sldId id="288" r:id="rId25"/>
    <p:sldId id="301" r:id="rId26"/>
    <p:sldId id="302" r:id="rId27"/>
    <p:sldId id="303" r:id="rId28"/>
  </p:sldIdLst>
  <p:sldSz cx="9753600" cy="7315200"/>
  <p:notesSz cx="6858000" cy="9144000"/>
  <p:embeddedFontLst>
    <p:embeddedFont>
      <p:font typeface="Helvetica" panose="020B060402020202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6600"/>
    <a:srgbClr val="66FF66"/>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1488" y="7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32.114"/>
    </inkml:context>
    <inkml:brush xml:id="br0">
      <inkml:brushProperty name="width" value="0.025" units="cm"/>
      <inkml:brushProperty name="height" value="0.025" units="cm"/>
      <inkml:brushProperty name="color" value="#E71224"/>
    </inkml:brush>
  </inkml:definitions>
  <inkml:trace contextRef="#ctx0" brushRef="#br0">0 1 24575,'0'15'0,"0"19"0,23 57 0,7 65 0,13 57 0,7 60 0,-5 51 0,-10 14-842,-11 25 842,-10-5 0,-7-3 0,10-11 0,2-41 0,-2-57-6366,4-33 6366,-3-46 0,12-35 0,0-41-983</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42.439"/>
    </inkml:context>
    <inkml:brush xml:id="br0">
      <inkml:brushProperty name="width" value="0.025" units="cm"/>
      <inkml:brushProperty name="height" value="0.025" units="cm"/>
      <inkml:brushProperty name="color" value="#E71224"/>
    </inkml:brush>
  </inkml:definitions>
  <inkml:trace contextRef="#ctx0" brushRef="#br0">313 204 24575,'0'-9'0,"0"1"0,-1-1 0,0 1 0,0 0 0,-1-1 0,0 1 0,-1 0 0,1 0 0,-2 0 0,1 1 0,-1-1 0,0 1 0,0 0 0,-1 0 0,0 0 0,-1 1 0,1-1 0,-1 1 0,0 1 0,-1-1 0,1 1 0,-1 0 0,0 0 0,0 1 0,-1 0 0,1 0 0,-1 1 0,-10-3 0,14 4 0,0 0 0,0 1 0,0-1 0,0 1 0,0 0 0,0 0 0,-1 0 0,1 1 0,0 0 0,-1 0 0,1 0 0,0 0 0,0 0 0,-1 1 0,1 0 0,0 0 0,0 0 0,0 0 0,0 1 0,0 0 0,0 0 0,0 0 0,0 0 0,1 0 0,-1 1 0,1-1 0,0 1 0,0 0 0,0 0 0,0 1 0,0-1 0,0 0 0,1 1 0,0 0 0,0-1 0,0 1 0,-2 5 0,-3 11 0,0 0 0,2 0 0,0 1 0,1 0 0,1 0 0,0 26 0,8 529 0,-2-534 0,1-1 0,2 0 0,13 43 0,-14-66 0,0 0 0,2 0 0,0-1 0,1 0 0,1 0 0,1-1 0,0 0 0,23 27 0,-31-41 0,-1 1 0,1-1 0,0 0 0,0 0 0,0 0 0,0-1 0,0 1 0,1 0 0,-1-1 0,1 1 0,-1-1 0,1 0 0,-1 0 0,1 0 0,-1 0 0,1 0 0,0-1 0,0 1 0,-1-1 0,1 0 0,0 0 0,4 0 0,-5-1 0,0 0 0,0-1 0,1 1 0,-1-1 0,0 1 0,0-1 0,-1 0 0,1 0 0,0 0 0,0 0 0,-1 0 0,0 0 0,1 0 0,-1 0 0,0-1 0,0 1 0,0 0 0,0-1 0,0 1 0,-1-1 0,1 1 0,-1-1 0,1-3 0,4-37 0,-1-1 0,-2-49 0,-3 55 0,2-1 0,2 1 0,11-56 0,37-70 0,0 1 0,-49 154 0,1 1 0,0-1 0,0 0 0,1 1 0,-1-1 0,2 1 0,6-10 0,-10 18 0,-1-1 0,1 0 0,-1 0 0,1 0 0,0 1 0,0-1 0,-1 0 0,1 1 0,0-1 0,0 1 0,0-1 0,0 1 0,0-1 0,0 1 0,0 0 0,0-1 0,0 1 0,0 0 0,0 0 0,0 0 0,0 0 0,0 0 0,0 0 0,0 0 0,0 0 0,1 0 0,1 2 0,-1-1 0,0 1 0,0-1 0,0 1 0,0 0 0,0 0 0,0 0 0,-1 0 0,1 0 0,-1 0 0,1 1 0,-1-1 0,0 0 0,0 1 0,2 3 0,6 21 0,-1 0 0,0 1 0,-2 0 0,4 49 0,0 1 0,-6-53 0,108 507 0,-108-516 0,1-1 0,1 1 0,1-1 0,0 0 0,1-1 0,0 0 0,14 17 0,-16-24 0,0 0 0,1 0 0,0-1 0,1 0 0,0 0 0,-1-1 0,2 0 0,-1-1 0,0 1 0,1-2 0,0 1 0,0-1 0,18 3 0,25 1 0,0-3 0,0-2 0,0-2 0,0-3 0,77-13 0,-115 13 0,0 0 0,-1-1 0,0 0 0,0-1 0,0-1 0,-1 0 0,20-12 0,77-65 0,-57 41 0,-40 34-114,-1 0 1,0 0-1,0-2 0,-1 1 0,0-1 1,-1-1-1,0 0 0,-1 0 0,0 0 1,-1-1-1,6-13 0,-2-14-6712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44.401"/>
    </inkml:context>
    <inkml:brush xml:id="br0">
      <inkml:brushProperty name="width" value="0.025" units="cm"/>
      <inkml:brushProperty name="height" value="0.025" units="cm"/>
      <inkml:brushProperty name="color" value="#E71224"/>
    </inkml:brush>
  </inkml:definitions>
  <inkml:trace contextRef="#ctx0" brushRef="#br0">72 0 24575,'0'1325'0,"4"-1306"0,5-18 0,18-29 0,-17 15 0,44-45 0,3 2 0,2 3 0,3 2 0,1 3 0,3 3 0,1 3 0,2 3 0,2 3 0,135-48 0,-150 68 0,2 2 0,0 2 0,111-6 0,177 15 0,-265 5 0,106 0 0,334 9 0,-512-10 0,10-1 0,0 2 0,0 0 0,0 1 0,18 5 0,-33-7 0,-1 0 0,1 0 0,-1 1 0,1-1 0,-1 1 0,0 0 0,0 0 0,0 0 0,0 0 0,0 0 0,0 1 0,0-1 0,-1 1 0,0 0 0,1 0 0,-1 0 0,0 0 0,0 0 0,0 0 0,-1 0 0,1 1 0,-1-1 0,0 1 0,0-1 0,0 1 0,0 4 0,0 16 0,-1-1 0,-2 0 0,0 0 0,-6 24 0,-2 20 0,9-51 0,-1-1 0,-1 1 0,0-1 0,-7 18 0,7-27 0,1 0 0,-1 0 0,0-1 0,-1 0 0,1 0 0,-1 0 0,0 0 0,0 0 0,-1-1 0,0 1 0,1-1 0,-1-1 0,-11 7 0,-6 1 0,-2-2 0,1-1 0,-1 0 0,0-2 0,-1-1 0,1-1 0,-46 2 0,-676 15 0,232-15 0,352 2-118,-634 6-1129,800-15-5579</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46.288"/>
    </inkml:context>
    <inkml:brush xml:id="br0">
      <inkml:brushProperty name="width" value="0.025" units="cm"/>
      <inkml:brushProperty name="height" value="0.025" units="cm"/>
      <inkml:brushProperty name="color" value="#E71224"/>
    </inkml:brush>
  </inkml:definitions>
  <inkml:trace contextRef="#ctx0" brushRef="#br0">840 445 24575,'1'-55'0,"1"33"0,-2 0 0,0 0 0,-1 0 0,-1 0 0,-1 0 0,-1 0 0,-9-29 0,9 45 0,1 0 0,-1-1 0,0 1 0,0 1 0,-1-1 0,0 1 0,0-1 0,0 1 0,-1 1 0,1-1 0,-1 1 0,-12-7 0,-7-2 0,-52-19 0,56 24 0,-13-4 0,0 1 0,0 2 0,0 1 0,-1 2 0,0 1 0,-1 2 0,1 1 0,-42 4 0,72-2 0,0 1 0,0 0 0,0 1 0,1-1 0,-1 1 0,0 0 0,1 0 0,-1 0 0,1 0 0,-1 1 0,1 0 0,0 0 0,0 0 0,0 0 0,1 1 0,-1 0 0,1-1 0,-6 9 0,-1 5 0,1 0 0,0 1 0,-10 30 0,1-2 0,-16 26 0,20-47 0,2 1 0,1-1 0,1 2 0,1 0 0,-7 35 0,16-60 0,-4 22 0,1 0 0,1 1 0,1-1 0,2 26 0,-1-44 0,1-1 0,-1 1 0,1 0 0,1-1 0,-1 1 0,1-1 0,0 1 0,0-1 0,1 0 0,0 0 0,0 0 0,0 0 0,0 0 0,1-1 0,0 1 0,0-1 0,0 0 0,0 0 0,0-1 0,1 1 0,0-1 0,0 0 0,5 3 0,9 1 0,0-1 0,0 0 0,0-2 0,1 0 0,-1-1 0,24 0 0,128-4 0,-108-1 0,-5 2 0,-20 1 0,50-5 0,-79 3 0,1-1 0,-1 0 0,1 0 0,-1 0 0,0-1 0,0-1 0,0 0 0,-1 0 0,1 0 0,10-9 0,-3-1 0,0-1 0,-2 0 0,0-2 0,0 1 0,-2-2 0,0 1 0,17-37 0,-12 18 0,-2-1 0,-1 0 0,11-55 0,-10 50 0,-15 41 0,1 0 0,-1 0 0,1 1 0,-1-1 0,1 0 0,-1 1 0,1-1 0,-1 0 0,1 1 0,0-1 0,-1 1 0,1-1 0,0 1 0,-1-1 0,1 1 0,0 0 0,0-1 0,0 1 0,-1 0 0,2-1 0,0 1 0,-1 1 0,0-1 0,0 0 0,0 1 0,0-1 0,0 1 0,0-1 0,0 1 0,0 0 0,0-1 0,0 1 0,-1 0 0,1 0 0,0-1 0,0 1 0,-1 0 0,1 0 0,0 0 0,-1 0 0,1 0 0,0 1 0,4 8 0,0 0 0,-1 0 0,0 0 0,0 1 0,-1 0 0,3 20 0,3 74 0,-7-67 0,6 48 0,3 0 0,34 134 0,-42-211 0,0 0 0,0-1 0,0 1 0,1-1 0,0 0 0,1 0 0,0 0 0,0-1 0,1 1 0,7 6 0,-10-10 0,1-1 0,0 0 0,0 0 0,0-1 0,0 1 0,0-1 0,1 0 0,-1 0 0,1 0 0,-1-1 0,1 0 0,0 1 0,0-2 0,-1 1 0,1 0 0,0-1 0,0 0 0,0 0 0,0-1 0,6 0 0,4-3 0,0 0 0,0-1 0,-1-1 0,0 0 0,0-1 0,0-1 0,17-12 0,86-71 0,-111 85 0,37-29 0,-3-2 0,-1-2 0,-2-1 0,-1-2 0,-3-2 0,-1-1 0,-2-1 0,-3-2 0,-1 0 0,-3-2 0,31-95 0,-30 59 0,-24 86 0,0 1 0,0-1 0,0 0 0,0 0 0,0 0 0,0 0 0,0 0 0,0 0 0,0 0 0,1 1 0,-1-1 0,0 0 0,0 0 0,0 0 0,0 0 0,0 0 0,0 0 0,0 0 0,0 0 0,0 0 0,0 1 0,0-1 0,0 0 0,0 0 0,0 0 0,1 0 0,-1 0 0,0 0 0,0 0 0,0 0 0,0 0 0,0 0 0,0 0 0,0 0 0,0 0 0,1 0 0,-1 0 0,0 0 0,0 0 0,0 0 0,0 0 0,0 0 0,0 0 0,0 0 0,1 0 0,-1 0 0,0 0 0,0 0 0,0 0 0,0 0 0,0 0 0,0 0 0,0 0 0,0 0 0,1 0 0,-1 0 0,0 0 0,0 0 0,0-1 0,4 22 0,0 27 0,-7 760 0,2-799 0,1 4 0,0-1 0,0 1 0,1-1 0,1 0 0,6 24 0,-8-34 0,1-1 0,0 1 0,-1-1 0,1 1 0,0-1 0,0 1 0,0-1 0,0 1 0,0-1 0,0 0 0,1 0 0,-1 0 0,0 0 0,1 1 0,-1-2 0,1 1 0,-1 0 0,1 0 0,-1 0 0,3 0 0,-1-1 0,0 0 0,0 1 0,0-2 0,0 1 0,0 0 0,0-1 0,0 1 0,0-1 0,0 0 0,0 0 0,-1 0 0,1 0 0,0 0 0,0-1 0,3-2 0,12-8 12,-1-1 0,0 0 0,-1-2 0,0 1 0,-1-2 0,-1 0 0,-1-1 0,0 0 0,20-37 0,-18 25-260,-1-1 1,-2 0-1,0 0 1,-2-1-1,11-62 1,-13 33-6579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46.718"/>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47.318"/>
    </inkml:context>
    <inkml:brush xml:id="br0">
      <inkml:brushProperty name="width" value="0.025" units="cm"/>
      <inkml:brushProperty name="height" value="0.025" units="cm"/>
      <inkml:brushProperty name="color" value="#E71224"/>
    </inkml:brush>
  </inkml:definitions>
  <inkml:trace contextRef="#ctx0" brushRef="#br0">0 1 24575,'23'0'0,"21"0"0,19 0 0,21 0 0,10 0 0,6 0 0,6 0 0,-6 0 0,-5 0 0,2 7 0,9 11 0,7 8 0,8 9 0,-10-3 0,-23 1 0,-28-5-8191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49.368"/>
    </inkml:context>
    <inkml:brush xml:id="br0">
      <inkml:brushProperty name="width" value="0.025" units="cm"/>
      <inkml:brushProperty name="height" value="0.025" units="cm"/>
      <inkml:brushProperty name="color" value="#E71224"/>
    </inkml:brush>
  </inkml:definitions>
  <inkml:trace contextRef="#ctx0" brushRef="#br0">365 352 24575,'5'0'0,"24"1"0,-1-2 0,0 0 0,1-2 0,37-9 0,-57 9 0,0 0 0,-1 0 0,1-1 0,-1 0 0,0-1 0,0 0 0,0 0 0,-1-1 0,1 0 0,-1 0 0,-1 0 0,1-1 0,-1 0 0,0-1 0,-1 1 0,0-1 0,5-9 0,-8 12 0,1 1 0,-1-1 0,0 0 0,0 1 0,-1-1 0,1 0 0,-1 0 0,0 0 0,-1 0 0,1 0 0,-1 0 0,0 0 0,0-1 0,0 1 0,-1 0 0,0 0 0,0 0 0,0 0 0,-1 0 0,1 1 0,-4-6 0,2 4 0,-2-1 0,1 1 0,-1 0 0,0 0 0,0 1 0,0 0 0,-1-1 0,0 2 0,0-1 0,0 1 0,-1 0 0,1 0 0,-14-5 0,2 2 0,-1 0 0,1 2 0,-1 0 0,0 1 0,0 1 0,0 0 0,0 2 0,-1 0 0,1 1 0,-1 1 0,1 1 0,0 1 0,0 0 0,-35 12 0,38-9 0,0 0 0,1 2 0,-1 0 0,2 0 0,-1 1 0,1 1 0,1 1 0,-1 0 0,2 0 0,0 1 0,0 1 0,1 0 0,1 1 0,0 0 0,1 0 0,-15 31 0,15-22 0,1 1 0,1 0 0,0 1 0,2-1 0,-3 40 0,6-15 0,6 91 0,-2-124 0,1 0 0,1-1 0,1 1 0,0 0 0,1-1 0,0 0 0,1-1 0,1 0 0,1 0 0,0 0 0,0-1 0,1 0 0,1-1 0,0 0 0,23 18 0,16 10 0,3-2 0,92 50 0,-99-61 0,478 234 0,-431-217 0,-81-38 0,0-1 0,1 0 0,0-1 0,-1 0 0,2-1 0,-1 0 0,0-1 0,1-1 0,-1 0 0,22-2 0,-25 0 0,-1-1 0,1 0 0,-1-1 0,0 0 0,0-1 0,0 1 0,0-2 0,0 1 0,-1-1 0,0-1 0,0 1 0,0-2 0,-1 1 0,13-15 0,-5 4 0,-1-1 0,-1 0 0,-1-1 0,0 0 0,-2-1 0,0 0 0,-1-1 0,9-30 0,-3-10 0,13-109 0,4-272 0,-29 373 0,-2 64 0,-1 0 0,1 0 0,0 0 0,1 1 0,-1-1 0,1 0 0,0 0 0,0 1 0,0-1 0,1 1 0,3-4 0,-6 7 0,0 1 0,0 0 0,0 0 0,1 0 0,-1 0 0,0 0 0,0-1 0,0 1 0,1 0 0,-1 0 0,0 0 0,0 0 0,1 0 0,-1 0 0,0 0 0,0 0 0,0 0 0,1 0 0,-1 0 0,0 0 0,0 0 0,1 0 0,-1 0 0,0 0 0,0 0 0,1 0 0,-1 1 0,0-1 0,0 0 0,0 0 0,1 0 0,-1 0 0,0 0 0,0 0 0,0 1 0,0-1 0,1 0 0,-1 0 0,0 0 0,0 1 0,0-1 0,0 0 0,0 0 0,0 0 0,1 1 0,-1-1 0,0 0 0,0 0 0,0 1 0,0-1 0,0 0 0,0 0 0,0 1 0,0-1 0,0 0 0,0 0 0,0 1 0,3 19 0,6 242 0,-10-173 0,15 124 0,-8-162 0,4-1 0,28 93 0,-32-126 0,1-1 0,0 0 0,2 0 0,-1 0 0,2-1 0,0-1 0,1 0 0,0 0 0,1-1 0,1 0 0,28 21 0,-18-18 0,0-1 0,2-1 0,-1-2 0,2 0 0,-1-2 0,2 0 0,51 11 0,-61-18 0,0-1 0,0 0 0,0-2 0,0 0 0,0 0 0,0-2 0,0 0 0,0-1 0,0 0 0,0-2 0,-1 0 0,0 0 0,0-2 0,16-9 0,-10 3 0,0-2 0,-1-1 0,-1 0 0,-1-1 0,20-23 0,80-107 0,-108 133 0,15-22 0,-1-1 0,-1-1 0,22-54 0,-34 66 0,-2-2 0,-1 1 0,-1-1 0,-1-1 0,-1 1 0,1-35 0,-6 48 0,7-56 0,-8 72 0,0-1 0,1 0 0,-1 1 0,0-1 0,0 0 0,0 1 0,0-1 0,1 1 0,-1-1 0,0 0 0,0 1 0,1-1 0,-1 0 0,0 0 0,0 1 0,1-1 0,-1 0 0,0 0 0,1 1 0,-1-1 0,0 0 0,1 0 0,-1 0 0,1 1 0,-1-1 0,0 0 0,1 0 0,-1 0 0,1 0 0,-1 0 0,0 0 0,1 0 0,-1 0 0,1 0 0,-1 0 0,0 0 0,1 0 0,-1 0 0,1-1 0,-1 1 0,0 0 0,1 0 0,-1 0 0,1 0 0,-1-1 0,0 1 0,1 0 0,-1 0 0,0-1 0,0 1 0,1 0 0,-1-1 0,0 1 0,0 0 0,1-1 0,-1 1 0,0 0 0,0-1 0,0 1 0,1 0 0,-1-1 0,0 1 0,0-1 0,0 1 0,0 0 0,0-1 0,0 1 0,0-1 0,0 0 0,23 44 0,-11-18 0,-1-11 0,0-1 0,1 0 0,1 0 0,0-1 0,0-1 0,1 0 0,1-1 0,0 0 0,0-1 0,1-1 0,0-1 0,0 0 0,1-1 0,-1-1 0,2 0 0,-1-1 0,0-1 0,1-1 0,24 1 0,-32-3-37,-1-1 0,0-1 1,0 1-1,0-1 0,0-1 0,0 1 0,0-2 0,0 1 0,-1-1 0,0 0 0,0-1 0,0 0 1,0 0-1,-1-1 0,0 0 0,0 0 0,0-1 0,-1 0 0,0 0 0,0 0 0,-1-1 0,0 0 1,0 0-1,-1 0 0,0-1 0,0 1 0,-1-1 0,0 0 0,-1 0 0,0 0 0,0 0 0,-1 0 1,0-1-1,-1 1 0,0 0 0,-1-10 0,-11-32-6789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50.481"/>
    </inkml:context>
    <inkml:brush xml:id="br0">
      <inkml:brushProperty name="width" value="0.025" units="cm"/>
      <inkml:brushProperty name="height" value="0.025" units="cm"/>
      <inkml:brushProperty name="color" value="#E71224"/>
    </inkml:brush>
  </inkml:definitions>
  <inkml:trace contextRef="#ctx0" brushRef="#br0">2 1132 24575,'0'-24'0,"-1"-26"0,2 1 0,2-1 0,19-96 0,-8 97 0,2 0 0,3 1 0,1 1 0,3 1 0,1 1 0,34-47 0,-51 84 0,0-1 0,0 1 0,0 1 0,1-1 0,1 1 0,-1 1 0,1-1 0,0 2 0,0-1 0,1 1 0,0 0 0,0 1 0,0 0 0,0 1 0,0 0 0,1 1 0,11-2 0,19 0 0,0 2 0,0 2 0,51 5 0,-7 0 0,309 0 0,-377-5 8,-1-1 0,1-1 0,-1 0 0,0-2 0,0 1 0,0-2 0,0 0 0,0-1 0,-1-1 0,0 0 0,-1-1 0,0 0 0,0-1 0,19-17 0,-9 4-220,-1-2 0,-1 0 0,-1-2-1,-1 0 1,-1-1 0,18-37 0,-15 25-6614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4:02.433"/>
    </inkml:context>
    <inkml:brush xml:id="br0">
      <inkml:brushProperty name="width" value="0.025" units="cm"/>
      <inkml:brushProperty name="height" value="0.025" units="cm"/>
      <inkml:brushProperty name="color" value="#E71224"/>
    </inkml:brush>
  </inkml:definitions>
  <inkml:trace contextRef="#ctx0" brushRef="#br0">34 0 24575,'-1'1'0,"0"-1"0,0 0 0,-1 0 0,1 1 0,0-1 0,0 1 0,0-1 0,-1 1 0,1-1 0,0 1 0,0 0 0,0-1 0,0 1 0,0 0 0,0 0 0,0 0 0,0 0 0,1 0 0,-1 0 0,0 0 0,1 0 0,-1 0 0,0 0 0,1 0 0,-1 1 0,1-1 0,-1 1 0,-6 39 0,7-25 0,1 1 0,1-1 0,0 0 0,1 0 0,1 0 0,1 0 0,0-1 0,9 19 0,26 61 2,69 115-1,72 88-13,-61-106-107,391 718-297,-77 40 191,-416-903 349,-3 1-1,16 87 0,-3 98 275,-27-221-397,0-3-1,0 1 0,0-1 0,1 0 0,1-1 0,-1 1 0,1 0 0,1-1 0,8 16 0,-11-22 0,0 0 0,1-1 0,-1 1 0,1 0 0,-1-1 0,1 1 0,0-1 0,0 1 0,0-1 0,-1 0 0,1 0 0,0 0 0,1 0 0,-1 0 0,0 0 0,4 0 0,-3-1 0,0 0 0,0 0 0,1 0 0,-1 0 0,0-1 0,0 1 0,0-1 0,0 0 0,0 0 0,0 0 0,0-1 0,0 1 0,0-1 0,-1 1 0,4-4 0,7-4 0,-1-1 0,0-1 0,-1 1 0,0-2 0,18-23 0,39-73 0,-49 74 0,175-316 0,150-382 0,-333 707 0,75-194 0,-76 186 0,-1-1 0,-1-1 0,-2 1 0,2-59 0,-3 21 0,16-81 0,-6 59 0,1 12 0,4 1 0,3 1 0,35-79 0,29-97 0,-57 161-1365,-17 59-5461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4:03.577"/>
    </inkml:context>
    <inkml:brush xml:id="br0">
      <inkml:brushProperty name="width" value="0.025" units="cm"/>
      <inkml:brushProperty name="height" value="0.025" units="cm"/>
      <inkml:brushProperty name="color" value="#E71224"/>
    </inkml:brush>
  </inkml:definitions>
  <inkml:trace contextRef="#ctx0" brushRef="#br0">0 1 24575,'0'2933'0,"0"-3297"-1365,0 208-5461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4:04.767"/>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33.306"/>
    </inkml:context>
    <inkml:brush xml:id="br0">
      <inkml:brushProperty name="width" value="0.025" units="cm"/>
      <inkml:brushProperty name="height" value="0.025" units="cm"/>
      <inkml:brushProperty name="color" value="#E71224"/>
    </inkml:brush>
  </inkml:definitions>
  <inkml:trace contextRef="#ctx0" brushRef="#br0">1286 19 24575,'-2'-2'0,"-1"0"0,0 0 0,0 0 0,0 0 0,0 1 0,0 0 0,0-1 0,0 1 0,0 0 0,0 0 0,0 1 0,-1-1 0,-4 0 0,-46 2 0,43-1 0,-18 3 0,1 1 0,0 1 0,0 1 0,0 1 0,-35 16 0,-133 68 0,167-77 0,-511 315 0,473-284 0,54-37 0,0 1 0,1 0 0,1 1 0,-1 0 0,1 1 0,1 0 0,-12 17 0,17-20 0,1 0 0,0 1 0,0-1 0,1 1 0,0-1 0,0 1 0,1 0 0,0 0 0,1 0 0,0 1 0,0-1 0,1 0 0,1 16 0,4 5 0,1 0 0,1 0 0,1-1 0,2 1 0,1-2 0,1 0 0,1 0 0,2-1 0,0-1 0,2 0 0,35 40 0,23 17 0,155 136 0,-189-183 0,53 47 0,226 208 0,-231-202 0,109 140 0,-187-216 0,-1 0 0,0 1 0,0 1 0,-2 0 0,0 0 0,-1 0 0,0 1 0,-1 0 0,-1 1 0,-1-1 0,0 1 0,-1 0 0,1 19 0,-2-4-1365,1-9-5461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4:06.560"/>
    </inkml:context>
    <inkml:brush xml:id="br0">
      <inkml:brushProperty name="width" value="0.025" units="cm"/>
      <inkml:brushProperty name="height" value="0.025" units="cm"/>
      <inkml:brushProperty name="color" value="#E71224"/>
    </inkml:brush>
  </inkml:definitions>
  <inkml:trace contextRef="#ctx0" brushRef="#br0">0 0 24575,'2'38'0,"10"61"0,1-5 0,8 893 0,-23-698 0,1 1128-1365,1-1358-5461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4:09.576"/>
    </inkml:context>
    <inkml:brush xml:id="br0">
      <inkml:brushProperty name="width" value="0.025" units="cm"/>
      <inkml:brushProperty name="height" value="0.025" units="cm"/>
      <inkml:brushProperty name="color" value="#E71224"/>
    </inkml:brush>
  </inkml:definitions>
  <inkml:trace contextRef="#ctx0" brushRef="#br0">231 1 24575,'95'-1'0,"114"3"0,-198-1 0,1 1 0,-1 0 0,1 0 0,-1 1 0,0 0 0,0 1 0,-1 0 0,1 1 0,-1 1 0,17 10 0,-13-5 0,0 0 0,-1 1 0,0 1 0,-1 0 0,0 1 0,12 18 0,3 14 0,-2 1 0,-1 1 0,26 78 0,34 131 0,-72-205 0,-2-1 0,-2 1 0,1 58 0,-7-87 0,-2 1 0,-1-1 0,-1 0 0,-1 0 0,-5 23 0,4-34 0,0-1 0,-1 0 0,0 0 0,0 0 0,-1-1 0,0 0 0,-1 0 0,0-1 0,-1 1 0,0-2 0,-16 15 0,-6 1 0,-2-1 0,0-1 0,-1-2 0,-42 19 0,-150 52 0,159-71 0,-115 20 0,-12 3 0,148-23 0,44-20 0,1 0 0,-1 1 0,1-1 0,-1 1 0,0-1 0,1 1 0,-1-1 0,1 1 0,-1 0 0,1-1 0,-1 1 0,1-1 0,0 1 0,-1 0 0,1-1 0,0 1 0,-1 0 0,1 0 0,0-1 0,0 1 0,0 1 0,0-1 0,0 0 0,1 0 0,0 0 0,-1 0 0,1 0 0,0 0 0,-1 0 0,1 0 0,0-1 0,0 1 0,-1 0 0,1 0 0,0-1 0,0 1 0,0-1 0,0 1 0,0-1 0,0 1 0,0-1 0,2 1 0,79 29 0,-53-21 0,0 1 0,-1 1 0,0 2 0,-1 1 0,-1 1 0,30 22 0,28 37 0,96 111 0,-63-60 0,-114-122 0,151 165 0,-133-142 0,-2 1 0,0 1 0,-2 1 0,24 55 0,-6 17 0,-22-60 0,31 66 0,-37-91 0,-1 1 0,0 0 0,-2 0 0,1 0 0,1 20 0,-3-14 0,2 0 0,8 23 0,-8-30 0,1 0 0,1 0 0,0-1 0,1 0 0,1-1 0,11 14 0,-18-25 0,1 0 0,0 0 0,-1 0 0,1 0 0,1 0 0,-1-1 0,0 0 0,1 1 0,-1-1 0,1-1 0,0 1 0,-1 0 0,1-1 0,0 0 0,0 0 0,0 0 0,0 0 0,0-1 0,0 0 0,0 1 0,1-1 0,-1-1 0,0 1 0,0-1 0,0 1 0,0-1 0,0 0 0,0-1 0,-1 1 0,8-4 0,0-3-114,1 0 1,-1 0-1,-1-1 0,1-1 0,-1 0 1,-1 0-1,0-1 0,-1 0 0,0 0 1,0-1-1,6-15 0,38-70-6712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4:11.359"/>
    </inkml:context>
    <inkml:brush xml:id="br0">
      <inkml:brushProperty name="width" value="0.025" units="cm"/>
      <inkml:brushProperty name="height" value="0.025" units="cm"/>
      <inkml:brushProperty name="color" value="#E71224"/>
    </inkml:brush>
  </inkml:definitions>
  <inkml:trace contextRef="#ctx0" brushRef="#br0">0 0 24575,'23'491'0,"-2"-82"0,-21-103 0,3 97 0,16-189 0,61 277 0,-57-368 0,-13-76 0,1-1 0,3 0 0,2-1 0,2 0 0,45 81 0,-26-60 0,14 27 0,4-2 0,115 145 0,-162-227 0,1 1 0,0-2 0,0 1 0,1-1 0,0-1 0,0 0 0,1 0 0,0-1 0,0 0 0,1-1 0,-1-1 0,1 1 0,0-2 0,0 0 0,1 0 0,-1-1 0,0-1 0,1 0 0,-1 0 0,1-2 0,0 1 0,-1-2 0,0 1 0,1-2 0,-1 0 0,0 0 0,0-1 0,0 0 0,-1-1 0,1-1 0,-1 0 0,-1 0 0,1-1 0,16-14 0,-10 4 0,0-2 0,-1 0 0,-1 0 0,-1-2 0,20-36 0,46-120 0,-22 42 0,-43 107 0,-2-1 0,-1-1 0,-1 0 0,-2-1 0,-1 0 0,-1 0 0,-2-1 0,2-59 0,-12-199 0,4-151 0,45 107 0,-26 229 0,9-172 0,-27 97-1365,-1 133-5461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4:12.559"/>
    </inkml:context>
    <inkml:brush xml:id="br0">
      <inkml:brushProperty name="width" value="0.025" units="cm"/>
      <inkml:brushProperty name="height" value="0.025" units="cm"/>
      <inkml:brushProperty name="color" value="#E71224"/>
    </inkml:brush>
  </inkml:definitions>
  <inkml:trace contextRef="#ctx0" brushRef="#br0">1559 269 24575,'4'-5'0,"-1"1"0,1 0 0,-1-1 0,0 1 0,-1-1 0,1 0 0,-1 0 0,0 0 0,0 0 0,0-1 0,-1 1 0,0 0 0,0-1 0,0 1 0,0-1 0,-1 1 0,0-1 0,-1 1 0,1-1 0,-1 1 0,0 0 0,0-1 0,0 1 0,-1 0 0,0-1 0,0 1 0,-1 0 0,1 1 0,-1-1 0,0 0 0,0 1 0,0-1 0,-1 1 0,0 0 0,0 0 0,0 1 0,0-1 0,0 1 0,-6-4 0,-13-2 0,-1 1 0,0 1 0,0 1 0,-48-5 0,20 3 0,-116-13 0,145 19 0,0 2 0,1 0 0,-1 2 0,0 0 0,-28 8 0,42-8 0,0 1 0,1 1 0,-1-1 0,1 1 0,0 0 0,0 1 0,0 0 0,1 0 0,0 1 0,0 0 0,0 0 0,0 1 0,-6 9 0,5-5 0,2 0 0,-1 0 0,1 0 0,1 1 0,0 0 0,1 0 0,0 0 0,-3 22 0,3-3 0,1 0 0,2 1 0,1-1 0,2 1 0,1-1 0,1 0 0,9 32 0,1-11 0,1 0 0,3-2 0,2 0 0,2-2 0,2 0 0,2-1 0,2-2 0,43 53 0,87 90 0,8-7 0,265 224 0,-372-356 0,114 106 0,-156-138 0,-1 1 0,-1 1 0,0 0 0,-2 1 0,0 1 0,-2 0 0,13 31 0,-19-38 0,-1-1 0,-1 1 0,0 1 0,-1-1 0,-1 0 0,0 1 0,0-1 0,-3 19 0,1-25 0,0 1 0,-1 0 0,0 0 0,0 0 0,-1-1 0,0 1 0,-1-1 0,0 0 0,0 0 0,-1 0 0,1-1 0,-2 1 0,1-1 0,-9 8 0,-14 8 0,0-1 0,-1-1 0,-1-2 0,0-1 0,-45 18 0,24-15 0,-2-2 0,-95 22 0,58-25 0,0-4 0,-104 0 0,-183-20 0,340 6 0,-1-3 0,1 0 0,1-3 0,-1-1 0,2-1 0,-1-2 0,1-2 0,1-1 0,1-1 0,0-2 0,1-2 0,1-1 0,1-1 0,-41-39 0,-165-159-1365,116 108-5461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33.857"/>
    </inkml:context>
    <inkml:brush xml:id="br0">
      <inkml:brushProperty name="width" value="0.025" units="cm"/>
      <inkml:brushProperty name="height" value="0.025" units="cm"/>
      <inkml:brushProperty name="color" value="#E71224"/>
    </inkml:brush>
  </inkml:definitions>
  <inkml:trace contextRef="#ctx0" brushRef="#br0">0 0 24575,'53'183'0,"282"628"0,-283-694 0,21 46 0,171 280 0,-232-424 0,1-1 0,1 0 0,0-1 0,2-1 0,-1 0 0,28 20 0,-32-29 0,-1 0 0,2-1 0,-1 0 0,1-1 0,0 0 0,0-1 0,0-1 0,1 0 0,-1 0 0,1-1 0,0-1 0,21 1 0,59-5 0,172-26 0,-248 26 0,0 0 0,-1-2 0,0 0 0,0-1 0,18-9 0,-28 12 0,0-1 0,0 1 0,-1-1 0,1 0 0,-1-1 0,0 0 0,0 1 0,-1-1 0,0-1 0,1 1 0,-2-1 0,1 0 0,-1 0 0,0 0 0,0 0 0,2-8 0,1-14-200,-1 0 0,-1-1 0,-2 1 1,-2-44-1,0 63-166,-1-65-6460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36.624"/>
    </inkml:context>
    <inkml:brush xml:id="br0">
      <inkml:brushProperty name="width" value="0.025" units="cm"/>
      <inkml:brushProperty name="height" value="0.025" units="cm"/>
      <inkml:brushProperty name="color" value="#E71224"/>
    </inkml:brush>
  </inkml:definitions>
  <inkml:trace contextRef="#ctx0" brushRef="#br0">1 1113 24575,'1253'27'0,"-1163"-21"0,114 4 0,-197-10 0,-1-1 0,0 1 0,1-1 0,-1 0 0,0 0 0,0-1 0,0 0 0,0 0 0,11-5 0,-13 4 0,-1 1 0,1-1 0,-1 0 0,0 0 0,0 0 0,0 0 0,0 0 0,-1-1 0,1 0 0,-1 1 0,0-1 0,0 0 0,0 0 0,-1 0 0,2-5 0,3-13 0,-1-1 0,-2 1 0,0-1 0,0-33 0,-9-99 0,1 67 0,4 31 0,2 26 0,-2 0 0,0 0 0,-3 1 0,-8-39 0,11 63 0,-1 0 0,0 0 0,0 0 0,0 0 0,-1 0 0,0 0 0,0 1 0,-1-1 0,1 1 0,-1 0 0,0 0 0,-1 0 0,1 1 0,-1 0 0,0-1 0,0 2 0,0-1 0,0 0 0,-1 1 0,0 0 0,1 1 0,-1-1 0,0 1 0,0 0 0,0 0 0,-8 0 0,10 1 0,-1 1 0,0 0 0,0 0 0,0 0 0,0 1 0,1-1 0,-1 1 0,0 0 0,0 1 0,1-1 0,-1 1 0,1 0 0,-1 0 0,1 0 0,0 1 0,0-1 0,0 1 0,0 0 0,1 1 0,-1-1 0,1 0 0,-1 1 0,1 0 0,0 0 0,1 0 0,-1 0 0,1 0 0,-2 5 0,-5 10 0,0 1 0,2-1 0,1 1 0,0 1 0,-3 27 0,-3 38 0,-2 125 0,17 93 0,0-156 0,-3 14 0,8 185 0,-4-289 0,4-1 0,1 0 0,34 106 0,-33-137 0,1 0 0,1-2 0,1 1 0,1-1 0,1-1 0,2-1 0,0 0 0,1-1 0,1-1 0,40 33 0,-44-41 0,1 0 0,1-1 0,0-1 0,0-1 0,1 0 0,0-1 0,1-1 0,0-1 0,0 0 0,0-2 0,1 0 0,-1-1 0,1-1 0,0-1 0,38-2 0,-49-1 0,1 0 0,-1-1 0,1 1 0,-1-2 0,0 0 0,0 0 0,0 0 0,-1-1 0,1 0 0,-1-1 0,-1 0 0,1 0 0,-1-1 0,0 0 0,11-13 0,1-6 0,-1 0 0,-1-1 0,21-45 0,-7 4 0,-4-1 0,-2-1 0,-3-1 0,-4-2 0,14-106 0,-18 36 0,-8-270 0,-6 398 0,0-1 0,1 1 0,4-21 0,-4 34 0,-1-1 0,1 1 0,-1 0 0,1 0 0,0 0 0,0-1 0,0 1 0,0 0 0,0 0 0,1 0 0,-1 1 0,0-1 0,4-3 0,-4 5 0,0-1 0,0 1 0,0-1 0,0 1 0,1 0 0,-1 0 0,0 0 0,0-1 0,0 1 0,0 0 0,0 0 0,1 1 0,-1-1 0,0 0 0,0 0 0,0 1 0,0-1 0,0 0 0,0 1 0,0-1 0,1 1 0,-1-1 0,-1 1 0,1 0 0,0-1 0,0 1 0,0 0 0,0 0 0,1 1 0,2 3 0,1 0 0,-1 0 0,0 0 0,0 0 0,-1 1 0,1 0 0,-1 0 0,-1 0 0,1 0 0,-1 0 0,2 10 0,12 77 0,-14-81 0,11 161 0,-11 234 0,-5-269 0,3-84 0,0-53 0,0 0 0,0-1 0,0 1 0,0-1 0,0 1 0,0-1 0,0 1 0,0 0 0,0-1 0,0 1 0,0-1 0,0 1 0,0 0 0,0-1 0,1 1 0,-1-1 0,0 1 0,0-1 0,1 1 0,-1-1 0,0 1 0,1-1 0,-1 1 0,1-1 0,-1 0 0,0 1 0,1-1 0,-1 0 0,1 1 0,-1-1 0,1 0 0,-1 1 0,2-1 0,13-13 0,10-31 0,69-209 0,-62 158 0,60-124 0,-71 176 0,-12 21 0,2 0 0,0 1 0,2 1 0,0-1 0,30-32 0,-37 48 0,0 0 0,0 0 0,1 1 0,0 0 0,0 0 0,0 1 0,1-1 0,-1 2 0,1-1 0,-1 1 0,1 0 0,0 1 0,0 0 0,0 0 0,0 0 0,0 1 0,13 2 0,-8-1 0,0 2 0,0-1 0,0 2 0,-1-1 0,1 2 0,-1 0 0,0 0 0,0 1 0,20 14 0,-16-8 0,-1 0 0,0 1 0,-1 1 0,0 1 0,-2-1 0,1 2 0,17 30 0,-14-16 0,-1 1 0,-2 0 0,16 58 0,3 6 0,-20-64 0,-2 0 0,-1 1 0,-1 0 0,4 43 0,-11-39 0,0-21 0,-1-17 0,1-34 0,1 1 0,2-1 0,1 1 0,2 0 0,2 1 0,15-43 0,94-202 0,-95 230 0,273-524 0,-219 448 0,4 3 0,136-154 0,-195 251 0,1 1 0,0 1 0,2 1 0,1 1 0,0 2 0,31-18 0,-50 33 0,1-1 0,0 1 0,1 1 0,-1 0 0,0 0 0,1 1 0,0 0 0,0 0 0,-1 1 0,1 0 0,0 0 0,0 1 0,0 0 0,0 1 0,0 0 0,0 1 0,0-1 0,-1 2 0,1-1 0,-1 1 0,1 1 0,-1-1 0,0 1 0,0 1 0,-1-1 0,1 1 0,7 7 0,8 10 0,-1 1 0,0 1 0,-2 1 0,-1 0 0,-1 2 0,21 40 0,78 186 0,-106-226 0,104 250 0,121 279 0,40-24 0,-269-521 0,0 0 0,0-1 0,1 1 0,0-2 0,1 1 0,10 8 0,-14-14 0,0-1 0,0 0 0,0 0 0,0 0 0,1-1 0,-1 1 0,1-1 0,-1-1 0,1 1 0,0-1 0,0 0 0,0 0 0,-1-1 0,11 0 0,3 0 0,0-1 0,0-2 0,0 0 0,0 0 0,0-2 0,-1 0 0,0-2 0,0 0 0,0 0 0,-1-2 0,0 0 0,-1-1 0,0-1 0,24-20 0,6-8 0,-1-2 0,-2-2 0,-2-2 0,40-56 0,-62 74 0,-2-1 0,-1 0 0,-1-1 0,-1-1 0,-2-1 0,-1 0 0,-1 0 0,-2-1 0,7-46 0,-7-110-1365,-10 102-5461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37.559"/>
    </inkml:context>
    <inkml:brush xml:id="br0">
      <inkml:brushProperty name="width" value="0.025" units="cm"/>
      <inkml:brushProperty name="height" value="0.025" units="cm"/>
      <inkml:brushProperty name="color" value="#E71224"/>
    </inkml:brush>
  </inkml:definitions>
  <inkml:trace contextRef="#ctx0" brushRef="#br0">1 598 24575,'41'-27'0,"0"-1"0,-1-2 0,-2-1 0,66-71 0,110-156 0,-207 250 0,1-4 0,1 0 0,1 1 0,0 1 0,0 0 0,1 0 0,1 1 0,-1 0 0,17-9 0,-23 16 0,0 0 0,-1 0 0,1 0 0,0 1 0,0 0 0,1 0 0,-1 0 0,0 1 0,0-1 0,0 1 0,0 0 0,1 1 0,-1-1 0,0 1 0,0 0 0,0 1 0,0-1 0,0 1 0,0 0 0,-1 0 0,1 0 0,0 1 0,-1-1 0,0 1 0,1 0 0,-1 1 0,3 3 0,24 24 0,-1 1 0,-2 1 0,-1 2 0,23 38 0,-20-28 0,2 0 0,44 45 0,-41-60-1365,-5-11-5461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38.121"/>
    </inkml:context>
    <inkml:brush xml:id="br0">
      <inkml:brushProperty name="width" value="0.025" units="cm"/>
      <inkml:brushProperty name="height" value="0.025" units="cm"/>
      <inkml:brushProperty name="color" value="#E71224"/>
    </inkml:brush>
  </inkml:definitions>
  <inkml:trace contextRef="#ctx0" brushRef="#br0">106 46 24575,'4'-3'0,"0"0"0,0 1 0,0-1 0,0 1 0,0 0 0,1 0 0,-1 0 0,1 1 0,-1 0 0,1 0 0,0 0 0,-1 0 0,1 1 0,5-1 0,-1 0 0,480-18 0,-398 19 0,-72 0 0,1 0 0,-1 1 0,0 1 0,0 0 0,0 2 0,22 6 0,-38-8 0,1-1 0,-1 1 0,1-1 0,-1 1 0,0 0 0,0 1 0,0-1 0,0 0 0,0 1 0,-1-1 0,1 1 0,-1 0 0,0 0 0,1 0 0,-1 0 0,1 4 0,-1-3 0,-1 1 0,0-1 0,0 1 0,-1-1 0,1 1 0,-1 0 0,0-1 0,0 1 0,-1 0 0,1-1 0,-1 1 0,0 0 0,0-1 0,-1 1 0,1-1 0,-3 5 0,-5 12 0,-2-1 0,1-1 0,-2 0 0,-1 0 0,-27 30 0,-87 78 0,85-88 0,-160 145 0,158-149 0,0-2 0,-93 52 0,117-75-170,-1-1-1,0 0 0,-1-2 1,0 0-1,0-2 0,0 0 1,-46 2-1,11-6-6655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38.702"/>
    </inkml:context>
    <inkml:brush xml:id="br0">
      <inkml:brushProperty name="width" value="0.025" units="cm"/>
      <inkml:brushProperty name="height" value="0.025" units="cm"/>
      <inkml:brushProperty name="color" value="#E71224"/>
    </inkml:brush>
  </inkml:definitions>
  <inkml:trace contextRef="#ctx0" brushRef="#br0">0 0 24575,'0'0'-8191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39.760"/>
    </inkml:context>
    <inkml:brush xml:id="br0">
      <inkml:brushProperty name="width" value="0.025" units="cm"/>
      <inkml:brushProperty name="height" value="0.025" units="cm"/>
      <inkml:brushProperty name="color" value="#E71224"/>
    </inkml:brush>
  </inkml:definitions>
  <inkml:trace contextRef="#ctx0" brushRef="#br0">1 0 24575,'0'9'0,"1"0"0,1 0 0,-1-1 0,5 13 0,3 11 0,83 517 0,-84-500 0,88 1157 0,-93-1118 0,1 374 0,-4-455 0,-1 1 0,1-1 0,-2 1 0,1-1 0,-1 0 0,0 1 0,0-1 0,-6 11 0,6-14 0,0-1 0,-1 0 0,1 0 0,-1-1 0,0 1 0,1 0 0,-1-1 0,0 0 0,-1 0 0,1 0 0,0 0 0,0 0 0,-1 0 0,1-1 0,-1 0 0,0 0 0,1 0 0,-6 1 0,-50 4-1365,-1-8-5461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18T11:33:40.958"/>
    </inkml:context>
    <inkml:brush xml:id="br0">
      <inkml:brushProperty name="width" value="0.025" units="cm"/>
      <inkml:brushProperty name="height" value="0.025" units="cm"/>
      <inkml:brushProperty name="color" value="#E71224"/>
    </inkml:brush>
  </inkml:definitions>
  <inkml:trace contextRef="#ctx0" brushRef="#br0">0 1879 24575,'1'-10'0,"0"0"0,1 0 0,0 1 0,0-1 0,1 1 0,0 0 0,1 0 0,0 0 0,1 0 0,-1 0 0,2 1 0,-1 0 0,1 0 0,0 0 0,1 1 0,0 0 0,0 0 0,0 1 0,1 0 0,15-9 0,11-6 0,1 2 0,0 1 0,65-22 0,210-68 0,-98 37 0,236-115 0,-148 20 0,-242 129 0,-2-3 0,100-93 0,-136 114 0,-2-2 0,0-1 0,-1 0 0,-1-1 0,26-49 0,-34 53 0,0 1 0,-1-1 0,-2 0 0,0-1 0,0 0 0,-2 0 0,-1 0 0,0 0 0,-2-23 0,-1 9 0,-1 1 0,-1-1 0,-2 1 0,-13-44 0,14 65 0,0 1 0,-1 0 0,0 0 0,-1 0 0,0 0 0,-1 1 0,0 0 0,-1 0 0,0 1 0,0 0 0,-1 1 0,0-1 0,0 2 0,-1-1 0,-12-6 0,-1 1 0,-1 1 0,1 0 0,-2 2 0,0 1 0,0 1 0,-1 1 0,1 2 0,-1 0 0,-1 2 0,-51-1 0,71 5 0,1 0 0,-1 0 0,1 1 0,0 0 0,-1 0 0,1 0 0,0 1 0,0-1 0,1 2 0,-1-1 0,1 1 0,-1-1 0,1 2 0,0-1 0,0 0 0,1 1 0,0 0 0,-1 0 0,2 0 0,-1 1 0,1-1 0,-1 1 0,1 0 0,1 0 0,-1 0 0,1 0 0,-2 11 0,-3 14 0,2 0 0,0 1 0,3 0 0,0 42 0,2-57 0,0 17 0,4 187 0,-1-189 0,1 0 0,2 0 0,1-1 0,20 56 0,33 50 0,19 53 0,-68-159 0,-2 1 0,-2 0 0,-1 0 0,3 47 0,-9 412 0,-5-226 0,5-264 0,-2 73 0,4 0 0,3 0 0,23 121 0,-22-172 0,1-1 0,1 1 0,1-1 0,1-1 0,0 0 0,22 30 0,-22-36 0,1-2 0,1 1 0,1-2 0,0 0 0,0 0 0,1-1 0,0-1 0,1 0 0,29 14 0,-33-19 0,0 0 0,1-1 0,-1 0 0,1-1 0,-1 0 0,1 0 0,0-2 0,0 0 0,20 0 0,-24-2 0,0 0 0,0 0 0,0-1 0,0 0 0,0 0 0,-1-1 0,1 0 0,-1-1 0,0 0 0,0 0 0,0 0 0,0-1 0,-1 0 0,0 0 0,7-7 0,5-7-91,-1-1 0,0-1 0,-2 0 0,0-1 0,-1-1 0,-2-1 0,0 1 0,-2-2 0,0 1 0,-2-2 0,-1 1 0,0-1 0,-2 0 0,2-36 0,-4 2-6735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541" y="6827520"/>
            <a:ext cx="9751060"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756604"/>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77824" y="809549"/>
            <a:ext cx="8046720" cy="3803904"/>
          </a:xfrm>
        </p:spPr>
        <p:txBody>
          <a:bodyPr anchor="b">
            <a:normAutofit/>
          </a:bodyPr>
          <a:lstStyle>
            <a:lvl1pPr algn="l">
              <a:lnSpc>
                <a:spcPct val="85000"/>
              </a:lnSpc>
              <a:defRPr sz="8534" spc="-53"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80041" y="4752662"/>
            <a:ext cx="8046720" cy="1219200"/>
          </a:xfrm>
        </p:spPr>
        <p:txBody>
          <a:bodyPr lIns="91440" rIns="91440">
            <a:normAutofit/>
          </a:bodyPr>
          <a:lstStyle>
            <a:lvl1pPr marL="0" indent="0" algn="l">
              <a:buNone/>
              <a:defRPr sz="2560" cap="all" spc="213" baseline="0">
                <a:solidFill>
                  <a:schemeClr val="tx2"/>
                </a:solidFill>
                <a:latin typeface="+mj-lt"/>
              </a:defRPr>
            </a:lvl1pPr>
            <a:lvl2pPr marL="487695" indent="0" algn="ctr">
              <a:buNone/>
              <a:defRPr sz="2560"/>
            </a:lvl2pPr>
            <a:lvl3pPr marL="975390" indent="0" algn="ctr">
              <a:buNone/>
              <a:defRPr sz="2560"/>
            </a:lvl3pPr>
            <a:lvl4pPr marL="1463086" indent="0" algn="ctr">
              <a:buNone/>
              <a:defRPr sz="2133"/>
            </a:lvl4pPr>
            <a:lvl5pPr marL="1950781" indent="0" algn="ctr">
              <a:buNone/>
              <a:defRPr sz="2133"/>
            </a:lvl5pPr>
            <a:lvl6pPr marL="2438476" indent="0" algn="ctr">
              <a:buNone/>
              <a:defRPr sz="2133"/>
            </a:lvl6pPr>
            <a:lvl7pPr marL="2926171" indent="0" algn="ctr">
              <a:buNone/>
              <a:defRPr sz="2133"/>
            </a:lvl7pPr>
            <a:lvl8pPr marL="3413867" indent="0" algn="ctr">
              <a:buNone/>
              <a:defRPr sz="2133"/>
            </a:lvl8pPr>
            <a:lvl9pPr marL="3901562"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966127" y="4632960"/>
            <a:ext cx="790041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9534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3766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541" y="6827520"/>
            <a:ext cx="9751060"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756604"/>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979921" y="439789"/>
            <a:ext cx="2103120" cy="614389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70561" y="439789"/>
            <a:ext cx="6187440" cy="6143891"/>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35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25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41" y="6827520"/>
            <a:ext cx="9751060"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756604"/>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77824" y="809549"/>
            <a:ext cx="8046720" cy="3803904"/>
          </a:xfrm>
        </p:spPr>
        <p:txBody>
          <a:bodyPr anchor="b" anchorCtr="0">
            <a:normAutofit/>
          </a:bodyPr>
          <a:lstStyle>
            <a:lvl1pPr>
              <a:lnSpc>
                <a:spcPct val="85000"/>
              </a:lnSpc>
              <a:defRPr sz="8534"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77824" y="4750003"/>
            <a:ext cx="8046720" cy="1219200"/>
          </a:xfrm>
        </p:spPr>
        <p:txBody>
          <a:bodyPr lIns="91440" rIns="91440" anchor="t" anchorCtr="0">
            <a:normAutofit/>
          </a:bodyPr>
          <a:lstStyle>
            <a:lvl1pPr marL="0" indent="0">
              <a:buNone/>
              <a:defRPr sz="2560" cap="all" spc="213" baseline="0">
                <a:solidFill>
                  <a:schemeClr val="tx2"/>
                </a:solidFill>
                <a:latin typeface="+mj-lt"/>
              </a:defRPr>
            </a:lvl1pPr>
            <a:lvl2pPr marL="487695" indent="0">
              <a:buNone/>
              <a:defRPr sz="1920">
                <a:solidFill>
                  <a:schemeClr val="tx1">
                    <a:tint val="75000"/>
                  </a:schemeClr>
                </a:solidFill>
              </a:defRPr>
            </a:lvl2pPr>
            <a:lvl3pPr marL="975390" indent="0">
              <a:buNone/>
              <a:defRPr sz="1707">
                <a:solidFill>
                  <a:schemeClr val="tx1">
                    <a:tint val="75000"/>
                  </a:schemeClr>
                </a:solidFill>
              </a:defRPr>
            </a:lvl3pPr>
            <a:lvl4pPr marL="1463086" indent="0">
              <a:buNone/>
              <a:defRPr sz="1493">
                <a:solidFill>
                  <a:schemeClr val="tx1">
                    <a:tint val="75000"/>
                  </a:schemeClr>
                </a:solidFill>
              </a:defRPr>
            </a:lvl4pPr>
            <a:lvl5pPr marL="1950781" indent="0">
              <a:buNone/>
              <a:defRPr sz="1493">
                <a:solidFill>
                  <a:schemeClr val="tx1">
                    <a:tint val="75000"/>
                  </a:schemeClr>
                </a:solidFill>
              </a:defRPr>
            </a:lvl5pPr>
            <a:lvl6pPr marL="2438476" indent="0">
              <a:buNone/>
              <a:defRPr sz="1493">
                <a:solidFill>
                  <a:schemeClr val="tx1">
                    <a:tint val="75000"/>
                  </a:schemeClr>
                </a:solidFill>
              </a:defRPr>
            </a:lvl6pPr>
            <a:lvl7pPr marL="2926171" indent="0">
              <a:buNone/>
              <a:defRPr sz="1493">
                <a:solidFill>
                  <a:schemeClr val="tx1">
                    <a:tint val="75000"/>
                  </a:schemeClr>
                </a:solidFill>
              </a:defRPr>
            </a:lvl7pPr>
            <a:lvl8pPr marL="3413867" indent="0">
              <a:buNone/>
              <a:defRPr sz="1493">
                <a:solidFill>
                  <a:schemeClr val="tx1">
                    <a:tint val="75000"/>
                  </a:schemeClr>
                </a:solidFill>
              </a:defRPr>
            </a:lvl8pPr>
            <a:lvl9pPr marL="3901562" indent="0">
              <a:buNone/>
              <a:defRPr sz="149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p:nvCxnSpPr>
        <p:spPr>
          <a:xfrm>
            <a:off x="966127" y="4632960"/>
            <a:ext cx="7900416"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90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77824" y="305712"/>
            <a:ext cx="8046720" cy="154747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77824" y="1968783"/>
            <a:ext cx="3950208" cy="42915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74336" y="1968784"/>
            <a:ext cx="3950208" cy="429158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100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77824" y="305712"/>
            <a:ext cx="8046720" cy="154747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77824" y="1969122"/>
            <a:ext cx="3950208" cy="785367"/>
          </a:xfrm>
        </p:spPr>
        <p:txBody>
          <a:bodyPr lIns="91440" rIns="91440" anchor="ctr">
            <a:normAutofit/>
          </a:bodyPr>
          <a:lstStyle>
            <a:lvl1pPr marL="0" indent="0">
              <a:buNone/>
              <a:defRPr sz="2133" b="0" cap="all" baseline="0">
                <a:solidFill>
                  <a:schemeClr val="tx2"/>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4" name="Content Placeholder 3"/>
          <p:cNvSpPr>
            <a:spLocks noGrp="1"/>
          </p:cNvSpPr>
          <p:nvPr>
            <p:ph sz="half" idx="2"/>
          </p:nvPr>
        </p:nvSpPr>
        <p:spPr>
          <a:xfrm>
            <a:off x="877824" y="2754490"/>
            <a:ext cx="3950208" cy="3603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74336" y="1969122"/>
            <a:ext cx="3950208" cy="785367"/>
          </a:xfrm>
        </p:spPr>
        <p:txBody>
          <a:bodyPr lIns="91440" rIns="91440" anchor="ctr">
            <a:normAutofit/>
          </a:bodyPr>
          <a:lstStyle>
            <a:lvl1pPr marL="0" indent="0">
              <a:buNone/>
              <a:defRPr sz="2133" b="0" cap="all" baseline="0">
                <a:solidFill>
                  <a:schemeClr val="tx2"/>
                </a:solidFill>
              </a:defRPr>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Edit Master text styles</a:t>
            </a:r>
          </a:p>
        </p:txBody>
      </p:sp>
      <p:sp>
        <p:nvSpPr>
          <p:cNvPr id="6" name="Content Placeholder 5"/>
          <p:cNvSpPr>
            <a:spLocks noGrp="1"/>
          </p:cNvSpPr>
          <p:nvPr>
            <p:ph sz="quarter" idx="4"/>
          </p:nvPr>
        </p:nvSpPr>
        <p:spPr>
          <a:xfrm>
            <a:off x="4974336" y="2754490"/>
            <a:ext cx="3950208" cy="3603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9805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5669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541" y="6827520"/>
            <a:ext cx="9751060"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756604"/>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1418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240633" cy="7315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32057" y="0"/>
            <a:ext cx="51206" cy="731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5760" y="633983"/>
            <a:ext cx="2560320" cy="2438400"/>
          </a:xfrm>
        </p:spPr>
        <p:txBody>
          <a:bodyPr anchor="b">
            <a:normAutofit/>
          </a:bodyPr>
          <a:lstStyle>
            <a:lvl1pPr>
              <a:defRPr sz="384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840480" y="780288"/>
            <a:ext cx="5193792" cy="56083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65760" y="3121152"/>
            <a:ext cx="2560320" cy="3604399"/>
          </a:xfrm>
        </p:spPr>
        <p:txBody>
          <a:bodyPr lIns="91440" rIns="91440">
            <a:normAutofit/>
          </a:bodyPr>
          <a:lstStyle>
            <a:lvl1pPr marL="0" indent="0">
              <a:buNone/>
              <a:defRPr sz="1600">
                <a:solidFill>
                  <a:srgbClr val="FFFFFF"/>
                </a:solidFill>
              </a:defRPr>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a:xfrm>
            <a:off x="372410" y="6890439"/>
            <a:ext cx="2094809" cy="389467"/>
          </a:xfrm>
        </p:spPr>
        <p:txBody>
          <a:bodyPr/>
          <a:lstStyle>
            <a:lvl1pPr algn="l">
              <a:defRPr/>
            </a:lvl1pPr>
          </a:lstStyle>
          <a:p>
            <a:fld id="{1D8BD707-D9CF-40AE-B4C6-C98DA3205C09}" type="datetimeFigureOut">
              <a:rPr lang="en-US" smtClean="0"/>
              <a:pPr/>
              <a:t>12/18/2023</a:t>
            </a:fld>
            <a:endParaRPr lang="en-US"/>
          </a:p>
        </p:txBody>
      </p:sp>
      <p:sp>
        <p:nvSpPr>
          <p:cNvPr id="6" name="Footer Placeholder 5"/>
          <p:cNvSpPr>
            <a:spLocks noGrp="1"/>
          </p:cNvSpPr>
          <p:nvPr>
            <p:ph type="ftr" sz="quarter" idx="11"/>
          </p:nvPr>
        </p:nvSpPr>
        <p:spPr>
          <a:xfrm>
            <a:off x="3840480" y="6890439"/>
            <a:ext cx="3718560" cy="389467"/>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86722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5283200"/>
            <a:ext cx="9751060" cy="203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5242748"/>
            <a:ext cx="9751060" cy="682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77824" y="5413248"/>
            <a:ext cx="8090916" cy="877824"/>
          </a:xfrm>
        </p:spPr>
        <p:txBody>
          <a:bodyPr tIns="0" bIns="0" anchor="b">
            <a:noAutofit/>
          </a:bodyPr>
          <a:lstStyle>
            <a:lvl1pPr>
              <a:defRPr sz="384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3" y="0"/>
            <a:ext cx="9753588" cy="5242748"/>
          </a:xfrm>
          <a:solidFill>
            <a:schemeClr val="bg2">
              <a:lumMod val="90000"/>
            </a:schemeClr>
          </a:solidFill>
        </p:spPr>
        <p:txBody>
          <a:bodyPr lIns="457200" tIns="457200"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p:cNvSpPr>
            <a:spLocks noGrp="1"/>
          </p:cNvSpPr>
          <p:nvPr>
            <p:ph type="body" sz="half" idx="2"/>
          </p:nvPr>
        </p:nvSpPr>
        <p:spPr>
          <a:xfrm>
            <a:off x="877824" y="6300826"/>
            <a:ext cx="8095488" cy="633984"/>
          </a:xfrm>
        </p:spPr>
        <p:txBody>
          <a:bodyPr lIns="91440" tIns="0" rIns="91440" bIns="0">
            <a:normAutofit/>
          </a:bodyPr>
          <a:lstStyle>
            <a:lvl1pPr marL="0" indent="0">
              <a:spcBef>
                <a:spcPts val="0"/>
              </a:spcBef>
              <a:spcAft>
                <a:spcPts val="640"/>
              </a:spcAft>
              <a:buNone/>
              <a:defRPr sz="1600">
                <a:solidFill>
                  <a:srgbClr val="FFFFFF"/>
                </a:solidFill>
              </a:defRPr>
            </a:lvl1pPr>
            <a:lvl2pPr marL="487695" indent="0">
              <a:buNone/>
              <a:defRPr sz="1280"/>
            </a:lvl2pPr>
            <a:lvl3pPr marL="975390" indent="0">
              <a:buNone/>
              <a:defRPr sz="1067"/>
            </a:lvl3pPr>
            <a:lvl4pPr marL="1463086" indent="0">
              <a:buNone/>
              <a:defRPr sz="960"/>
            </a:lvl4pPr>
            <a:lvl5pPr marL="1950781" indent="0">
              <a:buNone/>
              <a:defRPr sz="960"/>
            </a:lvl5pPr>
            <a:lvl6pPr marL="2438476" indent="0">
              <a:buNone/>
              <a:defRPr sz="960"/>
            </a:lvl6pPr>
            <a:lvl7pPr marL="2926171" indent="0">
              <a:buNone/>
              <a:defRPr sz="960"/>
            </a:lvl7pPr>
            <a:lvl8pPr marL="3413867" indent="0">
              <a:buNone/>
              <a:defRPr sz="960"/>
            </a:lvl8pPr>
            <a:lvl9pPr marL="3901562" indent="0">
              <a:buNone/>
              <a:defRPr sz="96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5270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827520"/>
            <a:ext cx="9753601" cy="4876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756603"/>
            <a:ext cx="9753601" cy="703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77824" y="305712"/>
            <a:ext cx="8046720" cy="154747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77823" y="1968783"/>
            <a:ext cx="8046721" cy="4291584"/>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7825" y="6890439"/>
            <a:ext cx="1977817" cy="389467"/>
          </a:xfrm>
          <a:prstGeom prst="rect">
            <a:avLst/>
          </a:prstGeom>
        </p:spPr>
        <p:txBody>
          <a:bodyPr vert="horz" lIns="91440" tIns="45720" rIns="91440" bIns="45720" rtlCol="0" anchor="ctr"/>
          <a:lstStyle>
            <a:lvl1pPr algn="l">
              <a:defRPr sz="960">
                <a:solidFill>
                  <a:srgbClr val="FFFFFF"/>
                </a:solidFill>
              </a:defRPr>
            </a:lvl1pPr>
          </a:lstStyle>
          <a:p>
            <a:fld id="{1D8BD707-D9CF-40AE-B4C6-C98DA3205C09}" type="datetimeFigureOut">
              <a:rPr lang="en-US" smtClean="0"/>
              <a:pPr/>
              <a:t>12/18/2023</a:t>
            </a:fld>
            <a:endParaRPr lang="en-US"/>
          </a:p>
        </p:txBody>
      </p:sp>
      <p:sp>
        <p:nvSpPr>
          <p:cNvPr id="5" name="Footer Placeholder 4"/>
          <p:cNvSpPr>
            <a:spLocks noGrp="1"/>
          </p:cNvSpPr>
          <p:nvPr>
            <p:ph type="ftr" sz="quarter" idx="3"/>
          </p:nvPr>
        </p:nvSpPr>
        <p:spPr>
          <a:xfrm>
            <a:off x="2948949" y="6890439"/>
            <a:ext cx="3858243" cy="389467"/>
          </a:xfrm>
          <a:prstGeom prst="rect">
            <a:avLst/>
          </a:prstGeom>
        </p:spPr>
        <p:txBody>
          <a:bodyPr vert="horz" lIns="91440" tIns="45720" rIns="91440" bIns="45720" rtlCol="0" anchor="ctr"/>
          <a:lstStyle>
            <a:lvl1pPr algn="ctr">
              <a:defRPr sz="96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920368" y="6890439"/>
            <a:ext cx="1049620" cy="389467"/>
          </a:xfrm>
          <a:prstGeom prst="rect">
            <a:avLst/>
          </a:prstGeom>
        </p:spPr>
        <p:txBody>
          <a:bodyPr vert="horz" lIns="91440" tIns="45720" rIns="91440" bIns="45720" rtlCol="0" anchor="ctr"/>
          <a:lstStyle>
            <a:lvl1pPr algn="r">
              <a:defRPr sz="1120">
                <a:solidFill>
                  <a:srgbClr val="FFFFFF"/>
                </a:solidFill>
              </a:defRPr>
            </a:lvl1pPr>
          </a:lstStyle>
          <a:p>
            <a:fld id="{B6F15528-21DE-4FAA-801E-634DDDAF4B2B}" type="slidenum">
              <a:rPr lang="en-US" smtClean="0"/>
              <a:pPr/>
              <a:t>‹#›</a:t>
            </a:fld>
            <a:endParaRPr lang="en-US"/>
          </a:p>
        </p:txBody>
      </p:sp>
      <p:cxnSp>
        <p:nvCxnSpPr>
          <p:cNvPr id="10" name="Straight Connector 9"/>
          <p:cNvCxnSpPr/>
          <p:nvPr/>
        </p:nvCxnSpPr>
        <p:spPr>
          <a:xfrm>
            <a:off x="954826" y="1853701"/>
            <a:ext cx="797356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94429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75390" rtl="0" eaLnBrk="1" latinLnBrk="0" hangingPunct="1">
        <a:lnSpc>
          <a:spcPct val="85000"/>
        </a:lnSpc>
        <a:spcBef>
          <a:spcPct val="0"/>
        </a:spcBef>
        <a:buNone/>
        <a:defRPr sz="5120" kern="1200" spc="-53" baseline="0">
          <a:solidFill>
            <a:schemeClr val="tx1">
              <a:lumMod val="75000"/>
              <a:lumOff val="25000"/>
            </a:schemeClr>
          </a:solidFill>
          <a:latin typeface="+mj-lt"/>
          <a:ea typeface="+mj-ea"/>
          <a:cs typeface="+mj-cs"/>
        </a:defRPr>
      </a:lvl1pPr>
    </p:titleStyle>
    <p:bodyStyle>
      <a:lvl1pPr marL="97539" indent="-97539" algn="l" defTabSz="975390" rtl="0" eaLnBrk="1" latinLnBrk="0" hangingPunct="1">
        <a:lnSpc>
          <a:spcPct val="90000"/>
        </a:lnSpc>
        <a:spcBef>
          <a:spcPts val="1280"/>
        </a:spcBef>
        <a:spcAft>
          <a:spcPts val="213"/>
        </a:spcAft>
        <a:buClr>
          <a:schemeClr val="accent1"/>
        </a:buClr>
        <a:buSzPct val="100000"/>
        <a:buFont typeface="Calibri" panose="020F0502020204030204" pitchFamily="34" charset="0"/>
        <a:buChar char=" "/>
        <a:defRPr sz="2133" kern="1200">
          <a:solidFill>
            <a:schemeClr val="tx1">
              <a:lumMod val="75000"/>
              <a:lumOff val="25000"/>
            </a:schemeClr>
          </a:solidFill>
          <a:latin typeface="+mn-lt"/>
          <a:ea typeface="+mn-ea"/>
          <a:cs typeface="+mn-cs"/>
        </a:defRPr>
      </a:lvl1pPr>
      <a:lvl2pPr marL="409664" indent="-195078" algn="l" defTabSz="975390" rtl="0" eaLnBrk="1" latinLnBrk="0" hangingPunct="1">
        <a:lnSpc>
          <a:spcPct val="90000"/>
        </a:lnSpc>
        <a:spcBef>
          <a:spcPts val="213"/>
        </a:spcBef>
        <a:spcAft>
          <a:spcPts val="427"/>
        </a:spcAft>
        <a:buClr>
          <a:schemeClr val="accent1"/>
        </a:buClr>
        <a:buFont typeface="Calibri" pitchFamily="34" charset="0"/>
        <a:buChar char="◦"/>
        <a:defRPr sz="1920" kern="1200">
          <a:solidFill>
            <a:schemeClr val="tx1">
              <a:lumMod val="75000"/>
              <a:lumOff val="25000"/>
            </a:schemeClr>
          </a:solidFill>
          <a:latin typeface="+mn-lt"/>
          <a:ea typeface="+mn-ea"/>
          <a:cs typeface="+mn-cs"/>
        </a:defRPr>
      </a:lvl2pPr>
      <a:lvl3pPr marL="604742" indent="-19507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3pPr>
      <a:lvl4pPr marL="799820" indent="-19507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4pPr>
      <a:lvl5pPr marL="994898" indent="-19507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5pPr>
      <a:lvl6pPr marL="117337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6pPr>
      <a:lvl7pPr marL="138671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7pPr>
      <a:lvl8pPr marL="160005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8pPr>
      <a:lvl9pPr marL="1813390" indent="-243848" algn="l" defTabSz="975390" rtl="0" eaLnBrk="1" latinLnBrk="0" hangingPunct="1">
        <a:lnSpc>
          <a:spcPct val="90000"/>
        </a:lnSpc>
        <a:spcBef>
          <a:spcPts val="213"/>
        </a:spcBef>
        <a:spcAft>
          <a:spcPts val="427"/>
        </a:spcAft>
        <a:buClr>
          <a:schemeClr val="accent1"/>
        </a:buClr>
        <a:buFont typeface="Calibri" pitchFamily="34" charset="0"/>
        <a:buChar char="◦"/>
        <a:defRPr sz="1493" kern="1200">
          <a:solidFill>
            <a:schemeClr val="tx1">
              <a:lumMod val="75000"/>
              <a:lumOff val="25000"/>
            </a:schemeClr>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customXml" Target="../ink/ink9.xml"/><Relationship Id="rId26" Type="http://schemas.openxmlformats.org/officeDocument/2006/relationships/customXml" Target="../ink/ink13.xml"/><Relationship Id="rId39" Type="http://schemas.openxmlformats.org/officeDocument/2006/relationships/image" Target="../media/image21.png"/><Relationship Id="rId21" Type="http://schemas.openxmlformats.org/officeDocument/2006/relationships/image" Target="../media/image13.png"/><Relationship Id="rId34" Type="http://schemas.openxmlformats.org/officeDocument/2006/relationships/image" Target="../media/image19.png"/><Relationship Id="rId42" Type="http://schemas.openxmlformats.org/officeDocument/2006/relationships/customXml" Target="../ink/ink22.xml"/><Relationship Id="rId7" Type="http://schemas.openxmlformats.org/officeDocument/2006/relationships/image" Target="../media/image6.png"/><Relationship Id="rId2" Type="http://schemas.openxmlformats.org/officeDocument/2006/relationships/customXml" Target="../ink/ink1.xml"/><Relationship Id="rId16" Type="http://schemas.openxmlformats.org/officeDocument/2006/relationships/customXml" Target="../ink/ink8.xml"/><Relationship Id="rId29" Type="http://schemas.openxmlformats.org/officeDocument/2006/relationships/customXml" Target="../ink/ink15.xml"/><Relationship Id="rId1" Type="http://schemas.openxmlformats.org/officeDocument/2006/relationships/slideLayout" Target="../slideLayouts/slideLayout7.xml"/><Relationship Id="rId6" Type="http://schemas.openxmlformats.org/officeDocument/2006/relationships/customXml" Target="../ink/ink3.xml"/><Relationship Id="rId11" Type="http://schemas.openxmlformats.org/officeDocument/2006/relationships/image" Target="../media/image8.png"/><Relationship Id="rId24" Type="http://schemas.openxmlformats.org/officeDocument/2006/relationships/customXml" Target="../ink/ink12.xml"/><Relationship Id="rId32" Type="http://schemas.openxmlformats.org/officeDocument/2006/relationships/image" Target="../media/image18.png"/><Relationship Id="rId37" Type="http://schemas.openxmlformats.org/officeDocument/2006/relationships/customXml" Target="../ink/ink19.xml"/><Relationship Id="rId40" Type="http://schemas.openxmlformats.org/officeDocument/2006/relationships/customXml" Target="../ink/ink21.xml"/><Relationship Id="rId45"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0.png"/><Relationship Id="rId23" Type="http://schemas.openxmlformats.org/officeDocument/2006/relationships/image" Target="../media/image14.png"/><Relationship Id="rId28" Type="http://schemas.openxmlformats.org/officeDocument/2006/relationships/image" Target="../media/image16.png"/><Relationship Id="rId36" Type="http://schemas.openxmlformats.org/officeDocument/2006/relationships/image" Target="../media/image20.png"/><Relationship Id="rId10" Type="http://schemas.openxmlformats.org/officeDocument/2006/relationships/customXml" Target="../ink/ink5.xml"/><Relationship Id="rId19" Type="http://schemas.openxmlformats.org/officeDocument/2006/relationships/image" Target="../media/image12.png"/><Relationship Id="rId31" Type="http://schemas.openxmlformats.org/officeDocument/2006/relationships/customXml" Target="../ink/ink16.xml"/><Relationship Id="rId44" Type="http://schemas.openxmlformats.org/officeDocument/2006/relationships/customXml" Target="../ink/ink23.xml"/><Relationship Id="rId4" Type="http://schemas.openxmlformats.org/officeDocument/2006/relationships/customXml" Target="../ink/ink2.xml"/><Relationship Id="rId9" Type="http://schemas.openxmlformats.org/officeDocument/2006/relationships/image" Target="../media/image7.png"/><Relationship Id="rId14" Type="http://schemas.openxmlformats.org/officeDocument/2006/relationships/customXml" Target="../ink/ink7.xml"/><Relationship Id="rId22" Type="http://schemas.openxmlformats.org/officeDocument/2006/relationships/customXml" Target="../ink/ink11.xml"/><Relationship Id="rId27" Type="http://schemas.openxmlformats.org/officeDocument/2006/relationships/customXml" Target="../ink/ink14.xml"/><Relationship Id="rId30" Type="http://schemas.openxmlformats.org/officeDocument/2006/relationships/image" Target="../media/image17.png"/><Relationship Id="rId35" Type="http://schemas.openxmlformats.org/officeDocument/2006/relationships/customXml" Target="../ink/ink18.xml"/><Relationship Id="rId43" Type="http://schemas.openxmlformats.org/officeDocument/2006/relationships/image" Target="../media/image23.png"/><Relationship Id="rId8" Type="http://schemas.openxmlformats.org/officeDocument/2006/relationships/customXml" Target="../ink/ink4.xml"/><Relationship Id="rId3" Type="http://schemas.openxmlformats.org/officeDocument/2006/relationships/image" Target="../media/image4.png"/><Relationship Id="rId12" Type="http://schemas.openxmlformats.org/officeDocument/2006/relationships/customXml" Target="../ink/ink6.xml"/><Relationship Id="rId17" Type="http://schemas.openxmlformats.org/officeDocument/2006/relationships/image" Target="../media/image11.png"/><Relationship Id="rId25" Type="http://schemas.openxmlformats.org/officeDocument/2006/relationships/image" Target="../media/image15.png"/><Relationship Id="rId33" Type="http://schemas.openxmlformats.org/officeDocument/2006/relationships/customXml" Target="../ink/ink17.xml"/><Relationship Id="rId38" Type="http://schemas.openxmlformats.org/officeDocument/2006/relationships/customXml" Target="../ink/ink20.xml"/><Relationship Id="rId20" Type="http://schemas.openxmlformats.org/officeDocument/2006/relationships/customXml" Target="../ink/ink10.xml"/><Relationship Id="rId41"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0" y="-527660"/>
            <a:ext cx="2333791" cy="7842860"/>
          </a:xfrm>
          <a:prstGeom prst="rect">
            <a:avLst/>
          </a:prstGeom>
          <a:solidFill>
            <a:srgbClr val="F8F8F3"/>
          </a:solidFill>
        </p:spPr>
        <p:txBody>
          <a:bodyPr/>
          <a:lstStyle/>
          <a:p>
            <a:endParaRPr lang="en-US"/>
          </a:p>
        </p:txBody>
      </p:sp>
      <p:grpSp>
        <p:nvGrpSpPr>
          <p:cNvPr id="4" name="Group 4"/>
          <p:cNvGrpSpPr/>
          <p:nvPr/>
        </p:nvGrpSpPr>
        <p:grpSpPr>
          <a:xfrm>
            <a:off x="2803763" y="742472"/>
            <a:ext cx="6218317" cy="5830255"/>
            <a:chOff x="0" y="0"/>
            <a:chExt cx="23850046" cy="22361656"/>
          </a:xfrm>
        </p:grpSpPr>
        <p:sp>
          <p:nvSpPr>
            <p:cNvPr id="5" name="Freeform 5"/>
            <p:cNvSpPr/>
            <p:nvPr/>
          </p:nvSpPr>
          <p:spPr>
            <a:xfrm>
              <a:off x="0" y="0"/>
              <a:ext cx="23850045" cy="22361657"/>
            </a:xfrm>
            <a:custGeom>
              <a:avLst/>
              <a:gdLst/>
              <a:ahLst/>
              <a:cxnLst/>
              <a:rect l="l" t="t" r="r" b="b"/>
              <a:pathLst>
                <a:path w="23850045" h="22361657">
                  <a:moveTo>
                    <a:pt x="0" y="0"/>
                  </a:moveTo>
                  <a:lnTo>
                    <a:pt x="0" y="22361657"/>
                  </a:lnTo>
                  <a:lnTo>
                    <a:pt x="23850045" y="22361657"/>
                  </a:lnTo>
                  <a:lnTo>
                    <a:pt x="23850045" y="0"/>
                  </a:lnTo>
                  <a:lnTo>
                    <a:pt x="0" y="0"/>
                  </a:lnTo>
                  <a:close/>
                  <a:moveTo>
                    <a:pt x="23789086" y="22300696"/>
                  </a:moveTo>
                  <a:lnTo>
                    <a:pt x="59690" y="22300696"/>
                  </a:lnTo>
                  <a:lnTo>
                    <a:pt x="59690" y="59690"/>
                  </a:lnTo>
                  <a:lnTo>
                    <a:pt x="23789086" y="59690"/>
                  </a:lnTo>
                  <a:lnTo>
                    <a:pt x="23789086" y="22300696"/>
                  </a:lnTo>
                  <a:close/>
                </a:path>
              </a:pathLst>
            </a:custGeom>
            <a:solidFill>
              <a:srgbClr val="F8F8F3"/>
            </a:solidFill>
          </p:spPr>
          <p:txBody>
            <a:bodyPr/>
            <a:lstStyle/>
            <a:p>
              <a:endParaRPr lang="en-US"/>
            </a:p>
          </p:txBody>
        </p:sp>
      </p:grpSp>
      <p:sp>
        <p:nvSpPr>
          <p:cNvPr id="6" name="TextBox 6"/>
          <p:cNvSpPr txBox="1"/>
          <p:nvPr/>
        </p:nvSpPr>
        <p:spPr>
          <a:xfrm>
            <a:off x="3284535" y="1066973"/>
            <a:ext cx="5256772" cy="1333698"/>
          </a:xfrm>
          <a:prstGeom prst="rect">
            <a:avLst/>
          </a:prstGeom>
        </p:spPr>
        <p:txBody>
          <a:bodyPr lIns="0" tIns="0" rIns="0" bIns="0" rtlCol="0" anchor="t">
            <a:spAutoFit/>
          </a:bodyPr>
          <a:lstStyle/>
          <a:p>
            <a:pPr algn="r">
              <a:lnSpc>
                <a:spcPts val="5240"/>
              </a:lnSpc>
            </a:pPr>
            <a:r>
              <a:rPr lang="en-US" sz="4000" b="1" spc="116" dirty="0" err="1">
                <a:solidFill>
                  <a:schemeClr val="tx1">
                    <a:lumMod val="95000"/>
                    <a:lumOff val="5000"/>
                  </a:schemeClr>
                </a:solidFill>
                <a:latin typeface="Times New Roman" panose="02020603050405020304" pitchFamily="18" charset="0"/>
                <a:ea typeface="Microsoft Sans Serif" panose="020B0604020202020204" pitchFamily="34" charset="0"/>
                <a:cs typeface="Times New Roman" panose="02020603050405020304" pitchFamily="18" charset="0"/>
              </a:rPr>
              <a:t>Tiết</a:t>
            </a:r>
            <a:r>
              <a:rPr lang="en-US" sz="4000" b="1" spc="116" dirty="0">
                <a:solidFill>
                  <a:schemeClr val="tx1">
                    <a:lumMod val="95000"/>
                    <a:lumOff val="5000"/>
                  </a:schemeClr>
                </a:solidFill>
                <a:latin typeface="Times New Roman" panose="02020603050405020304" pitchFamily="18" charset="0"/>
                <a:ea typeface="Microsoft Sans Serif" panose="020B0604020202020204" pitchFamily="34" charset="0"/>
                <a:cs typeface="Times New Roman" panose="02020603050405020304" pitchFamily="18" charset="0"/>
              </a:rPr>
              <a:t> 73,74. BÀI 30 </a:t>
            </a:r>
          </a:p>
          <a:p>
            <a:pPr algn="r">
              <a:lnSpc>
                <a:spcPts val="5240"/>
              </a:lnSpc>
            </a:pPr>
            <a:r>
              <a:rPr lang="en-US" sz="4000" b="1" spc="116" dirty="0">
                <a:solidFill>
                  <a:schemeClr val="tx1">
                    <a:lumMod val="95000"/>
                    <a:lumOff val="5000"/>
                  </a:schemeClr>
                </a:solidFill>
                <a:latin typeface="Times New Roman" panose="02020603050405020304" pitchFamily="18" charset="0"/>
                <a:ea typeface="Microsoft Sans Serif" panose="020B0604020202020204" pitchFamily="34" charset="0"/>
                <a:cs typeface="Times New Roman" panose="02020603050405020304" pitchFamily="18" charset="0"/>
              </a:rPr>
              <a:t>NGUYÊN SINH VẬT</a:t>
            </a:r>
          </a:p>
        </p:txBody>
      </p:sp>
      <p:pic>
        <p:nvPicPr>
          <p:cNvPr id="3" name="Picture 2"/>
          <p:cNvPicPr>
            <a:picLocks noChangeAspect="1"/>
          </p:cNvPicPr>
          <p:nvPr/>
        </p:nvPicPr>
        <p:blipFill>
          <a:blip r:embed="rId2"/>
          <a:stretch>
            <a:fillRect/>
          </a:stretch>
        </p:blipFill>
        <p:spPr>
          <a:xfrm>
            <a:off x="3556304" y="2507445"/>
            <a:ext cx="6218317" cy="1525456"/>
          </a:xfrm>
          <a:prstGeom prst="rect">
            <a:avLst/>
          </a:prstGeom>
        </p:spPr>
      </p:pic>
      <p:pic>
        <p:nvPicPr>
          <p:cNvPr id="9" name="Picture 8"/>
          <p:cNvPicPr>
            <a:picLocks noChangeAspect="1"/>
          </p:cNvPicPr>
          <p:nvPr/>
        </p:nvPicPr>
        <p:blipFill>
          <a:blip r:embed="rId3"/>
          <a:stretch>
            <a:fillRect/>
          </a:stretch>
        </p:blipFill>
        <p:spPr>
          <a:xfrm>
            <a:off x="3516890" y="4046039"/>
            <a:ext cx="6218317" cy="1557293"/>
          </a:xfrm>
          <a:prstGeom prst="rect">
            <a:avLst/>
          </a:prstGeom>
        </p:spPr>
      </p:pic>
      <p:pic>
        <p:nvPicPr>
          <p:cNvPr id="8" name="Picture 7">
            <a:extLst>
              <a:ext uri="{FF2B5EF4-FFF2-40B4-BE49-F238E27FC236}">
                <a16:creationId xmlns:a16="http://schemas.microsoft.com/office/drawing/2014/main" id="{5DB089F1-1C94-ABEB-9914-D325DF5DD4A1}"/>
              </a:ext>
            </a:extLst>
          </p:cNvPr>
          <p:cNvPicPr>
            <a:picLocks noChangeAspect="1"/>
          </p:cNvPicPr>
          <p:nvPr/>
        </p:nvPicPr>
        <p:blipFill>
          <a:blip r:embed="rId4"/>
          <a:stretch>
            <a:fillRect/>
          </a:stretch>
        </p:blipFill>
        <p:spPr>
          <a:xfrm>
            <a:off x="18392" y="5455862"/>
            <a:ext cx="5256772" cy="191272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914400"/>
            <a:ext cx="8686800" cy="5509200"/>
          </a:xfrm>
          <a:prstGeom prst="rect">
            <a:avLst/>
          </a:prstGeom>
        </p:spPr>
        <p:txBody>
          <a:bodyPr wrap="square">
            <a:spAutoFit/>
          </a:bodyPr>
          <a:lstStyle/>
          <a:p>
            <a:pPr marL="285750" lvl="0" indent="-285750">
              <a:buFontTx/>
              <a:buChar char="-"/>
            </a:pP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gồm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thực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a:t>
            </a:r>
          </a:p>
          <a:p>
            <a:pPr lvl="0"/>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Động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Chúng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dưỡng</a:t>
            </a:r>
            <a:r>
              <a:rPr lang="en-US" sz="3200" dirty="0">
                <a:solidFill>
                  <a:prstClr val="black"/>
                </a:solidFill>
                <a:latin typeface="Times New Roman" panose="02020603050405020304" pitchFamily="18" charset="0"/>
                <a:cs typeface="Times New Roman" panose="02020603050405020304" pitchFamily="18" charset="0"/>
              </a:rPr>
              <a:t>, c</a:t>
            </a:r>
            <a:r>
              <a:rPr lang="vi-VN" sz="3200" dirty="0">
                <a:solidFill>
                  <a:prstClr val="black"/>
                </a:solidFill>
                <a:latin typeface="Times New Roman" panose="02020603050405020304" pitchFamily="18" charset="0"/>
                <a:cs typeface="Times New Roman" panose="02020603050405020304" pitchFamily="18" charset="0"/>
              </a:rPr>
              <a:t>ơ thể chỉ có một tế bào, nhưng có khả năng thực hiện đầy đủ các hoạt động sống như một cơ thể đa bào hoàn chỉnh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dụ</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roi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giày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a:t>
            </a:r>
          </a:p>
          <a:p>
            <a:pPr lvl="0"/>
            <a:r>
              <a:rPr lang="en-US" sz="3200" dirty="0">
                <a:solidFill>
                  <a:prstClr val="black"/>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Thực vật nguyên sinh là những sinh vật đơn bào hoặc đa bào. </a:t>
            </a:r>
            <a:r>
              <a:rPr lang="en-US" sz="3200" dirty="0">
                <a:solidFill>
                  <a:prstClr val="black"/>
                </a:solidFill>
                <a:latin typeface="Times New Roman" panose="02020603050405020304" pitchFamily="18" charset="0"/>
                <a:cs typeface="Times New Roman" panose="02020603050405020304" pitchFamily="18" charset="0"/>
              </a:rPr>
              <a:t>C</a:t>
            </a:r>
            <a:r>
              <a:rPr lang="vi-VN" sz="3200" dirty="0">
                <a:solidFill>
                  <a:prstClr val="black"/>
                </a:solidFill>
                <a:latin typeface="Times New Roman" panose="02020603050405020304" pitchFamily="18" charset="0"/>
                <a:cs typeface="Times New Roman" panose="02020603050405020304" pitchFamily="18" charset="0"/>
              </a:rPr>
              <a:t>húng có thành xenlulôzơ, có lục lạp, không có khả năng di chuyển, tự dưỡng quang hợp. Ví dụ: Tảo lục đơn bào,tảo lục đa bào, tảo đỏ...</a:t>
            </a:r>
            <a:endParaRPr lang="en-US" sz="3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4556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9" name="Rectangle 8"/>
          <p:cNvSpPr/>
          <p:nvPr/>
        </p:nvSpPr>
        <p:spPr>
          <a:xfrm>
            <a:off x="381000" y="457200"/>
            <a:ext cx="2971800" cy="5334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khuẩn</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3505200" y="459828"/>
            <a:ext cx="2971800" cy="5334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Vi </a:t>
            </a:r>
            <a:r>
              <a:rPr lang="en-US" sz="3200" dirty="0" err="1">
                <a:solidFill>
                  <a:srgbClr val="002060"/>
                </a:solidFill>
                <a:latin typeface="Times New Roman" panose="02020603050405020304" pitchFamily="18" charset="0"/>
                <a:cs typeface="Times New Roman" panose="02020603050405020304" pitchFamily="18" charset="0"/>
              </a:rPr>
              <a:t>rút</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632028" y="457200"/>
            <a:ext cx="2971800" cy="533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latin typeface="Times New Roman" panose="02020603050405020304" pitchFamily="18" charset="0"/>
                <a:cs typeface="Times New Roman" panose="02020603050405020304" pitchFamily="18" charset="0"/>
              </a:rPr>
              <a:t>NSV</a:t>
            </a:r>
          </a:p>
        </p:txBody>
      </p:sp>
      <p:pic>
        <p:nvPicPr>
          <p:cNvPr id="12" name="Picture 11"/>
          <p:cNvPicPr>
            <a:picLocks noChangeAspect="1"/>
          </p:cNvPicPr>
          <p:nvPr/>
        </p:nvPicPr>
        <p:blipFill>
          <a:blip r:embed="rId2"/>
          <a:stretch>
            <a:fillRect/>
          </a:stretch>
        </p:blipFill>
        <p:spPr>
          <a:xfrm>
            <a:off x="336394" y="1219200"/>
            <a:ext cx="2979620" cy="2824162"/>
          </a:xfrm>
          <a:prstGeom prst="rect">
            <a:avLst/>
          </a:prstGeom>
        </p:spPr>
      </p:pic>
      <p:pic>
        <p:nvPicPr>
          <p:cNvPr id="13" name="Picture 12"/>
          <p:cNvPicPr>
            <a:picLocks noChangeAspect="1"/>
          </p:cNvPicPr>
          <p:nvPr/>
        </p:nvPicPr>
        <p:blipFill>
          <a:blip r:embed="rId3"/>
          <a:stretch>
            <a:fillRect/>
          </a:stretch>
        </p:blipFill>
        <p:spPr>
          <a:xfrm>
            <a:off x="3521213" y="1213945"/>
            <a:ext cx="2955788" cy="2829417"/>
          </a:xfrm>
          <a:prstGeom prst="rect">
            <a:avLst/>
          </a:prstGeom>
        </p:spPr>
      </p:pic>
      <p:pic>
        <p:nvPicPr>
          <p:cNvPr id="14" name="Picture 13"/>
          <p:cNvPicPr>
            <a:picLocks noChangeAspect="1"/>
          </p:cNvPicPr>
          <p:nvPr/>
        </p:nvPicPr>
        <p:blipFill>
          <a:blip r:embed="rId4"/>
          <a:stretch>
            <a:fillRect/>
          </a:stretch>
        </p:blipFill>
        <p:spPr>
          <a:xfrm>
            <a:off x="6645166" y="1213944"/>
            <a:ext cx="2958662" cy="2748455"/>
          </a:xfrm>
          <a:prstGeom prst="rect">
            <a:avLst/>
          </a:prstGeom>
        </p:spPr>
      </p:pic>
      <p:sp>
        <p:nvSpPr>
          <p:cNvPr id="15" name="Wave 14"/>
          <p:cNvSpPr/>
          <p:nvPr/>
        </p:nvSpPr>
        <p:spPr>
          <a:xfrm>
            <a:off x="914400" y="4419600"/>
            <a:ext cx="8305800" cy="2438400"/>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lumMod val="95000"/>
                    <a:lumOff val="5000"/>
                  </a:schemeClr>
                </a:solidFill>
              </a:rPr>
              <a:t>Sự</a:t>
            </a:r>
            <a:r>
              <a:rPr lang="en-US" sz="2400" dirty="0">
                <a:solidFill>
                  <a:schemeClr val="tx1">
                    <a:lumMod val="95000"/>
                    <a:lumOff val="5000"/>
                  </a:schemeClr>
                </a:solidFill>
              </a:rPr>
              <a:t> </a:t>
            </a:r>
            <a:r>
              <a:rPr lang="en-US" sz="2400" dirty="0" err="1">
                <a:solidFill>
                  <a:schemeClr val="tx1">
                    <a:lumMod val="95000"/>
                    <a:lumOff val="5000"/>
                  </a:schemeClr>
                </a:solidFill>
              </a:rPr>
              <a:t>khác</a:t>
            </a:r>
            <a:r>
              <a:rPr lang="en-US" sz="2400" dirty="0">
                <a:solidFill>
                  <a:schemeClr val="tx1">
                    <a:lumMod val="95000"/>
                    <a:lumOff val="5000"/>
                  </a:schemeClr>
                </a:solidFill>
              </a:rPr>
              <a:t> </a:t>
            </a:r>
            <a:r>
              <a:rPr lang="en-US" sz="2400" dirty="0" err="1">
                <a:solidFill>
                  <a:schemeClr val="tx1">
                    <a:lumMod val="95000"/>
                    <a:lumOff val="5000"/>
                  </a:schemeClr>
                </a:solidFill>
              </a:rPr>
              <a:t>biệt</a:t>
            </a:r>
            <a:r>
              <a:rPr lang="en-US" sz="2400" dirty="0">
                <a:solidFill>
                  <a:schemeClr val="tx1">
                    <a:lumMod val="95000"/>
                    <a:lumOff val="5000"/>
                  </a:schemeClr>
                </a:solidFill>
              </a:rPr>
              <a:t> </a:t>
            </a:r>
            <a:r>
              <a:rPr lang="en-US" sz="2400" dirty="0" err="1">
                <a:solidFill>
                  <a:schemeClr val="tx1">
                    <a:lumMod val="95000"/>
                    <a:lumOff val="5000"/>
                  </a:schemeClr>
                </a:solidFill>
              </a:rPr>
              <a:t>cơ</a:t>
            </a:r>
            <a:r>
              <a:rPr lang="en-US" sz="2400" dirty="0">
                <a:solidFill>
                  <a:schemeClr val="tx1">
                    <a:lumMod val="95000"/>
                    <a:lumOff val="5000"/>
                  </a:schemeClr>
                </a:solidFill>
              </a:rPr>
              <a:t> </a:t>
            </a:r>
            <a:r>
              <a:rPr lang="en-US" sz="2400" dirty="0" err="1">
                <a:solidFill>
                  <a:schemeClr val="tx1">
                    <a:lumMod val="95000"/>
                    <a:lumOff val="5000"/>
                  </a:schemeClr>
                </a:solidFill>
              </a:rPr>
              <a:t>bản</a:t>
            </a:r>
            <a:r>
              <a:rPr lang="en-US" sz="2400" dirty="0">
                <a:solidFill>
                  <a:schemeClr val="tx1">
                    <a:lumMod val="95000"/>
                    <a:lumOff val="5000"/>
                  </a:schemeClr>
                </a:solidFill>
              </a:rPr>
              <a:t> </a:t>
            </a:r>
            <a:r>
              <a:rPr lang="en-US" sz="2400" dirty="0" err="1">
                <a:solidFill>
                  <a:schemeClr val="tx1">
                    <a:lumMod val="95000"/>
                    <a:lumOff val="5000"/>
                  </a:schemeClr>
                </a:solidFill>
              </a:rPr>
              <a:t>về</a:t>
            </a:r>
            <a:r>
              <a:rPr lang="en-US" sz="2400" dirty="0">
                <a:solidFill>
                  <a:schemeClr val="tx1">
                    <a:lumMod val="95000"/>
                    <a:lumOff val="5000"/>
                  </a:schemeClr>
                </a:solidFill>
              </a:rPr>
              <a:t> </a:t>
            </a:r>
            <a:r>
              <a:rPr lang="en-US" sz="2400" dirty="0" err="1">
                <a:solidFill>
                  <a:schemeClr val="tx1">
                    <a:lumMod val="95000"/>
                    <a:lumOff val="5000"/>
                  </a:schemeClr>
                </a:solidFill>
              </a:rPr>
              <a:t>cấu</a:t>
            </a:r>
            <a:r>
              <a:rPr lang="en-US" sz="2400" dirty="0">
                <a:solidFill>
                  <a:schemeClr val="tx1">
                    <a:lumMod val="95000"/>
                    <a:lumOff val="5000"/>
                  </a:schemeClr>
                </a:solidFill>
              </a:rPr>
              <a:t> </a:t>
            </a:r>
            <a:r>
              <a:rPr lang="en-US" sz="2400" dirty="0" err="1">
                <a:solidFill>
                  <a:schemeClr val="tx1">
                    <a:lumMod val="95000"/>
                    <a:lumOff val="5000"/>
                  </a:schemeClr>
                </a:solidFill>
              </a:rPr>
              <a:t>tạo</a:t>
            </a:r>
            <a:r>
              <a:rPr lang="en-US" sz="2400" dirty="0">
                <a:solidFill>
                  <a:schemeClr val="tx1">
                    <a:lumMod val="95000"/>
                    <a:lumOff val="5000"/>
                  </a:schemeClr>
                </a:solidFill>
              </a:rPr>
              <a:t> </a:t>
            </a:r>
            <a:r>
              <a:rPr lang="en-US" sz="2400" dirty="0" err="1">
                <a:solidFill>
                  <a:schemeClr val="tx1">
                    <a:lumMod val="95000"/>
                    <a:lumOff val="5000"/>
                  </a:schemeClr>
                </a:solidFill>
              </a:rPr>
              <a:t>giữa</a:t>
            </a:r>
            <a:r>
              <a:rPr lang="en-US" sz="2400" dirty="0">
                <a:solidFill>
                  <a:schemeClr val="tx1">
                    <a:lumMod val="95000"/>
                    <a:lumOff val="5000"/>
                  </a:schemeClr>
                </a:solidFill>
              </a:rPr>
              <a:t> vi </a:t>
            </a:r>
            <a:r>
              <a:rPr lang="en-US" sz="2400" dirty="0" err="1">
                <a:solidFill>
                  <a:schemeClr val="tx1">
                    <a:lumMod val="95000"/>
                    <a:lumOff val="5000"/>
                  </a:schemeClr>
                </a:solidFill>
              </a:rPr>
              <a:t>khuẩn</a:t>
            </a:r>
            <a:r>
              <a:rPr lang="en-US" sz="2400" dirty="0">
                <a:solidFill>
                  <a:schemeClr val="tx1">
                    <a:lumMod val="95000"/>
                    <a:lumOff val="5000"/>
                  </a:schemeClr>
                </a:solidFill>
              </a:rPr>
              <a:t>, vi </a:t>
            </a:r>
            <a:r>
              <a:rPr lang="en-US" sz="2400" dirty="0" err="1">
                <a:solidFill>
                  <a:schemeClr val="tx1">
                    <a:lumMod val="95000"/>
                    <a:lumOff val="5000"/>
                  </a:schemeClr>
                </a:solidFill>
              </a:rPr>
              <a:t>rút</a:t>
            </a:r>
            <a:r>
              <a:rPr lang="en-US" sz="2400" dirty="0">
                <a:solidFill>
                  <a:schemeClr val="tx1">
                    <a:lumMod val="95000"/>
                    <a:lumOff val="5000"/>
                  </a:schemeClr>
                </a:solidFill>
              </a:rPr>
              <a:t> </a:t>
            </a:r>
            <a:r>
              <a:rPr lang="en-US" sz="2400" dirty="0" err="1">
                <a:solidFill>
                  <a:schemeClr val="tx1">
                    <a:lumMod val="95000"/>
                    <a:lumOff val="5000"/>
                  </a:schemeClr>
                </a:solidFill>
              </a:rPr>
              <a:t>và</a:t>
            </a:r>
            <a:r>
              <a:rPr lang="en-US" sz="2400" dirty="0">
                <a:solidFill>
                  <a:schemeClr val="tx1">
                    <a:lumMod val="95000"/>
                    <a:lumOff val="5000"/>
                  </a:schemeClr>
                </a:solidFill>
              </a:rPr>
              <a:t> </a:t>
            </a:r>
            <a:r>
              <a:rPr lang="en-US" sz="2400" dirty="0" err="1">
                <a:solidFill>
                  <a:schemeClr val="tx1">
                    <a:lumMod val="95000"/>
                    <a:lumOff val="5000"/>
                  </a:schemeClr>
                </a:solidFill>
              </a:rPr>
              <a:t>nguyên</a:t>
            </a:r>
            <a:r>
              <a:rPr lang="en-US" sz="2400" dirty="0">
                <a:solidFill>
                  <a:schemeClr val="tx1">
                    <a:lumMod val="95000"/>
                    <a:lumOff val="5000"/>
                  </a:schemeClr>
                </a:solidFill>
              </a:rPr>
              <a:t> </a:t>
            </a:r>
            <a:r>
              <a:rPr lang="en-US" sz="2400" dirty="0" err="1">
                <a:solidFill>
                  <a:schemeClr val="tx1">
                    <a:lumMod val="95000"/>
                    <a:lumOff val="5000"/>
                  </a:schemeClr>
                </a:solidFill>
              </a:rPr>
              <a:t>sinh</a:t>
            </a:r>
            <a:r>
              <a:rPr lang="en-US" sz="2400" dirty="0">
                <a:solidFill>
                  <a:schemeClr val="tx1">
                    <a:lumMod val="95000"/>
                    <a:lumOff val="5000"/>
                  </a:schemeClr>
                </a:solidFill>
              </a:rPr>
              <a:t> </a:t>
            </a:r>
            <a:r>
              <a:rPr lang="en-US" sz="2400" dirty="0" err="1">
                <a:solidFill>
                  <a:schemeClr val="tx1">
                    <a:lumMod val="95000"/>
                    <a:lumOff val="5000"/>
                  </a:schemeClr>
                </a:solidFill>
              </a:rPr>
              <a:t>vật</a:t>
            </a:r>
            <a:r>
              <a:rPr lang="en-US" sz="2400" dirty="0">
                <a:solidFill>
                  <a:schemeClr val="tx1">
                    <a:lumMod val="95000"/>
                    <a:lumOff val="5000"/>
                  </a:schemeClr>
                </a:solidFill>
              </a:rPr>
              <a:t> </a:t>
            </a:r>
            <a:r>
              <a:rPr lang="en-US" sz="2400" dirty="0" err="1">
                <a:solidFill>
                  <a:schemeClr val="tx1">
                    <a:lumMod val="95000"/>
                    <a:lumOff val="5000"/>
                  </a:schemeClr>
                </a:solidFill>
              </a:rPr>
              <a:t>là</a:t>
            </a:r>
            <a:r>
              <a:rPr lang="en-US" sz="2400" dirty="0">
                <a:solidFill>
                  <a:schemeClr val="tx1">
                    <a:lumMod val="95000"/>
                    <a:lumOff val="5000"/>
                  </a:schemeClr>
                </a:solidFill>
              </a:rPr>
              <a:t> </a:t>
            </a:r>
            <a:r>
              <a:rPr lang="en-US" sz="2400" dirty="0" err="1">
                <a:solidFill>
                  <a:schemeClr val="tx1">
                    <a:lumMod val="95000"/>
                    <a:lumOff val="5000"/>
                  </a:schemeClr>
                </a:solidFill>
              </a:rPr>
              <a:t>gì</a:t>
            </a:r>
            <a:r>
              <a:rPr lang="en-US" sz="2400" dirty="0">
                <a:solidFill>
                  <a:schemeClr val="tx1">
                    <a:lumMod val="95000"/>
                    <a:lumOff val="5000"/>
                  </a:schemeClr>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II. VAI TRÒ CỦA NGUYÊN SINH VẬT</a:t>
            </a:r>
          </a:p>
        </p:txBody>
      </p:sp>
      <p:pic>
        <p:nvPicPr>
          <p:cNvPr id="1028" name="Picture 4" descr="Top 50 hình ảnh mặt cười đáng yêu dễ thương nhất quả đất - Chia sẻ 24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262751"/>
            <a:ext cx="3804148"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3"/>
          <a:stretch>
            <a:fillRect/>
          </a:stretch>
        </p:blipFill>
        <p:spPr>
          <a:xfrm>
            <a:off x="838200" y="1262751"/>
            <a:ext cx="3810000" cy="3810000"/>
          </a:xfrm>
          <a:prstGeom prst="rect">
            <a:avLst/>
          </a:prstGeom>
        </p:spPr>
      </p:pic>
      <p:sp>
        <p:nvSpPr>
          <p:cNvPr id="18" name="TextBox 17"/>
          <p:cNvSpPr txBox="1"/>
          <p:nvPr/>
        </p:nvSpPr>
        <p:spPr>
          <a:xfrm>
            <a:off x="838200" y="5334000"/>
            <a:ext cx="3810000" cy="584775"/>
          </a:xfrm>
          <a:prstGeom prst="rect">
            <a:avLst/>
          </a:prstGeom>
          <a:noFill/>
        </p:spPr>
        <p:txBody>
          <a:bodyPr wrap="square" rtlCol="0">
            <a:spAutoFit/>
          </a:bodyPr>
          <a:lstStyle/>
          <a:p>
            <a:pPr algn="ctr"/>
            <a:r>
              <a:rPr lang="en-US" sz="3200" b="1" dirty="0" err="1"/>
              <a:t>Có</a:t>
            </a:r>
            <a:r>
              <a:rPr lang="en-US" sz="3200" b="1" dirty="0"/>
              <a:t> HẠI</a:t>
            </a:r>
          </a:p>
        </p:txBody>
      </p:sp>
      <p:sp>
        <p:nvSpPr>
          <p:cNvPr id="22" name="TextBox 21"/>
          <p:cNvSpPr txBox="1"/>
          <p:nvPr/>
        </p:nvSpPr>
        <p:spPr>
          <a:xfrm>
            <a:off x="5486400" y="5333999"/>
            <a:ext cx="3810000" cy="584775"/>
          </a:xfrm>
          <a:prstGeom prst="rect">
            <a:avLst/>
          </a:prstGeom>
          <a:noFill/>
        </p:spPr>
        <p:txBody>
          <a:bodyPr wrap="square" rtlCol="0">
            <a:spAutoFit/>
          </a:bodyPr>
          <a:lstStyle/>
          <a:p>
            <a:pPr algn="ctr"/>
            <a:r>
              <a:rPr lang="en-US" sz="3200" b="1" dirty="0" err="1"/>
              <a:t>Có</a:t>
            </a:r>
            <a:r>
              <a:rPr lang="en-US" sz="3200" b="1" dirty="0"/>
              <a:t> LỢI</a:t>
            </a:r>
          </a:p>
        </p:txBody>
      </p:sp>
    </p:spTree>
    <p:extLst>
      <p:ext uri="{BB962C8B-B14F-4D97-AF65-F5344CB8AC3E}">
        <p14:creationId xmlns:p14="http://schemas.microsoft.com/office/powerpoint/2010/main" val="842690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6462" y="76200"/>
            <a:ext cx="4412105" cy="584775"/>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nhiên</a:t>
            </a:r>
            <a:endParaRPr lang="en-US"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672662" y="685800"/>
            <a:ext cx="9004738" cy="107721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Tảo có khả năng quang hợp có vai trò cung cấp ox</a:t>
            </a:r>
            <a:r>
              <a:rPr lang="en-US" sz="3200" dirty="0" err="1">
                <a:latin typeface="Times New Roman" panose="02020603050405020304" pitchFamily="18" charset="0"/>
                <a:cs typeface="Times New Roman" panose="02020603050405020304" pitchFamily="18" charset="0"/>
              </a:rPr>
              <a:t>i</a:t>
            </a:r>
            <a:r>
              <a:rPr lang="vi-VN" sz="3200" dirty="0">
                <a:latin typeface="Times New Roman" panose="02020603050405020304" pitchFamily="18" charset="0"/>
                <a:cs typeface="Times New Roman" panose="02020603050405020304" pitchFamily="18" charset="0"/>
              </a:rPr>
              <a:t> cho các động vật dưới nước.</a:t>
            </a:r>
            <a:endParaRPr lang="en-US"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672662" y="1600200"/>
            <a:ext cx="8928538" cy="107721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Tảo và nguyên sinh động vật là thức ăn cho các động vật lớn hơn</a:t>
            </a:r>
            <a:r>
              <a:rPr lang="en-US" sz="3200" dirty="0">
                <a:latin typeface="Times New Roman" panose="02020603050405020304" pitchFamily="18" charset="0"/>
                <a:cs typeface="Times New Roman" panose="02020603050405020304" pitchFamily="18" charset="0"/>
              </a:rPr>
              <a:t>.</a:t>
            </a:r>
          </a:p>
        </p:txBody>
      </p:sp>
      <p:sp>
        <p:nvSpPr>
          <p:cNvPr id="5" name="Rectangle 4"/>
          <p:cNvSpPr/>
          <p:nvPr/>
        </p:nvSpPr>
        <p:spPr>
          <a:xfrm>
            <a:off x="672662" y="2514600"/>
            <a:ext cx="8815552" cy="1569660"/>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2"/>
          <a:stretch>
            <a:fillRect/>
          </a:stretch>
        </p:blipFill>
        <p:spPr>
          <a:xfrm>
            <a:off x="384613" y="4114800"/>
            <a:ext cx="4619625" cy="3190875"/>
          </a:xfrm>
          <a:prstGeom prst="rect">
            <a:avLst/>
          </a:prstGeom>
        </p:spPr>
      </p:pic>
      <p:pic>
        <p:nvPicPr>
          <p:cNvPr id="7" name="Picture 6"/>
          <p:cNvPicPr>
            <a:picLocks noChangeAspect="1"/>
          </p:cNvPicPr>
          <p:nvPr/>
        </p:nvPicPr>
        <p:blipFill>
          <a:blip r:embed="rId3"/>
          <a:stretch>
            <a:fillRect/>
          </a:stretch>
        </p:blipFill>
        <p:spPr>
          <a:xfrm>
            <a:off x="5257800" y="4114800"/>
            <a:ext cx="4038600" cy="3181350"/>
          </a:xfrm>
          <a:prstGeom prst="rect">
            <a:avLst/>
          </a:prstGeom>
        </p:spPr>
      </p:pic>
    </p:spTree>
    <p:extLst>
      <p:ext uri="{BB962C8B-B14F-4D97-AF65-F5344CB8AC3E}">
        <p14:creationId xmlns:p14="http://schemas.microsoft.com/office/powerpoint/2010/main" val="3688735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650" y="-76200"/>
            <a:ext cx="513231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Vai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đối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người</a:t>
            </a:r>
            <a:endParaRPr lang="en-US"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228600" y="573309"/>
            <a:ext cx="9448800" cy="3046988"/>
          </a:xfrm>
          <a:prstGeom prst="rect">
            <a:avLst/>
          </a:prstGeom>
        </p:spPr>
        <p:txBody>
          <a:bodyPr wrap="square">
            <a:spAutoFit/>
          </a:bodyPr>
          <a:lstStyle/>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Chế biến thành thực phẩm chức năng</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Dùng làm thức ăn (tảo, rong biển)</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Dùng trong công nghiệp sản xuất chất dẻo, chất khử mùi…</a:t>
            </a:r>
          </a:p>
          <a:p>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 Có vai trò quan trọng trong việc xử lý chất thải và chỉ thị độ sạch của nước</a:t>
            </a:r>
            <a:r>
              <a:rPr lang="en-US" sz="3200" dirty="0">
                <a:latin typeface="Times New Roman" panose="02020603050405020304" pitchFamily="18" charset="0"/>
                <a:cs typeface="Times New Roman" panose="02020603050405020304" pitchFamily="18" charset="0"/>
              </a:rPr>
              <a:t>.</a:t>
            </a:r>
          </a:p>
        </p:txBody>
      </p:sp>
      <p:pic>
        <p:nvPicPr>
          <p:cNvPr id="4" name="Picture 2" descr="Tảo xoắn Spirulina Nhật Bản - TẢO LỤC - TẢO VÀNG EX DIC NHẬT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124200"/>
            <a:ext cx="3429000" cy="2446373"/>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Picture 4" descr="Cách uống tảo xoắn Nhật Bản cho từng đối tượng - META.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6" y="3620297"/>
            <a:ext cx="4784834" cy="36949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286500" y="4907001"/>
            <a:ext cx="3612298" cy="2408199"/>
          </a:xfrm>
          <a:prstGeom prst="rect">
            <a:avLst/>
          </a:prstGeom>
          <a:ln>
            <a:noFill/>
          </a:ln>
          <a:effectLst>
            <a:softEdge rad="112500"/>
          </a:effectLst>
        </p:spPr>
      </p:pic>
    </p:spTree>
    <p:extLst>
      <p:ext uri="{BB962C8B-B14F-4D97-AF65-F5344CB8AC3E}">
        <p14:creationId xmlns:p14="http://schemas.microsoft.com/office/powerpoint/2010/main" val="3467732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304800"/>
            <a:ext cx="8839304" cy="6324600"/>
          </a:xfrm>
          <a:prstGeom prst="rect">
            <a:avLst/>
          </a:prstGeom>
        </p:spPr>
      </p:pic>
    </p:spTree>
    <p:extLst>
      <p:ext uri="{BB962C8B-B14F-4D97-AF65-F5344CB8AC3E}">
        <p14:creationId xmlns:p14="http://schemas.microsoft.com/office/powerpoint/2010/main" val="2047905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533400" y="152400"/>
            <a:ext cx="8763000" cy="4572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III. </a:t>
            </a:r>
            <a:r>
              <a:rPr lang="en-US" sz="2800" b="1">
                <a:solidFill>
                  <a:sysClr val="windowText" lastClr="000000"/>
                </a:solidFill>
              </a:rPr>
              <a:t>MỘT SỐ DO </a:t>
            </a:r>
            <a:r>
              <a:rPr lang="en-US" sz="2800" b="1" dirty="0">
                <a:solidFill>
                  <a:sysClr val="windowText" lastClr="000000"/>
                </a:solidFill>
              </a:rPr>
              <a:t>BỆNH NGUYÊN SINH VẬT</a:t>
            </a:r>
          </a:p>
        </p:txBody>
      </p:sp>
      <p:pic>
        <p:nvPicPr>
          <p:cNvPr id="2050" name="Picture 2" descr="Phòng chống bệnh sốt ré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635876"/>
            <a:ext cx="3962400" cy="65655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điều cần biết về bệnh sốt rét - Công tiêm vắc xin trực tuyế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20651"/>
            <a:ext cx="5298252" cy="56373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635876"/>
            <a:ext cx="2515432" cy="584775"/>
          </a:xfrm>
          <a:prstGeom prst="rect">
            <a:avLst/>
          </a:prstGeom>
          <a:noFill/>
        </p:spPr>
        <p:txBody>
          <a:bodyPr wrap="none" rtlCol="0">
            <a:spAutoFit/>
          </a:bodyPr>
          <a:lstStyle/>
          <a:p>
            <a:pPr marL="342900" indent="-342900">
              <a:buFont typeface="Wingdings" panose="05000000000000000000" pitchFamily="2" charset="2"/>
              <a:buChar char="§"/>
            </a:pP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rét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6905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pic>
        <p:nvPicPr>
          <p:cNvPr id="4098" name="Picture 2" descr="Hình ảnh Phim Hoạt Hình Dễ Thương Câu Hỏi Con Png Chất Liệu Hình ảnh, Dễ  Thương, Nhân Vật Hoạt Hình, Cô Gắi Dễ Thương miễn phí tải tập tin PNG  PSDCom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0" y="4085349"/>
            <a:ext cx="3203575" cy="32035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753600" cy="4495800"/>
          </a:xfrm>
          <a:prstGeom prst="rect">
            <a:avLst/>
          </a:prstGeom>
          <a:ln>
            <a:noFill/>
          </a:ln>
          <a:effectLst>
            <a:softEdge rad="112500"/>
          </a:effectLst>
        </p:spPr>
      </p:pic>
      <p:sp>
        <p:nvSpPr>
          <p:cNvPr id="3" name="TextBox 2"/>
          <p:cNvSpPr txBox="1"/>
          <p:nvPr/>
        </p:nvSpPr>
        <p:spPr>
          <a:xfrm>
            <a:off x="2895600" y="5791200"/>
            <a:ext cx="4657044"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rét</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23911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43543"/>
            <a:ext cx="9296400" cy="7209453"/>
          </a:xfrm>
          <a:prstGeom prst="rect">
            <a:avLst/>
          </a:prstGeom>
        </p:spPr>
      </p:pic>
    </p:spTree>
    <p:extLst>
      <p:ext uri="{BB962C8B-B14F-4D97-AF65-F5344CB8AC3E}">
        <p14:creationId xmlns:p14="http://schemas.microsoft.com/office/powerpoint/2010/main" val="1878653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562" y="3482844"/>
            <a:ext cx="5716637" cy="3811091"/>
          </a:xfrm>
          <a:prstGeom prst="rect">
            <a:avLst/>
          </a:prstGeom>
          <a:ln>
            <a:noFill/>
          </a:ln>
          <a:effectLst>
            <a:softEdge rad="112500"/>
          </a:effectLst>
        </p:spPr>
      </p:pic>
      <p:sp>
        <p:nvSpPr>
          <p:cNvPr id="3" name="TextBox 2"/>
          <p:cNvSpPr txBox="1"/>
          <p:nvPr/>
        </p:nvSpPr>
        <p:spPr>
          <a:xfrm>
            <a:off x="228600" y="50785"/>
            <a:ext cx="2446504" cy="584775"/>
          </a:xfrm>
          <a:prstGeom prst="rect">
            <a:avLst/>
          </a:prstGeom>
          <a:noFill/>
        </p:spPr>
        <p:txBody>
          <a:bodyPr wrap="none" rtlCol="0">
            <a:spAutoFit/>
          </a:bodyPr>
          <a:lstStyle/>
          <a:p>
            <a:pPr marL="342900" indent="-342900">
              <a:buFont typeface="Wingdings" panose="05000000000000000000" pitchFamily="2" charset="2"/>
              <a:buChar char="§"/>
            </a:pP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a:t>
            </a:r>
            <a:endParaRPr lang="en-US" sz="3200" dirty="0">
              <a:latin typeface="Times New Roman" panose="02020603050405020304" pitchFamily="18" charset="0"/>
              <a:cs typeface="Times New Roman" panose="02020603050405020304" pitchFamily="18" charset="0"/>
            </a:endParaRPr>
          </a:p>
        </p:txBody>
      </p:sp>
      <p:sp>
        <p:nvSpPr>
          <p:cNvPr id="4" name="Rounded Rectangle 3"/>
          <p:cNvSpPr/>
          <p:nvPr/>
        </p:nvSpPr>
        <p:spPr>
          <a:xfrm>
            <a:off x="74563" y="635560"/>
            <a:ext cx="9601200" cy="281940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Bệnh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kiết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lị</a:t>
            </a:r>
            <a:r>
              <a:rPr lang="en-US" sz="3200" dirty="0">
                <a:solidFill>
                  <a:schemeClr val="tx1"/>
                </a:solidFill>
                <a:latin typeface="Times New Roman" panose="02020603050405020304" pitchFamily="18" charset="0"/>
                <a:cs typeface="Times New Roman" panose="02020603050405020304" pitchFamily="18" charset="0"/>
              </a:rPr>
              <a:t> do </a:t>
            </a:r>
            <a:r>
              <a:rPr lang="en-US" sz="3200" dirty="0" err="1">
                <a:solidFill>
                  <a:schemeClr val="tx1"/>
                </a:solidFill>
                <a:latin typeface="Times New Roman" panose="02020603050405020304" pitchFamily="18" charset="0"/>
                <a:cs typeface="Times New Roman" panose="02020603050405020304" pitchFamily="18" charset="0"/>
              </a:rPr>
              <a:t>nguyên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amip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Entamoeba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Amip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kí</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thành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ruột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chúng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ăn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hồng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cầu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theo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máu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gan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sưng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gan</a:t>
            </a:r>
            <a:r>
              <a:rPr lang="en-US" sz="3200" dirty="0">
                <a:solidFill>
                  <a:schemeClr val="tx1"/>
                </a:solidFill>
                <a:latin typeface="Times New Roman" panose="02020603050405020304" pitchFamily="18" charset="0"/>
                <a:cs typeface="Times New Roman" panose="02020603050405020304" pitchFamily="18" charset="0"/>
              </a:rPr>
              <a:t>. </a:t>
            </a:r>
          </a:p>
          <a:p>
            <a:pPr algn="just"/>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Biểu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hiện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đau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bụng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ngoài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lẫn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máu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nhầy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mệt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mỏi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vì</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nước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ói</a:t>
            </a:r>
            <a:r>
              <a:rPr lang="en-US" sz="3200" dirty="0">
                <a:solidFill>
                  <a:schemeClr val="tx1"/>
                </a:solidFill>
                <a:latin typeface="Times New Roman" panose="02020603050405020304" pitchFamily="18" charset="0"/>
                <a:cs typeface="Times New Roman" panose="02020603050405020304" pitchFamily="18" charset="0"/>
              </a:rPr>
              <a:t>… </a:t>
            </a:r>
          </a:p>
        </p:txBody>
      </p:sp>
      <p:pic>
        <p:nvPicPr>
          <p:cNvPr id="5" name="Picture 4"/>
          <p:cNvPicPr>
            <a:picLocks noChangeAspect="1"/>
          </p:cNvPicPr>
          <p:nvPr/>
        </p:nvPicPr>
        <p:blipFill>
          <a:blip r:embed="rId3"/>
          <a:stretch>
            <a:fillRect/>
          </a:stretch>
        </p:blipFill>
        <p:spPr>
          <a:xfrm>
            <a:off x="4875163" y="4092981"/>
            <a:ext cx="4805471" cy="3195638"/>
          </a:xfrm>
          <a:prstGeom prst="rect">
            <a:avLst/>
          </a:prstGeom>
          <a:ln>
            <a:noFill/>
          </a:ln>
          <a:effectLst>
            <a:softEdge rad="112500"/>
          </a:effectLst>
        </p:spPr>
      </p:pic>
    </p:spTree>
    <p:extLst>
      <p:ext uri="{BB962C8B-B14F-4D97-AF65-F5344CB8AC3E}">
        <p14:creationId xmlns:p14="http://schemas.microsoft.com/office/powerpoint/2010/main" val="4268944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69B9086-D2B2-7EAE-ABBF-ACEBDEEE0D7E}"/>
              </a:ext>
            </a:extLst>
          </p:cNvPr>
          <p:cNvGrpSpPr/>
          <p:nvPr/>
        </p:nvGrpSpPr>
        <p:grpSpPr>
          <a:xfrm>
            <a:off x="992992" y="566528"/>
            <a:ext cx="5338440" cy="1729800"/>
            <a:chOff x="992992" y="566528"/>
            <a:chExt cx="5338440" cy="1729800"/>
          </a:xfrm>
        </p:grpSpPr>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FCF086D1-070D-019D-CE59-683416A9A644}"/>
                    </a:ext>
                  </a:extLst>
                </p14:cNvPr>
                <p14:cNvContentPartPr/>
                <p14:nvPr/>
              </p14:nvContentPartPr>
              <p14:xfrm>
                <a:off x="992992" y="740768"/>
                <a:ext cx="152280" cy="1446120"/>
              </p14:xfrm>
            </p:contentPart>
          </mc:Choice>
          <mc:Fallback>
            <p:pic>
              <p:nvPicPr>
                <p:cNvPr id="2" name="Ink 1">
                  <a:extLst>
                    <a:ext uri="{FF2B5EF4-FFF2-40B4-BE49-F238E27FC236}">
                      <a16:creationId xmlns:a16="http://schemas.microsoft.com/office/drawing/2014/main" id="{FCF086D1-070D-019D-CE59-683416A9A644}"/>
                    </a:ext>
                  </a:extLst>
                </p:cNvPr>
                <p:cNvPicPr/>
                <p:nvPr/>
              </p:nvPicPr>
              <p:blipFill>
                <a:blip r:embed="rId3"/>
                <a:stretch>
                  <a:fillRect/>
                </a:stretch>
              </p:blipFill>
              <p:spPr>
                <a:xfrm>
                  <a:off x="988672" y="736448"/>
                  <a:ext cx="160920" cy="1454760"/>
                </a:xfrm>
                <a:prstGeom prst="rect">
                  <a:avLst/>
                </a:prstGeom>
              </p:spPr>
            </p:pic>
          </mc:Fallback>
        </mc:AlternateContent>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F8B974DF-CB7C-D94E-ED92-01D8BA7209D5}"/>
                    </a:ext>
                  </a:extLst>
                </p14:cNvPr>
                <p14:cNvContentPartPr/>
                <p14:nvPr/>
              </p14:nvContentPartPr>
              <p14:xfrm>
                <a:off x="1271272" y="1349168"/>
                <a:ext cx="475920" cy="886320"/>
              </p14:xfrm>
            </p:contentPart>
          </mc:Choice>
          <mc:Fallback>
            <p:pic>
              <p:nvPicPr>
                <p:cNvPr id="3" name="Ink 2">
                  <a:extLst>
                    <a:ext uri="{FF2B5EF4-FFF2-40B4-BE49-F238E27FC236}">
                      <a16:creationId xmlns:a16="http://schemas.microsoft.com/office/drawing/2014/main" id="{F8B974DF-CB7C-D94E-ED92-01D8BA7209D5}"/>
                    </a:ext>
                  </a:extLst>
                </p:cNvPr>
                <p:cNvPicPr/>
                <p:nvPr/>
              </p:nvPicPr>
              <p:blipFill>
                <a:blip r:embed="rId5"/>
                <a:stretch>
                  <a:fillRect/>
                </a:stretch>
              </p:blipFill>
              <p:spPr>
                <a:xfrm>
                  <a:off x="1266952" y="1344848"/>
                  <a:ext cx="484560" cy="89496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4" name="Ink 3">
                  <a:extLst>
                    <a:ext uri="{FF2B5EF4-FFF2-40B4-BE49-F238E27FC236}">
                      <a16:creationId xmlns:a16="http://schemas.microsoft.com/office/drawing/2014/main" id="{A6A274F7-38F4-ED24-7035-3DD1F5561304}"/>
                    </a:ext>
                  </a:extLst>
                </p14:cNvPr>
                <p14:cNvContentPartPr/>
                <p14:nvPr/>
              </p14:nvContentPartPr>
              <p14:xfrm>
                <a:off x="1718032" y="1608008"/>
                <a:ext cx="586800" cy="688320"/>
              </p14:xfrm>
            </p:contentPart>
          </mc:Choice>
          <mc:Fallback>
            <p:pic>
              <p:nvPicPr>
                <p:cNvPr id="4" name="Ink 3">
                  <a:extLst>
                    <a:ext uri="{FF2B5EF4-FFF2-40B4-BE49-F238E27FC236}">
                      <a16:creationId xmlns:a16="http://schemas.microsoft.com/office/drawing/2014/main" id="{A6A274F7-38F4-ED24-7035-3DD1F5561304}"/>
                    </a:ext>
                  </a:extLst>
                </p:cNvPr>
                <p:cNvPicPr/>
                <p:nvPr/>
              </p:nvPicPr>
              <p:blipFill>
                <a:blip r:embed="rId7"/>
                <a:stretch>
                  <a:fillRect/>
                </a:stretch>
              </p:blipFill>
              <p:spPr>
                <a:xfrm>
                  <a:off x="1713712" y="1603688"/>
                  <a:ext cx="595440" cy="69696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7082E6D3-D7DF-8C38-5CCD-F6EA4D39AA88}"/>
                    </a:ext>
                  </a:extLst>
                </p14:cNvPr>
                <p14:cNvContentPartPr/>
                <p14:nvPr/>
              </p14:nvContentPartPr>
              <p14:xfrm>
                <a:off x="2143912" y="1349168"/>
                <a:ext cx="2354760" cy="908640"/>
              </p14:xfrm>
            </p:contentPart>
          </mc:Choice>
          <mc:Fallback>
            <p:pic>
              <p:nvPicPr>
                <p:cNvPr id="5" name="Ink 4">
                  <a:extLst>
                    <a:ext uri="{FF2B5EF4-FFF2-40B4-BE49-F238E27FC236}">
                      <a16:creationId xmlns:a16="http://schemas.microsoft.com/office/drawing/2014/main" id="{7082E6D3-D7DF-8C38-5CCD-F6EA4D39AA88}"/>
                    </a:ext>
                  </a:extLst>
                </p:cNvPr>
                <p:cNvPicPr/>
                <p:nvPr/>
              </p:nvPicPr>
              <p:blipFill>
                <a:blip r:embed="rId9"/>
                <a:stretch>
                  <a:fillRect/>
                </a:stretch>
              </p:blipFill>
              <p:spPr>
                <a:xfrm>
                  <a:off x="2139592" y="1344848"/>
                  <a:ext cx="2363400" cy="91728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6" name="Ink 5">
                  <a:extLst>
                    <a:ext uri="{FF2B5EF4-FFF2-40B4-BE49-F238E27FC236}">
                      <a16:creationId xmlns:a16="http://schemas.microsoft.com/office/drawing/2014/main" id="{08EE2B4D-7B03-1E97-2DA3-3914CFBF3757}"/>
                    </a:ext>
                  </a:extLst>
                </p14:cNvPr>
                <p14:cNvContentPartPr/>
                <p14:nvPr/>
              </p14:nvContentPartPr>
              <p14:xfrm>
                <a:off x="2474752" y="935888"/>
                <a:ext cx="397440" cy="215280"/>
              </p14:xfrm>
            </p:contentPart>
          </mc:Choice>
          <mc:Fallback>
            <p:pic>
              <p:nvPicPr>
                <p:cNvPr id="6" name="Ink 5">
                  <a:extLst>
                    <a:ext uri="{FF2B5EF4-FFF2-40B4-BE49-F238E27FC236}">
                      <a16:creationId xmlns:a16="http://schemas.microsoft.com/office/drawing/2014/main" id="{08EE2B4D-7B03-1E97-2DA3-3914CFBF3757}"/>
                    </a:ext>
                  </a:extLst>
                </p:cNvPr>
                <p:cNvPicPr/>
                <p:nvPr/>
              </p:nvPicPr>
              <p:blipFill>
                <a:blip r:embed="rId11"/>
                <a:stretch>
                  <a:fillRect/>
                </a:stretch>
              </p:blipFill>
              <p:spPr>
                <a:xfrm>
                  <a:off x="2470432" y="931568"/>
                  <a:ext cx="406080" cy="22392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8" name="Ink 7">
                  <a:extLst>
                    <a:ext uri="{FF2B5EF4-FFF2-40B4-BE49-F238E27FC236}">
                      <a16:creationId xmlns:a16="http://schemas.microsoft.com/office/drawing/2014/main" id="{49428DAB-B024-26A9-8FAB-209A2D6E39B3}"/>
                    </a:ext>
                  </a:extLst>
                </p14:cNvPr>
                <p14:cNvContentPartPr/>
                <p14:nvPr/>
              </p14:nvContentPartPr>
              <p14:xfrm>
                <a:off x="3004672" y="566528"/>
                <a:ext cx="352080" cy="308160"/>
              </p14:xfrm>
            </p:contentPart>
          </mc:Choice>
          <mc:Fallback>
            <p:pic>
              <p:nvPicPr>
                <p:cNvPr id="8" name="Ink 7">
                  <a:extLst>
                    <a:ext uri="{FF2B5EF4-FFF2-40B4-BE49-F238E27FC236}">
                      <a16:creationId xmlns:a16="http://schemas.microsoft.com/office/drawing/2014/main" id="{49428DAB-B024-26A9-8FAB-209A2D6E39B3}"/>
                    </a:ext>
                  </a:extLst>
                </p:cNvPr>
                <p:cNvPicPr/>
                <p:nvPr/>
              </p:nvPicPr>
              <p:blipFill>
                <a:blip r:embed="rId13"/>
                <a:stretch>
                  <a:fillRect/>
                </a:stretch>
              </p:blipFill>
              <p:spPr>
                <a:xfrm>
                  <a:off x="3000352" y="562208"/>
                  <a:ext cx="360720" cy="3168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9" name="Ink 8">
                  <a:extLst>
                    <a:ext uri="{FF2B5EF4-FFF2-40B4-BE49-F238E27FC236}">
                      <a16:creationId xmlns:a16="http://schemas.microsoft.com/office/drawing/2014/main" id="{E55F410E-F3AC-05A1-5EB0-EDFCB118F2C5}"/>
                    </a:ext>
                  </a:extLst>
                </p14:cNvPr>
                <p14:cNvContentPartPr/>
                <p14:nvPr/>
              </p14:nvContentPartPr>
              <p14:xfrm>
                <a:off x="1718032" y="1197968"/>
                <a:ext cx="360" cy="360"/>
              </p14:xfrm>
            </p:contentPart>
          </mc:Choice>
          <mc:Fallback>
            <p:pic>
              <p:nvPicPr>
                <p:cNvPr id="9" name="Ink 8">
                  <a:extLst>
                    <a:ext uri="{FF2B5EF4-FFF2-40B4-BE49-F238E27FC236}">
                      <a16:creationId xmlns:a16="http://schemas.microsoft.com/office/drawing/2014/main" id="{E55F410E-F3AC-05A1-5EB0-EDFCB118F2C5}"/>
                    </a:ext>
                  </a:extLst>
                </p:cNvPr>
                <p:cNvPicPr/>
                <p:nvPr/>
              </p:nvPicPr>
              <p:blipFill>
                <a:blip r:embed="rId15"/>
                <a:stretch>
                  <a:fillRect/>
                </a:stretch>
              </p:blipFill>
              <p:spPr>
                <a:xfrm>
                  <a:off x="1713712" y="119364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0" name="Ink 9">
                  <a:extLst>
                    <a:ext uri="{FF2B5EF4-FFF2-40B4-BE49-F238E27FC236}">
                      <a16:creationId xmlns:a16="http://schemas.microsoft.com/office/drawing/2014/main" id="{B38580DF-7B26-104C-E612-E22E2FFF6A11}"/>
                    </a:ext>
                  </a:extLst>
                </p14:cNvPr>
                <p14:cNvContentPartPr/>
                <p14:nvPr/>
              </p14:nvContentPartPr>
              <p14:xfrm>
                <a:off x="5123272" y="945968"/>
                <a:ext cx="80280" cy="923760"/>
              </p14:xfrm>
            </p:contentPart>
          </mc:Choice>
          <mc:Fallback>
            <p:pic>
              <p:nvPicPr>
                <p:cNvPr id="10" name="Ink 9">
                  <a:extLst>
                    <a:ext uri="{FF2B5EF4-FFF2-40B4-BE49-F238E27FC236}">
                      <a16:creationId xmlns:a16="http://schemas.microsoft.com/office/drawing/2014/main" id="{B38580DF-7B26-104C-E612-E22E2FFF6A11}"/>
                    </a:ext>
                  </a:extLst>
                </p:cNvPr>
                <p:cNvPicPr/>
                <p:nvPr/>
              </p:nvPicPr>
              <p:blipFill>
                <a:blip r:embed="rId17"/>
                <a:stretch>
                  <a:fillRect/>
                </a:stretch>
              </p:blipFill>
              <p:spPr>
                <a:xfrm>
                  <a:off x="5118952" y="941648"/>
                  <a:ext cx="88920" cy="9324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11" name="Ink 10">
                  <a:extLst>
                    <a:ext uri="{FF2B5EF4-FFF2-40B4-BE49-F238E27FC236}">
                      <a16:creationId xmlns:a16="http://schemas.microsoft.com/office/drawing/2014/main" id="{2ABCABB9-CCF5-FB12-4D94-CBAB5C0D9EE5}"/>
                    </a:ext>
                  </a:extLst>
                </p14:cNvPr>
                <p14:cNvContentPartPr/>
                <p14:nvPr/>
              </p14:nvContentPartPr>
              <p14:xfrm>
                <a:off x="4902952" y="1089608"/>
                <a:ext cx="839520" cy="1029960"/>
              </p14:xfrm>
            </p:contentPart>
          </mc:Choice>
          <mc:Fallback>
            <p:pic>
              <p:nvPicPr>
                <p:cNvPr id="11" name="Ink 10">
                  <a:extLst>
                    <a:ext uri="{FF2B5EF4-FFF2-40B4-BE49-F238E27FC236}">
                      <a16:creationId xmlns:a16="http://schemas.microsoft.com/office/drawing/2014/main" id="{2ABCABB9-CCF5-FB12-4D94-CBAB5C0D9EE5}"/>
                    </a:ext>
                  </a:extLst>
                </p:cNvPr>
                <p:cNvPicPr/>
                <p:nvPr/>
              </p:nvPicPr>
              <p:blipFill>
                <a:blip r:embed="rId19"/>
                <a:stretch>
                  <a:fillRect/>
                </a:stretch>
              </p:blipFill>
              <p:spPr>
                <a:xfrm>
                  <a:off x="4898632" y="1085288"/>
                  <a:ext cx="848160" cy="10386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12" name="Ink 11">
                  <a:extLst>
                    <a:ext uri="{FF2B5EF4-FFF2-40B4-BE49-F238E27FC236}">
                      <a16:creationId xmlns:a16="http://schemas.microsoft.com/office/drawing/2014/main" id="{A02DD547-E4C4-CD76-0D41-09F4CEC07DF4}"/>
                    </a:ext>
                  </a:extLst>
                </p14:cNvPr>
                <p14:cNvContentPartPr/>
                <p14:nvPr/>
              </p14:nvContentPartPr>
              <p14:xfrm>
                <a:off x="5752192" y="1471568"/>
                <a:ext cx="579240" cy="523440"/>
              </p14:xfrm>
            </p:contentPart>
          </mc:Choice>
          <mc:Fallback>
            <p:pic>
              <p:nvPicPr>
                <p:cNvPr id="12" name="Ink 11">
                  <a:extLst>
                    <a:ext uri="{FF2B5EF4-FFF2-40B4-BE49-F238E27FC236}">
                      <a16:creationId xmlns:a16="http://schemas.microsoft.com/office/drawing/2014/main" id="{A02DD547-E4C4-CD76-0D41-09F4CEC07DF4}"/>
                    </a:ext>
                  </a:extLst>
                </p:cNvPr>
                <p:cNvPicPr/>
                <p:nvPr/>
              </p:nvPicPr>
              <p:blipFill>
                <a:blip r:embed="rId21"/>
                <a:stretch>
                  <a:fillRect/>
                </a:stretch>
              </p:blipFill>
              <p:spPr>
                <a:xfrm>
                  <a:off x="5747872" y="1467248"/>
                  <a:ext cx="587880" cy="532080"/>
                </a:xfrm>
                <a:prstGeom prst="rect">
                  <a:avLst/>
                </a:prstGeom>
              </p:spPr>
            </p:pic>
          </mc:Fallback>
        </mc:AlternateContent>
      </p:grpSp>
      <p:grpSp>
        <p:nvGrpSpPr>
          <p:cNvPr id="20" name="Group 19">
            <a:extLst>
              <a:ext uri="{FF2B5EF4-FFF2-40B4-BE49-F238E27FC236}">
                <a16:creationId xmlns:a16="http://schemas.microsoft.com/office/drawing/2014/main" id="{F5D18460-6F69-5F0F-AD88-394E8437B804}"/>
              </a:ext>
            </a:extLst>
          </p:cNvPr>
          <p:cNvGrpSpPr/>
          <p:nvPr/>
        </p:nvGrpSpPr>
        <p:grpSpPr>
          <a:xfrm>
            <a:off x="3505432" y="2774408"/>
            <a:ext cx="2091600" cy="813600"/>
            <a:chOff x="3505432" y="2774408"/>
            <a:chExt cx="2091600" cy="813600"/>
          </a:xfrm>
        </p:grpSpPr>
        <mc:AlternateContent xmlns:mc="http://schemas.openxmlformats.org/markup-compatibility/2006">
          <mc:Choice xmlns:p14="http://schemas.microsoft.com/office/powerpoint/2010/main" Requires="p14">
            <p:contentPart p14:bwMode="auto" r:id="rId22">
              <p14:nvContentPartPr>
                <p14:cNvPr id="15" name="Ink 14">
                  <a:extLst>
                    <a:ext uri="{FF2B5EF4-FFF2-40B4-BE49-F238E27FC236}">
                      <a16:creationId xmlns:a16="http://schemas.microsoft.com/office/drawing/2014/main" id="{760DFA9A-863A-55DD-2A3D-31DE53DE4EE1}"/>
                    </a:ext>
                  </a:extLst>
                </p14:cNvPr>
                <p14:cNvContentPartPr/>
                <p14:nvPr/>
              </p14:nvContentPartPr>
              <p14:xfrm>
                <a:off x="3505432" y="2995088"/>
                <a:ext cx="921960" cy="484560"/>
              </p14:xfrm>
            </p:contentPart>
          </mc:Choice>
          <mc:Fallback>
            <p:pic>
              <p:nvPicPr>
                <p:cNvPr id="15" name="Ink 14">
                  <a:extLst>
                    <a:ext uri="{FF2B5EF4-FFF2-40B4-BE49-F238E27FC236}">
                      <a16:creationId xmlns:a16="http://schemas.microsoft.com/office/drawing/2014/main" id="{760DFA9A-863A-55DD-2A3D-31DE53DE4EE1}"/>
                    </a:ext>
                  </a:extLst>
                </p:cNvPr>
                <p:cNvPicPr/>
                <p:nvPr/>
              </p:nvPicPr>
              <p:blipFill>
                <a:blip r:embed="rId23"/>
                <a:stretch>
                  <a:fillRect/>
                </a:stretch>
              </p:blipFill>
              <p:spPr>
                <a:xfrm>
                  <a:off x="3501112" y="2990768"/>
                  <a:ext cx="930600" cy="493200"/>
                </a:xfrm>
                <a:prstGeom prst="rect">
                  <a:avLst/>
                </a:prstGeom>
              </p:spPr>
            </p:pic>
          </mc:Fallback>
        </mc:AlternateContent>
        <mc:AlternateContent xmlns:mc="http://schemas.openxmlformats.org/markup-compatibility/2006">
          <mc:Choice xmlns:p14="http://schemas.microsoft.com/office/powerpoint/2010/main" Requires="p14">
            <p:contentPart p14:bwMode="auto" r:id="rId24">
              <p14:nvContentPartPr>
                <p14:cNvPr id="16" name="Ink 15">
                  <a:extLst>
                    <a:ext uri="{FF2B5EF4-FFF2-40B4-BE49-F238E27FC236}">
                      <a16:creationId xmlns:a16="http://schemas.microsoft.com/office/drawing/2014/main" id="{C7706DDC-7F45-C985-2A02-060CF7929AD9}"/>
                    </a:ext>
                  </a:extLst>
                </p14:cNvPr>
                <p14:cNvContentPartPr/>
                <p14:nvPr/>
              </p14:nvContentPartPr>
              <p14:xfrm>
                <a:off x="4663912" y="3150968"/>
                <a:ext cx="838800" cy="437040"/>
              </p14:xfrm>
            </p:contentPart>
          </mc:Choice>
          <mc:Fallback>
            <p:pic>
              <p:nvPicPr>
                <p:cNvPr id="16" name="Ink 15">
                  <a:extLst>
                    <a:ext uri="{FF2B5EF4-FFF2-40B4-BE49-F238E27FC236}">
                      <a16:creationId xmlns:a16="http://schemas.microsoft.com/office/drawing/2014/main" id="{C7706DDC-7F45-C985-2A02-060CF7929AD9}"/>
                    </a:ext>
                  </a:extLst>
                </p:cNvPr>
                <p:cNvPicPr/>
                <p:nvPr/>
              </p:nvPicPr>
              <p:blipFill>
                <a:blip r:embed="rId25"/>
                <a:stretch>
                  <a:fillRect/>
                </a:stretch>
              </p:blipFill>
              <p:spPr>
                <a:xfrm>
                  <a:off x="4659592" y="3146648"/>
                  <a:ext cx="847440" cy="445680"/>
                </a:xfrm>
                <a:prstGeom prst="rect">
                  <a:avLst/>
                </a:prstGeom>
              </p:spPr>
            </p:pic>
          </mc:Fallback>
        </mc:AlternateContent>
        <mc:AlternateContent xmlns:mc="http://schemas.openxmlformats.org/markup-compatibility/2006">
          <mc:Choice xmlns:p14="http://schemas.microsoft.com/office/powerpoint/2010/main" Requires="p14">
            <p:contentPart p14:bwMode="auto" r:id="rId26">
              <p14:nvContentPartPr>
                <p14:cNvPr id="17" name="Ink 16">
                  <a:extLst>
                    <a:ext uri="{FF2B5EF4-FFF2-40B4-BE49-F238E27FC236}">
                      <a16:creationId xmlns:a16="http://schemas.microsoft.com/office/drawing/2014/main" id="{7BF78EF9-E8CA-B651-C5BD-01FEA32889B9}"/>
                    </a:ext>
                  </a:extLst>
                </p14:cNvPr>
                <p14:cNvContentPartPr/>
                <p14:nvPr/>
              </p14:nvContentPartPr>
              <p14:xfrm>
                <a:off x="5596672" y="2869448"/>
                <a:ext cx="360" cy="360"/>
              </p14:xfrm>
            </p:contentPart>
          </mc:Choice>
          <mc:Fallback>
            <p:pic>
              <p:nvPicPr>
                <p:cNvPr id="17" name="Ink 16">
                  <a:extLst>
                    <a:ext uri="{FF2B5EF4-FFF2-40B4-BE49-F238E27FC236}">
                      <a16:creationId xmlns:a16="http://schemas.microsoft.com/office/drawing/2014/main" id="{7BF78EF9-E8CA-B651-C5BD-01FEA32889B9}"/>
                    </a:ext>
                  </a:extLst>
                </p:cNvPr>
                <p:cNvPicPr/>
                <p:nvPr/>
              </p:nvPicPr>
              <p:blipFill>
                <a:blip r:embed="rId15"/>
                <a:stretch>
                  <a:fillRect/>
                </a:stretch>
              </p:blipFill>
              <p:spPr>
                <a:xfrm>
                  <a:off x="5592352" y="286512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18" name="Ink 17">
                  <a:extLst>
                    <a:ext uri="{FF2B5EF4-FFF2-40B4-BE49-F238E27FC236}">
                      <a16:creationId xmlns:a16="http://schemas.microsoft.com/office/drawing/2014/main" id="{53004851-0D18-1C11-C2FA-D952F33DF6C7}"/>
                    </a:ext>
                  </a:extLst>
                </p14:cNvPr>
                <p14:cNvContentPartPr/>
                <p14:nvPr/>
              </p14:nvContentPartPr>
              <p14:xfrm>
                <a:off x="4509112" y="2774408"/>
                <a:ext cx="506160" cy="65160"/>
              </p14:xfrm>
            </p:contentPart>
          </mc:Choice>
          <mc:Fallback>
            <p:pic>
              <p:nvPicPr>
                <p:cNvPr id="18" name="Ink 17">
                  <a:extLst>
                    <a:ext uri="{FF2B5EF4-FFF2-40B4-BE49-F238E27FC236}">
                      <a16:creationId xmlns:a16="http://schemas.microsoft.com/office/drawing/2014/main" id="{53004851-0D18-1C11-C2FA-D952F33DF6C7}"/>
                    </a:ext>
                  </a:extLst>
                </p:cNvPr>
                <p:cNvPicPr/>
                <p:nvPr/>
              </p:nvPicPr>
              <p:blipFill>
                <a:blip r:embed="rId28"/>
                <a:stretch>
                  <a:fillRect/>
                </a:stretch>
              </p:blipFill>
              <p:spPr>
                <a:xfrm>
                  <a:off x="4504792" y="2770088"/>
                  <a:ext cx="514800" cy="73800"/>
                </a:xfrm>
                <a:prstGeom prst="rect">
                  <a:avLst/>
                </a:prstGeom>
              </p:spPr>
            </p:pic>
          </mc:Fallback>
        </mc:AlternateContent>
      </p:grpSp>
      <p:grpSp>
        <p:nvGrpSpPr>
          <p:cNvPr id="22" name="Group 21">
            <a:extLst>
              <a:ext uri="{FF2B5EF4-FFF2-40B4-BE49-F238E27FC236}">
                <a16:creationId xmlns:a16="http://schemas.microsoft.com/office/drawing/2014/main" id="{A8D3FBB7-E7BC-17D4-2B92-5E8735B7F434}"/>
              </a:ext>
            </a:extLst>
          </p:cNvPr>
          <p:cNvGrpSpPr/>
          <p:nvPr/>
        </p:nvGrpSpPr>
        <p:grpSpPr>
          <a:xfrm>
            <a:off x="6458512" y="2808608"/>
            <a:ext cx="1215360" cy="1024560"/>
            <a:chOff x="6458512" y="2808608"/>
            <a:chExt cx="1215360" cy="1024560"/>
          </a:xfrm>
        </p:grpSpPr>
        <mc:AlternateContent xmlns:mc="http://schemas.openxmlformats.org/markup-compatibility/2006">
          <mc:Choice xmlns:p14="http://schemas.microsoft.com/office/powerpoint/2010/main" Requires="p14">
            <p:contentPart p14:bwMode="auto" r:id="rId29">
              <p14:nvContentPartPr>
                <p14:cNvPr id="19" name="Ink 18">
                  <a:extLst>
                    <a:ext uri="{FF2B5EF4-FFF2-40B4-BE49-F238E27FC236}">
                      <a16:creationId xmlns:a16="http://schemas.microsoft.com/office/drawing/2014/main" id="{6813AD86-7400-77E1-3676-8757B738293D}"/>
                    </a:ext>
                  </a:extLst>
                </p14:cNvPr>
                <p14:cNvContentPartPr/>
                <p14:nvPr/>
              </p14:nvContentPartPr>
              <p14:xfrm>
                <a:off x="6458512" y="3310088"/>
                <a:ext cx="1215360" cy="523080"/>
              </p14:xfrm>
            </p:contentPart>
          </mc:Choice>
          <mc:Fallback>
            <p:pic>
              <p:nvPicPr>
                <p:cNvPr id="19" name="Ink 18">
                  <a:extLst>
                    <a:ext uri="{FF2B5EF4-FFF2-40B4-BE49-F238E27FC236}">
                      <a16:creationId xmlns:a16="http://schemas.microsoft.com/office/drawing/2014/main" id="{6813AD86-7400-77E1-3676-8757B738293D}"/>
                    </a:ext>
                  </a:extLst>
                </p:cNvPr>
                <p:cNvPicPr/>
                <p:nvPr/>
              </p:nvPicPr>
              <p:blipFill>
                <a:blip r:embed="rId30"/>
                <a:stretch>
                  <a:fillRect/>
                </a:stretch>
              </p:blipFill>
              <p:spPr>
                <a:xfrm>
                  <a:off x="6454192" y="3305768"/>
                  <a:ext cx="1224000" cy="531720"/>
                </a:xfrm>
                <a:prstGeom prst="rect">
                  <a:avLst/>
                </a:prstGeom>
              </p:spPr>
            </p:pic>
          </mc:Fallback>
        </mc:AlternateContent>
        <mc:AlternateContent xmlns:mc="http://schemas.openxmlformats.org/markup-compatibility/2006">
          <mc:Choice xmlns:p14="http://schemas.microsoft.com/office/powerpoint/2010/main" Requires="p14">
            <p:contentPart p14:bwMode="auto" r:id="rId31">
              <p14:nvContentPartPr>
                <p14:cNvPr id="21" name="Ink 20">
                  <a:extLst>
                    <a:ext uri="{FF2B5EF4-FFF2-40B4-BE49-F238E27FC236}">
                      <a16:creationId xmlns:a16="http://schemas.microsoft.com/office/drawing/2014/main" id="{58329C4C-1305-DA44-7E5D-3940F8008CAD}"/>
                    </a:ext>
                  </a:extLst>
                </p14:cNvPr>
                <p14:cNvContentPartPr/>
                <p14:nvPr/>
              </p14:nvContentPartPr>
              <p14:xfrm>
                <a:off x="7093912" y="2808608"/>
                <a:ext cx="542520" cy="407880"/>
              </p14:xfrm>
            </p:contentPart>
          </mc:Choice>
          <mc:Fallback>
            <p:pic>
              <p:nvPicPr>
                <p:cNvPr id="21" name="Ink 20">
                  <a:extLst>
                    <a:ext uri="{FF2B5EF4-FFF2-40B4-BE49-F238E27FC236}">
                      <a16:creationId xmlns:a16="http://schemas.microsoft.com/office/drawing/2014/main" id="{58329C4C-1305-DA44-7E5D-3940F8008CAD}"/>
                    </a:ext>
                  </a:extLst>
                </p:cNvPr>
                <p:cNvPicPr/>
                <p:nvPr/>
              </p:nvPicPr>
              <p:blipFill>
                <a:blip r:embed="rId32"/>
                <a:stretch>
                  <a:fillRect/>
                </a:stretch>
              </p:blipFill>
              <p:spPr>
                <a:xfrm>
                  <a:off x="7089592" y="2804288"/>
                  <a:ext cx="551160" cy="416520"/>
                </a:xfrm>
                <a:prstGeom prst="rect">
                  <a:avLst/>
                </a:prstGeom>
              </p:spPr>
            </p:pic>
          </mc:Fallback>
        </mc:AlternateContent>
      </p:grpSp>
      <p:grpSp>
        <p:nvGrpSpPr>
          <p:cNvPr id="32" name="Group 31">
            <a:extLst>
              <a:ext uri="{FF2B5EF4-FFF2-40B4-BE49-F238E27FC236}">
                <a16:creationId xmlns:a16="http://schemas.microsoft.com/office/drawing/2014/main" id="{34636940-C18B-137B-54C2-ADDF8BFCB4FB}"/>
              </a:ext>
            </a:extLst>
          </p:cNvPr>
          <p:cNvGrpSpPr/>
          <p:nvPr/>
        </p:nvGrpSpPr>
        <p:grpSpPr>
          <a:xfrm>
            <a:off x="1816672" y="4477568"/>
            <a:ext cx="3347280" cy="1328400"/>
            <a:chOff x="1816672" y="4477568"/>
            <a:chExt cx="3347280" cy="1328400"/>
          </a:xfrm>
        </p:grpSpPr>
        <mc:AlternateContent xmlns:mc="http://schemas.openxmlformats.org/markup-compatibility/2006">
          <mc:Choice xmlns:p14="http://schemas.microsoft.com/office/powerpoint/2010/main" Requires="p14">
            <p:contentPart p14:bwMode="auto" r:id="rId33">
              <p14:nvContentPartPr>
                <p14:cNvPr id="23" name="Ink 22">
                  <a:extLst>
                    <a:ext uri="{FF2B5EF4-FFF2-40B4-BE49-F238E27FC236}">
                      <a16:creationId xmlns:a16="http://schemas.microsoft.com/office/drawing/2014/main" id="{4E80C644-2454-E94D-6068-33A58775B68A}"/>
                    </a:ext>
                  </a:extLst>
                </p14:cNvPr>
                <p14:cNvContentPartPr/>
                <p14:nvPr/>
              </p14:nvContentPartPr>
              <p14:xfrm>
                <a:off x="1816672" y="4508528"/>
                <a:ext cx="1000080" cy="1251000"/>
              </p14:xfrm>
            </p:contentPart>
          </mc:Choice>
          <mc:Fallback>
            <p:pic>
              <p:nvPicPr>
                <p:cNvPr id="23" name="Ink 22">
                  <a:extLst>
                    <a:ext uri="{FF2B5EF4-FFF2-40B4-BE49-F238E27FC236}">
                      <a16:creationId xmlns:a16="http://schemas.microsoft.com/office/drawing/2014/main" id="{4E80C644-2454-E94D-6068-33A58775B68A}"/>
                    </a:ext>
                  </a:extLst>
                </p:cNvPr>
                <p:cNvPicPr/>
                <p:nvPr/>
              </p:nvPicPr>
              <p:blipFill>
                <a:blip r:embed="rId34"/>
                <a:stretch>
                  <a:fillRect/>
                </a:stretch>
              </p:blipFill>
              <p:spPr>
                <a:xfrm>
                  <a:off x="1812352" y="4504208"/>
                  <a:ext cx="1008720" cy="12596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24" name="Ink 23">
                  <a:extLst>
                    <a:ext uri="{FF2B5EF4-FFF2-40B4-BE49-F238E27FC236}">
                      <a16:creationId xmlns:a16="http://schemas.microsoft.com/office/drawing/2014/main" id="{233F885F-EC26-D2C4-CAAD-E2928A9BFEA6}"/>
                    </a:ext>
                  </a:extLst>
                </p14:cNvPr>
                <p14:cNvContentPartPr/>
                <p14:nvPr/>
              </p14:nvContentPartPr>
              <p14:xfrm>
                <a:off x="2995672" y="4729568"/>
                <a:ext cx="360" cy="1056240"/>
              </p14:xfrm>
            </p:contentPart>
          </mc:Choice>
          <mc:Fallback>
            <p:pic>
              <p:nvPicPr>
                <p:cNvPr id="24" name="Ink 23">
                  <a:extLst>
                    <a:ext uri="{FF2B5EF4-FFF2-40B4-BE49-F238E27FC236}">
                      <a16:creationId xmlns:a16="http://schemas.microsoft.com/office/drawing/2014/main" id="{233F885F-EC26-D2C4-CAAD-E2928A9BFEA6}"/>
                    </a:ext>
                  </a:extLst>
                </p:cNvPr>
                <p:cNvPicPr/>
                <p:nvPr/>
              </p:nvPicPr>
              <p:blipFill>
                <a:blip r:embed="rId36"/>
                <a:stretch>
                  <a:fillRect/>
                </a:stretch>
              </p:blipFill>
              <p:spPr>
                <a:xfrm>
                  <a:off x="2991352" y="4725248"/>
                  <a:ext cx="9000" cy="106488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26" name="Ink 25">
                  <a:extLst>
                    <a:ext uri="{FF2B5EF4-FFF2-40B4-BE49-F238E27FC236}">
                      <a16:creationId xmlns:a16="http://schemas.microsoft.com/office/drawing/2014/main" id="{844E8B85-3B5B-0080-F709-5EA13A1DEA07}"/>
                    </a:ext>
                  </a:extLst>
                </p14:cNvPr>
                <p14:cNvContentPartPr/>
                <p14:nvPr/>
              </p14:nvContentPartPr>
              <p14:xfrm>
                <a:off x="3026632" y="4477568"/>
                <a:ext cx="360" cy="360"/>
              </p14:xfrm>
            </p:contentPart>
          </mc:Choice>
          <mc:Fallback>
            <p:pic>
              <p:nvPicPr>
                <p:cNvPr id="26" name="Ink 25">
                  <a:extLst>
                    <a:ext uri="{FF2B5EF4-FFF2-40B4-BE49-F238E27FC236}">
                      <a16:creationId xmlns:a16="http://schemas.microsoft.com/office/drawing/2014/main" id="{844E8B85-3B5B-0080-F709-5EA13A1DEA07}"/>
                    </a:ext>
                  </a:extLst>
                </p:cNvPr>
                <p:cNvPicPr/>
                <p:nvPr/>
              </p:nvPicPr>
              <p:blipFill>
                <a:blip r:embed="rId15"/>
                <a:stretch>
                  <a:fillRect/>
                </a:stretch>
              </p:blipFill>
              <p:spPr>
                <a:xfrm>
                  <a:off x="3022312" y="4473248"/>
                  <a:ext cx="9000" cy="9000"/>
                </a:xfrm>
                <a:prstGeom prst="rect">
                  <a:avLst/>
                </a:prstGeom>
              </p:spPr>
            </p:pic>
          </mc:Fallback>
        </mc:AlternateContent>
        <mc:AlternateContent xmlns:mc="http://schemas.openxmlformats.org/markup-compatibility/2006">
          <mc:Choice xmlns:p14="http://schemas.microsoft.com/office/powerpoint/2010/main" Requires="p14">
            <p:contentPart p14:bwMode="auto" r:id="rId38">
              <p14:nvContentPartPr>
                <p14:cNvPr id="27" name="Ink 26">
                  <a:extLst>
                    <a:ext uri="{FF2B5EF4-FFF2-40B4-BE49-F238E27FC236}">
                      <a16:creationId xmlns:a16="http://schemas.microsoft.com/office/drawing/2014/main" id="{26A90D49-74E8-666F-2771-5CD100C56991}"/>
                    </a:ext>
                  </a:extLst>
                </p14:cNvPr>
                <p14:cNvContentPartPr/>
                <p14:nvPr/>
              </p14:nvContentPartPr>
              <p14:xfrm>
                <a:off x="3294832" y="4682048"/>
                <a:ext cx="17640" cy="1074240"/>
              </p14:xfrm>
            </p:contentPart>
          </mc:Choice>
          <mc:Fallback>
            <p:pic>
              <p:nvPicPr>
                <p:cNvPr id="27" name="Ink 26">
                  <a:extLst>
                    <a:ext uri="{FF2B5EF4-FFF2-40B4-BE49-F238E27FC236}">
                      <a16:creationId xmlns:a16="http://schemas.microsoft.com/office/drawing/2014/main" id="{26A90D49-74E8-666F-2771-5CD100C56991}"/>
                    </a:ext>
                  </a:extLst>
                </p:cNvPr>
                <p:cNvPicPr/>
                <p:nvPr/>
              </p:nvPicPr>
              <p:blipFill>
                <a:blip r:embed="rId39"/>
                <a:stretch>
                  <a:fillRect/>
                </a:stretch>
              </p:blipFill>
              <p:spPr>
                <a:xfrm>
                  <a:off x="3290512" y="4677728"/>
                  <a:ext cx="26280" cy="1082880"/>
                </a:xfrm>
                <a:prstGeom prst="rect">
                  <a:avLst/>
                </a:prstGeom>
              </p:spPr>
            </p:pic>
          </mc:Fallback>
        </mc:AlternateContent>
        <mc:AlternateContent xmlns:mc="http://schemas.openxmlformats.org/markup-compatibility/2006">
          <mc:Choice xmlns:p14="http://schemas.microsoft.com/office/powerpoint/2010/main" Requires="p14">
            <p:contentPart p14:bwMode="auto" r:id="rId40">
              <p14:nvContentPartPr>
                <p14:cNvPr id="29" name="Ink 28">
                  <a:extLst>
                    <a:ext uri="{FF2B5EF4-FFF2-40B4-BE49-F238E27FC236}">
                      <a16:creationId xmlns:a16="http://schemas.microsoft.com/office/drawing/2014/main" id="{5ECC1738-608C-82D2-8934-DED21DA332EF}"/>
                    </a:ext>
                  </a:extLst>
                </p14:cNvPr>
                <p14:cNvContentPartPr/>
                <p14:nvPr/>
              </p14:nvContentPartPr>
              <p14:xfrm>
                <a:off x="3211672" y="4681688"/>
                <a:ext cx="533520" cy="1124280"/>
              </p14:xfrm>
            </p:contentPart>
          </mc:Choice>
          <mc:Fallback>
            <p:pic>
              <p:nvPicPr>
                <p:cNvPr id="29" name="Ink 28">
                  <a:extLst>
                    <a:ext uri="{FF2B5EF4-FFF2-40B4-BE49-F238E27FC236}">
                      <a16:creationId xmlns:a16="http://schemas.microsoft.com/office/drawing/2014/main" id="{5ECC1738-608C-82D2-8934-DED21DA332EF}"/>
                    </a:ext>
                  </a:extLst>
                </p:cNvPr>
                <p:cNvPicPr/>
                <p:nvPr/>
              </p:nvPicPr>
              <p:blipFill>
                <a:blip r:embed="rId41"/>
                <a:stretch>
                  <a:fillRect/>
                </a:stretch>
              </p:blipFill>
              <p:spPr>
                <a:xfrm>
                  <a:off x="3207352" y="4677368"/>
                  <a:ext cx="542160" cy="1132920"/>
                </a:xfrm>
                <a:prstGeom prst="rect">
                  <a:avLst/>
                </a:prstGeom>
              </p:spPr>
            </p:pic>
          </mc:Fallback>
        </mc:AlternateContent>
        <mc:AlternateContent xmlns:mc="http://schemas.openxmlformats.org/markup-compatibility/2006">
          <mc:Choice xmlns:p14="http://schemas.microsoft.com/office/powerpoint/2010/main" Requires="p14">
            <p:contentPart p14:bwMode="auto" r:id="rId42">
              <p14:nvContentPartPr>
                <p14:cNvPr id="30" name="Ink 29">
                  <a:extLst>
                    <a:ext uri="{FF2B5EF4-FFF2-40B4-BE49-F238E27FC236}">
                      <a16:creationId xmlns:a16="http://schemas.microsoft.com/office/drawing/2014/main" id="{51F1E38B-C21E-618A-FA28-35C36B4A9161}"/>
                    </a:ext>
                  </a:extLst>
                </p14:cNvPr>
                <p14:cNvContentPartPr/>
                <p14:nvPr/>
              </p14:nvContentPartPr>
              <p14:xfrm>
                <a:off x="3909712" y="4540208"/>
                <a:ext cx="521280" cy="1217880"/>
              </p14:xfrm>
            </p:contentPart>
          </mc:Choice>
          <mc:Fallback>
            <p:pic>
              <p:nvPicPr>
                <p:cNvPr id="30" name="Ink 29">
                  <a:extLst>
                    <a:ext uri="{FF2B5EF4-FFF2-40B4-BE49-F238E27FC236}">
                      <a16:creationId xmlns:a16="http://schemas.microsoft.com/office/drawing/2014/main" id="{51F1E38B-C21E-618A-FA28-35C36B4A9161}"/>
                    </a:ext>
                  </a:extLst>
                </p:cNvPr>
                <p:cNvPicPr/>
                <p:nvPr/>
              </p:nvPicPr>
              <p:blipFill>
                <a:blip r:embed="rId43"/>
                <a:stretch>
                  <a:fillRect/>
                </a:stretch>
              </p:blipFill>
              <p:spPr>
                <a:xfrm>
                  <a:off x="3905392" y="4535888"/>
                  <a:ext cx="529920" cy="1226520"/>
                </a:xfrm>
                <a:prstGeom prst="rect">
                  <a:avLst/>
                </a:prstGeom>
              </p:spPr>
            </p:pic>
          </mc:Fallback>
        </mc:AlternateContent>
        <mc:AlternateContent xmlns:mc="http://schemas.openxmlformats.org/markup-compatibility/2006">
          <mc:Choice xmlns:p14="http://schemas.microsoft.com/office/powerpoint/2010/main" Requires="p14">
            <p:contentPart p14:bwMode="auto" r:id="rId44">
              <p14:nvContentPartPr>
                <p14:cNvPr id="31" name="Ink 30">
                  <a:extLst>
                    <a:ext uri="{FF2B5EF4-FFF2-40B4-BE49-F238E27FC236}">
                      <a16:creationId xmlns:a16="http://schemas.microsoft.com/office/drawing/2014/main" id="{FF5976A0-EC90-73D2-D2B0-34CDBF7E6BC0}"/>
                    </a:ext>
                  </a:extLst>
                </p14:cNvPr>
                <p14:cNvContentPartPr/>
                <p14:nvPr/>
              </p14:nvContentPartPr>
              <p14:xfrm>
                <a:off x="4373392" y="4633088"/>
                <a:ext cx="790560" cy="968400"/>
              </p14:xfrm>
            </p:contentPart>
          </mc:Choice>
          <mc:Fallback>
            <p:pic>
              <p:nvPicPr>
                <p:cNvPr id="31" name="Ink 30">
                  <a:extLst>
                    <a:ext uri="{FF2B5EF4-FFF2-40B4-BE49-F238E27FC236}">
                      <a16:creationId xmlns:a16="http://schemas.microsoft.com/office/drawing/2014/main" id="{FF5976A0-EC90-73D2-D2B0-34CDBF7E6BC0}"/>
                    </a:ext>
                  </a:extLst>
                </p:cNvPr>
                <p:cNvPicPr/>
                <p:nvPr/>
              </p:nvPicPr>
              <p:blipFill>
                <a:blip r:embed="rId45"/>
                <a:stretch>
                  <a:fillRect/>
                </a:stretch>
              </p:blipFill>
              <p:spPr>
                <a:xfrm>
                  <a:off x="4369072" y="4628768"/>
                  <a:ext cx="799200" cy="977040"/>
                </a:xfrm>
                <a:prstGeom prst="rect">
                  <a:avLst/>
                </a:prstGeom>
              </p:spPr>
            </p:pic>
          </mc:Fallback>
        </mc:AlternateContent>
      </p:grpSp>
    </p:spTree>
    <p:extLst>
      <p:ext uri="{BB962C8B-B14F-4D97-AF65-F5344CB8AC3E}">
        <p14:creationId xmlns:p14="http://schemas.microsoft.com/office/powerpoint/2010/main" val="1196505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pic>
        <p:nvPicPr>
          <p:cNvPr id="3074" name="Picture 2" descr="Bệnh Kiết Lỵ Là Gì, Uống Thuốc Gì? Triệu Chứng, Nguyên Nhân &amp; Cách Chữ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93726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097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09600" y="762000"/>
            <a:ext cx="8077200" cy="990600"/>
          </a:xfrm>
          <a:prstGeom prst="roundRec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bg1"/>
                </a:solidFill>
                <a:latin typeface="Times New Roman" panose="02020603050405020304" pitchFamily="18" charset="0"/>
                <a:cs typeface="Times New Roman" panose="02020603050405020304" pitchFamily="18" charset="0"/>
              </a:rPr>
              <a:t>Biện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pháp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phòng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bệnh</a:t>
            </a:r>
            <a:r>
              <a:rPr lang="en-US" sz="3200" dirty="0">
                <a:solidFill>
                  <a:schemeClr val="bg1"/>
                </a:solidFill>
                <a:latin typeface="Times New Roman" panose="02020603050405020304" pitchFamily="18" charset="0"/>
                <a:cs typeface="Times New Roman" panose="02020603050405020304" pitchFamily="18" charset="0"/>
              </a:rPr>
              <a:t> do </a:t>
            </a:r>
            <a:r>
              <a:rPr lang="en-US" sz="3200" dirty="0" err="1">
                <a:solidFill>
                  <a:schemeClr val="bg1"/>
                </a:solidFill>
                <a:latin typeface="Times New Roman" panose="02020603050405020304" pitchFamily="18" charset="0"/>
                <a:cs typeface="Times New Roman" panose="02020603050405020304" pitchFamily="18" charset="0"/>
              </a:rPr>
              <a:t>nguyên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sinh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gây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nên</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4" name="Rectangle 3"/>
          <p:cNvSpPr/>
          <p:nvPr/>
        </p:nvSpPr>
        <p:spPr>
          <a:xfrm>
            <a:off x="609600" y="1828800"/>
            <a:ext cx="9144000" cy="3539430"/>
          </a:xfrm>
          <a:prstGeom prst="rect">
            <a:avLst/>
          </a:prstGeom>
        </p:spPr>
        <p:txBody>
          <a:bodyPr wrap="square">
            <a:spAutoFit/>
          </a:bodyPr>
          <a:lstStyle/>
          <a:p>
            <a:endParaRPr lang="vi-VN"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Tiêu diệt côn trùng trung gian gây bệnh: muỗi, bọ </a:t>
            </a:r>
            <a:r>
              <a:rPr lang="vi-VN" sz="3200">
                <a:latin typeface="Times New Roman" panose="02020603050405020304" pitchFamily="18" charset="0"/>
                <a:cs typeface="Times New Roman" panose="02020603050405020304" pitchFamily="18" charset="0"/>
              </a:rPr>
              <a:t>gậy,</a:t>
            </a:r>
            <a:r>
              <a:rPr lang="en-US" sz="3200">
                <a:latin typeface="Times New Roman" panose="02020603050405020304" pitchFamily="18" charset="0"/>
                <a:cs typeface="Times New Roman" panose="02020603050405020304" pitchFamily="18" charset="0"/>
              </a:rPr>
              <a:t> ruồi</a:t>
            </a:r>
            <a:r>
              <a:rPr lang="vi-VN"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Vệ sinh an toàn thực phẩm</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marL="285750" indent="-285750">
              <a:buFontTx/>
              <a:buChar char="-"/>
            </a:pPr>
            <a:r>
              <a:rPr lang="vi-VN" sz="3200" dirty="0">
                <a:latin typeface="Times New Roman" panose="02020603050405020304" pitchFamily="18" charset="0"/>
                <a:cs typeface="Times New Roman" panose="02020603050405020304" pitchFamily="18" charset="0"/>
              </a:rPr>
              <a:t>Rửa tay sạch sẽ trước khi ăn và sau khi đi vệ 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a:t>
            </a:r>
          </a:p>
          <a:p>
            <a:pPr marL="285750" indent="-285750">
              <a:buFontTx/>
              <a:buChar char="-"/>
            </a:pPr>
            <a:r>
              <a:rPr lang="en-US" sz="3200" dirty="0" err="1">
                <a:latin typeface="Times New Roman" panose="02020603050405020304" pitchFamily="18" charset="0"/>
                <a:cs typeface="Times New Roman" panose="02020603050405020304" pitchFamily="18" charset="0"/>
              </a:rPr>
              <a:t>Giữ</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07317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33400"/>
            <a:ext cx="8915400" cy="6388339"/>
          </a:xfrm>
          <a:prstGeom prst="rect">
            <a:avLst/>
          </a:prstGeom>
        </p:spPr>
      </p:pic>
    </p:spTree>
    <p:extLst>
      <p:ext uri="{BB962C8B-B14F-4D97-AF65-F5344CB8AC3E}">
        <p14:creationId xmlns:p14="http://schemas.microsoft.com/office/powerpoint/2010/main" val="18954699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pic>
        <p:nvPicPr>
          <p:cNvPr id="1028" name="Picture 4" descr="Tảo Spirulina dạng bột Nhật Bả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596758"/>
            <a:ext cx="1684283" cy="168428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3400" y="152400"/>
            <a:ext cx="8763000" cy="762000"/>
          </a:xfrm>
          <a:prstGeom prst="rect">
            <a:avLst/>
          </a:prstGeom>
          <a:solidFill>
            <a:srgbClr val="66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rPr>
              <a:t>2. VAI TRÒ CỦA NGUYÊN SINH VẬT</a:t>
            </a:r>
          </a:p>
        </p:txBody>
      </p:sp>
      <p:sp>
        <p:nvSpPr>
          <p:cNvPr id="2" name="Rectangle 1"/>
          <p:cNvSpPr/>
          <p:nvPr/>
        </p:nvSpPr>
        <p:spPr>
          <a:xfrm>
            <a:off x="1981200" y="1066800"/>
            <a:ext cx="6265754" cy="954107"/>
          </a:xfrm>
          <a:prstGeom prst="rect">
            <a:avLst/>
          </a:prstGeom>
        </p:spPr>
        <p:txBody>
          <a:bodyPr wrap="none">
            <a:spAutoFit/>
          </a:bodyPr>
          <a:lstStyle/>
          <a:p>
            <a:r>
              <a:rPr lang="en-US" sz="2800" dirty="0">
                <a:solidFill>
                  <a:srgbClr val="333333"/>
                </a:solidFill>
                <a:latin typeface="Helvetica" panose="020B0604020202020204" pitchFamily="34" charset="0"/>
              </a:rPr>
              <a:t>PHA CHẾ “TRÀ SỮA” TỪ TẢO XOẮN</a:t>
            </a:r>
          </a:p>
          <a:p>
            <a:pPr algn="ctr"/>
            <a:r>
              <a:rPr lang="en-US" sz="2800" i="1" dirty="0" err="1">
                <a:solidFill>
                  <a:srgbClr val="333333"/>
                </a:solidFill>
                <a:latin typeface="Helvetica" panose="020B0604020202020204" pitchFamily="34" charset="0"/>
              </a:rPr>
              <a:t>Thực</a:t>
            </a:r>
            <a:r>
              <a:rPr lang="en-US" sz="2800" i="1" dirty="0">
                <a:solidFill>
                  <a:srgbClr val="333333"/>
                </a:solidFill>
                <a:latin typeface="Helvetica" panose="020B0604020202020204" pitchFamily="34" charset="0"/>
              </a:rPr>
              <a:t> </a:t>
            </a:r>
            <a:r>
              <a:rPr lang="en-US" sz="2800" i="1" dirty="0" err="1">
                <a:solidFill>
                  <a:srgbClr val="333333"/>
                </a:solidFill>
                <a:latin typeface="Helvetica" panose="020B0604020202020204" pitchFamily="34" charset="0"/>
              </a:rPr>
              <a:t>hành</a:t>
            </a:r>
            <a:r>
              <a:rPr lang="en-US" sz="2800" i="1" dirty="0">
                <a:solidFill>
                  <a:srgbClr val="333333"/>
                </a:solidFill>
                <a:latin typeface="Helvetica" panose="020B0604020202020204" pitchFamily="34" charset="0"/>
              </a:rPr>
              <a:t> </a:t>
            </a:r>
            <a:r>
              <a:rPr lang="en-US" sz="2800" i="1" dirty="0" err="1">
                <a:solidFill>
                  <a:srgbClr val="333333"/>
                </a:solidFill>
                <a:latin typeface="Helvetica" panose="020B0604020202020204" pitchFamily="34" charset="0"/>
              </a:rPr>
              <a:t>theo</a:t>
            </a:r>
            <a:r>
              <a:rPr lang="en-US" sz="2800" i="1" dirty="0">
                <a:solidFill>
                  <a:srgbClr val="333333"/>
                </a:solidFill>
                <a:latin typeface="Helvetica" panose="020B0604020202020204" pitchFamily="34" charset="0"/>
              </a:rPr>
              <a:t> </a:t>
            </a:r>
            <a:r>
              <a:rPr lang="en-US" sz="2800" i="1" dirty="0" err="1">
                <a:solidFill>
                  <a:srgbClr val="333333"/>
                </a:solidFill>
                <a:latin typeface="Helvetica" panose="020B0604020202020204" pitchFamily="34" charset="0"/>
              </a:rPr>
              <a:t>nhóm</a:t>
            </a:r>
            <a:r>
              <a:rPr lang="en-US" sz="2800" i="1" dirty="0">
                <a:solidFill>
                  <a:srgbClr val="333333"/>
                </a:solidFill>
                <a:latin typeface="Helvetica" panose="020B0604020202020204" pitchFamily="34" charset="0"/>
              </a:rPr>
              <a:t> 3 HS</a:t>
            </a:r>
            <a:endParaRPr lang="en-US" sz="2800" b="0" i="1" dirty="0">
              <a:solidFill>
                <a:srgbClr val="333333"/>
              </a:solidFill>
              <a:effectLst/>
              <a:latin typeface="Helvetica" panose="020B0604020202020204" pitchFamily="34" charset="0"/>
            </a:endParaRPr>
          </a:p>
        </p:txBody>
      </p:sp>
      <p:sp>
        <p:nvSpPr>
          <p:cNvPr id="4" name="Rectangle 3"/>
          <p:cNvSpPr/>
          <p:nvPr/>
        </p:nvSpPr>
        <p:spPr>
          <a:xfrm>
            <a:off x="838200" y="2286000"/>
            <a:ext cx="8153400" cy="35052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95400" y="2590801"/>
            <a:ext cx="7696200" cy="3108543"/>
          </a:xfrm>
          <a:prstGeom prst="rect">
            <a:avLst/>
          </a:prstGeom>
          <a:noFill/>
        </p:spPr>
        <p:txBody>
          <a:bodyPr wrap="square" rtlCol="0">
            <a:spAutoFit/>
          </a:bodyPr>
          <a:lstStyle/>
          <a:p>
            <a:r>
              <a:rPr lang="en-US" sz="2800" dirty="0"/>
              <a:t>B1. </a:t>
            </a:r>
            <a:r>
              <a:rPr lang="en-US" sz="2800" dirty="0" err="1"/>
              <a:t>Lấy</a:t>
            </a:r>
            <a:r>
              <a:rPr lang="en-US" sz="2800" dirty="0"/>
              <a:t> 2 </a:t>
            </a:r>
            <a:r>
              <a:rPr lang="en-US" sz="2800" dirty="0" err="1"/>
              <a:t>thìa</a:t>
            </a:r>
            <a:r>
              <a:rPr lang="en-US" sz="2800" dirty="0"/>
              <a:t> </a:t>
            </a:r>
            <a:r>
              <a:rPr lang="en-US" sz="2800" dirty="0" err="1"/>
              <a:t>bột</a:t>
            </a:r>
            <a:r>
              <a:rPr lang="en-US" sz="2800" dirty="0"/>
              <a:t> </a:t>
            </a:r>
            <a:r>
              <a:rPr lang="en-US" sz="2800" dirty="0" err="1"/>
              <a:t>cho</a:t>
            </a:r>
            <a:r>
              <a:rPr lang="en-US" sz="2800" dirty="0"/>
              <a:t> </a:t>
            </a:r>
            <a:r>
              <a:rPr lang="en-US" sz="2800" dirty="0" err="1"/>
              <a:t>vào</a:t>
            </a:r>
            <a:r>
              <a:rPr lang="en-US" sz="2800" dirty="0"/>
              <a:t> </a:t>
            </a:r>
            <a:r>
              <a:rPr lang="en-US" sz="2800" dirty="0" err="1"/>
              <a:t>cốc</a:t>
            </a:r>
            <a:r>
              <a:rPr lang="en-US" sz="2800" dirty="0"/>
              <a:t> </a:t>
            </a:r>
            <a:r>
              <a:rPr lang="en-US" sz="2800" dirty="0" err="1"/>
              <a:t>nước</a:t>
            </a:r>
            <a:r>
              <a:rPr lang="en-US" sz="2800" dirty="0"/>
              <a:t> </a:t>
            </a:r>
            <a:r>
              <a:rPr lang="en-US" sz="2800" dirty="0" err="1"/>
              <a:t>ấm</a:t>
            </a:r>
            <a:r>
              <a:rPr lang="en-US" sz="2800" dirty="0"/>
              <a:t>. </a:t>
            </a:r>
            <a:r>
              <a:rPr lang="en-US" sz="2800" dirty="0" err="1"/>
              <a:t>Sau</a:t>
            </a:r>
            <a:r>
              <a:rPr lang="en-US" sz="2800" dirty="0"/>
              <a:t> </a:t>
            </a:r>
            <a:r>
              <a:rPr lang="en-US" sz="2800" dirty="0" err="1"/>
              <a:t>đó</a:t>
            </a:r>
            <a:r>
              <a:rPr lang="en-US" sz="2800" dirty="0"/>
              <a:t> </a:t>
            </a:r>
            <a:r>
              <a:rPr lang="en-US" sz="2800" dirty="0" err="1"/>
              <a:t>khuấy</a:t>
            </a:r>
            <a:r>
              <a:rPr lang="en-US" sz="2800" dirty="0"/>
              <a:t> </a:t>
            </a:r>
            <a:r>
              <a:rPr lang="en-US" sz="2800" dirty="0" err="1"/>
              <a:t>lên</a:t>
            </a:r>
            <a:r>
              <a:rPr lang="en-US" sz="2800" dirty="0"/>
              <a:t>.</a:t>
            </a:r>
          </a:p>
          <a:p>
            <a:endParaRPr lang="en-US" sz="2800" dirty="0"/>
          </a:p>
          <a:p>
            <a:r>
              <a:rPr lang="en-US" sz="2800" dirty="0"/>
              <a:t>B2. Cho </a:t>
            </a:r>
            <a:r>
              <a:rPr lang="en-US" sz="2800" dirty="0" err="1"/>
              <a:t>thêm</a:t>
            </a:r>
            <a:r>
              <a:rPr lang="en-US" sz="2800" dirty="0"/>
              <a:t> </a:t>
            </a:r>
            <a:r>
              <a:rPr lang="en-US" sz="2800" dirty="0" err="1"/>
              <a:t>sữa</a:t>
            </a:r>
            <a:r>
              <a:rPr lang="en-US" sz="2800" dirty="0"/>
              <a:t> </a:t>
            </a:r>
            <a:r>
              <a:rPr lang="en-US" sz="2800" dirty="0" err="1"/>
              <a:t>tươi</a:t>
            </a:r>
            <a:r>
              <a:rPr lang="en-US" sz="2800" dirty="0"/>
              <a:t>/</a:t>
            </a:r>
            <a:r>
              <a:rPr lang="en-US" sz="2800" dirty="0" err="1"/>
              <a:t>sữa</a:t>
            </a:r>
            <a:r>
              <a:rPr lang="en-US" sz="2800" dirty="0"/>
              <a:t> </a:t>
            </a:r>
            <a:r>
              <a:rPr lang="en-US" sz="2800" dirty="0" err="1"/>
              <a:t>đặc</a:t>
            </a:r>
            <a:r>
              <a:rPr lang="en-US" sz="2800" dirty="0"/>
              <a:t> (</a:t>
            </a:r>
            <a:r>
              <a:rPr lang="en-US" sz="2800" dirty="0" err="1"/>
              <a:t>độ</a:t>
            </a:r>
            <a:r>
              <a:rPr lang="en-US" sz="2800" dirty="0"/>
              <a:t> </a:t>
            </a:r>
            <a:r>
              <a:rPr lang="en-US" sz="2800" dirty="0" err="1"/>
              <a:t>ngọt</a:t>
            </a:r>
            <a:r>
              <a:rPr lang="en-US" sz="2800" dirty="0"/>
              <a:t> </a:t>
            </a:r>
            <a:r>
              <a:rPr lang="en-US" sz="2800" dirty="0" err="1"/>
              <a:t>tùy</a:t>
            </a:r>
            <a:r>
              <a:rPr lang="en-US" sz="2800" dirty="0"/>
              <a:t> </a:t>
            </a:r>
            <a:r>
              <a:rPr lang="en-US" sz="2800" dirty="0" err="1"/>
              <a:t>sở</a:t>
            </a:r>
            <a:r>
              <a:rPr lang="en-US" sz="2800" dirty="0"/>
              <a:t> </a:t>
            </a:r>
            <a:r>
              <a:rPr lang="en-US" sz="2800" dirty="0" err="1"/>
              <a:t>thích</a:t>
            </a:r>
            <a:r>
              <a:rPr lang="en-US" sz="2800" dirty="0"/>
              <a:t>) </a:t>
            </a:r>
            <a:r>
              <a:rPr lang="en-US" sz="2800" dirty="0" err="1"/>
              <a:t>và</a:t>
            </a:r>
            <a:r>
              <a:rPr lang="en-US" sz="2800" dirty="0"/>
              <a:t> </a:t>
            </a:r>
            <a:r>
              <a:rPr lang="en-US" sz="2800" dirty="0" err="1"/>
              <a:t>khuấy</a:t>
            </a:r>
            <a:r>
              <a:rPr lang="en-US" sz="2800" dirty="0"/>
              <a:t> </a:t>
            </a:r>
            <a:r>
              <a:rPr lang="en-US" sz="2800" dirty="0" err="1"/>
              <a:t>lên</a:t>
            </a:r>
            <a:r>
              <a:rPr lang="en-US" sz="2800" dirty="0"/>
              <a:t>.</a:t>
            </a:r>
          </a:p>
          <a:p>
            <a:endParaRPr lang="en-US" sz="2800" dirty="0"/>
          </a:p>
          <a:p>
            <a:r>
              <a:rPr lang="en-US" sz="2800" dirty="0"/>
              <a:t>B3. Cho </a:t>
            </a:r>
            <a:r>
              <a:rPr lang="en-US" sz="2800" dirty="0" err="1"/>
              <a:t>thêm</a:t>
            </a:r>
            <a:r>
              <a:rPr lang="en-US" sz="2800" dirty="0"/>
              <a:t> </a:t>
            </a:r>
            <a:r>
              <a:rPr lang="en-US" sz="2800" dirty="0" err="1"/>
              <a:t>chút</a:t>
            </a:r>
            <a:r>
              <a:rPr lang="en-US" sz="2800" dirty="0"/>
              <a:t> </a:t>
            </a:r>
            <a:r>
              <a:rPr lang="en-US" sz="2800" dirty="0" err="1"/>
              <a:t>đá</a:t>
            </a:r>
            <a:r>
              <a:rPr lang="en-US" sz="2800" dirty="0"/>
              <a:t> </a:t>
            </a:r>
            <a:r>
              <a:rPr lang="en-US" sz="2800" dirty="0" err="1"/>
              <a:t>vào</a:t>
            </a:r>
            <a:r>
              <a:rPr lang="en-US" sz="2800" dirty="0"/>
              <a:t> </a:t>
            </a:r>
            <a:r>
              <a:rPr lang="en-US" sz="2800" dirty="0" err="1"/>
              <a:t>để</a:t>
            </a:r>
            <a:r>
              <a:rPr lang="en-US" sz="2800" dirty="0"/>
              <a:t> </a:t>
            </a:r>
            <a:r>
              <a:rPr lang="en-US" sz="2800" dirty="0" err="1"/>
              <a:t>thưởng</a:t>
            </a:r>
            <a:r>
              <a:rPr lang="en-US" sz="2800" dirty="0"/>
              <a:t> </a:t>
            </a:r>
            <a:r>
              <a:rPr lang="en-US" sz="2800" dirty="0" err="1"/>
              <a:t>thức</a:t>
            </a:r>
            <a:endParaRPr lang="en-US" sz="2800" dirty="0"/>
          </a:p>
        </p:txBody>
      </p:sp>
      <p:pic>
        <p:nvPicPr>
          <p:cNvPr id="7" name="Picture 2" descr="6 reasons to warm up before exercise - The Practice at 3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182" y="4191000"/>
            <a:ext cx="3422868" cy="3422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004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8F8F3"/>
        </a:solidFill>
        <a:effectLst/>
      </p:bgPr>
    </p:bg>
    <p:spTree>
      <p:nvGrpSpPr>
        <p:cNvPr id="1" name=""/>
        <p:cNvGrpSpPr/>
        <p:nvPr/>
      </p:nvGrpSpPr>
      <p:grpSpPr>
        <a:xfrm>
          <a:off x="0" y="0"/>
          <a:ext cx="0" cy="0"/>
          <a:chOff x="0" y="0"/>
          <a:chExt cx="0" cy="0"/>
        </a:xfrm>
      </p:grpSpPr>
      <p:sp>
        <p:nvSpPr>
          <p:cNvPr id="5" name="Rectangle 4"/>
          <p:cNvSpPr/>
          <p:nvPr/>
        </p:nvSpPr>
        <p:spPr>
          <a:xfrm>
            <a:off x="3505200" y="76200"/>
            <a:ext cx="2438400" cy="610612"/>
          </a:xfrm>
          <a:prstGeom prst="rect">
            <a:avLst/>
          </a:prstGeom>
          <a:solidFill>
            <a:srgbClr val="66FF66"/>
          </a:solidFill>
          <a:ln>
            <a:solidFill>
              <a:srgbClr val="FFC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ysClr val="windowText" lastClr="000000"/>
                </a:solidFill>
                <a:latin typeface="Times New Roman" panose="02020603050405020304" pitchFamily="18" charset="0"/>
                <a:cs typeface="Times New Roman" panose="02020603050405020304" pitchFamily="18" charset="0"/>
              </a:rPr>
              <a:t>BÀI TẬP</a:t>
            </a:r>
          </a:p>
        </p:txBody>
      </p:sp>
      <p:sp>
        <p:nvSpPr>
          <p:cNvPr id="6" name="TextBox 5"/>
          <p:cNvSpPr txBox="1"/>
          <p:nvPr/>
        </p:nvSpPr>
        <p:spPr>
          <a:xfrm>
            <a:off x="397322" y="838200"/>
            <a:ext cx="9144000" cy="304698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a:t>
            </a:r>
          </a:p>
          <a:p>
            <a:pPr marL="514350" indent="-514350">
              <a:buAutoNum type="alphaUcPeriod"/>
            </a:pP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vât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endParaRPr lang="en-US" sz="3200" dirty="0">
              <a:latin typeface="Times New Roman" panose="02020603050405020304" pitchFamily="18" charset="0"/>
              <a:cs typeface="Times New Roman" panose="02020603050405020304" pitchFamily="18" charset="0"/>
            </a:endParaRPr>
          </a:p>
          <a:p>
            <a:pPr marL="514350" indent="-514350">
              <a:buAutoNum type="alphaUcPeriod"/>
            </a:pP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endParaRPr lang="en-US" sz="3200" dirty="0">
              <a:latin typeface="Times New Roman" panose="02020603050405020304" pitchFamily="18" charset="0"/>
              <a:cs typeface="Times New Roman" panose="02020603050405020304" pitchFamily="18" charset="0"/>
            </a:endParaRPr>
          </a:p>
          <a:p>
            <a:pPr marL="514350" indent="-514350">
              <a:buAutoNum type="alphaUcPeriod"/>
            </a:pP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endParaRPr lang="en-US" sz="3200" dirty="0">
              <a:latin typeface="Times New Roman" panose="02020603050405020304" pitchFamily="18" charset="0"/>
              <a:cs typeface="Times New Roman" panose="02020603050405020304" pitchFamily="18" charset="0"/>
            </a:endParaRPr>
          </a:p>
          <a:p>
            <a:pPr marL="514350" indent="-514350">
              <a:buAutoNum type="alphaUcPeriod"/>
            </a:pPr>
            <a:r>
              <a:rPr lang="en-US" sz="3200" dirty="0" err="1">
                <a:latin typeface="Times New Roman" panose="02020603050405020304" pitchFamily="18" charset="0"/>
                <a:cs typeface="Times New Roman" panose="02020603050405020304" pitchFamily="18" charset="0"/>
              </a:rPr>
              <a:t>Đều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dưỡng</a:t>
            </a:r>
            <a:endParaRPr lang="en-US" sz="3200" dirty="0">
              <a:latin typeface="Times New Roman" panose="02020603050405020304" pitchFamily="18" charset="0"/>
              <a:cs typeface="Times New Roman" panose="02020603050405020304" pitchFamily="18" charset="0"/>
            </a:endParaRPr>
          </a:p>
        </p:txBody>
      </p:sp>
      <p:sp>
        <p:nvSpPr>
          <p:cNvPr id="10" name="Rectangle 9"/>
          <p:cNvSpPr/>
          <p:nvPr/>
        </p:nvSpPr>
        <p:spPr>
          <a:xfrm>
            <a:off x="457200" y="2768025"/>
            <a:ext cx="7222678" cy="584775"/>
          </a:xfrm>
          <a:prstGeom prst="rect">
            <a:avLst/>
          </a:prstGeom>
        </p:spPr>
        <p:txBody>
          <a:bodyPr wrap="square">
            <a:spAutoFit/>
          </a:bodyPr>
          <a:lstStyle/>
          <a:p>
            <a:pPr lvl="0"/>
            <a:r>
              <a:rPr lang="en-US" sz="3200" dirty="0">
                <a:solidFill>
                  <a:srgbClr val="FF0000"/>
                </a:solidFill>
                <a:latin typeface="Times New Roman" panose="02020603050405020304" pitchFamily="18" charset="0"/>
                <a:cs typeface="Times New Roman" panose="02020603050405020304" pitchFamily="18" charset="0"/>
              </a:rPr>
              <a:t>C. </a:t>
            </a:r>
            <a:r>
              <a:rPr lang="en-US" sz="3200" dirty="0" err="1">
                <a:solidFill>
                  <a:srgbClr val="FF0000"/>
                </a:solidFill>
                <a:latin typeface="Times New Roman" panose="02020603050405020304" pitchFamily="18" charset="0"/>
                <a:cs typeface="Times New Roman" panose="02020603050405020304" pitchFamily="18" charset="0"/>
              </a:rPr>
              <a:t>Cơ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hoặc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bào</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990600" y="3901137"/>
            <a:ext cx="8686800" cy="3046988"/>
          </a:xfrm>
          <a:prstGeom prst="rect">
            <a:avLst/>
          </a:prstGeom>
        </p:spPr>
        <p:txBody>
          <a:bodyPr wrap="square">
            <a:spAutoFit/>
          </a:bodyPr>
          <a:lstStyle/>
          <a:p>
            <a:pPr lvl="0"/>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2. </a:t>
            </a:r>
            <a:r>
              <a:rPr lang="en-US" sz="3200" dirty="0" err="1">
                <a:solidFill>
                  <a:prstClr val="black"/>
                </a:solidFill>
                <a:latin typeface="Times New Roman" panose="02020603050405020304" pitchFamily="18" charset="0"/>
                <a:cs typeface="Times New Roman" panose="02020603050405020304" pitchFamily="18" charset="0"/>
              </a:rPr>
              <a:t>Những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thuộc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a:t>
            </a:r>
          </a:p>
          <a:p>
            <a:pPr marL="514350" lvl="0" indent="-514350">
              <a:buAutoNum type="alphaUcPeriod"/>
            </a:pP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giày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rêu</a:t>
            </a:r>
            <a:r>
              <a:rPr lang="en-US" sz="3200" dirty="0">
                <a:solidFill>
                  <a:prstClr val="black"/>
                </a:solidFill>
                <a:latin typeface="Times New Roman" panose="02020603050405020304" pitchFamily="18" charset="0"/>
                <a:cs typeface="Times New Roman" panose="02020603050405020304" pitchFamily="18" charset="0"/>
              </a:rPr>
              <a:t>.</a:t>
            </a:r>
          </a:p>
          <a:p>
            <a:pPr marL="514350" lvl="0" indent="-514350">
              <a:buAutoNum type="alphaUcPeriod"/>
            </a:pP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nấm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mốc</a:t>
            </a:r>
            <a:r>
              <a:rPr lang="en-US" sz="3200" dirty="0">
                <a:solidFill>
                  <a:prstClr val="black"/>
                </a:solidFill>
                <a:latin typeface="Times New Roman" panose="02020603050405020304" pitchFamily="18" charset="0"/>
                <a:cs typeface="Times New Roman" panose="02020603050405020304" pitchFamily="18" charset="0"/>
              </a:rPr>
              <a:t>.</a:t>
            </a:r>
          </a:p>
          <a:p>
            <a:pPr marL="514350" lvl="0" indent="-514350">
              <a:buAutoNum type="alphaUcPeriod"/>
            </a:pP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roi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dương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xỉ</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lục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bào</a:t>
            </a:r>
            <a:r>
              <a:rPr lang="en-US" sz="3200" dirty="0">
                <a:solidFill>
                  <a:prstClr val="black"/>
                </a:solidFill>
                <a:latin typeface="Times New Roman" panose="02020603050405020304" pitchFamily="18" charset="0"/>
                <a:cs typeface="Times New Roman" panose="02020603050405020304" pitchFamily="18" charset="0"/>
              </a:rPr>
              <a:t>.</a:t>
            </a:r>
          </a:p>
          <a:p>
            <a:pPr marL="514350" lvl="0" indent="-514350">
              <a:buAutoNum type="alphaUcPeriod"/>
            </a:pP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roi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rét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13" name="Rectangle 12"/>
          <p:cNvSpPr/>
          <p:nvPr/>
        </p:nvSpPr>
        <p:spPr>
          <a:xfrm>
            <a:off x="990600" y="6324600"/>
            <a:ext cx="7467600" cy="584775"/>
          </a:xfrm>
          <a:prstGeom prst="rect">
            <a:avLst/>
          </a:prstGeom>
        </p:spPr>
        <p:txBody>
          <a:bodyPr wrap="square">
            <a:spAutoFit/>
          </a:bodyPr>
          <a:lstStyle/>
          <a:p>
            <a:pPr lvl="0"/>
            <a:r>
              <a:rPr lang="en-US" sz="3200" dirty="0">
                <a:solidFill>
                  <a:srgbClr val="FF0000"/>
                </a:solidFill>
                <a:latin typeface="Times New Roman" panose="02020603050405020304" pitchFamily="18" charset="0"/>
                <a:cs typeface="Times New Roman" panose="02020603050405020304" pitchFamily="18" charset="0"/>
              </a:rPr>
              <a:t>D. </a:t>
            </a:r>
            <a:r>
              <a:rPr lang="en-US" sz="3200" dirty="0" err="1">
                <a:solidFill>
                  <a:srgbClr val="FF0000"/>
                </a:solidFill>
                <a:latin typeface="Times New Roman" panose="02020603050405020304" pitchFamily="18" charset="0"/>
                <a:cs typeface="Times New Roman" panose="02020603050405020304" pitchFamily="18" charset="0"/>
              </a:rPr>
              <a:t>Trùng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roi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sốt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rét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biến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hình</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086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9296400" cy="2554545"/>
          </a:xfrm>
          <a:prstGeom prst="rect">
            <a:avLst/>
          </a:prstGeom>
        </p:spPr>
        <p:txBody>
          <a:bodyPr wrap="square">
            <a:spAutoFit/>
          </a:bodyPr>
          <a:lstStyle/>
          <a:p>
            <a:pPr lvl="0"/>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3. </a:t>
            </a:r>
            <a:r>
              <a:rPr lang="en-US" sz="3200" dirty="0" err="1">
                <a:solidFill>
                  <a:prstClr val="black"/>
                </a:solidFill>
                <a:latin typeface="Times New Roman" panose="02020603050405020304" pitchFamily="18" charset="0"/>
                <a:cs typeface="Times New Roman" panose="02020603050405020304" pitchFamily="18" charset="0"/>
              </a:rPr>
              <a:t>Các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loài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như</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roi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biến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hình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tảo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lục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sẽ</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được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tìm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thấy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nhiều</a:t>
            </a:r>
            <a:r>
              <a:rPr lang="en-US" sz="3200" dirty="0">
                <a:solidFill>
                  <a:prstClr val="black"/>
                </a:solidFill>
                <a:latin typeface="Times New Roman" panose="02020603050405020304" pitchFamily="18" charset="0"/>
                <a:cs typeface="Times New Roman" panose="02020603050405020304" pitchFamily="18" charset="0"/>
              </a:rPr>
              <a:t> ở </a:t>
            </a:r>
            <a:r>
              <a:rPr lang="en-US" sz="3200" dirty="0" err="1">
                <a:solidFill>
                  <a:prstClr val="black"/>
                </a:solidFill>
                <a:latin typeface="Times New Roman" panose="02020603050405020304" pitchFamily="18" charset="0"/>
                <a:cs typeface="Times New Roman" panose="02020603050405020304" pitchFamily="18" charset="0"/>
              </a:rPr>
              <a:t>môi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trường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 </a:t>
            </a:r>
          </a:p>
          <a:p>
            <a:pPr marL="514350" lvl="0" indent="-514350">
              <a:buAutoNum type="alphaUcPeriod"/>
            </a:pPr>
            <a:r>
              <a:rPr lang="en-US" sz="3200" dirty="0">
                <a:solidFill>
                  <a:prstClr val="black"/>
                </a:solidFill>
                <a:latin typeface="Times New Roman" panose="02020603050405020304" pitchFamily="18" charset="0"/>
                <a:cs typeface="Times New Roman" panose="02020603050405020304" pitchFamily="18" charset="0"/>
              </a:rPr>
              <a:t>Sa </a:t>
            </a:r>
            <a:r>
              <a:rPr lang="en-US" sz="3200" dirty="0" err="1">
                <a:solidFill>
                  <a:prstClr val="black"/>
                </a:solidFill>
                <a:latin typeface="Times New Roman" panose="02020603050405020304" pitchFamily="18" charset="0"/>
                <a:cs typeface="Times New Roman" panose="02020603050405020304" pitchFamily="18" charset="0"/>
              </a:rPr>
              <a:t>mạc</a:t>
            </a:r>
            <a:r>
              <a:rPr lang="en-US" sz="3200" dirty="0">
                <a:solidFill>
                  <a:prstClr val="black"/>
                </a:solidFill>
                <a:latin typeface="Times New Roman" panose="02020603050405020304" pitchFamily="18" charset="0"/>
                <a:cs typeface="Times New Roman" panose="02020603050405020304" pitchFamily="18" charset="0"/>
              </a:rPr>
              <a:t>					B. </a:t>
            </a:r>
            <a:r>
              <a:rPr lang="en-US" sz="3200" dirty="0" err="1">
                <a:solidFill>
                  <a:prstClr val="black"/>
                </a:solidFill>
                <a:latin typeface="Times New Roman" panose="02020603050405020304" pitchFamily="18" charset="0"/>
                <a:cs typeface="Times New Roman" panose="02020603050405020304" pitchFamily="18" charset="0"/>
              </a:rPr>
              <a:t>Đất</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C.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hồ</a:t>
            </a:r>
            <a:r>
              <a:rPr lang="en-US" sz="3200" dirty="0">
                <a:solidFill>
                  <a:prstClr val="black"/>
                </a:solidFill>
                <a:latin typeface="Times New Roman" panose="02020603050405020304" pitchFamily="18" charset="0"/>
                <a:cs typeface="Times New Roman" panose="02020603050405020304" pitchFamily="18" charset="0"/>
              </a:rPr>
              <a:t>				D. </a:t>
            </a:r>
            <a:r>
              <a:rPr lang="en-US" sz="3200" dirty="0" err="1">
                <a:solidFill>
                  <a:prstClr val="black"/>
                </a:solidFill>
                <a:latin typeface="Times New Roman" panose="02020603050405020304" pitchFamily="18" charset="0"/>
                <a:cs typeface="Times New Roman" panose="02020603050405020304" pitchFamily="18" charset="0"/>
              </a:rPr>
              <a:t>Suối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nước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nóng</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4" name="Rectangle 3"/>
          <p:cNvSpPr/>
          <p:nvPr/>
        </p:nvSpPr>
        <p:spPr>
          <a:xfrm>
            <a:off x="219740" y="2133600"/>
            <a:ext cx="2585964"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C. </a:t>
            </a:r>
            <a:r>
              <a:rPr lang="en-US" sz="3200" dirty="0" err="1">
                <a:solidFill>
                  <a:srgbClr val="FF0000"/>
                </a:solidFill>
                <a:latin typeface="Times New Roman" panose="02020603050405020304" pitchFamily="18" charset="0"/>
                <a:cs typeface="Times New Roman" panose="02020603050405020304" pitchFamily="18" charset="0"/>
              </a:rPr>
              <a:t>Nước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hồ</a:t>
            </a:r>
            <a:endParaRPr lang="en-US" dirty="0">
              <a:solidFill>
                <a:srgbClr val="FF0000"/>
              </a:solidFill>
            </a:endParaRPr>
          </a:p>
        </p:txBody>
      </p:sp>
      <p:sp>
        <p:nvSpPr>
          <p:cNvPr id="5" name="Rectangle 4"/>
          <p:cNvSpPr/>
          <p:nvPr/>
        </p:nvSpPr>
        <p:spPr>
          <a:xfrm>
            <a:off x="76200" y="2895600"/>
            <a:ext cx="9773829" cy="3046988"/>
          </a:xfrm>
          <a:prstGeom prst="rect">
            <a:avLst/>
          </a:prstGeom>
        </p:spPr>
        <p:txBody>
          <a:bodyPr wrap="none">
            <a:spAutoFit/>
          </a:bodyPr>
          <a:lstStyle/>
          <a:p>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4. </a:t>
            </a:r>
            <a:r>
              <a:rPr lang="en-US" sz="3200" dirty="0" err="1">
                <a:solidFill>
                  <a:prstClr val="black"/>
                </a:solidFill>
                <a:latin typeface="Times New Roman" panose="02020603050405020304" pitchFamily="18" charset="0"/>
                <a:cs typeface="Times New Roman" panose="02020603050405020304" pitchFamily="18" charset="0"/>
              </a:rPr>
              <a:t>Phát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biểu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về</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dưỡng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của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p>
          <a:p>
            <a:r>
              <a:rPr lang="en-US" sz="3200" dirty="0" err="1">
                <a:solidFill>
                  <a:prstClr val="black"/>
                </a:solidFill>
                <a:latin typeface="Times New Roman" panose="02020603050405020304" pitchFamily="18" charset="0"/>
                <a:cs typeface="Times New Roman" panose="02020603050405020304" pitchFamily="18" charset="0"/>
              </a:rPr>
              <a:t>thuộc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đúng</a:t>
            </a:r>
            <a:r>
              <a:rPr lang="en-US" sz="3200" dirty="0">
                <a:solidFill>
                  <a:prstClr val="black"/>
                </a:solidFill>
                <a:latin typeface="Times New Roman" panose="02020603050405020304" pitchFamily="18" charset="0"/>
                <a:cs typeface="Times New Roman" panose="02020603050405020304" pitchFamily="18" charset="0"/>
              </a:rPr>
              <a:t>?</a:t>
            </a:r>
          </a:p>
          <a:p>
            <a:pPr marL="514350" indent="-514350">
              <a:buAutoNum type="alphaUcPeriod"/>
            </a:pP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thuộc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dưỡng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hoặc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dưỡng</a:t>
            </a:r>
            <a:r>
              <a:rPr lang="en-US" sz="3200" dirty="0">
                <a:solidFill>
                  <a:prstClr val="black"/>
                </a:solidFill>
                <a:latin typeface="Times New Roman" panose="02020603050405020304" pitchFamily="18" charset="0"/>
                <a:cs typeface="Times New Roman" panose="02020603050405020304" pitchFamily="18" charset="0"/>
              </a:rPr>
              <a:t>.</a:t>
            </a:r>
          </a:p>
          <a:p>
            <a:r>
              <a:rPr lang="en-US" sz="3200" dirty="0">
                <a:solidFill>
                  <a:prstClr val="black"/>
                </a:solidFill>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thuộc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dị</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dưỡng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toàn</a:t>
            </a:r>
            <a:r>
              <a:rPr lang="en-US" sz="3200" dirty="0">
                <a:solidFill>
                  <a:prstClr val="black"/>
                </a:solidFill>
                <a:latin typeface="Times New Roman" panose="02020603050405020304" pitchFamily="18" charset="0"/>
                <a:cs typeface="Times New Roman" panose="02020603050405020304" pitchFamily="18" charset="0"/>
              </a:rPr>
              <a:t>.</a:t>
            </a:r>
          </a:p>
          <a:p>
            <a:r>
              <a:rPr lang="en-US" sz="3200" dirty="0">
                <a:solidFill>
                  <a:prstClr val="black"/>
                </a:solidFill>
                <a:latin typeface="Times New Roman" panose="02020603050405020304" pitchFamily="18" charset="0"/>
                <a:cs typeface="Times New Roman" panose="02020603050405020304" pitchFamily="18" charset="0"/>
              </a:rPr>
              <a:t>C.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thuộc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tự</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dưỡng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toàn</a:t>
            </a:r>
            <a:r>
              <a:rPr lang="en-US" sz="3200" dirty="0">
                <a:solidFill>
                  <a:prstClr val="black"/>
                </a:solidFill>
                <a:latin typeface="Times New Roman" panose="02020603050405020304" pitchFamily="18" charset="0"/>
                <a:cs typeface="Times New Roman" panose="02020603050405020304" pitchFamily="18" charset="0"/>
              </a:rPr>
              <a:t>.</a:t>
            </a:r>
          </a:p>
          <a:p>
            <a:r>
              <a:rPr lang="en-US" sz="3200" dirty="0">
                <a:solidFill>
                  <a:prstClr val="black"/>
                </a:solidFill>
                <a:latin typeface="Times New Roman" panose="02020603050405020304" pitchFamily="18" charset="0"/>
                <a:cs typeface="Times New Roman" panose="02020603050405020304" pitchFamily="18" charset="0"/>
              </a:rPr>
              <a:t>D.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thuộc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giới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kí</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hoàn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toàn</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6" name="Rectangle 5"/>
          <p:cNvSpPr/>
          <p:nvPr/>
        </p:nvSpPr>
        <p:spPr>
          <a:xfrm>
            <a:off x="76200" y="3886200"/>
            <a:ext cx="9601200" cy="584775"/>
          </a:xfrm>
          <a:prstGeom prst="rect">
            <a:avLst/>
          </a:prstGeom>
        </p:spPr>
        <p:txBody>
          <a:bodyPr wrap="square">
            <a:spAutoFit/>
          </a:bodyPr>
          <a:lstStyle/>
          <a:p>
            <a:r>
              <a:rPr lang="en-US" sz="3200" dirty="0">
                <a:solidFill>
                  <a:srgbClr val="FF0000"/>
                </a:solidFill>
                <a:latin typeface="Times New Roman" panose="02020603050405020304" pitchFamily="18" charset="0"/>
                <a:cs typeface="Times New Roman" panose="02020603050405020304" pitchFamily="18" charset="0"/>
              </a:rPr>
              <a:t>A.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thuộc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tự</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dưỡng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hoặc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dưỡng</a:t>
            </a:r>
            <a:endParaRPr lang="en-US" dirty="0">
              <a:solidFill>
                <a:srgbClr val="FF0000"/>
              </a:solidFill>
            </a:endParaRPr>
          </a:p>
        </p:txBody>
      </p:sp>
    </p:spTree>
    <p:extLst>
      <p:ext uri="{BB962C8B-B14F-4D97-AF65-F5344CB8AC3E}">
        <p14:creationId xmlns:p14="http://schemas.microsoft.com/office/powerpoint/2010/main" val="70160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0"/>
            <a:ext cx="9220200" cy="2554545"/>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5. </a:t>
            </a:r>
            <a:r>
              <a:rPr lang="en-US" sz="3200" dirty="0" err="1">
                <a:latin typeface="Times New Roman" panose="02020603050405020304" pitchFamily="18" charset="0"/>
                <a:cs typeface="Times New Roman" panose="02020603050405020304" pitchFamily="18" charset="0"/>
              </a:rPr>
              <a:t>Lối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rét</a:t>
            </a:r>
            <a:r>
              <a:rPr lang="en-US" sz="3200" dirty="0">
                <a:latin typeface="Times New Roman" panose="02020603050405020304" pitchFamily="18" charset="0"/>
                <a:cs typeface="Times New Roman" panose="02020603050405020304" pitchFamily="18" charset="0"/>
              </a:rPr>
              <a:t>?</a:t>
            </a:r>
          </a:p>
          <a:p>
            <a:pPr marL="514350" indent="-514350">
              <a:buAutoNum type="alphaUcPeriod"/>
            </a:pP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do ở </a:t>
            </a:r>
            <a:r>
              <a:rPr lang="en-US" sz="3200" dirty="0" err="1">
                <a:latin typeface="Times New Roman" panose="02020603050405020304" pitchFamily="18" charset="0"/>
                <a:cs typeface="Times New Roman" panose="02020603050405020304" pitchFamily="18" charset="0"/>
              </a:rPr>
              <a:t>ngoài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endParaRPr lang="en-US" sz="3200" dirty="0">
              <a:latin typeface="Times New Roman" panose="02020603050405020304" pitchFamily="18" charset="0"/>
              <a:cs typeface="Times New Roman" panose="02020603050405020304" pitchFamily="18" charset="0"/>
            </a:endParaRPr>
          </a:p>
          <a:p>
            <a:pPr marL="514350" indent="-514350">
              <a:buAutoNum type="alphaUcPeriod"/>
            </a:pP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muỗi</a:t>
            </a:r>
            <a:endParaRPr lang="en-US" sz="3200" dirty="0">
              <a:latin typeface="Times New Roman" panose="02020603050405020304" pitchFamily="18" charset="0"/>
              <a:cs typeface="Times New Roman" panose="02020603050405020304" pitchFamily="18" charset="0"/>
            </a:endParaRPr>
          </a:p>
          <a:p>
            <a:pPr marL="514350" indent="-514350">
              <a:buAutoNum type="alphaUcPeriod"/>
            </a:pP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buộc</a:t>
            </a:r>
            <a:endParaRPr lang="en-US" sz="3200" dirty="0">
              <a:latin typeface="Times New Roman" panose="02020603050405020304" pitchFamily="18" charset="0"/>
              <a:cs typeface="Times New Roman" panose="02020603050405020304" pitchFamily="18" charset="0"/>
            </a:endParaRPr>
          </a:p>
          <a:p>
            <a:pPr marL="514350" indent="-514350">
              <a:buAutoNum type="alphaUcPeriod"/>
            </a:pP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p>
        </p:txBody>
      </p:sp>
      <p:sp>
        <p:nvSpPr>
          <p:cNvPr id="3" name="Rectangle 2"/>
          <p:cNvSpPr/>
          <p:nvPr/>
        </p:nvSpPr>
        <p:spPr>
          <a:xfrm>
            <a:off x="152400" y="2773740"/>
            <a:ext cx="9220200" cy="1569660"/>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6.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khuẩn</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a:t>
            </a:r>
          </a:p>
          <a:p>
            <a:pPr marL="514350" indent="-514350">
              <a:buAutoNum type="alphaUcPeriod"/>
            </a:pP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B.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roi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bơi</a:t>
            </a:r>
            <a:r>
              <a:rPr lang="en-US" sz="3200" dirty="0">
                <a:latin typeface="Times New Roman" panose="02020603050405020304" pitchFamily="18" charset="0"/>
                <a:cs typeface="Times New Roman" panose="02020603050405020304" pitchFamily="18" charset="0"/>
              </a:rPr>
              <a:t>			D.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endParaRPr lang="en-US"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228600" y="4436715"/>
            <a:ext cx="9220200" cy="2062103"/>
          </a:xfrm>
          <a:prstGeom prst="rect">
            <a:avLst/>
          </a:prstGeom>
        </p:spPr>
        <p:txBody>
          <a:bodyPr wrap="square">
            <a:spAutoFit/>
          </a:bodyPr>
          <a:lstStyle/>
          <a:p>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7. </a:t>
            </a:r>
            <a:r>
              <a:rPr lang="en-US" sz="3200" dirty="0" err="1">
                <a:latin typeface="Times New Roman" panose="02020603050405020304" pitchFamily="18" charset="0"/>
                <a:cs typeface="Times New Roman" panose="02020603050405020304" pitchFamily="18" charset="0"/>
              </a:rPr>
              <a:t>Loài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bệnh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p>
          <a:p>
            <a:pPr marL="514350" indent="-514350">
              <a:buAutoNum type="alphaUcPeriod"/>
            </a:pPr>
            <a:r>
              <a:rPr lang="en-US" sz="3200" dirty="0" err="1">
                <a:latin typeface="Times New Roman" panose="02020603050405020304" pitchFamily="18" charset="0"/>
                <a:cs typeface="Times New Roman" panose="02020603050405020304" pitchFamily="18" charset="0"/>
              </a:rPr>
              <a:t>Trùng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giày</a:t>
            </a:r>
            <a:r>
              <a:rPr lang="en-US" sz="3200" dirty="0">
                <a:latin typeface="Times New Roman" panose="02020603050405020304" pitchFamily="18" charset="0"/>
                <a:cs typeface="Times New Roman" panose="02020603050405020304" pitchFamily="18" charset="0"/>
              </a:rPr>
              <a:t>			B. </a:t>
            </a:r>
            <a:r>
              <a:rPr lang="en-US" sz="3200" dirty="0" err="1">
                <a:latin typeface="Times New Roman" panose="02020603050405020304" pitchFamily="18" charset="0"/>
                <a:cs typeface="Times New Roman" panose="02020603050405020304" pitchFamily="18" charset="0"/>
              </a:rPr>
              <a:t>Trùng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roi</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Trùng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D. </a:t>
            </a:r>
            <a:r>
              <a:rPr lang="en-US" sz="3200" dirty="0" err="1">
                <a:latin typeface="Times New Roman" panose="02020603050405020304" pitchFamily="18" charset="0"/>
                <a:cs typeface="Times New Roman" panose="02020603050405020304" pitchFamily="18" charset="0"/>
              </a:rPr>
              <a:t>Trùng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427173" y="1701225"/>
            <a:ext cx="4221027" cy="584775"/>
          </a:xfrm>
          <a:prstGeom prst="rect">
            <a:avLst/>
          </a:prstGeom>
        </p:spPr>
        <p:txBody>
          <a:bodyPr wrap="none">
            <a:spAutoFit/>
          </a:bodyPr>
          <a:lstStyle/>
          <a:p>
            <a:pPr lvl="0"/>
            <a:r>
              <a:rPr lang="en-US" sz="3200" dirty="0">
                <a:solidFill>
                  <a:srgbClr val="FF0000"/>
                </a:solidFill>
                <a:latin typeface="Times New Roman" panose="02020603050405020304" pitchFamily="18" charset="0"/>
                <a:cs typeface="Times New Roman" panose="02020603050405020304" pitchFamily="18" charset="0"/>
              </a:rPr>
              <a:t>C. </a:t>
            </a:r>
            <a:r>
              <a:rPr lang="en-US" sz="3200" dirty="0" err="1">
                <a:solidFill>
                  <a:srgbClr val="FF0000"/>
                </a:solidFill>
                <a:latin typeface="Times New Roman" panose="02020603050405020304" pitchFamily="18" charset="0"/>
                <a:cs typeface="Times New Roman" panose="02020603050405020304" pitchFamily="18" charset="0"/>
              </a:rPr>
              <a:t>Sống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bắt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buộc</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724400" y="3270885"/>
            <a:ext cx="3058851" cy="584775"/>
          </a:xfrm>
          <a:prstGeom prst="rect">
            <a:avLst/>
          </a:prstGeom>
        </p:spPr>
        <p:txBody>
          <a:bodyPr wrap="none">
            <a:spAutoFit/>
          </a:bodyPr>
          <a:lstStyle/>
          <a:p>
            <a:pPr lvl="0"/>
            <a:r>
              <a:rPr lang="en-US" sz="3200" dirty="0">
                <a:solidFill>
                  <a:srgbClr val="FF0000"/>
                </a:solidFill>
                <a:latin typeface="Times New Roman" panose="02020603050405020304" pitchFamily="18" charset="0"/>
                <a:cs typeface="Times New Roman" panose="02020603050405020304" pitchFamily="18" charset="0"/>
              </a:rPr>
              <a:t>B.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màng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nhân</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800600" y="5892225"/>
            <a:ext cx="2714782" cy="584775"/>
          </a:xfrm>
          <a:prstGeom prst="rect">
            <a:avLst/>
          </a:prstGeom>
        </p:spPr>
        <p:txBody>
          <a:bodyPr wrap="none">
            <a:spAutoFit/>
          </a:bodyPr>
          <a:lstStyle/>
          <a:p>
            <a:pPr lvl="0"/>
            <a:r>
              <a:rPr lang="en-US" sz="3200" dirty="0">
                <a:solidFill>
                  <a:srgbClr val="FF0000"/>
                </a:solidFill>
                <a:latin typeface="Times New Roman" panose="02020603050405020304" pitchFamily="18" charset="0"/>
                <a:cs typeface="Times New Roman" panose="02020603050405020304" pitchFamily="18" charset="0"/>
              </a:rPr>
              <a:t>D. </a:t>
            </a:r>
            <a:r>
              <a:rPr lang="en-US" sz="3200" dirty="0" err="1">
                <a:solidFill>
                  <a:srgbClr val="FF0000"/>
                </a:solidFill>
                <a:latin typeface="Times New Roman" panose="02020603050405020304" pitchFamily="18" charset="0"/>
                <a:cs typeface="Times New Roman" panose="02020603050405020304" pitchFamily="18" charset="0"/>
              </a:rPr>
              <a:t>Trùng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lị</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942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04800"/>
            <a:ext cx="9587881" cy="2062103"/>
          </a:xfrm>
          <a:prstGeom prst="rect">
            <a:avLst/>
          </a:prstGeom>
        </p:spPr>
        <p:txBody>
          <a:bodyPr wrap="none">
            <a:spAutoFit/>
          </a:bodyPr>
          <a:lstStyle/>
          <a:p>
            <a:pPr lvl="0"/>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8. </a:t>
            </a:r>
            <a:r>
              <a:rPr lang="en-US" sz="3200" dirty="0" err="1">
                <a:solidFill>
                  <a:prstClr val="black"/>
                </a:solidFill>
                <a:latin typeface="Times New Roman" panose="02020603050405020304" pitchFamily="18" charset="0"/>
                <a:cs typeface="Times New Roman" panose="02020603050405020304" pitchFamily="18" charset="0"/>
              </a:rPr>
              <a:t>Loài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nguyên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nào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đây</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thức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err="1">
                <a:solidFill>
                  <a:prstClr val="black"/>
                </a:solidFill>
                <a:latin typeface="Times New Roman" panose="02020603050405020304" pitchFamily="18" charset="0"/>
                <a:cs typeface="Times New Roman" panose="02020603050405020304" pitchFamily="18" charset="0"/>
              </a:rPr>
              <a:t>cá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ao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hồ</a:t>
            </a:r>
            <a:r>
              <a:rPr lang="en-US" sz="3200" dirty="0">
                <a:solidFill>
                  <a:prstClr val="black"/>
                </a:solidFill>
                <a:latin typeface="Times New Roman" panose="02020603050405020304" pitchFamily="18" charset="0"/>
                <a:cs typeface="Times New Roman" panose="02020603050405020304" pitchFamily="18" charset="0"/>
              </a:rPr>
              <a:t>? </a:t>
            </a:r>
          </a:p>
          <a:p>
            <a:pPr marL="514350" lvl="0" indent="-514350">
              <a:buAutoNum type="alphaUcPeriod"/>
            </a:pP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kiết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lị</a:t>
            </a:r>
            <a:r>
              <a:rPr lang="en-US" sz="3200" dirty="0">
                <a:solidFill>
                  <a:prstClr val="black"/>
                </a:solidFill>
                <a:latin typeface="Times New Roman" panose="02020603050405020304" pitchFamily="18" charset="0"/>
                <a:cs typeface="Times New Roman" panose="02020603050405020304" pitchFamily="18" charset="0"/>
              </a:rPr>
              <a:t>			B.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giày</a:t>
            </a:r>
            <a:endParaRPr lang="en-US" sz="3200" dirty="0">
              <a:solidFill>
                <a:prstClr val="black"/>
              </a:solidFill>
              <a:latin typeface="Times New Roman" panose="02020603050405020304" pitchFamily="18" charset="0"/>
              <a:cs typeface="Times New Roman" panose="02020603050405020304" pitchFamily="18" charset="0"/>
            </a:endParaRPr>
          </a:p>
          <a:p>
            <a:pPr lvl="0"/>
            <a:r>
              <a:rPr lang="en-US" sz="3200" dirty="0">
                <a:solidFill>
                  <a:prstClr val="black"/>
                </a:solidFill>
                <a:latin typeface="Times New Roman" panose="02020603050405020304" pitchFamily="18" charset="0"/>
                <a:cs typeface="Times New Roman" panose="02020603050405020304" pitchFamily="18" charset="0"/>
              </a:rPr>
              <a:t>C.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sốt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rét</a:t>
            </a:r>
            <a:r>
              <a:rPr lang="en-US" sz="3200" dirty="0">
                <a:solidFill>
                  <a:prstClr val="black"/>
                </a:solidFill>
                <a:latin typeface="Times New Roman" panose="02020603050405020304" pitchFamily="18" charset="0"/>
                <a:cs typeface="Times New Roman" panose="02020603050405020304" pitchFamily="18" charset="0"/>
              </a:rPr>
              <a:t>			D.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lỗ</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4953000" y="1295400"/>
            <a:ext cx="2453492" cy="584775"/>
          </a:xfrm>
          <a:prstGeom prst="rect">
            <a:avLst/>
          </a:prstGeom>
        </p:spPr>
        <p:txBody>
          <a:bodyPr wrap="none">
            <a:spAutoFit/>
          </a:bodyPr>
          <a:lstStyle/>
          <a:p>
            <a:pPr lvl="0"/>
            <a:r>
              <a:rPr lang="en-US" sz="3200" dirty="0">
                <a:solidFill>
                  <a:srgbClr val="FF0000"/>
                </a:solidFill>
                <a:latin typeface="Times New Roman" panose="02020603050405020304" pitchFamily="18" charset="0"/>
                <a:cs typeface="Times New Roman" panose="02020603050405020304" pitchFamily="18" charset="0"/>
              </a:rPr>
              <a:t>B. </a:t>
            </a:r>
            <a:r>
              <a:rPr lang="en-US" sz="3200" dirty="0" err="1">
                <a:solidFill>
                  <a:srgbClr val="FF0000"/>
                </a:solidFill>
                <a:latin typeface="Times New Roman" panose="02020603050405020304" pitchFamily="18" charset="0"/>
                <a:cs typeface="Times New Roman" panose="02020603050405020304" pitchFamily="18" charset="0"/>
              </a:rPr>
              <a:t>Trùng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giày</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81000" y="2578387"/>
            <a:ext cx="8233344" cy="1569660"/>
          </a:xfrm>
          <a:prstGeom prst="rect">
            <a:avLst/>
          </a:prstGeom>
        </p:spPr>
        <p:txBody>
          <a:bodyPr wrap="none">
            <a:spAutoFit/>
          </a:bodyPr>
          <a:lstStyle/>
          <a:p>
            <a:pPr lvl="0"/>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9.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giày</a:t>
            </a:r>
            <a:r>
              <a:rPr lang="en-US" sz="3200" dirty="0">
                <a:solidFill>
                  <a:prstClr val="black"/>
                </a:solidFill>
                <a:latin typeface="Times New Roman" panose="02020603050405020304" pitchFamily="18" charset="0"/>
                <a:cs typeface="Times New Roman" panose="02020603050405020304" pitchFamily="18" charset="0"/>
              </a:rPr>
              <a:t> di </a:t>
            </a:r>
            <a:r>
              <a:rPr lang="en-US" sz="3200" dirty="0" err="1">
                <a:solidFill>
                  <a:prstClr val="black"/>
                </a:solidFill>
                <a:latin typeface="Times New Roman" panose="02020603050405020304" pitchFamily="18" charset="0"/>
                <a:cs typeface="Times New Roman" panose="02020603050405020304" pitchFamily="18" charset="0"/>
              </a:rPr>
              <a:t>chuyển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bằng</a:t>
            </a:r>
            <a:endParaRPr lang="en-US" sz="3200" dirty="0">
              <a:solidFill>
                <a:prstClr val="black"/>
              </a:solidFill>
              <a:latin typeface="Times New Roman" panose="02020603050405020304" pitchFamily="18" charset="0"/>
              <a:cs typeface="Times New Roman" panose="02020603050405020304" pitchFamily="18" charset="0"/>
            </a:endParaRPr>
          </a:p>
          <a:p>
            <a:pPr marL="514350" lvl="0" indent="-514350">
              <a:buAutoNum type="alphaUcPeriod"/>
            </a:pPr>
            <a:r>
              <a:rPr lang="en-US" sz="3200" dirty="0" err="1">
                <a:solidFill>
                  <a:prstClr val="black"/>
                </a:solidFill>
                <a:latin typeface="Times New Roman" panose="02020603050405020304" pitchFamily="18" charset="0"/>
                <a:cs typeface="Times New Roman" panose="02020603050405020304" pitchFamily="18" charset="0"/>
              </a:rPr>
              <a:t>roi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bơi</a:t>
            </a:r>
            <a:r>
              <a:rPr lang="en-US" sz="3200" dirty="0">
                <a:solidFill>
                  <a:prstClr val="black"/>
                </a:solidFill>
                <a:latin typeface="Times New Roman" panose="02020603050405020304" pitchFamily="18" charset="0"/>
                <a:cs typeface="Times New Roman" panose="02020603050405020304" pitchFamily="18" charset="0"/>
              </a:rPr>
              <a:t>				B. </a:t>
            </a:r>
            <a:r>
              <a:rPr lang="en-US" sz="3200" dirty="0" err="1">
                <a:solidFill>
                  <a:prstClr val="black"/>
                </a:solidFill>
                <a:latin typeface="Times New Roman" panose="02020603050405020304" pitchFamily="18" charset="0"/>
                <a:cs typeface="Times New Roman" panose="02020603050405020304" pitchFamily="18" charset="0"/>
              </a:rPr>
              <a:t>lông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bơi</a:t>
            </a:r>
            <a:r>
              <a:rPr lang="en-US" sz="3200" dirty="0">
                <a:solidFill>
                  <a:prstClr val="black"/>
                </a:solidFill>
                <a:latin typeface="Times New Roman" panose="02020603050405020304" pitchFamily="18" charset="0"/>
                <a:cs typeface="Times New Roman" panose="02020603050405020304" pitchFamily="18" charset="0"/>
              </a:rPr>
              <a:t> 	</a:t>
            </a:r>
          </a:p>
          <a:p>
            <a:pPr lvl="0"/>
            <a:r>
              <a:rPr lang="en-US" sz="3200" dirty="0">
                <a:solidFill>
                  <a:prstClr val="black"/>
                </a:solidFill>
                <a:latin typeface="Times New Roman" panose="02020603050405020304" pitchFamily="18" charset="0"/>
                <a:cs typeface="Times New Roman" panose="02020603050405020304" pitchFamily="18" charset="0"/>
              </a:rPr>
              <a:t>C. </a:t>
            </a:r>
            <a:r>
              <a:rPr lang="en-US" sz="3200" dirty="0" err="1">
                <a:solidFill>
                  <a:prstClr val="black"/>
                </a:solidFill>
                <a:latin typeface="Times New Roman" panose="02020603050405020304" pitchFamily="18" charset="0"/>
                <a:cs typeface="Times New Roman" panose="02020603050405020304" pitchFamily="18" charset="0"/>
              </a:rPr>
              <a:t>chân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giả</a:t>
            </a:r>
            <a:r>
              <a:rPr lang="en-US" sz="3200" dirty="0">
                <a:solidFill>
                  <a:prstClr val="black"/>
                </a:solidFill>
                <a:latin typeface="Times New Roman" panose="02020603050405020304" pitchFamily="18" charset="0"/>
                <a:cs typeface="Times New Roman" panose="02020603050405020304" pitchFamily="18" charset="0"/>
              </a:rPr>
              <a:t>			D. </a:t>
            </a:r>
            <a:r>
              <a:rPr lang="en-US" sz="3200" dirty="0" err="1">
                <a:solidFill>
                  <a:prstClr val="black"/>
                </a:solidFill>
                <a:latin typeface="Times New Roman" panose="02020603050405020304" pitchFamily="18" charset="0"/>
                <a:cs typeface="Times New Roman" panose="02020603050405020304" pitchFamily="18" charset="0"/>
              </a:rPr>
              <a:t>không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bào</a:t>
            </a:r>
            <a:r>
              <a:rPr lang="en-US" sz="3200" dirty="0">
                <a:solidFill>
                  <a:prstClr val="black"/>
                </a:solidFill>
                <a:latin typeface="Times New Roman" panose="02020603050405020304" pitchFamily="18" charset="0"/>
                <a:cs typeface="Times New Roman" panose="02020603050405020304" pitchFamily="18" charset="0"/>
              </a:rPr>
              <a:t> co </a:t>
            </a:r>
            <a:r>
              <a:rPr lang="en-US" sz="3200" dirty="0" err="1">
                <a:solidFill>
                  <a:prstClr val="black"/>
                </a:solidFill>
                <a:latin typeface="Times New Roman" panose="02020603050405020304" pitchFamily="18" charset="0"/>
                <a:cs typeface="Times New Roman" panose="02020603050405020304" pitchFamily="18" charset="0"/>
              </a:rPr>
              <a:t>bóp</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4038600" y="3065115"/>
            <a:ext cx="3057247" cy="584775"/>
          </a:xfrm>
          <a:prstGeom prst="rect">
            <a:avLst/>
          </a:prstGeom>
        </p:spPr>
        <p:txBody>
          <a:bodyPr wrap="none">
            <a:spAutoFit/>
          </a:bodyPr>
          <a:lstStyle/>
          <a:p>
            <a:r>
              <a:rPr lang="en-US" sz="3200" dirty="0">
                <a:solidFill>
                  <a:srgbClr val="FF0000"/>
                </a:solidFill>
                <a:latin typeface="Times New Roman" panose="02020603050405020304" pitchFamily="18" charset="0"/>
                <a:cs typeface="Times New Roman" panose="02020603050405020304" pitchFamily="18" charset="0"/>
              </a:rPr>
              <a:t>	B. </a:t>
            </a:r>
            <a:r>
              <a:rPr lang="en-US" sz="3200" dirty="0" err="1">
                <a:solidFill>
                  <a:srgbClr val="FF0000"/>
                </a:solidFill>
                <a:latin typeface="Times New Roman" panose="02020603050405020304" pitchFamily="18" charset="0"/>
                <a:cs typeface="Times New Roman" panose="02020603050405020304" pitchFamily="18" charset="0"/>
              </a:rPr>
              <a:t>lông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bơi</a:t>
            </a:r>
            <a:r>
              <a:rPr lang="en-US" sz="3200" dirty="0">
                <a:solidFill>
                  <a:srgbClr val="FF0000"/>
                </a:solidFill>
                <a:latin typeface="Times New Roman" panose="02020603050405020304" pitchFamily="18" charset="0"/>
                <a:cs typeface="Times New Roman" panose="02020603050405020304" pitchFamily="18" charset="0"/>
              </a:rPr>
              <a:t> </a:t>
            </a:r>
            <a:endParaRPr lang="en-US" dirty="0">
              <a:solidFill>
                <a:srgbClr val="FF0000"/>
              </a:solidFill>
            </a:endParaRPr>
          </a:p>
        </p:txBody>
      </p:sp>
      <p:sp>
        <p:nvSpPr>
          <p:cNvPr id="7" name="Rectangle 6"/>
          <p:cNvSpPr/>
          <p:nvPr/>
        </p:nvSpPr>
        <p:spPr>
          <a:xfrm>
            <a:off x="381000" y="4148047"/>
            <a:ext cx="7789889" cy="2554545"/>
          </a:xfrm>
          <a:prstGeom prst="rect">
            <a:avLst/>
          </a:prstGeom>
        </p:spPr>
        <p:txBody>
          <a:bodyPr wrap="none">
            <a:spAutoFit/>
          </a:bodyPr>
          <a:lstStyle/>
          <a:p>
            <a:pPr lvl="0"/>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10. </a:t>
            </a:r>
            <a:r>
              <a:rPr lang="en-US" sz="3200" dirty="0" err="1">
                <a:solidFill>
                  <a:prstClr val="black"/>
                </a:solidFill>
                <a:latin typeface="Times New Roman" panose="02020603050405020304" pitchFamily="18" charset="0"/>
                <a:cs typeface="Times New Roman" panose="02020603050405020304" pitchFamily="18" charset="0"/>
              </a:rPr>
              <a:t>Trùng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roi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xanh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màu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xanh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cây</a:t>
            </a:r>
            <a:r>
              <a:rPr lang="en-US" sz="3200" dirty="0">
                <a:solidFill>
                  <a:prstClr val="black"/>
                </a:solidFill>
                <a:latin typeface="Times New Roman" panose="02020603050405020304" pitchFamily="18" charset="0"/>
                <a:cs typeface="Times New Roman" panose="02020603050405020304" pitchFamily="18" charset="0"/>
              </a:rPr>
              <a:t> do</a:t>
            </a:r>
          </a:p>
          <a:p>
            <a:pPr marL="514350" lvl="0" indent="-514350">
              <a:buAutoNum type="alphaUcPeriod"/>
            </a:pP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suốt</a:t>
            </a:r>
            <a:endParaRPr lang="en-US" sz="3200" dirty="0">
              <a:solidFill>
                <a:prstClr val="black"/>
              </a:solidFill>
              <a:latin typeface="Times New Roman" panose="02020603050405020304" pitchFamily="18" charset="0"/>
              <a:cs typeface="Times New Roman" panose="02020603050405020304" pitchFamily="18" charset="0"/>
            </a:endParaRPr>
          </a:p>
          <a:p>
            <a:pPr marL="514350" lvl="0" indent="-514350">
              <a:buAutoNum type="alphaUcPeriod"/>
            </a:pPr>
            <a:r>
              <a:rPr lang="en-US" sz="3200" dirty="0" err="1">
                <a:solidFill>
                  <a:prstClr val="black"/>
                </a:solidFill>
                <a:latin typeface="Times New Roman" panose="02020603050405020304" pitchFamily="18" charset="0"/>
                <a:cs typeface="Times New Roman" panose="02020603050405020304" pitchFamily="18" charset="0"/>
              </a:rPr>
              <a:t>điểm</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mắt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có</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màu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xanh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lá</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cây</a:t>
            </a:r>
            <a:endParaRPr lang="en-US" sz="3200" dirty="0">
              <a:solidFill>
                <a:prstClr val="black"/>
              </a:solidFill>
              <a:latin typeface="Times New Roman" panose="02020603050405020304" pitchFamily="18" charset="0"/>
              <a:cs typeface="Times New Roman" panose="02020603050405020304" pitchFamily="18" charset="0"/>
            </a:endParaRPr>
          </a:p>
          <a:p>
            <a:pPr marL="514350" lvl="0" indent="-514350">
              <a:buAutoNum type="alphaUcPeriod"/>
            </a:pPr>
            <a:r>
              <a:rPr lang="en-US" sz="3200" dirty="0" err="1">
                <a:solidFill>
                  <a:prstClr val="black"/>
                </a:solidFill>
                <a:latin typeface="Times New Roman" panose="02020603050405020304" pitchFamily="18" charset="0"/>
                <a:cs typeface="Times New Roman" panose="02020603050405020304" pitchFamily="18" charset="0"/>
              </a:rPr>
              <a:t>sắc</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xanh</a:t>
            </a:r>
            <a:r>
              <a:rPr lang="en-US" sz="3200" dirty="0">
                <a:solidFill>
                  <a:prstClr val="black"/>
                </a:solidFill>
                <a:latin typeface="Times New Roman" panose="02020603050405020304" pitchFamily="18" charset="0"/>
                <a:cs typeface="Times New Roman" panose="02020603050405020304" pitchFamily="18" charset="0"/>
              </a:rPr>
              <a:t> ở </a:t>
            </a:r>
            <a:r>
              <a:rPr lang="en-US" sz="3200" dirty="0" err="1">
                <a:solidFill>
                  <a:prstClr val="black"/>
                </a:solidFill>
                <a:latin typeface="Times New Roman" panose="02020603050405020304" pitchFamily="18" charset="0"/>
                <a:cs typeface="Times New Roman" panose="02020603050405020304" pitchFamily="18" charset="0"/>
              </a:rPr>
              <a:t>màng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bào</a:t>
            </a:r>
            <a:endParaRPr lang="en-US" sz="3200" dirty="0">
              <a:solidFill>
                <a:prstClr val="black"/>
              </a:solidFill>
              <a:latin typeface="Times New Roman" panose="02020603050405020304" pitchFamily="18" charset="0"/>
              <a:cs typeface="Times New Roman" panose="02020603050405020304" pitchFamily="18" charset="0"/>
            </a:endParaRPr>
          </a:p>
          <a:p>
            <a:pPr marL="514350" lvl="0" indent="-514350">
              <a:buAutoNum type="alphaUcPeriod"/>
            </a:pPr>
            <a:r>
              <a:rPr lang="en-US" sz="3200" dirty="0" err="1">
                <a:solidFill>
                  <a:prstClr val="black"/>
                </a:solidFill>
                <a:latin typeface="Times New Roman" panose="02020603050405020304" pitchFamily="18" charset="0"/>
                <a:cs typeface="Times New Roman" panose="02020603050405020304" pitchFamily="18" charset="0"/>
              </a:rPr>
              <a:t>chất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diệp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lục</a:t>
            </a:r>
            <a:r>
              <a:rPr lang="en-US" sz="3200" dirty="0">
                <a:solidFill>
                  <a:prstClr val="black"/>
                </a:solidFill>
                <a:latin typeface="Times New Roman" panose="02020603050405020304" pitchFamily="18" charset="0"/>
                <a:cs typeface="Times New Roman" panose="02020603050405020304" pitchFamily="18" charset="0"/>
              </a:rPr>
              <a:t> ở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tế</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bào</a:t>
            </a:r>
            <a:endParaRPr lang="en-US" sz="32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381000" y="6103615"/>
            <a:ext cx="5334000" cy="584775"/>
          </a:xfrm>
          <a:prstGeom prst="rect">
            <a:avLst/>
          </a:prstGeom>
        </p:spPr>
        <p:txBody>
          <a:bodyPr wrap="square">
            <a:spAutoFit/>
          </a:bodyPr>
          <a:lstStyle/>
          <a:p>
            <a:pPr lvl="0"/>
            <a:r>
              <a:rPr lang="en-US" sz="3200" dirty="0">
                <a:solidFill>
                  <a:srgbClr val="FF0000"/>
                </a:solidFill>
                <a:latin typeface="Times New Roman" panose="02020603050405020304" pitchFamily="18" charset="0"/>
                <a:cs typeface="Times New Roman" panose="02020603050405020304" pitchFamily="18" charset="0"/>
              </a:rPr>
              <a:t>D. </a:t>
            </a:r>
            <a:r>
              <a:rPr lang="en-US" sz="3200" dirty="0" err="1">
                <a:solidFill>
                  <a:srgbClr val="FF0000"/>
                </a:solidFill>
                <a:latin typeface="Times New Roman" panose="02020603050405020304" pitchFamily="18" charset="0"/>
                <a:cs typeface="Times New Roman" panose="02020603050405020304" pitchFamily="18" charset="0"/>
              </a:rPr>
              <a:t>chất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diệp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lục</a:t>
            </a:r>
            <a:r>
              <a:rPr lang="en-US" sz="3200" dirty="0">
                <a:solidFill>
                  <a:srgbClr val="FF0000"/>
                </a:solidFill>
                <a:latin typeface="Times New Roman" panose="02020603050405020304" pitchFamily="18" charset="0"/>
                <a:cs typeface="Times New Roman" panose="02020603050405020304" pitchFamily="18" charset="0"/>
              </a:rPr>
              <a:t> ở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tế</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bào</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038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9EA004-F886-934E-FB3C-4803FB760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04800"/>
            <a:ext cx="10483085" cy="5020760"/>
          </a:xfrm>
          <a:prstGeom prst="rect">
            <a:avLst/>
          </a:prstGeom>
        </p:spPr>
      </p:pic>
    </p:spTree>
    <p:extLst>
      <p:ext uri="{BB962C8B-B14F-4D97-AF65-F5344CB8AC3E}">
        <p14:creationId xmlns:p14="http://schemas.microsoft.com/office/powerpoint/2010/main" val="421082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3276600"/>
            <a:ext cx="4872469" cy="3657600"/>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304800"/>
            <a:ext cx="5568557" cy="2667000"/>
          </a:xfrm>
          <a:prstGeom prst="rect">
            <a:avLst/>
          </a:prstGeom>
        </p:spPr>
      </p:pic>
      <p:pic>
        <p:nvPicPr>
          <p:cNvPr id="4" name="Picture 3"/>
          <p:cNvPicPr>
            <a:picLocks noChangeAspect="1"/>
          </p:cNvPicPr>
          <p:nvPr/>
        </p:nvPicPr>
        <p:blipFill>
          <a:blip r:embed="rId4"/>
          <a:stretch>
            <a:fillRect/>
          </a:stretch>
        </p:blipFill>
        <p:spPr>
          <a:xfrm>
            <a:off x="5029200" y="3276600"/>
            <a:ext cx="4467954" cy="3581400"/>
          </a:xfrm>
          <a:prstGeom prst="rect">
            <a:avLst/>
          </a:prstGeom>
          <a:ln>
            <a:noFill/>
          </a:ln>
          <a:effectLst>
            <a:softEdge rad="112500"/>
          </a:effectLst>
        </p:spPr>
      </p:pic>
    </p:spTree>
    <p:extLst>
      <p:ext uri="{BB962C8B-B14F-4D97-AF65-F5344CB8AC3E}">
        <p14:creationId xmlns:p14="http://schemas.microsoft.com/office/powerpoint/2010/main" val="2774455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189304" y="-404372"/>
            <a:ext cx="4781561" cy="7719572"/>
          </a:xfrm>
          <a:prstGeom prst="rect">
            <a:avLst/>
          </a:prstGeom>
          <a:solidFill>
            <a:srgbClr val="F8F8F3"/>
          </a:solidFill>
        </p:spPr>
        <p:txBody>
          <a:bodyPr/>
          <a:lstStyle/>
          <a:p>
            <a:endParaRPr lang="en-US"/>
          </a:p>
        </p:txBody>
      </p:sp>
      <p:grpSp>
        <p:nvGrpSpPr>
          <p:cNvPr id="4" name="Group 4"/>
          <p:cNvGrpSpPr/>
          <p:nvPr/>
        </p:nvGrpSpPr>
        <p:grpSpPr>
          <a:xfrm>
            <a:off x="4575730" y="-7883"/>
            <a:ext cx="5540962" cy="990600"/>
            <a:chOff x="0" y="0"/>
            <a:chExt cx="6580122" cy="3101748"/>
          </a:xfrm>
        </p:grpSpPr>
        <p:grpSp>
          <p:nvGrpSpPr>
            <p:cNvPr id="5" name="Group 5"/>
            <p:cNvGrpSpPr/>
            <p:nvPr/>
          </p:nvGrpSpPr>
          <p:grpSpPr>
            <a:xfrm>
              <a:off x="0" y="0"/>
              <a:ext cx="6580122" cy="3101748"/>
              <a:chOff x="0" y="0"/>
              <a:chExt cx="18928301" cy="8922451"/>
            </a:xfrm>
          </p:grpSpPr>
          <p:sp>
            <p:nvSpPr>
              <p:cNvPr id="6" name="Freeform 6"/>
              <p:cNvSpPr/>
              <p:nvPr/>
            </p:nvSpPr>
            <p:spPr>
              <a:xfrm>
                <a:off x="0" y="0"/>
                <a:ext cx="18928300" cy="8922452"/>
              </a:xfrm>
              <a:custGeom>
                <a:avLst/>
                <a:gdLst/>
                <a:ahLst/>
                <a:cxnLst/>
                <a:rect l="l" t="t" r="r" b="b"/>
                <a:pathLst>
                  <a:path w="18928300" h="8922452">
                    <a:moveTo>
                      <a:pt x="0" y="0"/>
                    </a:moveTo>
                    <a:lnTo>
                      <a:pt x="0" y="8922452"/>
                    </a:lnTo>
                    <a:lnTo>
                      <a:pt x="18928300" y="8922452"/>
                    </a:lnTo>
                    <a:lnTo>
                      <a:pt x="18928300" y="0"/>
                    </a:lnTo>
                    <a:lnTo>
                      <a:pt x="0" y="0"/>
                    </a:lnTo>
                    <a:close/>
                    <a:moveTo>
                      <a:pt x="18867340" y="8861491"/>
                    </a:moveTo>
                    <a:lnTo>
                      <a:pt x="59690" y="8861491"/>
                    </a:lnTo>
                    <a:lnTo>
                      <a:pt x="59690" y="59690"/>
                    </a:lnTo>
                    <a:lnTo>
                      <a:pt x="18867340" y="59690"/>
                    </a:lnTo>
                    <a:lnTo>
                      <a:pt x="18867340" y="8861491"/>
                    </a:lnTo>
                    <a:close/>
                  </a:path>
                </a:pathLst>
              </a:custGeom>
              <a:solidFill>
                <a:srgbClr val="F8F8F3"/>
              </a:solidFill>
            </p:spPr>
            <p:txBody>
              <a:bodyPr/>
              <a:lstStyle/>
              <a:p>
                <a:endParaRPr lang="en-US"/>
              </a:p>
            </p:txBody>
          </p:sp>
        </p:grpSp>
        <p:sp>
          <p:nvSpPr>
            <p:cNvPr id="7" name="TextBox 7"/>
            <p:cNvSpPr txBox="1"/>
            <p:nvPr/>
          </p:nvSpPr>
          <p:spPr>
            <a:xfrm>
              <a:off x="1" y="689179"/>
              <a:ext cx="5979047" cy="2007716"/>
            </a:xfrm>
            <a:prstGeom prst="rect">
              <a:avLst/>
            </a:prstGeom>
          </p:spPr>
          <p:txBody>
            <a:bodyPr wrap="square" lIns="0" tIns="0" rIns="0" bIns="0" rtlCol="0" anchor="t">
              <a:spAutoFit/>
            </a:bodyPr>
            <a:lstStyle/>
            <a:p>
              <a:pPr algn="r">
                <a:lnSpc>
                  <a:spcPts val="5040"/>
                </a:lnSpc>
              </a:pP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I.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
        <p:nvSpPr>
          <p:cNvPr id="10" name="TextBox 9"/>
          <p:cNvSpPr txBox="1"/>
          <p:nvPr/>
        </p:nvSpPr>
        <p:spPr>
          <a:xfrm>
            <a:off x="-71495" y="3941715"/>
            <a:ext cx="4618533" cy="1200329"/>
          </a:xfrm>
          <a:prstGeom prst="rect">
            <a:avLst/>
          </a:prstGeom>
          <a:noFill/>
        </p:spPr>
        <p:txBody>
          <a:bodyPr wrap="square" rtlCol="0">
            <a:spAutoFit/>
          </a:bodyPr>
          <a:lstStyle/>
          <a:p>
            <a:pPr algn="just"/>
            <a:r>
              <a:rPr lang="en-US" sz="3600" b="1" dirty="0" err="1">
                <a:solidFill>
                  <a:srgbClr val="002060"/>
                </a:solidFill>
              </a:rPr>
              <a:t>Xem</a:t>
            </a:r>
            <a:r>
              <a:rPr lang="en-US" sz="3600" b="1" dirty="0">
                <a:solidFill>
                  <a:srgbClr val="002060"/>
                </a:solidFill>
              </a:rPr>
              <a:t> </a:t>
            </a:r>
            <a:r>
              <a:rPr lang="en-US" sz="3600" b="1" dirty="0" err="1">
                <a:solidFill>
                  <a:srgbClr val="002060"/>
                </a:solidFill>
              </a:rPr>
              <a:t>đoạn</a:t>
            </a:r>
            <a:r>
              <a:rPr lang="en-US" sz="3600" b="1" dirty="0">
                <a:solidFill>
                  <a:srgbClr val="002060"/>
                </a:solidFill>
              </a:rPr>
              <a:t> video </a:t>
            </a:r>
            <a:r>
              <a:rPr lang="en-US" sz="3600" b="1" dirty="0" err="1">
                <a:solidFill>
                  <a:srgbClr val="002060"/>
                </a:solidFill>
              </a:rPr>
              <a:t>và</a:t>
            </a:r>
            <a:r>
              <a:rPr lang="en-US" sz="3600" b="1" dirty="0">
                <a:solidFill>
                  <a:srgbClr val="002060"/>
                </a:solidFill>
              </a:rPr>
              <a:t> </a:t>
            </a:r>
            <a:r>
              <a:rPr lang="en-US" sz="3600" b="1" dirty="0" err="1">
                <a:solidFill>
                  <a:srgbClr val="002060"/>
                </a:solidFill>
              </a:rPr>
              <a:t>trả</a:t>
            </a:r>
            <a:r>
              <a:rPr lang="en-US" sz="3600" b="1" dirty="0">
                <a:solidFill>
                  <a:srgbClr val="002060"/>
                </a:solidFill>
              </a:rPr>
              <a:t> </a:t>
            </a:r>
            <a:r>
              <a:rPr lang="en-US" sz="3600" b="1" dirty="0" err="1">
                <a:solidFill>
                  <a:srgbClr val="002060"/>
                </a:solidFill>
              </a:rPr>
              <a:t>lời</a:t>
            </a:r>
            <a:r>
              <a:rPr lang="en-US" sz="3600" b="1" dirty="0">
                <a:solidFill>
                  <a:srgbClr val="002060"/>
                </a:solidFill>
              </a:rPr>
              <a:t> </a:t>
            </a:r>
            <a:r>
              <a:rPr lang="en-US" sz="3600" b="1" dirty="0" err="1">
                <a:solidFill>
                  <a:srgbClr val="002060"/>
                </a:solidFill>
              </a:rPr>
              <a:t>câu</a:t>
            </a:r>
            <a:r>
              <a:rPr lang="en-US" sz="3600" b="1" dirty="0">
                <a:solidFill>
                  <a:srgbClr val="002060"/>
                </a:solidFill>
              </a:rPr>
              <a:t> </a:t>
            </a:r>
            <a:r>
              <a:rPr lang="en-US" sz="3600" b="1" dirty="0" err="1">
                <a:solidFill>
                  <a:srgbClr val="002060"/>
                </a:solidFill>
              </a:rPr>
              <a:t>hỏi</a:t>
            </a:r>
            <a:r>
              <a:rPr lang="en-US" sz="3600" b="1" dirty="0">
                <a:solidFill>
                  <a:srgbClr val="002060"/>
                </a:solidFill>
              </a:rPr>
              <a:t>:</a:t>
            </a:r>
          </a:p>
        </p:txBody>
      </p:sp>
      <p:sp>
        <p:nvSpPr>
          <p:cNvPr id="12" name="TextBox 11"/>
          <p:cNvSpPr txBox="1"/>
          <p:nvPr/>
        </p:nvSpPr>
        <p:spPr>
          <a:xfrm>
            <a:off x="4664847" y="4804041"/>
            <a:ext cx="5038280" cy="2062103"/>
          </a:xfrm>
          <a:prstGeom prst="rect">
            <a:avLst/>
          </a:prstGeom>
          <a:solidFill>
            <a:srgbClr val="CCFFCC"/>
          </a:solidFill>
        </p:spPr>
        <p:txBody>
          <a:bodyPr wrap="square" rtlCol="0">
            <a:spAutoFit/>
          </a:bodyPr>
          <a:lstStyle/>
          <a:p>
            <a:pPr marL="742950" indent="-742950" algn="just">
              <a:buAutoNum type="arabicPeriod"/>
            </a:pPr>
            <a:r>
              <a:rPr lang="en-US" sz="3200" b="1" dirty="0" err="1">
                <a:solidFill>
                  <a:srgbClr val="002060"/>
                </a:solidFill>
              </a:rPr>
              <a:t>Em</a:t>
            </a:r>
            <a:r>
              <a:rPr lang="en-US" sz="3200" b="1" dirty="0">
                <a:solidFill>
                  <a:srgbClr val="002060"/>
                </a:solidFill>
              </a:rPr>
              <a:t> </a:t>
            </a:r>
            <a:r>
              <a:rPr lang="en-US" sz="3200" b="1" dirty="0" err="1">
                <a:solidFill>
                  <a:srgbClr val="002060"/>
                </a:solidFill>
              </a:rPr>
              <a:t>có</a:t>
            </a:r>
            <a:r>
              <a:rPr lang="en-US" sz="3200" b="1" dirty="0">
                <a:solidFill>
                  <a:srgbClr val="002060"/>
                </a:solidFill>
              </a:rPr>
              <a:t> </a:t>
            </a:r>
            <a:r>
              <a:rPr lang="en-US" sz="3200" b="1" dirty="0" err="1">
                <a:solidFill>
                  <a:srgbClr val="002060"/>
                </a:solidFill>
              </a:rPr>
              <a:t>nhận</a:t>
            </a:r>
            <a:r>
              <a:rPr lang="en-US" sz="3200" b="1" dirty="0">
                <a:solidFill>
                  <a:srgbClr val="002060"/>
                </a:solidFill>
              </a:rPr>
              <a:t> </a:t>
            </a:r>
            <a:r>
              <a:rPr lang="en-US" sz="3200" b="1" dirty="0" err="1">
                <a:solidFill>
                  <a:srgbClr val="002060"/>
                </a:solidFill>
              </a:rPr>
              <a:t>xét</a:t>
            </a:r>
            <a:r>
              <a:rPr lang="en-US" sz="3200" b="1" dirty="0">
                <a:solidFill>
                  <a:srgbClr val="002060"/>
                </a:solidFill>
              </a:rPr>
              <a:t> </a:t>
            </a:r>
            <a:r>
              <a:rPr lang="en-US" sz="3200" b="1" dirty="0" err="1">
                <a:solidFill>
                  <a:srgbClr val="002060"/>
                </a:solidFill>
              </a:rPr>
              <a:t>gì</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hình</a:t>
            </a:r>
            <a:r>
              <a:rPr lang="en-US" sz="3200" b="1" dirty="0">
                <a:solidFill>
                  <a:srgbClr val="002060"/>
                </a:solidFill>
              </a:rPr>
              <a:t> </a:t>
            </a:r>
            <a:r>
              <a:rPr lang="en-US" sz="3200" b="1" dirty="0" err="1">
                <a:solidFill>
                  <a:srgbClr val="002060"/>
                </a:solidFill>
              </a:rPr>
              <a:t>dạng</a:t>
            </a:r>
            <a:r>
              <a:rPr lang="en-US" sz="3200" b="1" dirty="0">
                <a:solidFill>
                  <a:srgbClr val="002060"/>
                </a:solidFill>
              </a:rPr>
              <a:t> </a:t>
            </a:r>
            <a:r>
              <a:rPr lang="en-US" sz="3200" b="1" dirty="0" err="1">
                <a:solidFill>
                  <a:srgbClr val="002060"/>
                </a:solidFill>
              </a:rPr>
              <a:t>của</a:t>
            </a:r>
            <a:r>
              <a:rPr lang="en-US" sz="3200" b="1" dirty="0">
                <a:solidFill>
                  <a:srgbClr val="002060"/>
                </a:solidFill>
              </a:rPr>
              <a:t> NSV?</a:t>
            </a:r>
          </a:p>
          <a:p>
            <a:pPr marL="742950" indent="-742950" algn="just">
              <a:buAutoNum type="arabicPeriod"/>
            </a:pP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NSV </a:t>
            </a:r>
            <a:r>
              <a:rPr lang="en-US" sz="3200" b="1" dirty="0" err="1">
                <a:solidFill>
                  <a:srgbClr val="002060"/>
                </a:solidFill>
              </a:rPr>
              <a:t>là</a:t>
            </a:r>
            <a:r>
              <a:rPr lang="en-US" sz="3200" b="1" dirty="0">
                <a:solidFill>
                  <a:srgbClr val="002060"/>
                </a:solidFill>
              </a:rPr>
              <a:t> </a:t>
            </a:r>
            <a:r>
              <a:rPr lang="en-US" sz="3200" b="1" dirty="0" err="1">
                <a:solidFill>
                  <a:srgbClr val="002060"/>
                </a:solidFill>
              </a:rPr>
              <a:t>gì</a:t>
            </a:r>
            <a:r>
              <a:rPr lang="en-US" sz="3200" b="1" dirty="0">
                <a:solidFill>
                  <a:srgbClr val="002060"/>
                </a:solidFill>
              </a:rPr>
              <a:t>?</a:t>
            </a:r>
          </a:p>
        </p:txBody>
      </p:sp>
      <p:pic>
        <p:nvPicPr>
          <p:cNvPr id="13" name="Picture 12"/>
          <p:cNvPicPr>
            <a:picLocks noChangeAspect="1"/>
          </p:cNvPicPr>
          <p:nvPr/>
        </p:nvPicPr>
        <p:blipFill>
          <a:blip r:embed="rId2"/>
          <a:stretch>
            <a:fillRect/>
          </a:stretch>
        </p:blipFill>
        <p:spPr>
          <a:xfrm>
            <a:off x="381000" y="1379206"/>
            <a:ext cx="8786648" cy="2155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0BEAB"/>
        </a:solidFill>
        <a:effectLst/>
      </p:bgPr>
    </p:bg>
    <p:spTree>
      <p:nvGrpSpPr>
        <p:cNvPr id="1" name=""/>
        <p:cNvGrpSpPr/>
        <p:nvPr/>
      </p:nvGrpSpPr>
      <p:grpSpPr>
        <a:xfrm>
          <a:off x="0" y="0"/>
          <a:ext cx="0" cy="0"/>
          <a:chOff x="0" y="0"/>
          <a:chExt cx="0" cy="0"/>
        </a:xfrm>
      </p:grpSpPr>
      <p:sp>
        <p:nvSpPr>
          <p:cNvPr id="2" name="AutoShape 2"/>
          <p:cNvSpPr/>
          <p:nvPr/>
        </p:nvSpPr>
        <p:spPr>
          <a:xfrm>
            <a:off x="-189304" y="-161621"/>
            <a:ext cx="4781561" cy="7719572"/>
          </a:xfrm>
          <a:prstGeom prst="rect">
            <a:avLst/>
          </a:prstGeom>
          <a:solidFill>
            <a:srgbClr val="F8F8F3"/>
          </a:solidFill>
        </p:spPr>
        <p:txBody>
          <a:bodyPr/>
          <a:lstStyle/>
          <a:p>
            <a:endParaRPr lang="en-US"/>
          </a:p>
        </p:txBody>
      </p:sp>
      <p:grpSp>
        <p:nvGrpSpPr>
          <p:cNvPr id="4" name="Group 4"/>
          <p:cNvGrpSpPr/>
          <p:nvPr/>
        </p:nvGrpSpPr>
        <p:grpSpPr>
          <a:xfrm>
            <a:off x="2895600" y="-381000"/>
            <a:ext cx="7221092" cy="2326311"/>
            <a:chOff x="-3048000" y="0"/>
            <a:chExt cx="9628122" cy="3101748"/>
          </a:xfrm>
        </p:grpSpPr>
        <p:grpSp>
          <p:nvGrpSpPr>
            <p:cNvPr id="5" name="Group 5"/>
            <p:cNvGrpSpPr/>
            <p:nvPr/>
          </p:nvGrpSpPr>
          <p:grpSpPr>
            <a:xfrm>
              <a:off x="0" y="0"/>
              <a:ext cx="6580122" cy="3101748"/>
              <a:chOff x="0" y="0"/>
              <a:chExt cx="18928301" cy="8922451"/>
            </a:xfrm>
          </p:grpSpPr>
          <p:sp>
            <p:nvSpPr>
              <p:cNvPr id="6" name="Freeform 6"/>
              <p:cNvSpPr/>
              <p:nvPr/>
            </p:nvSpPr>
            <p:spPr>
              <a:xfrm>
                <a:off x="0" y="0"/>
                <a:ext cx="18928300" cy="8922452"/>
              </a:xfrm>
              <a:custGeom>
                <a:avLst/>
                <a:gdLst/>
                <a:ahLst/>
                <a:cxnLst/>
                <a:rect l="l" t="t" r="r" b="b"/>
                <a:pathLst>
                  <a:path w="18928300" h="8922452">
                    <a:moveTo>
                      <a:pt x="0" y="0"/>
                    </a:moveTo>
                    <a:lnTo>
                      <a:pt x="0" y="8922452"/>
                    </a:lnTo>
                    <a:lnTo>
                      <a:pt x="18928300" y="8922452"/>
                    </a:lnTo>
                    <a:lnTo>
                      <a:pt x="18928300" y="0"/>
                    </a:lnTo>
                    <a:lnTo>
                      <a:pt x="0" y="0"/>
                    </a:lnTo>
                    <a:close/>
                    <a:moveTo>
                      <a:pt x="18867340" y="8861491"/>
                    </a:moveTo>
                    <a:lnTo>
                      <a:pt x="59690" y="8861491"/>
                    </a:lnTo>
                    <a:lnTo>
                      <a:pt x="59690" y="59690"/>
                    </a:lnTo>
                    <a:lnTo>
                      <a:pt x="18867340" y="59690"/>
                    </a:lnTo>
                    <a:lnTo>
                      <a:pt x="18867340" y="8861491"/>
                    </a:lnTo>
                    <a:close/>
                  </a:path>
                </a:pathLst>
              </a:custGeom>
              <a:solidFill>
                <a:srgbClr val="F8F8F3"/>
              </a:solidFill>
            </p:spPr>
            <p:txBody>
              <a:bodyPr/>
              <a:lstStyle/>
              <a:p>
                <a:endParaRPr lang="en-US"/>
              </a:p>
            </p:txBody>
          </p:sp>
        </p:grpSp>
        <p:sp>
          <p:nvSpPr>
            <p:cNvPr id="7" name="TextBox 7"/>
            <p:cNvSpPr txBox="1"/>
            <p:nvPr/>
          </p:nvSpPr>
          <p:spPr>
            <a:xfrm>
              <a:off x="-3048000" y="689179"/>
              <a:ext cx="9027047" cy="854935"/>
            </a:xfrm>
            <a:prstGeom prst="rect">
              <a:avLst/>
            </a:prstGeom>
          </p:spPr>
          <p:txBody>
            <a:bodyPr wrap="square" lIns="0" tIns="0" rIns="0" bIns="0" rtlCol="0" anchor="t">
              <a:spAutoFit/>
            </a:bodyPr>
            <a:lstStyle/>
            <a:p>
              <a:pPr algn="r">
                <a:lnSpc>
                  <a:spcPts val="5040"/>
                </a:lnSpc>
              </a:pPr>
              <a:r>
                <a:rPr lang="en-US" sz="4000" b="1" spc="36" dirty="0">
                  <a:solidFill>
                    <a:schemeClr val="tx1">
                      <a:lumMod val="95000"/>
                      <a:lumOff val="5000"/>
                    </a:schemeClr>
                  </a:solidFill>
                  <a:latin typeface="Times New Roman" panose="02020603050405020304" pitchFamily="18" charset="0"/>
                  <a:cs typeface="Times New Roman" panose="02020603050405020304" pitchFamily="18" charset="0"/>
                </a:rPr>
                <a:t>I. </a:t>
              </a:r>
              <a:r>
                <a:rPr lang="en-US" sz="4000" b="1" spc="36"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sz="40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spc="36" dirty="0" err="1">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40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spc="36"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40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spc="36"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40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spc="36"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4000" b="1" spc="36"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pic>
        <p:nvPicPr>
          <p:cNvPr id="8" name="NGuyen sinh va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4629" y="914400"/>
            <a:ext cx="9733935" cy="6429153"/>
          </a:xfrm>
          <a:prstGeom prst="rect">
            <a:avLst/>
          </a:prstGeom>
        </p:spPr>
      </p:pic>
    </p:spTree>
    <p:extLst>
      <p:ext uri="{BB962C8B-B14F-4D97-AF65-F5344CB8AC3E}">
        <p14:creationId xmlns:p14="http://schemas.microsoft.com/office/powerpoint/2010/main" val="2259914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228600"/>
            <a:ext cx="8143875" cy="3310026"/>
          </a:xfrm>
          <a:prstGeom prst="rect">
            <a:avLst/>
          </a:prstGeom>
        </p:spPr>
      </p:pic>
      <p:pic>
        <p:nvPicPr>
          <p:cNvPr id="3" name="Picture 2"/>
          <p:cNvPicPr>
            <a:picLocks noChangeAspect="1"/>
          </p:cNvPicPr>
          <p:nvPr/>
        </p:nvPicPr>
        <p:blipFill>
          <a:blip r:embed="rId3"/>
          <a:stretch>
            <a:fillRect/>
          </a:stretch>
        </p:blipFill>
        <p:spPr>
          <a:xfrm>
            <a:off x="443240" y="3810000"/>
            <a:ext cx="4495800" cy="3002552"/>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5257800" y="3810000"/>
            <a:ext cx="4200525" cy="3154357"/>
          </a:xfrm>
          <a:prstGeom prst="rect">
            <a:avLst/>
          </a:prstGeom>
          <a:ln>
            <a:noFill/>
          </a:ln>
          <a:effectLst>
            <a:softEdge rad="112500"/>
          </a:effectLst>
        </p:spPr>
      </p:pic>
    </p:spTree>
    <p:extLst>
      <p:ext uri="{BB962C8B-B14F-4D97-AF65-F5344CB8AC3E}">
        <p14:creationId xmlns:p14="http://schemas.microsoft.com/office/powerpoint/2010/main" val="206613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228600"/>
            <a:ext cx="7806715" cy="5181600"/>
          </a:xfrm>
          <a:prstGeom prst="rect">
            <a:avLst/>
          </a:prstGeom>
        </p:spPr>
      </p:pic>
      <p:sp>
        <p:nvSpPr>
          <p:cNvPr id="3" name="Rectangle 2"/>
          <p:cNvSpPr/>
          <p:nvPr/>
        </p:nvSpPr>
        <p:spPr>
          <a:xfrm>
            <a:off x="1295400" y="5638800"/>
            <a:ext cx="7782900" cy="954107"/>
          </a:xfrm>
          <a:prstGeom prst="rect">
            <a:avLst/>
          </a:prstGeom>
        </p:spPr>
        <p:txBody>
          <a:bodyPr wrap="none">
            <a:spAutoFit/>
          </a:bodyPr>
          <a:lstStyle/>
          <a:p>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60.000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Hầu hết là đơn bào, một số là tập đoàn hoặc đa bào</a:t>
            </a:r>
            <a:r>
              <a:rPr lang="en-US" sz="2800"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99" y="244366"/>
            <a:ext cx="7654315" cy="5283946"/>
          </a:xfrm>
          <a:prstGeom prst="rect">
            <a:avLst/>
          </a:prstGeom>
        </p:spPr>
      </p:pic>
    </p:spTree>
    <p:extLst>
      <p:ext uri="{BB962C8B-B14F-4D97-AF65-F5344CB8AC3E}">
        <p14:creationId xmlns:p14="http://schemas.microsoft.com/office/powerpoint/2010/main" val="17895823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5167" y="1905000"/>
            <a:ext cx="9067800" cy="3046988"/>
          </a:xfrm>
          <a:prstGeom prst="rect">
            <a:avLst/>
          </a:prstGeom>
          <a:noFill/>
        </p:spPr>
        <p:txBody>
          <a:bodyPr wrap="square" rtlCol="0">
            <a:spAutoFit/>
          </a:bodyPr>
          <a:lstStyle/>
          <a:p>
            <a:pPr marL="285750" indent="-285750">
              <a:buFontTx/>
              <a:buChar char="-"/>
            </a:pP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khắp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nơi</a:t>
            </a:r>
            <a:r>
              <a:rPr lang="en-US" sz="3200" dirty="0">
                <a:latin typeface="Times New Roman" panose="02020603050405020304" pitchFamily="18" charset="0"/>
                <a:cs typeface="Times New Roman" panose="02020603050405020304" pitchFamily="18" charset="0"/>
              </a:rPr>
              <a:t> : </a:t>
            </a:r>
            <a:r>
              <a:rPr lang="vi-VN" sz="3200" dirty="0">
                <a:latin typeface="Times New Roman" panose="02020603050405020304" pitchFamily="18" charset="0"/>
                <a:cs typeface="Times New Roman" panose="02020603050405020304" pitchFamily="18" charset="0"/>
              </a:rPr>
              <a:t>đất, nước ngọt, nước mặn, trong cơ thể sinh vật khác</a:t>
            </a:r>
            <a:endParaRPr lang="en-US" sz="3200" dirty="0">
              <a:latin typeface="Times New Roman" panose="02020603050405020304" pitchFamily="18" charset="0"/>
              <a:cs typeface="Times New Roman" panose="02020603050405020304" pitchFamily="18" charset="0"/>
            </a:endParaRPr>
          </a:p>
          <a:p>
            <a:pPr marL="285750" indent="-285750">
              <a:buFontTx/>
              <a:buChar char="-"/>
            </a:pPr>
            <a:r>
              <a:rPr lang="en-US" sz="3200" dirty="0" err="1">
                <a:latin typeface="Times New Roman" panose="02020603050405020304" pitchFamily="18" charset="0"/>
                <a:cs typeface="Times New Roman" panose="02020603050405020304" pitchFamily="18" charset="0"/>
              </a:rPr>
              <a:t>Kích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hiển</a:t>
            </a:r>
            <a:r>
              <a:rPr lang="en-US" sz="3200" dirty="0">
                <a:latin typeface="Times New Roman" panose="02020603050405020304" pitchFamily="18" charset="0"/>
                <a:cs typeface="Times New Roman" panose="02020603050405020304" pitchFamily="18" charset="0"/>
              </a:rPr>
              <a:t> vi.</a:t>
            </a:r>
          </a:p>
          <a:p>
            <a:pPr marL="285750" indent="-285750">
              <a:buFontTx/>
              <a:buChar char="-"/>
            </a:pP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thường</a:t>
            </a:r>
            <a:r>
              <a:rPr lang="en-US" sz="3200" dirty="0">
                <a:latin typeface="Times New Roman" panose="02020603050405020304" pitchFamily="18" charset="0"/>
                <a:cs typeface="Times New Roman" panose="02020603050405020304" pitchFamily="18" charset="0"/>
              </a:rPr>
              <a:t>.</a:t>
            </a:r>
          </a:p>
        </p:txBody>
      </p:sp>
      <p:sp>
        <p:nvSpPr>
          <p:cNvPr id="3" name="TextBox 7"/>
          <p:cNvSpPr txBox="1"/>
          <p:nvPr/>
        </p:nvSpPr>
        <p:spPr>
          <a:xfrm>
            <a:off x="1371600" y="685800"/>
            <a:ext cx="5034811" cy="641201"/>
          </a:xfrm>
          <a:prstGeom prst="rect">
            <a:avLst/>
          </a:prstGeom>
        </p:spPr>
        <p:txBody>
          <a:bodyPr wrap="square" lIns="0" tIns="0" rIns="0" bIns="0" rtlCol="0" anchor="t">
            <a:spAutoFit/>
          </a:bodyPr>
          <a:lstStyle/>
          <a:p>
            <a:pPr algn="r">
              <a:lnSpc>
                <a:spcPts val="5040"/>
              </a:lnSpc>
            </a:pP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I.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Đa</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dạng</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nguyên</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sinh</a:t>
            </a:r>
            <a:r>
              <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3200" b="1" spc="36" dirty="0" err="1">
                <a:solidFill>
                  <a:schemeClr val="tx1">
                    <a:lumMod val="95000"/>
                    <a:lumOff val="5000"/>
                  </a:schemeClr>
                </a:solidFill>
                <a:latin typeface="Times New Roman" panose="02020603050405020304" pitchFamily="18" charset="0"/>
                <a:cs typeface="Times New Roman" panose="02020603050405020304" pitchFamily="18" charset="0"/>
              </a:rPr>
              <a:t>vật</a:t>
            </a:r>
            <a:endParaRPr lang="en-US" sz="3200" b="1" spc="36"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232831"/>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527</TotalTime>
  <Words>1188</Words>
  <Application>Microsoft Office PowerPoint</Application>
  <PresentationFormat>Custom</PresentationFormat>
  <Paragraphs>105</Paragraphs>
  <Slides>27</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Times New Roman</vt:lpstr>
      <vt:lpstr>Wingdings</vt:lpstr>
      <vt:lpstr>Calibri Light</vt:lpstr>
      <vt:lpstr>Helvetica</vt:lpstr>
      <vt:lpstr>Calibri</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Minimal Listing Presentation</dc:title>
  <dc:creator>HP</dc:creator>
  <cp:lastModifiedBy>ACER</cp:lastModifiedBy>
  <cp:revision>55</cp:revision>
  <dcterms:created xsi:type="dcterms:W3CDTF">2006-08-16T00:00:00Z</dcterms:created>
  <dcterms:modified xsi:type="dcterms:W3CDTF">2023-12-18T11:37:26Z</dcterms:modified>
  <dc:identifier>DAEceR5a-Lo</dc:identifier>
</cp:coreProperties>
</file>