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8" r:id="rId2"/>
    <p:sldId id="259" r:id="rId3"/>
    <p:sldId id="274" r:id="rId4"/>
    <p:sldId id="275" r:id="rId5"/>
    <p:sldId id="258" r:id="rId6"/>
    <p:sldId id="276" r:id="rId7"/>
    <p:sldId id="260" r:id="rId8"/>
    <p:sldId id="262" r:id="rId9"/>
    <p:sldId id="277" r:id="rId10"/>
    <p:sldId id="263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301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267" r:id="rId35"/>
    <p:sldId id="300" r:id="rId36"/>
    <p:sldId id="273" r:id="rId37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F7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1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2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87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561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8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3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5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94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5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8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62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1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9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82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5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32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18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2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4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62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53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17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77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05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22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7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06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6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2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09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71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90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75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6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68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8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9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4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06B7C-42B1-4453-AEE1-C995A092768D}" type="datetimeFigureOut">
              <a:rPr lang="en-US" smtClean="0"/>
              <a:pPr/>
              <a:t>22/12/2022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3DEB0-558C-4DCE-8752-14CBB30CB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7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14" r:id="rId2"/>
    <p:sldLayoutId id="2147483713" r:id="rId3"/>
    <p:sldLayoutId id="2147483710" r:id="rId4"/>
    <p:sldLayoutId id="2147483708" r:id="rId5"/>
    <p:sldLayoutId id="2147483702" r:id="rId6"/>
    <p:sldLayoutId id="2147483701" r:id="rId7"/>
    <p:sldLayoutId id="2147483700" r:id="rId8"/>
    <p:sldLayoutId id="2147483674" r:id="rId9"/>
    <p:sldLayoutId id="2147483715" r:id="rId10"/>
    <p:sldLayoutId id="2147483712" r:id="rId11"/>
    <p:sldLayoutId id="2147483711" r:id="rId12"/>
    <p:sldLayoutId id="2147483709" r:id="rId13"/>
    <p:sldLayoutId id="2147483707" r:id="rId14"/>
    <p:sldLayoutId id="2147483706" r:id="rId15"/>
    <p:sldLayoutId id="2147483705" r:id="rId16"/>
    <p:sldLayoutId id="2147483704" r:id="rId17"/>
    <p:sldLayoutId id="2147483703" r:id="rId18"/>
    <p:sldLayoutId id="214748368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99" r:id="rId25"/>
    <p:sldLayoutId id="2147483698" r:id="rId26"/>
    <p:sldLayoutId id="2147483697" r:id="rId27"/>
    <p:sldLayoutId id="2147483696" r:id="rId28"/>
    <p:sldLayoutId id="2147483695" r:id="rId29"/>
    <p:sldLayoutId id="2147483694" r:id="rId30"/>
    <p:sldLayoutId id="2147483693" r:id="rId31"/>
    <p:sldLayoutId id="2147483692" r:id="rId32"/>
    <p:sldLayoutId id="2147483691" r:id="rId33"/>
    <p:sldLayoutId id="2147483690" r:id="rId34"/>
    <p:sldLayoutId id="2147483689" r:id="rId35"/>
    <p:sldLayoutId id="2147483688" r:id="rId36"/>
    <p:sldLayoutId id="2147483687" r:id="rId37"/>
    <p:sldLayoutId id="2147483686" r:id="rId38"/>
    <p:sldLayoutId id="2147483685" r:id="rId39"/>
    <p:sldLayoutId id="2147483680" r:id="rId40"/>
    <p:sldLayoutId id="2147483681" r:id="rId41"/>
    <p:sldLayoutId id="2147483682" r:id="rId42"/>
    <p:sldLayoutId id="2147483683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6.png"/><Relationship Id="rId12" Type="http://schemas.openxmlformats.org/officeDocument/2006/relationships/image" Target="../media/image41.png"/><Relationship Id="rId2" Type="http://schemas.openxmlformats.org/officeDocument/2006/relationships/image" Target="../media/image42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slide" Target="slide34.xml"/><Relationship Id="rId5" Type="http://schemas.openxmlformats.org/officeDocument/2006/relationships/image" Target="../media/image44.png"/><Relationship Id="rId15" Type="http://schemas.openxmlformats.org/officeDocument/2006/relationships/image" Target="../media/image47.png"/><Relationship Id="rId10" Type="http://schemas.openxmlformats.org/officeDocument/2006/relationships/slide" Target="slide33.xml"/><Relationship Id="rId4" Type="http://schemas.openxmlformats.org/officeDocument/2006/relationships/image" Target="../media/image43.png"/><Relationship Id="rId9" Type="http://schemas.openxmlformats.org/officeDocument/2006/relationships/slide" Target="slide32.xml"/><Relationship Id="rId14" Type="http://schemas.openxmlformats.org/officeDocument/2006/relationships/slide" Target="slide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slide" Target="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621566-84DF-478C-B04D-53B0BC246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1864"/>
            <a:ext cx="10515600" cy="345022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D475DD8-221C-4562-91B4-5D66993F8B61}"/>
              </a:ext>
            </a:extLst>
          </p:cNvPr>
          <p:cNvSpPr txBox="1">
            <a:spLocks/>
          </p:cNvSpPr>
          <p:nvPr/>
        </p:nvSpPr>
        <p:spPr>
          <a:xfrm>
            <a:off x="1001821" y="-818940"/>
            <a:ext cx="9461527" cy="2034792"/>
          </a:xfrm>
          <a:prstGeom prst="rect">
            <a:avLst/>
          </a:prstGeom>
        </p:spPr>
        <p:txBody>
          <a:bodyPr vert="horz" lIns="121917" tIns="60958" rIns="121917" bIns="60958" rtlCol="0" anchor="b">
            <a:normAutofit fontScale="97500"/>
          </a:bodyPr>
          <a:lstStyle/>
          <a:p>
            <a:pPr defTabSz="1219170">
              <a:lnSpc>
                <a:spcPct val="85000"/>
              </a:lnSpc>
              <a:spcBef>
                <a:spcPct val="0"/>
              </a:spcBef>
              <a:defRPr/>
            </a:pPr>
            <a:r>
              <a:rPr lang="en-US" sz="4000" spc="-67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967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7290-18A9-4AD9-98AC-6D2BD41A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544" y="204717"/>
            <a:ext cx="11064239" cy="1450757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A6063F-7EC3-462E-91D8-7486B442E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078" y="1528549"/>
            <a:ext cx="9663844" cy="4648414"/>
          </a:xfrm>
        </p:spPr>
      </p:pic>
    </p:spTree>
    <p:extLst>
      <p:ext uri="{BB962C8B-B14F-4D97-AF65-F5344CB8AC3E}">
        <p14:creationId xmlns:p14="http://schemas.microsoft.com/office/powerpoint/2010/main" val="10289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4702896" y="1483112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466269" y="1347379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1117615" y="1483112"/>
            <a:ext cx="2298956" cy="2269274"/>
          </a:xfrm>
          <a:prstGeom prst="rect">
            <a:avLst/>
          </a:prstGeom>
        </p:spPr>
      </p:pic>
      <p:pic>
        <p:nvPicPr>
          <p:cNvPr id="5" name="1!e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329488" y="4302606"/>
            <a:ext cx="2298956" cy="2269274"/>
          </a:xfrm>
          <a:prstGeom prst="rect">
            <a:avLst/>
          </a:prstGeom>
        </p:spPr>
      </p:pic>
      <p:pic>
        <p:nvPicPr>
          <p:cNvPr id="6" name="1!f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4688028" y="4172736"/>
            <a:ext cx="2477047" cy="2334231"/>
          </a:xfrm>
          <a:prstGeom prst="rect">
            <a:avLst/>
          </a:prstGeom>
        </p:spPr>
      </p:pic>
      <p:pic>
        <p:nvPicPr>
          <p:cNvPr id="7" name="1!g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466269" y="4367519"/>
            <a:ext cx="2298956" cy="2139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EBA9E-C6ED-438D-AAA4-910952030E9F}"/>
              </a:ext>
            </a:extLst>
          </p:cNvPr>
          <p:cNvSpPr txBox="1"/>
          <p:nvPr/>
        </p:nvSpPr>
        <p:spPr>
          <a:xfrm>
            <a:off x="955288" y="475997"/>
            <a:ext cx="1028142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7093" y="475997"/>
            <a:ext cx="678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11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112398" y="1427789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838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d">
            <a:extLst>
              <a:ext uri="{FF2B5EF4-FFF2-40B4-BE49-F238E27FC236}">
                <a16:creationId xmlns:a16="http://schemas.microsoft.com/office/drawing/2014/main" id="{25C0AF81-EF45-46DF-AC7E-62A644B8C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3" name="1!e">
            <a:extLst>
              <a:ext uri="{FF2B5EF4-FFF2-40B4-BE49-F238E27FC236}">
                <a16:creationId xmlns:a16="http://schemas.microsoft.com/office/drawing/2014/main" id="{21DA5A5A-006F-43BC-858D-AE8EF8DFC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296034" y="1374339"/>
            <a:ext cx="2477047" cy="2334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52B39-8D4A-488C-8D89-A456F9D2E831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0D33A-6AAE-4CEA-A102-9622A0308B13}"/>
              </a:ext>
            </a:extLst>
          </p:cNvPr>
          <p:cNvSpPr txBox="1"/>
          <p:nvPr/>
        </p:nvSpPr>
        <p:spPr>
          <a:xfrm>
            <a:off x="1296034" y="2841510"/>
            <a:ext cx="1028142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0CBCD45-860A-4E53-A28E-A465499AB5A2}"/>
              </a:ext>
            </a:extLst>
          </p:cNvPr>
          <p:cNvSpPr/>
          <p:nvPr/>
        </p:nvSpPr>
        <p:spPr>
          <a:xfrm>
            <a:off x="4289894" y="3555310"/>
            <a:ext cx="4293704" cy="420342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1!d">
            <a:extLst>
              <a:ext uri="{FF2B5EF4-FFF2-40B4-BE49-F238E27FC236}">
                <a16:creationId xmlns:a16="http://schemas.microsoft.com/office/drawing/2014/main" id="{8B3A2C33-0944-4FAE-9698-3745FA469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9100409" y="4519475"/>
            <a:ext cx="2298956" cy="2269274"/>
          </a:xfrm>
          <a:prstGeom prst="rect">
            <a:avLst/>
          </a:prstGeom>
        </p:spPr>
      </p:pic>
      <p:pic>
        <p:nvPicPr>
          <p:cNvPr id="8" name="1!e">
            <a:extLst>
              <a:ext uri="{FF2B5EF4-FFF2-40B4-BE49-F238E27FC236}">
                <a16:creationId xmlns:a16="http://schemas.microsoft.com/office/drawing/2014/main" id="{FE421FF8-D772-4EBC-88C1-77271C336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8922318" y="1161955"/>
            <a:ext cx="2477047" cy="23342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853C56-598C-4989-8E6E-A359FE485B69}"/>
              </a:ext>
            </a:extLst>
          </p:cNvPr>
          <p:cNvSpPr txBox="1"/>
          <p:nvPr/>
        </p:nvSpPr>
        <p:spPr>
          <a:xfrm>
            <a:off x="8895490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96B9B4-54AB-4C48-8ECF-F3EDCF181E98}"/>
              </a:ext>
            </a:extLst>
          </p:cNvPr>
          <p:cNvSpPr txBox="1"/>
          <p:nvPr/>
        </p:nvSpPr>
        <p:spPr>
          <a:xfrm>
            <a:off x="8922318" y="3818667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1296034" y="4316545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1112398" y="1427789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6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5955768" y="417438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597010" y="1023994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955768" y="102399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597010" y="4066436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524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C3423B6A-0667-479D-9290-48ECCD66A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241582" y="4177978"/>
            <a:ext cx="2279188" cy="2088012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869BA51F-4649-4BFA-B3A1-B74F0F124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2882823" y="1027585"/>
            <a:ext cx="2115322" cy="208801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FEE33EAC-764E-43C1-B012-A2980381D1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241581" y="1027585"/>
            <a:ext cx="2115322" cy="2088011"/>
          </a:xfrm>
          <a:prstGeom prst="rect">
            <a:avLst/>
          </a:prstGeom>
        </p:spPr>
      </p:pic>
      <p:pic>
        <p:nvPicPr>
          <p:cNvPr id="5" name="1!f">
            <a:extLst>
              <a:ext uri="{FF2B5EF4-FFF2-40B4-BE49-F238E27FC236}">
                <a16:creationId xmlns:a16="http://schemas.microsoft.com/office/drawing/2014/main" id="{149B73CF-4EC7-486B-B6D3-584A7E58F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2882823" y="4059656"/>
            <a:ext cx="2115322" cy="1968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0E97D-6E84-4ED7-91EA-A782A1AD7FD1}"/>
              </a:ext>
            </a:extLst>
          </p:cNvPr>
          <p:cNvSpPr txBox="1"/>
          <p:nvPr/>
        </p:nvSpPr>
        <p:spPr>
          <a:xfrm>
            <a:off x="1872086" y="482755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705112-825E-4BA7-87C7-388E42347133}"/>
              </a:ext>
            </a:extLst>
          </p:cNvPr>
          <p:cNvSpPr txBox="1"/>
          <p:nvPr/>
        </p:nvSpPr>
        <p:spPr>
          <a:xfrm>
            <a:off x="5029000" y="2635653"/>
            <a:ext cx="197850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440D6F-521B-451D-AC68-974C39673F8C}"/>
              </a:ext>
            </a:extLst>
          </p:cNvPr>
          <p:cNvSpPr/>
          <p:nvPr/>
        </p:nvSpPr>
        <p:spPr>
          <a:xfrm>
            <a:off x="4944305" y="3260875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63DDB-D5CA-4E7D-9C03-DE960D40563F}"/>
              </a:ext>
            </a:extLst>
          </p:cNvPr>
          <p:cNvSpPr txBox="1"/>
          <p:nvPr/>
        </p:nvSpPr>
        <p:spPr>
          <a:xfrm>
            <a:off x="4624618" y="3495343"/>
            <a:ext cx="2796734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1!c">
            <a:extLst>
              <a:ext uri="{FF2B5EF4-FFF2-40B4-BE49-F238E27FC236}">
                <a16:creationId xmlns:a16="http://schemas.microsoft.com/office/drawing/2014/main" id="{05FEEDC4-0387-42A3-96E6-FC52D907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7193855" y="4177978"/>
            <a:ext cx="2279188" cy="2088012"/>
          </a:xfrm>
          <a:prstGeom prst="rect">
            <a:avLst/>
          </a:prstGeom>
        </p:spPr>
      </p:pic>
      <p:pic>
        <p:nvPicPr>
          <p:cNvPr id="17" name="1!d">
            <a:extLst>
              <a:ext uri="{FF2B5EF4-FFF2-40B4-BE49-F238E27FC236}">
                <a16:creationId xmlns:a16="http://schemas.microsoft.com/office/drawing/2014/main" id="{B285545F-E6DC-4FF0-A883-E281180D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9835096" y="1027585"/>
            <a:ext cx="2115322" cy="2088012"/>
          </a:xfrm>
          <a:prstGeom prst="rect">
            <a:avLst/>
          </a:prstGeom>
        </p:spPr>
      </p:pic>
      <p:pic>
        <p:nvPicPr>
          <p:cNvPr id="18" name="1!b">
            <a:extLst>
              <a:ext uri="{FF2B5EF4-FFF2-40B4-BE49-F238E27FC236}">
                <a16:creationId xmlns:a16="http://schemas.microsoft.com/office/drawing/2014/main" id="{7333BDEB-7C07-4ABC-BC84-91D5E1555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7193854" y="1027585"/>
            <a:ext cx="2115322" cy="2088011"/>
          </a:xfrm>
          <a:prstGeom prst="rect">
            <a:avLst/>
          </a:prstGeom>
        </p:spPr>
      </p:pic>
      <p:pic>
        <p:nvPicPr>
          <p:cNvPr id="19" name="1!f">
            <a:extLst>
              <a:ext uri="{FF2B5EF4-FFF2-40B4-BE49-F238E27FC236}">
                <a16:creationId xmlns:a16="http://schemas.microsoft.com/office/drawing/2014/main" id="{8EC9116B-E8E0-4713-B15F-090CDA6D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835096" y="4059656"/>
            <a:ext cx="2115322" cy="19685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D2C2A5-F94A-44C0-9FAF-1C851BD31D12}"/>
              </a:ext>
            </a:extLst>
          </p:cNvPr>
          <p:cNvSpPr txBox="1"/>
          <p:nvPr/>
        </p:nvSpPr>
        <p:spPr>
          <a:xfrm>
            <a:off x="8415710" y="5573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0CEF5-856F-4656-9296-5A48A12200D7}"/>
              </a:ext>
            </a:extLst>
          </p:cNvPr>
          <p:cNvSpPr txBox="1"/>
          <p:nvPr/>
        </p:nvSpPr>
        <p:spPr>
          <a:xfrm>
            <a:off x="8314395" y="342900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14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5" grpId="0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036163" y="2436934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5863551" y="4247960"/>
            <a:ext cx="2298956" cy="2269275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785601" y="2436935"/>
            <a:ext cx="2298956" cy="2269274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036163" y="4706209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358486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036163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253333" y="965620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027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d">
            <a:extLst>
              <a:ext uri="{FF2B5EF4-FFF2-40B4-BE49-F238E27FC236}">
                <a16:creationId xmlns:a16="http://schemas.microsoft.com/office/drawing/2014/main" id="{F68529BC-6693-460D-AB6E-7461746F0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1316264" y="3444771"/>
            <a:ext cx="2298956" cy="2269275"/>
          </a:xfrm>
          <a:prstGeom prst="rect">
            <a:avLst/>
          </a:prstGeom>
        </p:spPr>
      </p:pic>
      <p:pic>
        <p:nvPicPr>
          <p:cNvPr id="3" name="1!b">
            <a:extLst>
              <a:ext uri="{FF2B5EF4-FFF2-40B4-BE49-F238E27FC236}">
                <a16:creationId xmlns:a16="http://schemas.microsoft.com/office/drawing/2014/main" id="{07B5D0B2-75C7-4A13-A401-B05D43132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1238314" y="1633746"/>
            <a:ext cx="2298956" cy="2269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D4B75-EEEB-485B-B2B1-DEE2C3BA0CB0}"/>
              </a:ext>
            </a:extLst>
          </p:cNvPr>
          <p:cNvSpPr txBox="1"/>
          <p:nvPr/>
        </p:nvSpPr>
        <p:spPr>
          <a:xfrm>
            <a:off x="1308410" y="100954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D99EA-3143-4B9D-8424-F999D52A1126}"/>
              </a:ext>
            </a:extLst>
          </p:cNvPr>
          <p:cNvSpPr txBox="1"/>
          <p:nvPr/>
        </p:nvSpPr>
        <p:spPr>
          <a:xfrm>
            <a:off x="4752975" y="2599668"/>
            <a:ext cx="268161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3A08078-9F57-4084-BA62-57F343443598}"/>
              </a:ext>
            </a:extLst>
          </p:cNvPr>
          <p:cNvSpPr/>
          <p:nvPr/>
        </p:nvSpPr>
        <p:spPr>
          <a:xfrm>
            <a:off x="4944305" y="3260875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1!d">
            <a:extLst>
              <a:ext uri="{FF2B5EF4-FFF2-40B4-BE49-F238E27FC236}">
                <a16:creationId xmlns:a16="http://schemas.microsoft.com/office/drawing/2014/main" id="{78070D12-280D-490C-B408-D74D3609E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8323682" y="4285411"/>
            <a:ext cx="2298956" cy="2269275"/>
          </a:xfrm>
          <a:prstGeom prst="rect">
            <a:avLst/>
          </a:prstGeom>
        </p:spPr>
      </p:pic>
      <p:pic>
        <p:nvPicPr>
          <p:cNvPr id="9" name="1!b">
            <a:extLst>
              <a:ext uri="{FF2B5EF4-FFF2-40B4-BE49-F238E27FC236}">
                <a16:creationId xmlns:a16="http://schemas.microsoft.com/office/drawing/2014/main" id="{1DA81AF3-8508-4555-B97B-CB8C48F7B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8300459" y="1281957"/>
            <a:ext cx="2298956" cy="2269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251783-3DC5-4A8F-8FDF-F19A5C7A9367}"/>
              </a:ext>
            </a:extLst>
          </p:cNvPr>
          <p:cNvSpPr txBox="1"/>
          <p:nvPr/>
        </p:nvSpPr>
        <p:spPr>
          <a:xfrm>
            <a:off x="8234636" y="83398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558BB-FD7C-48CF-93EF-F8074E4ED18A}"/>
              </a:ext>
            </a:extLst>
          </p:cNvPr>
          <p:cNvSpPr txBox="1"/>
          <p:nvPr/>
        </p:nvSpPr>
        <p:spPr>
          <a:xfrm>
            <a:off x="8155265" y="428541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652369" y="2449277"/>
            <a:ext cx="2477047" cy="2269275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7025752" y="4259034"/>
            <a:ext cx="2142625" cy="211496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009876" y="4282692"/>
            <a:ext cx="2142625" cy="2114961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9652369" y="4718552"/>
            <a:ext cx="2298956" cy="2139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478338" y="460346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652369" y="18250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759882" y="987739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9C4D3-5672-4FF5-841F-B48B0461B7AF}"/>
              </a:ext>
            </a:extLst>
          </p:cNvPr>
          <p:cNvSpPr txBox="1"/>
          <p:nvPr/>
        </p:nvSpPr>
        <p:spPr>
          <a:xfrm>
            <a:off x="5603450" y="3955610"/>
            <a:ext cx="1472372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6B3E2-A440-4303-8122-DFD1D7EA0FC1}"/>
              </a:ext>
            </a:extLst>
          </p:cNvPr>
          <p:cNvSpPr txBox="1"/>
          <p:nvPr/>
        </p:nvSpPr>
        <p:spPr>
          <a:xfrm>
            <a:off x="7385822" y="3925794"/>
            <a:ext cx="1472555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F2D636C-D59E-4B06-A3BE-7E3ED66CA7FB}"/>
              </a:ext>
            </a:extLst>
          </p:cNvPr>
          <p:cNvSpPr/>
          <p:nvPr/>
        </p:nvSpPr>
        <p:spPr>
          <a:xfrm rot="1888671">
            <a:off x="6453318" y="2288754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3A662BE-1DF6-4BC3-AA4F-46217882FBA6}"/>
              </a:ext>
            </a:extLst>
          </p:cNvPr>
          <p:cNvSpPr/>
          <p:nvPr/>
        </p:nvSpPr>
        <p:spPr>
          <a:xfrm rot="19711329" flipH="1">
            <a:off x="7800863" y="233123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98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621566-84DF-478C-B04D-53B0BC246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9" y="156755"/>
            <a:ext cx="10380617" cy="324165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004C9A-03D1-4A2B-B35A-C669913B291C}"/>
              </a:ext>
            </a:extLst>
          </p:cNvPr>
          <p:cNvSpPr txBox="1"/>
          <p:nvPr/>
        </p:nvSpPr>
        <p:spPr>
          <a:xfrm>
            <a:off x="561703" y="3423196"/>
            <a:ext cx="11508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057" y="5647288"/>
            <a:ext cx="9048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086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66DA24C5-BF46-40FE-803C-AA259A446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1002639" y="1621375"/>
            <a:ext cx="2477047" cy="2269275"/>
          </a:xfrm>
          <a:prstGeom prst="rect">
            <a:avLst/>
          </a:prstGeom>
        </p:spPr>
      </p:pic>
      <p:pic>
        <p:nvPicPr>
          <p:cNvPr id="3" name="1!f">
            <a:extLst>
              <a:ext uri="{FF2B5EF4-FFF2-40B4-BE49-F238E27FC236}">
                <a16:creationId xmlns:a16="http://schemas.microsoft.com/office/drawing/2014/main" id="{3A1422C3-1194-4F8A-B5AF-1D5184E23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1002639" y="3890650"/>
            <a:ext cx="2298956" cy="2139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A152C7-0E4E-45C4-B763-7E8F53E683F9}"/>
              </a:ext>
            </a:extLst>
          </p:cNvPr>
          <p:cNvSpPr txBox="1"/>
          <p:nvPr/>
        </p:nvSpPr>
        <p:spPr>
          <a:xfrm>
            <a:off x="1002639" y="99717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73F4A-C06F-4B0A-81CD-C3635084F4F4}"/>
              </a:ext>
            </a:extLst>
          </p:cNvPr>
          <p:cNvSpPr txBox="1"/>
          <p:nvPr/>
        </p:nvSpPr>
        <p:spPr>
          <a:xfrm>
            <a:off x="4604694" y="2661452"/>
            <a:ext cx="2681616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153DDB-2462-4D42-806D-860ECBD6353D}"/>
              </a:ext>
            </a:extLst>
          </p:cNvPr>
          <p:cNvSpPr/>
          <p:nvPr/>
        </p:nvSpPr>
        <p:spPr>
          <a:xfrm>
            <a:off x="4796024" y="3322659"/>
            <a:ext cx="2298956" cy="423566"/>
          </a:xfrm>
          <a:prstGeom prst="rightArrow">
            <a:avLst>
              <a:gd name="adj1" fmla="val 50000"/>
              <a:gd name="adj2" fmla="val 860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1!c">
            <a:extLst>
              <a:ext uri="{FF2B5EF4-FFF2-40B4-BE49-F238E27FC236}">
                <a16:creationId xmlns:a16="http://schemas.microsoft.com/office/drawing/2014/main" id="{81A7D106-8527-439C-807C-80CF10333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8161320" y="997172"/>
            <a:ext cx="2477047" cy="2269275"/>
          </a:xfrm>
          <a:prstGeom prst="rect">
            <a:avLst/>
          </a:prstGeom>
        </p:spPr>
      </p:pic>
      <p:pic>
        <p:nvPicPr>
          <p:cNvPr id="8" name="1!f">
            <a:extLst>
              <a:ext uri="{FF2B5EF4-FFF2-40B4-BE49-F238E27FC236}">
                <a16:creationId xmlns:a16="http://schemas.microsoft.com/office/drawing/2014/main" id="{94F08A27-A85E-4C00-B108-E9D1E15D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8161320" y="4440339"/>
            <a:ext cx="2298956" cy="21394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66FDA6-7FC6-46DF-93A1-19BEDD9ABB6E}"/>
              </a:ext>
            </a:extLst>
          </p:cNvPr>
          <p:cNvSpPr txBox="1"/>
          <p:nvPr/>
        </p:nvSpPr>
        <p:spPr>
          <a:xfrm>
            <a:off x="8161320" y="44408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065DC-D630-4FF5-BCCF-8B2D0DB29EE8}"/>
              </a:ext>
            </a:extLst>
          </p:cNvPr>
          <p:cNvSpPr txBox="1"/>
          <p:nvPr/>
        </p:nvSpPr>
        <p:spPr>
          <a:xfrm>
            <a:off x="8072274" y="3890650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3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!c">
            <a:extLst>
              <a:ext uri="{FF2B5EF4-FFF2-40B4-BE49-F238E27FC236}">
                <a16:creationId xmlns:a16="http://schemas.microsoft.com/office/drawing/2014/main" id="{DE248F77-0D71-46BA-992F-2AB88DDA2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r="31920" b="51541"/>
          <a:stretch/>
        </p:blipFill>
        <p:spPr>
          <a:xfrm>
            <a:off x="9148118" y="4739945"/>
            <a:ext cx="1504875" cy="1378648"/>
          </a:xfrm>
          <a:prstGeom prst="rect">
            <a:avLst/>
          </a:prstGeom>
        </p:spPr>
      </p:pic>
      <p:pic>
        <p:nvPicPr>
          <p:cNvPr id="3" name="1!d">
            <a:extLst>
              <a:ext uri="{FF2B5EF4-FFF2-40B4-BE49-F238E27FC236}">
                <a16:creationId xmlns:a16="http://schemas.microsoft.com/office/drawing/2014/main" id="{DC810DE0-CF7B-4732-AC30-10F692B80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b="51541"/>
          <a:stretch/>
        </p:blipFill>
        <p:spPr>
          <a:xfrm>
            <a:off x="7025752" y="4259034"/>
            <a:ext cx="2142625" cy="2114962"/>
          </a:xfrm>
          <a:prstGeom prst="rect">
            <a:avLst/>
          </a:prstGeom>
        </p:spPr>
      </p:pic>
      <p:pic>
        <p:nvPicPr>
          <p:cNvPr id="4" name="1!b">
            <a:extLst>
              <a:ext uri="{FF2B5EF4-FFF2-40B4-BE49-F238E27FC236}">
                <a16:creationId xmlns:a16="http://schemas.microsoft.com/office/drawing/2014/main" id="{006696E5-44DF-489D-8640-E2B443CE9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426" b="51541"/>
          <a:stretch/>
        </p:blipFill>
        <p:spPr>
          <a:xfrm>
            <a:off x="5009876" y="4282692"/>
            <a:ext cx="2142625" cy="2114961"/>
          </a:xfrm>
          <a:prstGeom prst="rect">
            <a:avLst/>
          </a:prstGeom>
        </p:spPr>
      </p:pic>
      <p:pic>
        <p:nvPicPr>
          <p:cNvPr id="5" name="1!d">
            <a:extLst>
              <a:ext uri="{FF2B5EF4-FFF2-40B4-BE49-F238E27FC236}">
                <a16:creationId xmlns:a16="http://schemas.microsoft.com/office/drawing/2014/main" id="{99F99799-80D8-4D37-8A85-DBEC2451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41" r="67426"/>
          <a:stretch/>
        </p:blipFill>
        <p:spPr>
          <a:xfrm>
            <a:off x="2866654" y="3622700"/>
            <a:ext cx="2298956" cy="2269274"/>
          </a:xfrm>
          <a:prstGeom prst="rect">
            <a:avLst/>
          </a:prstGeom>
        </p:spPr>
      </p:pic>
      <p:pic>
        <p:nvPicPr>
          <p:cNvPr id="6" name="1!e">
            <a:extLst>
              <a:ext uri="{FF2B5EF4-FFF2-40B4-BE49-F238E27FC236}">
                <a16:creationId xmlns:a16="http://schemas.microsoft.com/office/drawing/2014/main" id="{50E19EB1-E25B-4D73-9C13-3BAC04C64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83" t="50154" r="31920"/>
          <a:stretch/>
        </p:blipFill>
        <p:spPr>
          <a:xfrm>
            <a:off x="57510" y="3590222"/>
            <a:ext cx="2477047" cy="2334231"/>
          </a:xfrm>
          <a:prstGeom prst="rect">
            <a:avLst/>
          </a:prstGeom>
        </p:spPr>
      </p:pic>
      <p:pic>
        <p:nvPicPr>
          <p:cNvPr id="7" name="1!f">
            <a:extLst>
              <a:ext uri="{FF2B5EF4-FFF2-40B4-BE49-F238E27FC236}">
                <a16:creationId xmlns:a16="http://schemas.microsoft.com/office/drawing/2014/main" id="{4A251253-71AC-465F-BA55-73D4E38212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26" t="54314"/>
          <a:stretch/>
        </p:blipFill>
        <p:spPr>
          <a:xfrm>
            <a:off x="10732736" y="4796774"/>
            <a:ext cx="1396680" cy="1299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5CD9AA-A849-4DE6-BD84-C48C097CC508}"/>
              </a:ext>
            </a:extLst>
          </p:cNvPr>
          <p:cNvSpPr/>
          <p:nvPr/>
        </p:nvSpPr>
        <p:spPr>
          <a:xfrm flipH="1">
            <a:off x="5174165" y="1300975"/>
            <a:ext cx="89209" cy="5345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F9928-0F31-46E7-B4A4-BE4016047BA7}"/>
              </a:ext>
            </a:extLst>
          </p:cNvPr>
          <p:cNvSpPr txBox="1"/>
          <p:nvPr/>
        </p:nvSpPr>
        <p:spPr>
          <a:xfrm>
            <a:off x="1405054" y="470592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8C267E-E3D8-4440-8D00-86AEE7CDFD3E}"/>
              </a:ext>
            </a:extLst>
          </p:cNvPr>
          <p:cNvSpPr txBox="1"/>
          <p:nvPr/>
        </p:nvSpPr>
        <p:spPr>
          <a:xfrm>
            <a:off x="7478338" y="460346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6AB31-AA26-4230-9D38-41184E879511}"/>
              </a:ext>
            </a:extLst>
          </p:cNvPr>
          <p:cNvSpPr txBox="1"/>
          <p:nvPr/>
        </p:nvSpPr>
        <p:spPr>
          <a:xfrm>
            <a:off x="544861" y="2822234"/>
            <a:ext cx="1538159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9FBE3-94B8-4ADB-9B3A-8D5792ACE892}"/>
              </a:ext>
            </a:extLst>
          </p:cNvPr>
          <p:cNvSpPr txBox="1"/>
          <p:nvPr/>
        </p:nvSpPr>
        <p:spPr>
          <a:xfrm>
            <a:off x="2856377" y="2795074"/>
            <a:ext cx="217900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DAA37CF-F4B5-4000-9BE0-8624DE38B683}"/>
              </a:ext>
            </a:extLst>
          </p:cNvPr>
          <p:cNvSpPr/>
          <p:nvPr/>
        </p:nvSpPr>
        <p:spPr>
          <a:xfrm rot="1888671">
            <a:off x="1701171" y="1049387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1960289-B806-42E4-98B1-3F858DF23DF5}"/>
              </a:ext>
            </a:extLst>
          </p:cNvPr>
          <p:cNvSpPr/>
          <p:nvPr/>
        </p:nvSpPr>
        <p:spPr>
          <a:xfrm rot="19711329" flipH="1">
            <a:off x="3048716" y="1091863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3326E-4E10-4942-8532-7BCC27CEF856}"/>
              </a:ext>
            </a:extLst>
          </p:cNvPr>
          <p:cNvSpPr txBox="1"/>
          <p:nvPr/>
        </p:nvSpPr>
        <p:spPr>
          <a:xfrm>
            <a:off x="5855697" y="1812731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869C73-4654-4460-B6C7-626B72E15C43}"/>
              </a:ext>
            </a:extLst>
          </p:cNvPr>
          <p:cNvSpPr txBox="1"/>
          <p:nvPr/>
        </p:nvSpPr>
        <p:spPr>
          <a:xfrm>
            <a:off x="9652369" y="1825074"/>
            <a:ext cx="2477047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8E10CF4-E809-4905-BBBC-0A18D68F6A79}"/>
              </a:ext>
            </a:extLst>
          </p:cNvPr>
          <p:cNvSpPr/>
          <p:nvPr/>
        </p:nvSpPr>
        <p:spPr>
          <a:xfrm rot="1888671">
            <a:off x="7641983" y="984475"/>
            <a:ext cx="278739" cy="915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C80526B-F564-4EC8-8D96-328E1BD54B58}"/>
              </a:ext>
            </a:extLst>
          </p:cNvPr>
          <p:cNvSpPr/>
          <p:nvPr/>
        </p:nvSpPr>
        <p:spPr>
          <a:xfrm rot="19711329" flipH="1">
            <a:off x="9759882" y="987739"/>
            <a:ext cx="281349" cy="911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F9C4D3-5672-4FF5-841F-B48B0461B7AF}"/>
              </a:ext>
            </a:extLst>
          </p:cNvPr>
          <p:cNvSpPr txBox="1"/>
          <p:nvPr/>
        </p:nvSpPr>
        <p:spPr>
          <a:xfrm>
            <a:off x="5603450" y="3955610"/>
            <a:ext cx="1472372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6B3E2-A440-4303-8122-DFD1D7EA0FC1}"/>
              </a:ext>
            </a:extLst>
          </p:cNvPr>
          <p:cNvSpPr txBox="1"/>
          <p:nvPr/>
        </p:nvSpPr>
        <p:spPr>
          <a:xfrm>
            <a:off x="7385822" y="3925794"/>
            <a:ext cx="1472555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F2D636C-D59E-4B06-A3BE-7E3ED66CA7FB}"/>
              </a:ext>
            </a:extLst>
          </p:cNvPr>
          <p:cNvSpPr/>
          <p:nvPr/>
        </p:nvSpPr>
        <p:spPr>
          <a:xfrm rot="1888671">
            <a:off x="6453318" y="2288754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3A662BE-1DF6-4BC3-AA4F-46217882FBA6}"/>
              </a:ext>
            </a:extLst>
          </p:cNvPr>
          <p:cNvSpPr/>
          <p:nvPr/>
        </p:nvSpPr>
        <p:spPr>
          <a:xfrm rot="19711329" flipH="1">
            <a:off x="7800863" y="233123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B1EDD9D-E173-4592-8596-5BACD39C08F6}"/>
              </a:ext>
            </a:extLst>
          </p:cNvPr>
          <p:cNvSpPr/>
          <p:nvPr/>
        </p:nvSpPr>
        <p:spPr>
          <a:xfrm rot="1888671">
            <a:off x="9899340" y="2366170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1E88B28-2427-4673-ACF5-B53270675244}"/>
              </a:ext>
            </a:extLst>
          </p:cNvPr>
          <p:cNvSpPr/>
          <p:nvPr/>
        </p:nvSpPr>
        <p:spPr>
          <a:xfrm rot="19711329" flipH="1">
            <a:off x="11246885" y="2408646"/>
            <a:ext cx="266188" cy="16267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43009-1AE4-4282-9BA3-A7450F2F33C9}"/>
              </a:ext>
            </a:extLst>
          </p:cNvPr>
          <p:cNvSpPr txBox="1"/>
          <p:nvPr/>
        </p:nvSpPr>
        <p:spPr>
          <a:xfrm>
            <a:off x="9249150" y="3937070"/>
            <a:ext cx="1204661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586F2F-8EFB-496B-9242-3198AF501B4B}"/>
              </a:ext>
            </a:extLst>
          </p:cNvPr>
          <p:cNvSpPr txBox="1"/>
          <p:nvPr/>
        </p:nvSpPr>
        <p:spPr>
          <a:xfrm>
            <a:off x="10955026" y="3949087"/>
            <a:ext cx="1204661" cy="5448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75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3C4DE7-8A43-4A80-A67A-92D26957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16" y="1240363"/>
            <a:ext cx="9985389" cy="5426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10D108-628B-4A51-BACF-CD3B2A0CF7D6}"/>
              </a:ext>
            </a:extLst>
          </p:cNvPr>
          <p:cNvSpPr/>
          <p:nvPr/>
        </p:nvSpPr>
        <p:spPr>
          <a:xfrm>
            <a:off x="4291854" y="5800088"/>
            <a:ext cx="6854446" cy="1210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1!c">
            <a:extLst>
              <a:ext uri="{FF2B5EF4-FFF2-40B4-BE49-F238E27FC236}">
                <a16:creationId xmlns:a16="http://schemas.microsoft.com/office/drawing/2014/main" id="{C8AC9EFB-0885-4DC8-ABC5-1AF27B6289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r="31920" b="51541"/>
          <a:stretch/>
        </p:blipFill>
        <p:spPr>
          <a:xfrm>
            <a:off x="6614394" y="452080"/>
            <a:ext cx="1209014" cy="1107603"/>
          </a:xfrm>
          <a:prstGeom prst="rect">
            <a:avLst/>
          </a:prstGeom>
        </p:spPr>
      </p:pic>
      <p:pic>
        <p:nvPicPr>
          <p:cNvPr id="11" name="1!d">
            <a:extLst>
              <a:ext uri="{FF2B5EF4-FFF2-40B4-BE49-F238E27FC236}">
                <a16:creationId xmlns:a16="http://schemas.microsoft.com/office/drawing/2014/main" id="{3E4DCF18-BAF5-46C0-80F9-7C0B45364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6" b="51541"/>
          <a:stretch/>
        </p:blipFill>
        <p:spPr>
          <a:xfrm>
            <a:off x="5438876" y="266982"/>
            <a:ext cx="1345353" cy="1327984"/>
          </a:xfrm>
          <a:prstGeom prst="rect">
            <a:avLst/>
          </a:prstGeom>
        </p:spPr>
      </p:pic>
      <p:pic>
        <p:nvPicPr>
          <p:cNvPr id="12" name="1!b">
            <a:extLst>
              <a:ext uri="{FF2B5EF4-FFF2-40B4-BE49-F238E27FC236}">
                <a16:creationId xmlns:a16="http://schemas.microsoft.com/office/drawing/2014/main" id="{C9BE9C6C-AE3C-4318-9AE0-60AE6F0038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67426" b="51541"/>
          <a:stretch/>
        </p:blipFill>
        <p:spPr>
          <a:xfrm>
            <a:off x="4481570" y="549405"/>
            <a:ext cx="1023492" cy="1010278"/>
          </a:xfrm>
          <a:prstGeom prst="rect">
            <a:avLst/>
          </a:prstGeom>
        </p:spPr>
      </p:pic>
      <p:pic>
        <p:nvPicPr>
          <p:cNvPr id="13" name="1!d">
            <a:extLst>
              <a:ext uri="{FF2B5EF4-FFF2-40B4-BE49-F238E27FC236}">
                <a16:creationId xmlns:a16="http://schemas.microsoft.com/office/drawing/2014/main" id="{AB7CDC9B-2C8A-4F57-8DF7-290158C39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1" r="67426"/>
          <a:stretch/>
        </p:blipFill>
        <p:spPr>
          <a:xfrm>
            <a:off x="3524663" y="549405"/>
            <a:ext cx="1158135" cy="1143182"/>
          </a:xfrm>
          <a:prstGeom prst="rect">
            <a:avLst/>
          </a:prstGeom>
        </p:spPr>
      </p:pic>
      <p:pic>
        <p:nvPicPr>
          <p:cNvPr id="14" name="1!e">
            <a:extLst>
              <a:ext uri="{FF2B5EF4-FFF2-40B4-BE49-F238E27FC236}">
                <a16:creationId xmlns:a16="http://schemas.microsoft.com/office/drawing/2014/main" id="{55CA47DE-8279-4FA5-80B1-3375642EB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t="50154" r="31920"/>
          <a:stretch/>
        </p:blipFill>
        <p:spPr>
          <a:xfrm>
            <a:off x="2339801" y="549405"/>
            <a:ext cx="1247851" cy="1175905"/>
          </a:xfrm>
          <a:prstGeom prst="rect">
            <a:avLst/>
          </a:prstGeom>
        </p:spPr>
      </p:pic>
      <p:pic>
        <p:nvPicPr>
          <p:cNvPr id="15" name="1!f">
            <a:extLst>
              <a:ext uri="{FF2B5EF4-FFF2-40B4-BE49-F238E27FC236}">
                <a16:creationId xmlns:a16="http://schemas.microsoft.com/office/drawing/2014/main" id="{1A083469-6403-4D69-A2EE-5CD08C09A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26" t="54314"/>
          <a:stretch/>
        </p:blipFill>
        <p:spPr>
          <a:xfrm>
            <a:off x="7764708" y="515447"/>
            <a:ext cx="1122090" cy="1044236"/>
          </a:xfrm>
          <a:prstGeom prst="rect">
            <a:avLst/>
          </a:prstGeom>
        </p:spPr>
      </p:pic>
      <p:pic>
        <p:nvPicPr>
          <p:cNvPr id="16" name="1!c">
            <a:extLst>
              <a:ext uri="{FF2B5EF4-FFF2-40B4-BE49-F238E27FC236}">
                <a16:creationId xmlns:a16="http://schemas.microsoft.com/office/drawing/2014/main" id="{421FC3F4-B895-4CB6-BFD9-225D2F726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r="31920" b="51541"/>
          <a:stretch/>
        </p:blipFill>
        <p:spPr>
          <a:xfrm>
            <a:off x="5226344" y="5775484"/>
            <a:ext cx="1230929" cy="1127680"/>
          </a:xfrm>
          <a:prstGeom prst="rect">
            <a:avLst/>
          </a:prstGeom>
        </p:spPr>
      </p:pic>
      <p:pic>
        <p:nvPicPr>
          <p:cNvPr id="17" name="1!d">
            <a:extLst>
              <a:ext uri="{FF2B5EF4-FFF2-40B4-BE49-F238E27FC236}">
                <a16:creationId xmlns:a16="http://schemas.microsoft.com/office/drawing/2014/main" id="{69E8BC3F-851C-46D8-A260-2BA22C3BA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7426" b="51541"/>
          <a:stretch/>
        </p:blipFill>
        <p:spPr>
          <a:xfrm>
            <a:off x="9730417" y="5797542"/>
            <a:ext cx="1057894" cy="1044236"/>
          </a:xfrm>
          <a:prstGeom prst="rect">
            <a:avLst/>
          </a:prstGeom>
        </p:spPr>
      </p:pic>
      <p:pic>
        <p:nvPicPr>
          <p:cNvPr id="18" name="1!b">
            <a:extLst>
              <a:ext uri="{FF2B5EF4-FFF2-40B4-BE49-F238E27FC236}">
                <a16:creationId xmlns:a16="http://schemas.microsoft.com/office/drawing/2014/main" id="{60F3A202-860D-4D3C-8ECC-0F74FBAD5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67426" b="51541"/>
          <a:stretch/>
        </p:blipFill>
        <p:spPr>
          <a:xfrm>
            <a:off x="8420700" y="5829065"/>
            <a:ext cx="932195" cy="920159"/>
          </a:xfrm>
          <a:prstGeom prst="rect">
            <a:avLst/>
          </a:prstGeom>
        </p:spPr>
      </p:pic>
      <p:pic>
        <p:nvPicPr>
          <p:cNvPr id="19" name="1!d">
            <a:extLst>
              <a:ext uri="{FF2B5EF4-FFF2-40B4-BE49-F238E27FC236}">
                <a16:creationId xmlns:a16="http://schemas.microsoft.com/office/drawing/2014/main" id="{C3598761-DBF0-4BC4-B718-C1386E5D5F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1" r="67426"/>
          <a:stretch/>
        </p:blipFill>
        <p:spPr>
          <a:xfrm>
            <a:off x="4103730" y="4229313"/>
            <a:ext cx="1167097" cy="1152029"/>
          </a:xfrm>
          <a:prstGeom prst="rect">
            <a:avLst/>
          </a:prstGeom>
        </p:spPr>
      </p:pic>
      <p:pic>
        <p:nvPicPr>
          <p:cNvPr id="20" name="1!e">
            <a:extLst>
              <a:ext uri="{FF2B5EF4-FFF2-40B4-BE49-F238E27FC236}">
                <a16:creationId xmlns:a16="http://schemas.microsoft.com/office/drawing/2014/main" id="{B95EAE99-F71C-438E-9B48-E4005C97A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3" t="50154" r="31920"/>
          <a:stretch/>
        </p:blipFill>
        <p:spPr>
          <a:xfrm>
            <a:off x="1721405" y="4318982"/>
            <a:ext cx="1196674" cy="1127679"/>
          </a:xfrm>
          <a:prstGeom prst="rect">
            <a:avLst/>
          </a:prstGeom>
        </p:spPr>
      </p:pic>
      <p:pic>
        <p:nvPicPr>
          <p:cNvPr id="21" name="1!f">
            <a:extLst>
              <a:ext uri="{FF2B5EF4-FFF2-40B4-BE49-F238E27FC236}">
                <a16:creationId xmlns:a16="http://schemas.microsoft.com/office/drawing/2014/main" id="{8F295D41-490E-4E88-884F-8ED69419A3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67426" t="54314"/>
          <a:stretch/>
        </p:blipFill>
        <p:spPr>
          <a:xfrm>
            <a:off x="6965657" y="5775484"/>
            <a:ext cx="1024246" cy="953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731D04-8A55-4B83-83CC-000F46E4A054}"/>
              </a:ext>
            </a:extLst>
          </p:cNvPr>
          <p:cNvSpPr/>
          <p:nvPr/>
        </p:nvSpPr>
        <p:spPr>
          <a:xfrm>
            <a:off x="5226344" y="4226312"/>
            <a:ext cx="382719" cy="43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88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!a">
            <a:extLst>
              <a:ext uri="{FF2B5EF4-FFF2-40B4-BE49-F238E27FC236}">
                <a16:creationId xmlns:a16="http://schemas.microsoft.com/office/drawing/2014/main" id="{9A97BFB2-3C2F-49BC-ABE9-092D35B7B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2" y="1291888"/>
            <a:ext cx="10134600" cy="55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7408C6-9145-4E3A-ABCD-A72352EFCF07}"/>
              </a:ext>
            </a:extLst>
          </p:cNvPr>
          <p:cNvSpPr txBox="1"/>
          <p:nvPr/>
        </p:nvSpPr>
        <p:spPr>
          <a:xfrm>
            <a:off x="1606380" y="128173"/>
            <a:ext cx="92799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Cho các loài sinh vật dưới đây. Tiến hành xây dựng khóa lưỡng phân để phân loại chúng</a:t>
            </a:r>
            <a:r>
              <a:rPr lang="en-US" sz="3200" b="1" dirty="0">
                <a:solidFill>
                  <a:srgbClr val="FF0000"/>
                </a:solidFill>
                <a:latin typeface="Calibri Light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 </a:t>
            </a:r>
            <a:endParaRPr lang="en-US" sz="3200" b="1" dirty="0">
              <a:solidFill>
                <a:srgbClr val="FF0000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1723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8FDAB7-5CFA-4967-8849-A9DA9BF0A90D}"/>
              </a:ext>
            </a:extLst>
          </p:cNvPr>
          <p:cNvSpPr txBox="1"/>
          <p:nvPr/>
        </p:nvSpPr>
        <p:spPr>
          <a:xfrm>
            <a:off x="994089" y="3371479"/>
            <a:ext cx="6097656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2800" b="1" i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i="1" u="sng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</a:t>
            </a:r>
            <a:endParaRPr lang="en-US" sz="2800" b="1" u="sng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1!a">
            <a:extLst>
              <a:ext uri="{FF2B5EF4-FFF2-40B4-BE49-F238E27FC236}">
                <a16:creationId xmlns:a16="http://schemas.microsoft.com/office/drawing/2014/main" id="{E92AA20A-A582-4F13-BE02-52AB9D8FC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79" y="84321"/>
            <a:ext cx="6353525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oi y dia diem mua con nhi khuc o da nang - Võ thuật Tây Sơn">
            <a:extLst>
              <a:ext uri="{FF2B5EF4-FFF2-40B4-BE49-F238E27FC236}">
                <a16:creationId xmlns:a16="http://schemas.microsoft.com/office/drawing/2014/main" id="{5774D0C5-8D17-4943-ACBF-3630CD14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065" y="1696351"/>
            <a:ext cx="2214294" cy="22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student png images | PNGEgg">
            <a:extLst>
              <a:ext uri="{FF2B5EF4-FFF2-40B4-BE49-F238E27FC236}">
                <a16:creationId xmlns:a16="http://schemas.microsoft.com/office/drawing/2014/main" id="{289756A8-4CE8-49D9-9DA9-33D470AE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63" b="99414" l="10000" r="90000">
                        <a14:foregroundMark x1="18667" y1="9961" x2="27000" y2="6152"/>
                        <a14:foregroundMark x1="27000" y1="6152" x2="42444" y2="5176"/>
                        <a14:foregroundMark x1="42444" y1="5176" x2="50667" y2="7227"/>
                        <a14:foregroundMark x1="50667" y1="7227" x2="54111" y2="9570"/>
                        <a14:foregroundMark x1="71556" y1="31348" x2="69145" y2="38194"/>
                        <a14:foregroundMark x1="66787" y1="41673" x2="59667" y2="49707"/>
                        <a14:foregroundMark x1="59667" y1="49707" x2="47000" y2="54297"/>
                        <a14:foregroundMark x1="47000" y1="54297" x2="40111" y2="61523"/>
                        <a14:foregroundMark x1="40111" y1="61523" x2="39889" y2="64941"/>
                        <a14:foregroundMark x1="34000" y1="58887" x2="40111" y2="53125"/>
                        <a14:foregroundMark x1="40111" y1="53125" x2="66889" y2="44238"/>
                        <a14:foregroundMark x1="69869" y1="38294" x2="72667" y2="32715"/>
                        <a14:foregroundMark x1="66889" y1="44238" x2="68086" y2="41851"/>
                        <a14:foregroundMark x1="72667" y1="32715" x2="72000" y2="30762"/>
                        <a14:foregroundMark x1="46333" y1="49023" x2="29889" y2="56543"/>
                        <a14:foregroundMark x1="29889" y1="56543" x2="29000" y2="60449"/>
                        <a14:foregroundMark x1="45667" y1="39160" x2="39778" y2="27734"/>
                        <a14:foregroundMark x1="39778" y1="27734" x2="41111" y2="35059"/>
                        <a14:foregroundMark x1="41111" y1="35059" x2="36222" y2="36621"/>
                        <a14:foregroundMark x1="28333" y1="25977" x2="45778" y2="24219"/>
                        <a14:foregroundMark x1="45778" y1="24219" x2="42222" y2="34766"/>
                        <a14:foregroundMark x1="42222" y1="34766" x2="36333" y2="17578"/>
                        <a14:foregroundMark x1="36333" y1="17578" x2="42889" y2="14355"/>
                        <a14:foregroundMark x1="40556" y1="40723" x2="31556" y2="40234"/>
                        <a14:foregroundMark x1="31556" y1="40234" x2="35333" y2="24512"/>
                        <a14:foregroundMark x1="35333" y1="24512" x2="56667" y2="33887"/>
                        <a14:foregroundMark x1="56667" y1="33887" x2="26333" y2="37793"/>
                        <a14:foregroundMark x1="26333" y1="37793" x2="21333" y2="31055"/>
                        <a14:foregroundMark x1="21333" y1="31055" x2="21222" y2="29590"/>
                        <a14:foregroundMark x1="45556" y1="27539" x2="45889" y2="24512"/>
                        <a14:foregroundMark x1="23444" y1="31055" x2="35889" y2="33008"/>
                        <a14:foregroundMark x1="35889" y1="33008" x2="27778" y2="30469"/>
                        <a14:foregroundMark x1="27778" y1="30469" x2="33333" y2="24023"/>
                        <a14:foregroundMark x1="33333" y1="24023" x2="34333" y2="23438"/>
                        <a14:foregroundMark x1="52444" y1="30176" x2="46000" y2="30566"/>
                        <a14:foregroundMark x1="44222" y1="26563" x2="52444" y2="23730"/>
                        <a14:foregroundMark x1="52444" y1="23730" x2="45778" y2="29980"/>
                        <a14:foregroundMark x1="45778" y1="29980" x2="44222" y2="25977"/>
                        <a14:foregroundMark x1="31333" y1="3613" x2="40667" y2="1661"/>
                        <a14:foregroundMark x1="36111" y1="52148" x2="28556" y2="57324"/>
                        <a14:foregroundMark x1="28556" y1="57324" x2="26222" y2="61133"/>
                        <a14:foregroundMark x1="34333" y1="38867" x2="43667" y2="38574"/>
                        <a14:foregroundMark x1="50667" y1="54395" x2="47667" y2="60449"/>
                        <a14:foregroundMark x1="63111" y1="58301" x2="76111" y2="57910"/>
                        <a14:foregroundMark x1="76111" y1="57910" x2="77485" y2="58816"/>
                        <a14:foregroundMark x1="53444" y1="70410" x2="48444" y2="76172"/>
                        <a14:foregroundMark x1="48444" y1="76172" x2="54333" y2="70605"/>
                        <a14:foregroundMark x1="54333" y1="70605" x2="56333" y2="81934"/>
                        <a14:foregroundMark x1="56333" y1="81934" x2="32333" y2="75391"/>
                        <a14:foregroundMark x1="32333" y1="75391" x2="32333" y2="75195"/>
                        <a14:foregroundMark x1="19667" y1="89160" x2="18778" y2="96973"/>
                        <a14:foregroundMark x1="34444" y1="86523" x2="35667" y2="94043"/>
                        <a14:foregroundMark x1="53111" y1="85059" x2="51444" y2="94531"/>
                        <a14:foregroundMark x1="51444" y1="94531" x2="51222" y2="94531"/>
                        <a14:foregroundMark x1="49667" y1="85059" x2="50667" y2="94531"/>
                        <a14:foregroundMark x1="33333" y1="91406" x2="35889" y2="82715"/>
                        <a14:foregroundMark x1="35778" y1="85938" x2="31556" y2="97559"/>
                        <a14:foregroundMark x1="31556" y1="97559" x2="39888" y2="94008"/>
                        <a14:foregroundMark x1="39426" y1="85652" x2="39000" y2="84668"/>
                        <a14:foregroundMark x1="39000" y1="84668" x2="37889" y2="84473"/>
                        <a14:foregroundMark x1="35000" y1="95508" x2="36556" y2="93164"/>
                        <a14:foregroundMark x1="33444" y1="95508" x2="36222" y2="94043"/>
                        <a14:foregroundMark x1="51000" y1="91992" x2="50463" y2="95979"/>
                        <a14:foregroundMark x1="51008" y1="96025" x2="51889" y2="93066"/>
                        <a14:foregroundMark x1="77000" y1="55176" x2="71444" y2="64551"/>
                        <a14:foregroundMark x1="71444" y1="64551" x2="62556" y2="60938"/>
                        <a14:foregroundMark x1="62556" y1="60938" x2="68444" y2="56152"/>
                        <a14:foregroundMark x1="68444" y1="56152" x2="76889" y2="57520"/>
                        <a14:foregroundMark x1="76889" y1="57520" x2="77111" y2="58105"/>
                        <a14:foregroundMark x1="63111" y1="66211" x2="68980" y2="55741"/>
                        <a14:foregroundMark x1="74262" y1="54226" x2="77935" y2="55751"/>
                        <a14:foregroundMark x1="78302" y1="60939" x2="72222" y2="65430"/>
                        <a14:foregroundMark x1="72222" y1="65430" x2="63111" y2="65039"/>
                        <a14:foregroundMark x1="63111" y1="65039" x2="62778" y2="64746"/>
                        <a14:foregroundMark x1="62667" y1="62012" x2="68898" y2="55716"/>
                        <a14:foregroundMark x1="72874" y1="56235" x2="72889" y2="56348"/>
                        <a14:foregroundMark x1="61578" y1="59069" x2="68111" y2="58398"/>
                        <a14:foregroundMark x1="59556" y1="59277" x2="61041" y2="59124"/>
                        <a14:foregroundMark x1="68111" y1="58398" x2="61148" y2="59452"/>
                        <a14:foregroundMark x1="28889" y1="57422" x2="34333" y2="50684"/>
                        <a14:foregroundMark x1="34333" y1="50684" x2="37111" y2="52051"/>
                        <a14:foregroundMark x1="71222" y1="58105" x2="60889" y2="57227"/>
                        <a14:foregroundMark x1="33000" y1="97559" x2="39111" y2="95605"/>
                        <a14:foregroundMark x1="51623" y1="96077" x2="55444" y2="95801"/>
                        <a14:foregroundMark x1="46000" y1="96484" x2="49080" y2="96261"/>
                        <a14:foregroundMark x1="36889" y1="87402" x2="36556" y2="91406"/>
                        <a14:foregroundMark x1="47111" y1="87207" x2="48333" y2="91895"/>
                        <a14:foregroundMark x1="45889" y1="94922" x2="46000" y2="96484"/>
                        <a14:foregroundMark x1="63333" y1="54590" x2="65291" y2="54277"/>
                        <a14:backgroundMark x1="44333" y1="391" x2="57667" y2="2344"/>
                        <a14:backgroundMark x1="57667" y1="2344" x2="58000" y2="2637"/>
                        <a14:backgroundMark x1="41889" y1="1172" x2="44000" y2="1465"/>
                        <a14:backgroundMark x1="41556" y1="586" x2="39889" y2="586"/>
                        <a14:backgroundMark x1="52889" y1="58008" x2="55889" y2="61426"/>
                        <a14:backgroundMark x1="58333" y1="59863" x2="59000" y2="61914"/>
                        <a14:backgroundMark x1="54778" y1="58008" x2="55111" y2="59668"/>
                        <a14:backgroundMark x1="54444" y1="56836" x2="53889" y2="61426"/>
                        <a14:backgroundMark x1="55444" y1="56543" x2="55222" y2="58008"/>
                        <a14:backgroundMark x1="56444" y1="56348" x2="54444" y2="56836"/>
                        <a14:backgroundMark x1="69778" y1="38281" x2="69111" y2="41992"/>
                        <a14:backgroundMark x1="80778" y1="55469" x2="80667" y2="59668"/>
                        <a14:backgroundMark x1="73000" y1="53516" x2="70556" y2="53516"/>
                        <a14:backgroundMark x1="70444" y1="53613" x2="74889" y2="53320"/>
                        <a14:backgroundMark x1="70444" y1="53906" x2="71444" y2="53516"/>
                        <a14:backgroundMark x1="40556" y1="88867" x2="41556" y2="92480"/>
                        <a14:backgroundMark x1="39889" y1="86914" x2="43365" y2="95060"/>
                        <a14:backgroundMark x1="39889" y1="85547" x2="40444" y2="87402"/>
                        <a14:backgroundMark x1="47778" y1="97949" x2="53556" y2="98438"/>
                        <a14:backgroundMark x1="70111" y1="53027" x2="70556" y2="53906"/>
                        <a14:backgroundMark x1="80667" y1="58398" x2="81000" y2="60840"/>
                        <a14:backgroundMark x1="80333" y1="58984" x2="80444" y2="60840"/>
                        <a14:backgroundMark x1="67222" y1="53906" x2="69778" y2="53613"/>
                        <a14:backgroundMark x1="70556" y1="53320" x2="65000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84" y="3368525"/>
            <a:ext cx="3067022" cy="34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3!e">
            <a:extLst>
              <a:ext uri="{FF2B5EF4-FFF2-40B4-BE49-F238E27FC236}">
                <a16:creationId xmlns:a16="http://schemas.microsoft.com/office/drawing/2014/main" id="{C0BEBA1B-378D-4705-9F1D-A6464F7D1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1780"/>
          <a:stretch/>
        </p:blipFill>
        <p:spPr bwMode="auto">
          <a:xfrm>
            <a:off x="6643740" y="1891166"/>
            <a:ext cx="2001079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!d">
            <a:extLst>
              <a:ext uri="{FF2B5EF4-FFF2-40B4-BE49-F238E27FC236}">
                <a16:creationId xmlns:a16="http://schemas.microsoft.com/office/drawing/2014/main" id="{BA8D410C-F6B7-4DED-B3DE-EB9499336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3" r="7143" b="48030"/>
          <a:stretch/>
        </p:blipFill>
        <p:spPr bwMode="auto">
          <a:xfrm>
            <a:off x="5164008" y="84321"/>
            <a:ext cx="3001618" cy="18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!b">
            <a:extLst>
              <a:ext uri="{FF2B5EF4-FFF2-40B4-BE49-F238E27FC236}">
                <a16:creationId xmlns:a16="http://schemas.microsoft.com/office/drawing/2014/main" id="{20895C62-88BB-4D03-8EAA-6BE126D27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0" r="62392"/>
          <a:stretch/>
        </p:blipFill>
        <p:spPr bwMode="auto">
          <a:xfrm>
            <a:off x="2283579" y="1891166"/>
            <a:ext cx="2389402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3!a">
            <a:extLst>
              <a:ext uri="{FF2B5EF4-FFF2-40B4-BE49-F238E27FC236}">
                <a16:creationId xmlns:a16="http://schemas.microsoft.com/office/drawing/2014/main" id="{DCB4863E-C86A-4A93-BFBC-C3BF8E5259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4" t="51780" r="32081"/>
          <a:stretch/>
        </p:blipFill>
        <p:spPr bwMode="auto">
          <a:xfrm>
            <a:off x="4693796" y="1891166"/>
            <a:ext cx="1908314" cy="16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id="{0D772321-BAC4-4395-AFDE-7C70AA930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587993" y="280037"/>
            <a:ext cx="2409366" cy="1355269"/>
          </a:xfrm>
          <a:prstGeom prst="roundRect">
            <a:avLst>
              <a:gd name="adj" fmla="val 2983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789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12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591808" y="2185887"/>
            <a:ext cx="2835034" cy="534846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endParaRPr lang="en-US" altLang="en-US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46710" y="2199640"/>
            <a:ext cx="2681605" cy="521093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có chân</a:t>
            </a:r>
            <a:endParaRPr lang="en-US" altLang="en-US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23"/>
          <p:cNvSpPr>
            <a:spLocks noChangeArrowheads="1"/>
          </p:cNvSpPr>
          <p:nvPr/>
        </p:nvSpPr>
        <p:spPr bwMode="auto">
          <a:xfrm>
            <a:off x="1137920" y="3162935"/>
            <a:ext cx="2016760" cy="56856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endParaRPr lang="en-US" altLang="en-US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auto">
          <a:xfrm>
            <a:off x="2007767" y="4318032"/>
            <a:ext cx="1933575" cy="644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endParaRPr lang="en-US" alt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4812030" y="3162935"/>
            <a:ext cx="2564765" cy="568567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endParaRPr lang="en-US" altLang="en-US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4278948" y="4318031"/>
            <a:ext cx="1554840" cy="615951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endParaRPr lang="en-US" altLang="en-US" sz="20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0773388" y="2762885"/>
            <a:ext cx="4445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899410" y="5051742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3636644" y="1680845"/>
            <a:ext cx="7158355" cy="518795"/>
            <a:chOff x="3539635" y="1956364"/>
            <a:chExt cx="5514655" cy="97475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2417444" y="2727325"/>
            <a:ext cx="3424555" cy="435610"/>
            <a:chOff x="3539635" y="1956364"/>
            <a:chExt cx="5514655" cy="974758"/>
          </a:xfrm>
        </p:grpSpPr>
        <p:cxnSp>
          <p:nvCxnSpPr>
            <p:cNvPr id="86" name="Straight Connector 85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737100" y="3796484"/>
            <a:ext cx="2757170" cy="393700"/>
            <a:chOff x="3539635" y="1956364"/>
            <a:chExt cx="5514655" cy="97475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ounded Rectangle 37"/>
          <p:cNvSpPr/>
          <p:nvPr/>
        </p:nvSpPr>
        <p:spPr>
          <a:xfrm>
            <a:off x="635" y="1132840"/>
            <a:ext cx="1967230" cy="951865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09" y="3185252"/>
            <a:ext cx="2681605" cy="145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860854" y="3723927"/>
            <a:ext cx="2293826" cy="535940"/>
            <a:chOff x="3539635" y="1956364"/>
            <a:chExt cx="5514655" cy="974758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3539635" y="2438400"/>
              <a:ext cx="5514655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041066" y="242324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3539635" y="2449088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200704" y="1956364"/>
              <a:ext cx="0" cy="48203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24"/>
          <p:cNvSpPr>
            <a:spLocks noChangeArrowheads="1"/>
          </p:cNvSpPr>
          <p:nvPr/>
        </p:nvSpPr>
        <p:spPr bwMode="auto">
          <a:xfrm>
            <a:off x="103141" y="4289458"/>
            <a:ext cx="1687560" cy="6445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mỏ</a:t>
            </a:r>
            <a:endParaRPr lang="en-US" alt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Rectangle 24"/>
          <p:cNvSpPr>
            <a:spLocks noChangeArrowheads="1"/>
          </p:cNvSpPr>
          <p:nvPr/>
        </p:nvSpPr>
        <p:spPr bwMode="auto">
          <a:xfrm>
            <a:off x="6366192" y="4318031"/>
            <a:ext cx="2256155" cy="615952"/>
          </a:xfrm>
          <a:prstGeom prst="rect">
            <a:avLst/>
          </a:prstGeom>
          <a:solidFill>
            <a:srgbClr val="FFFFFF"/>
          </a:solidFill>
          <a:ln w="19050">
            <a:solidFill>
              <a:srgbClr val="002060"/>
            </a:solidFill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endParaRPr lang="en-US" alt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839899" y="5051742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7483792" y="5090477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5004615" y="4979034"/>
            <a:ext cx="20955" cy="4686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21" y="5447663"/>
            <a:ext cx="1964691" cy="14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3!e">
            <a:extLst>
              <a:ext uri="{FF2B5EF4-FFF2-40B4-BE49-F238E27FC236}">
                <a16:creationId xmlns:a16="http://schemas.microsoft.com/office/drawing/2014/main" id="{ECEA99A3-87A7-4E4B-9231-4F6E62B1D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1780"/>
          <a:stretch/>
        </p:blipFill>
        <p:spPr bwMode="auto">
          <a:xfrm>
            <a:off x="6429205" y="5559106"/>
            <a:ext cx="2193142" cy="12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1" y="5520372"/>
            <a:ext cx="1687560" cy="133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5447664"/>
            <a:ext cx="1798637" cy="141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417444" y="251227"/>
            <a:ext cx="8500119" cy="1429618"/>
            <a:chOff x="2305399" y="543446"/>
            <a:chExt cx="8500119" cy="142961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102179" y="1128665"/>
              <a:ext cx="6390772" cy="537707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2060"/>
              </a:solidFill>
              <a:miter lim="800000"/>
            </a:ln>
          </p:spPr>
          <p:txBody>
            <a:bodyPr vert="horz" wrap="square" lIns="91440" tIns="45720" rIns="91440" bIns="45720" numCol="1" anchor="ctr" anchorCtr="0" compatLnSpc="1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Chim</a:t>
              </a:r>
              <a:r>
                <a:rPr lang="en-US" altLang="en-US" sz="24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bọ</a:t>
              </a:r>
              <a:r>
                <a:rPr lang="en-US" altLang="en-US" sz="24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ngựa</a:t>
              </a:r>
              <a:r>
                <a:rPr lang="en-US" altLang="en-US" sz="24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</a:t>
              </a:r>
              <a:r>
                <a:rPr lang="en-US" altLang="en-US" sz="24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2400" b="1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</a:t>
              </a:r>
              <a:r>
                <a:rPr lang="en-US" altLang="en-US" sz="24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khỉ</a:t>
              </a:r>
              <a:r>
                <a:rPr lang="en-US" altLang="en-US" sz="2400" b="1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2400" b="1" dirty="0" err="1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rùa</a:t>
              </a:r>
              <a:endParaRPr lang="en-US" altLang="en-US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815" y="591705"/>
              <a:ext cx="1576737" cy="1381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552" y="543446"/>
              <a:ext cx="1728746" cy="1429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3!e">
              <a:extLst>
                <a:ext uri="{FF2B5EF4-FFF2-40B4-BE49-F238E27FC236}">
                  <a16:creationId xmlns:a16="http://schemas.microsoft.com/office/drawing/2014/main" id="{ECEA99A3-87A7-4E4B-9231-4F6E62B1D7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05" t="51780"/>
            <a:stretch/>
          </p:blipFill>
          <p:spPr bwMode="auto">
            <a:xfrm>
              <a:off x="9074288" y="602097"/>
              <a:ext cx="1731230" cy="1298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399" y="591706"/>
              <a:ext cx="1687560" cy="133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8393" y="591706"/>
              <a:ext cx="1798637" cy="1337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722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  <p:sndAc>
          <p:endSnd/>
        </p:sndAc>
      </p:transition>
    </mc:Choice>
    <mc:Fallback xmlns=""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57" grpId="0" animBg="1"/>
      <p:bldP spid="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chool Student">
            <a:extLst>
              <a:ext uri="{FF2B5EF4-FFF2-40B4-BE49-F238E27FC236}">
                <a16:creationId xmlns:a16="http://schemas.microsoft.com/office/drawing/2014/main" id="{6CA4F929-4D3E-4E43-9FD6-E5A80BBB0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8" b="98919" l="1778" r="99778">
                        <a14:foregroundMark x1="23556" y1="20811" x2="13667" y2="9054"/>
                        <a14:foregroundMark x1="13667" y1="9054" x2="21111" y2="7297"/>
                        <a14:foregroundMark x1="21111" y1="7297" x2="21111" y2="16622"/>
                        <a14:foregroundMark x1="21111" y1="16622" x2="20000" y2="17703"/>
                        <a14:foregroundMark x1="22111" y1="25541" x2="10444" y2="15405"/>
                        <a14:foregroundMark x1="10444" y1="15405" x2="15222" y2="3243"/>
                        <a14:foregroundMark x1="15222" y1="3243" x2="22667" y2="4595"/>
                        <a14:foregroundMark x1="22667" y1="4595" x2="24111" y2="17838"/>
                        <a14:foregroundMark x1="24111" y1="17838" x2="17444" y2="25000"/>
                        <a14:foregroundMark x1="27889" y1="21486" x2="23222" y2="26351"/>
                        <a14:foregroundMark x1="23222" y1="26351" x2="11000" y2="26892"/>
                        <a14:foregroundMark x1="11000" y1="26892" x2="6444" y2="12027"/>
                        <a14:foregroundMark x1="6444" y1="12027" x2="15000" y2="2568"/>
                        <a14:foregroundMark x1="15000" y1="2568" x2="30000" y2="11351"/>
                        <a14:foregroundMark x1="30000" y1="11351" x2="26222" y2="23919"/>
                        <a14:foregroundMark x1="26222" y1="23919" x2="24889" y2="25000"/>
                        <a14:foregroundMark x1="9444" y1="70946" x2="8667" y2="88649"/>
                        <a14:foregroundMark x1="8667" y1="88649" x2="26667" y2="90270"/>
                        <a14:foregroundMark x1="26667" y1="90270" x2="29333" y2="89865"/>
                        <a14:foregroundMark x1="30000" y1="78649" x2="30000" y2="84865"/>
                        <a14:foregroundMark x1="4000" y1="68784" x2="5778" y2="97162"/>
                        <a14:foregroundMark x1="5778" y1="97162" x2="31111" y2="98784"/>
                        <a14:foregroundMark x1="31111" y1="98784" x2="81000" y2="96216"/>
                        <a14:foregroundMark x1="81000" y1="96216" x2="94333" y2="74324"/>
                        <a14:foregroundMark x1="85556" y1="47297" x2="86889" y2="39459"/>
                        <a14:foregroundMark x1="86889" y1="39459" x2="94778" y2="43243"/>
                        <a14:foregroundMark x1="94778" y1="43243" x2="99778" y2="59865"/>
                        <a14:foregroundMark x1="95556" y1="79189" x2="96889" y2="87838"/>
                        <a14:foregroundMark x1="96889" y1="87838" x2="81222" y2="97027"/>
                        <a14:foregroundMark x1="81222" y1="97027" x2="57222" y2="92432"/>
                        <a14:foregroundMark x1="57222" y1="92432" x2="44556" y2="96216"/>
                        <a14:foregroundMark x1="37778" y1="98919" x2="47444" y2="90541"/>
                        <a14:foregroundMark x1="47444" y1="90541" x2="77444" y2="85946"/>
                        <a14:foregroundMark x1="77444" y1="85946" x2="77000" y2="88784"/>
                        <a14:foregroundMark x1="36444" y1="95135" x2="48333" y2="82027"/>
                        <a14:foregroundMark x1="48333" y1="82027" x2="79444" y2="76486"/>
                        <a14:foregroundMark x1="79444" y1="76486" x2="80111" y2="80946"/>
                        <a14:foregroundMark x1="67000" y1="77568" x2="56111" y2="78108"/>
                        <a14:foregroundMark x1="56111" y1="78108" x2="32222" y2="87703"/>
                        <a14:foregroundMark x1="32222" y1="87703" x2="29556" y2="92297"/>
                        <a14:foregroundMark x1="44444" y1="80270" x2="12222" y2="94324"/>
                        <a14:foregroundMark x1="28667" y1="79459" x2="15111" y2="83649"/>
                        <a14:foregroundMark x1="15111" y1="83649" x2="19889" y2="77027"/>
                        <a14:foregroundMark x1="19889" y1="77027" x2="19667" y2="76757"/>
                        <a14:foregroundMark x1="10111" y1="72703" x2="32778" y2="73649"/>
                        <a14:foregroundMark x1="29000" y1="75676" x2="29000" y2="89595"/>
                        <a14:foregroundMark x1="32111" y1="73784" x2="33222" y2="83243"/>
                        <a14:foregroundMark x1="31778" y1="73649" x2="34222" y2="86351"/>
                        <a14:foregroundMark x1="32556" y1="81892" x2="44444" y2="77297"/>
                        <a14:foregroundMark x1="59667" y1="86216" x2="91444" y2="71757"/>
                        <a14:foregroundMark x1="3333" y1="72838" x2="6222" y2="92973"/>
                        <a14:foregroundMark x1="6222" y1="92973" x2="6222" y2="92973"/>
                        <a14:foregroundMark x1="2000" y1="71757" x2="1778" y2="97838"/>
                        <a14:foregroundMark x1="1778" y1="97838" x2="1778" y2="97838"/>
                        <a14:foregroundMark x1="96667" y1="72973" x2="99556" y2="95000"/>
                        <a14:foregroundMark x1="87333" y1="96892" x2="96444" y2="96622"/>
                        <a14:foregroundMark x1="74889" y1="70676" x2="94111" y2="69865"/>
                        <a14:foregroundMark x1="94111" y1="69865" x2="96667" y2="69865"/>
                        <a14:foregroundMark x1="90111" y1="35811" x2="95556" y2="40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22" y="297872"/>
            <a:ext cx="7616178" cy="62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01070A-7FDA-4048-82FA-3B1FCC52EB77}"/>
              </a:ext>
            </a:extLst>
          </p:cNvPr>
          <p:cNvSpPr txBox="1"/>
          <p:nvPr/>
        </p:nvSpPr>
        <p:spPr>
          <a:xfrm>
            <a:off x="545910" y="1614250"/>
            <a:ext cx="4343810" cy="298564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34004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0"/>
            <a:ext cx="12190730" cy="6638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152400"/>
            <a:ext cx="6478270" cy="29914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98072" y="518722"/>
            <a:ext cx="511365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latin typeface="Algerian" panose="04020705040A02060702" pitchFamily="82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515" y="3047683"/>
            <a:ext cx="802236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10588" y="518722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" mute="1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3735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15" y="161290"/>
            <a:ext cx="9645650" cy="65354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73475" y="1162050"/>
            <a:ext cx="70840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74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80" y="0"/>
            <a:ext cx="1204087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3646" y="5000842"/>
            <a:ext cx="549352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139267" y="3514358"/>
            <a:ext cx="643382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6969" y="4579831"/>
            <a:ext cx="612982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2151" y="4455630"/>
            <a:ext cx="496868" cy="1393982"/>
          </a:xfrm>
          <a:prstGeom prst="rect">
            <a:avLst/>
          </a:prstGeom>
        </p:spPr>
      </p:pic>
      <p:sp>
        <p:nvSpPr>
          <p:cNvPr id="41" name="Oval 40">
            <a:hlinkClick r:id="rId8" action="ppaction://hlinksldjump"/>
          </p:cNvPr>
          <p:cNvSpPr/>
          <p:nvPr/>
        </p:nvSpPr>
        <p:spPr>
          <a:xfrm>
            <a:off x="721227" y="4308493"/>
            <a:ext cx="457792" cy="49579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43" name="Oval 42">
            <a:hlinkClick r:id="rId9" action="ppaction://hlinksldjump"/>
          </p:cNvPr>
          <p:cNvSpPr/>
          <p:nvPr/>
        </p:nvSpPr>
        <p:spPr>
          <a:xfrm>
            <a:off x="2505931" y="4804290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44" name="Oval 43">
            <a:hlinkClick r:id="rId10" action="ppaction://hlinksldjump"/>
          </p:cNvPr>
          <p:cNvSpPr/>
          <p:nvPr/>
        </p:nvSpPr>
        <p:spPr>
          <a:xfrm>
            <a:off x="3175696" y="3619549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3683887" y="5015863"/>
            <a:ext cx="496868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640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36" y="-1031631"/>
            <a:ext cx="3236119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589" y="-2861962"/>
            <a:ext cx="57267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82" y="-3033596"/>
            <a:ext cx="502958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91" y="5001388"/>
            <a:ext cx="1408346" cy="164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84259 L 0.4175 0.0959259 " pathEditMode="relative" rAng="0" ptsTypes="">
                                      <p:cBhvr>
                                        <p:cTn id="9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5625 -0.0190741 L 0.276562 0.0385185 " pathEditMode="relative" rAng="0" ptsTypes="">
                                      <p:cBhvr>
                                        <p:cTn id="10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00" y="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193958 0.216019 " pathEditMode="relative" rAng="0" ptsTypes="">
                                      <p:cBhvr>
                                        <p:cTn id="11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3 L 0.167604 -0.019537 " pathEditMode="relative" rAng="0" ptsTypes="">
                                      <p:cBhvr>
                                        <p:cTn id="12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1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5814" y="554392"/>
            <a:ext cx="3457100" cy="1891147"/>
            <a:chOff x="189779" y="180109"/>
            <a:chExt cx="3353521" cy="20643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9" y="180109"/>
              <a:ext cx="3353521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169227" y="1891145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1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92455" y="480060"/>
            <a:ext cx="3469553" cy="1880755"/>
            <a:chOff x="4292455" y="180108"/>
            <a:chExt cx="3469553" cy="206432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455" y="180108"/>
              <a:ext cx="3469553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7252854" y="189114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2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59486" y="545374"/>
            <a:ext cx="3684023" cy="1963451"/>
            <a:chOff x="8281554" y="180109"/>
            <a:chExt cx="3818803" cy="206432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554" y="180109"/>
              <a:ext cx="3818803" cy="2064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1726285" y="1891143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3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1258" y="2495466"/>
            <a:ext cx="3461658" cy="1933141"/>
            <a:chOff x="189778" y="2358304"/>
            <a:chExt cx="3353522" cy="193314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8" y="2358304"/>
              <a:ext cx="3353521" cy="1933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169228" y="391910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4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63989" y="2682588"/>
            <a:ext cx="3818804" cy="1828800"/>
            <a:chOff x="8281554" y="2443595"/>
            <a:chExt cx="3818804" cy="18288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1554" y="2443595"/>
              <a:ext cx="3818803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1726286" y="3919102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6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94534" y="4425043"/>
            <a:ext cx="3469553" cy="2098964"/>
            <a:chOff x="4385973" y="2443595"/>
            <a:chExt cx="3469553" cy="184785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973" y="2443595"/>
              <a:ext cx="3469553" cy="184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7387936" y="3919104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61257" y="4464232"/>
            <a:ext cx="3487784" cy="2014946"/>
            <a:chOff x="189778" y="4402282"/>
            <a:chExt cx="3353522" cy="2341418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78" y="4402282"/>
              <a:ext cx="3353522" cy="2341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169227" y="6390409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7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9392" y="2440543"/>
            <a:ext cx="3469554" cy="1933141"/>
            <a:chOff x="4292455" y="2358304"/>
            <a:chExt cx="3469554" cy="1933141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455" y="2358304"/>
              <a:ext cx="3469554" cy="1933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367154" y="3919101"/>
              <a:ext cx="374072" cy="353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68077" y="4385855"/>
            <a:ext cx="3642157" cy="2098964"/>
            <a:chOff x="8458201" y="4327380"/>
            <a:chExt cx="3642157" cy="2416320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1" y="4327380"/>
              <a:ext cx="3642156" cy="2416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1726286" y="6271906"/>
              <a:ext cx="374072" cy="4476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chemeClr val="tx1"/>
                  </a:solidFill>
                </a:rPr>
                <a:t>9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7591" y="31172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57136" y="31172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16268" y="31173"/>
            <a:ext cx="2997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Nấm</a:t>
            </a:r>
            <a:endParaRPr lang="en-US" sz="28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125191" y="103909"/>
            <a:ext cx="10391" cy="668135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042563" y="82942"/>
            <a:ext cx="10391" cy="6681355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08597" y="2969763"/>
            <a:ext cx="607579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44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432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4400" b="1" dirty="0">
              <a:solidFill>
                <a:srgbClr val="0432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7000" y="3100453"/>
            <a:ext cx="66675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775E-7 -3.7037E-7 L -0.32157 -0.001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5" y="-6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8 -0.00694 L -0.6678 0.005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7" y="62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4207E-6 -2.59259E-6 L -0.29901 0.0173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57" y="8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98 0.00046 L 0.33545 0.000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6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-0.00092 L 0.33338 0.0085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9" y="46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278 L -0.33376 0.6099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1" y="3062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00695 L 0.33546 -0.298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80" y="-1525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64531 -0.331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66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3" grpId="0"/>
      <p:bldP spid="2" grpId="0" animBg="1"/>
      <p:bldP spid="2" grpId="1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007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190500"/>
            <a:ext cx="12865099" cy="6359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63" y="5473132"/>
            <a:ext cx="4555490" cy="94131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12898" y="643530"/>
            <a:ext cx="9906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Khi tiến hành xây dựng khóa lưỡng phân để phân loại một nhóm sinh vật cần tuân thủ theo nguyên tắc nào?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1203" y="5641601"/>
            <a:ext cx="5397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2" name="Oval 11"/>
          <p:cNvSpPr/>
          <p:nvPr/>
        </p:nvSpPr>
        <p:spPr>
          <a:xfrm>
            <a:off x="762000" y="167370"/>
            <a:ext cx="850899" cy="9352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699284"/>
              </p:ext>
            </p:extLst>
          </p:nvPr>
        </p:nvGraphicFramePr>
        <p:xfrm>
          <a:off x="1255688" y="1882064"/>
          <a:ext cx="9556751" cy="351141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80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6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7443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2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một tập hợp sinh vật ban đầu tách thành hai nhóm có </a:t>
                      </a:r>
                      <a:r>
                        <a:rPr lang="en-US" sz="2800" b="1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vi-VN" sz="2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Từ một tập hợp sinh vật ban đầu tách thành hai nhóm có </a:t>
                      </a:r>
                      <a:r>
                        <a:rPr lang="en-US" sz="2800" b="1" kern="12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800" b="1" kern="12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b="1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 nhau.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535">
                <a:tc>
                  <a:txBody>
                    <a:bodyPr/>
                    <a:lstStyle/>
                    <a:p>
                      <a:pPr indent="114300"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vi-VN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một tập hợp sinh vật ban đầu tách thành hai nhóm có những đặc điểm đối lập nhau.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2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Từ một tập hợp sinh vật ban đầu tách thành hai nhóm có kiểu dinh dưỡng khác nhau.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83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500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"/>
            <a:ext cx="9842500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294" y="3943351"/>
            <a:ext cx="5509495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28900" y="615104"/>
            <a:ext cx="7581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Đặc điểm đối lập của con chim gõ kiến và con chim đà điểu là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2766" y="5153713"/>
            <a:ext cx="50228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1287220" y="65406"/>
            <a:ext cx="643352" cy="7437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451099" y="1912204"/>
          <a:ext cx="7556500" cy="170688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7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Biết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bay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biết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bay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mỏ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mỏ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cánh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lông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vũ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và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có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lông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vũ</a:t>
                      </a:r>
                      <a:endParaRPr lang="en-US" altLang="nl-NL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4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103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08" y="0"/>
            <a:ext cx="10658901" cy="5677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51" y="4837856"/>
            <a:ext cx="3475990" cy="185864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5035678"/>
            <a:ext cx="1408346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98449" y="5386505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D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40830" y="149483"/>
            <a:ext cx="549640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4810" y="688340"/>
            <a:ext cx="7209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432FF"/>
                </a:solidFill>
                <a:latin typeface="Open Sans"/>
              </a:rPr>
              <a:t>Khóa lưỡng phân sẽ được dừng phân loại khi nào?</a:t>
            </a:r>
            <a:endParaRPr lang="en-US" sz="3200" b="1" dirty="0">
              <a:solidFill>
                <a:srgbClr val="0432FF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565401" y="1884218"/>
          <a:ext cx="7556500" cy="256032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708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Khi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cần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loại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quá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nhiều</a:t>
                      </a:r>
                      <a:endParaRPr lang="en-US" sz="2800" b="1" i="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B. Khi các loài sinh vật cần phân loại quá ít</a:t>
                      </a:r>
                      <a:endParaRPr lang="nl-NL" sz="2800" b="1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lang="vi-VN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Khi các loài sinh vật cần phân loại có điểm khác nhau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lang="vi-VN" sz="2800" b="1" kern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 Khi đã phân loại triệt để được các loài sinh vật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8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bldLvl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8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569699" cy="4711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2" y="4231213"/>
            <a:ext cx="5509495" cy="2178685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181" y="4846448"/>
            <a:ext cx="1408346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4800" y="594485"/>
            <a:ext cx="949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+mn-ea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khóa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sinh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là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sym typeface="+mn-ea"/>
              </a:rPr>
              <a:t>gì</a:t>
            </a:r>
            <a:r>
              <a:rPr lang="en-US" sz="3600" b="1" dirty="0">
                <a:solidFill>
                  <a:srgbClr val="FF0000"/>
                </a:solidFill>
                <a:sym typeface="+mn-ea"/>
              </a:rPr>
              <a:t>?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7388" y="4920494"/>
            <a:ext cx="409050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C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42548" y="197286"/>
            <a:ext cx="605252" cy="72981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511300" y="1377122"/>
          <a:ext cx="9001227" cy="264877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368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33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95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Tăng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mức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đa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dạng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học</a:t>
                      </a:r>
                      <a:endParaRPr lang="en-US" sz="2800" b="1" dirty="0">
                        <a:effectLst/>
                        <a:latin typeface="Arial" pitchFamily="34" charset="0"/>
                        <a:ea typeface="Times New Roman" panose="02020603050405020304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nhận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diện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nhanh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ngoài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thiên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nhiên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9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C.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xác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định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trí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loại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của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loài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một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cách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thuận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lợi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D.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Giúp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ra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những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đặc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điểm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giống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nhau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giữa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các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vật</a:t>
                      </a:r>
                      <a:r>
                        <a:rPr kumimoji="0" lang="en-US" sz="28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itchFamily="34" charset="0"/>
                        <a:ea typeface="Tahoma" panose="020B0604030504040204" pitchFamily="34" charset="0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01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BCBF3-3242-4A96-8F01-F144B0E2A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A0F76"/>
                </a:solidFill>
              </a:rPr>
              <a:t>Vận</a:t>
            </a:r>
            <a:r>
              <a:rPr lang="en-US" b="1" dirty="0" smtClean="0">
                <a:solidFill>
                  <a:srgbClr val="0A0F76"/>
                </a:solidFill>
              </a:rPr>
              <a:t> </a:t>
            </a:r>
            <a:r>
              <a:rPr lang="en-US" b="1" dirty="0" err="1" smtClean="0">
                <a:solidFill>
                  <a:srgbClr val="0A0F76"/>
                </a:solidFill>
              </a:rPr>
              <a:t>dụng</a:t>
            </a:r>
            <a:r>
              <a:rPr lang="en-US" b="1" dirty="0" smtClean="0">
                <a:solidFill>
                  <a:srgbClr val="0A0F76"/>
                </a:solidFill>
              </a:rPr>
              <a:t> - </a:t>
            </a:r>
            <a:r>
              <a:rPr lang="en-US" b="1" dirty="0" err="1" smtClean="0">
                <a:solidFill>
                  <a:srgbClr val="0A0F76"/>
                </a:solidFill>
              </a:rPr>
              <a:t>Luyện</a:t>
            </a:r>
            <a:r>
              <a:rPr lang="en-US" b="1" dirty="0" smtClean="0">
                <a:solidFill>
                  <a:srgbClr val="0A0F76"/>
                </a:solidFill>
              </a:rPr>
              <a:t> </a:t>
            </a:r>
            <a:r>
              <a:rPr lang="en-US" b="1" dirty="0" err="1">
                <a:solidFill>
                  <a:srgbClr val="0A0F76"/>
                </a:solidFill>
              </a:rPr>
              <a:t>tập</a:t>
            </a:r>
            <a:endParaRPr lang="en-US" b="1" dirty="0">
              <a:solidFill>
                <a:srgbClr val="0A0F7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A61D0-1889-4D10-AF81-62608D1664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3004" y="2632276"/>
            <a:ext cx="10235738" cy="26204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67525" y="1547049"/>
            <a:ext cx="9513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7030A0"/>
                </a:solidFill>
              </a:rPr>
              <a:t>Xây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dựng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khóa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lưỡng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phân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của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động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vật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sau</a:t>
            </a:r>
            <a:r>
              <a:rPr lang="en-US" sz="3600" b="1" dirty="0" smtClean="0">
                <a:solidFill>
                  <a:srgbClr val="7030A0"/>
                </a:solidFill>
              </a:rPr>
              <a:t>: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29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ADCAF68-DB70-374D-A691-D1319BD2BD88}"/>
              </a:ext>
            </a:extLst>
          </p:cNvPr>
          <p:cNvSpPr/>
          <p:nvPr/>
        </p:nvSpPr>
        <p:spPr>
          <a:xfrm>
            <a:off x="6773582" y="-252839"/>
            <a:ext cx="5977768" cy="370256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BB1CD-A8C8-024E-BC79-06B21B09F682}"/>
              </a:ext>
            </a:extLst>
          </p:cNvPr>
          <p:cNvSpPr txBox="1"/>
          <p:nvPr/>
        </p:nvSpPr>
        <p:spPr>
          <a:xfrm>
            <a:off x="631707" y="1810104"/>
            <a:ext cx="5693721" cy="310854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lưỡng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vực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5-6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pPr algn="just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27: Vi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khuẩn</a:t>
            </a:r>
            <a:r>
              <a:rPr lang="en-US" sz="2800" b="1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88CC4B-D401-4B46-A520-9DDCFAEA6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135" y="3067594"/>
            <a:ext cx="5327853" cy="352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2CADE7-96AC-7A40-8FB2-84C1541D977D}"/>
              </a:ext>
            </a:extLst>
          </p:cNvPr>
          <p:cNvSpPr/>
          <p:nvPr/>
        </p:nvSpPr>
        <p:spPr>
          <a:xfrm>
            <a:off x="3024400" y="461320"/>
            <a:ext cx="63728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</p:spTree>
    <p:extLst>
      <p:ext uri="{BB962C8B-B14F-4D97-AF65-F5344CB8AC3E}">
        <p14:creationId xmlns:p14="http://schemas.microsoft.com/office/powerpoint/2010/main" val="362489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647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69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0A30E23-92E8-41D2-90B3-09B07EBBA4A3}"/>
              </a:ext>
            </a:extLst>
          </p:cNvPr>
          <p:cNvSpPr txBox="1"/>
          <p:nvPr/>
        </p:nvSpPr>
        <p:spPr>
          <a:xfrm>
            <a:off x="1837118" y="599429"/>
            <a:ext cx="881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62 - 63- BÀI 26</a:t>
            </a:r>
          </a:p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LƯỠNG PHÂN</a:t>
            </a:r>
          </a:p>
        </p:txBody>
      </p:sp>
      <p:pic>
        <p:nvPicPr>
          <p:cNvPr id="3074" name="Picture 2" descr="Tại sao chúng ta phải trồng nhiều cây xanh? - Trao Group - Sản phẩm/Quà Tết  tử tế ở mức giá tử tế">
            <a:extLst>
              <a:ext uri="{FF2B5EF4-FFF2-40B4-BE49-F238E27FC236}">
                <a16:creationId xmlns:a16="http://schemas.microsoft.com/office/drawing/2014/main" id="{F3F1FBF4-5776-4E53-A2E5-9BC13099B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0000" r="-15" b="10000"/>
          <a:stretch/>
        </p:blipFill>
        <p:spPr bwMode="auto">
          <a:xfrm>
            <a:off x="4452730" y="2803964"/>
            <a:ext cx="3089409" cy="2471527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ả con voi lớp 4">
            <a:extLst>
              <a:ext uri="{FF2B5EF4-FFF2-40B4-BE49-F238E27FC236}">
                <a16:creationId xmlns:a16="http://schemas.microsoft.com/office/drawing/2014/main" id="{E7051308-BC35-447E-ABE1-DEECD1225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 bwMode="auto">
          <a:xfrm>
            <a:off x="734667" y="2812578"/>
            <a:ext cx="3089410" cy="2471528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uốn biết có thành công hay không, chỉ cần chọn một trong những con vật  dưới đây | Báo dân sinh">
            <a:extLst>
              <a:ext uri="{FF2B5EF4-FFF2-40B4-BE49-F238E27FC236}">
                <a16:creationId xmlns:a16="http://schemas.microsoft.com/office/drawing/2014/main" id="{573698F4-8A5D-475A-8721-221D00CDA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/>
        </p:blipFill>
        <p:spPr bwMode="auto">
          <a:xfrm>
            <a:off x="8308287" y="2803965"/>
            <a:ext cx="3089410" cy="2471528"/>
          </a:xfrm>
          <a:prstGeom prst="hexagon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3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55E36-A3BF-418B-AC1A-13CEBD54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62" y="1347763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vi-VN" dirty="0"/>
              <a:t/>
            </a:r>
            <a:br>
              <a:rPr lang="vi-VN" dirty="0"/>
            </a:b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100" dirty="0" smtClean="0"/>
              <a:t>kiểu phổ biến nhất trong các khóa phân loại sinh vật.</a:t>
            </a:r>
            <a:br>
              <a:rPr lang="vi-VN" sz="3100" dirty="0" smtClean="0"/>
            </a:br>
            <a:r>
              <a:rPr lang="vi-VN" sz="3100" dirty="0" smtClean="0"/>
              <a:t>Nguyên tắc: từ một tập hợp các đối tượng ban đầu được tách thành hai nhóm có đặc điểm đối lập nhau.</a:t>
            </a:r>
            <a:endParaRPr lang="en-US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5373" y="1310806"/>
            <a:ext cx="76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sym typeface="Wingdings" pitchFamily="2" charset="2"/>
              </a:rPr>
              <a:t>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150961" y="444521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210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/>
          <p:nvPr/>
        </p:nvSpPr>
        <p:spPr>
          <a:xfrm>
            <a:off x="192964" y="4482334"/>
            <a:ext cx="723900" cy="5777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1194" y="3334413"/>
            <a:ext cx="723900" cy="5777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968" y="1066801"/>
            <a:ext cx="3732132" cy="469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49" y="1460310"/>
            <a:ext cx="3383470" cy="399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70028" y="5479197"/>
            <a:ext cx="4504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432FF"/>
                </a:solidFill>
              </a:rPr>
              <a:t>Có</a:t>
            </a:r>
            <a:r>
              <a:rPr lang="en-US" sz="2800" b="1" dirty="0" smtClean="0">
                <a:solidFill>
                  <a:srgbClr val="0432FF"/>
                </a:solidFill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</a:rPr>
              <a:t>hoa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20789" y="5504189"/>
            <a:ext cx="2666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432FF"/>
                </a:solidFill>
              </a:rPr>
              <a:t>Không</a:t>
            </a:r>
            <a:r>
              <a:rPr lang="en-US" sz="2800" b="1" dirty="0" smtClean="0">
                <a:solidFill>
                  <a:srgbClr val="0432FF"/>
                </a:solidFill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</a:rPr>
              <a:t>có</a:t>
            </a:r>
            <a:r>
              <a:rPr lang="en-US" sz="2800" b="1" dirty="0" smtClean="0">
                <a:solidFill>
                  <a:srgbClr val="0432FF"/>
                </a:solidFill>
              </a:rPr>
              <a:t> </a:t>
            </a:r>
            <a:r>
              <a:rPr lang="en-US" sz="2800" b="1" dirty="0" err="1" smtClean="0">
                <a:solidFill>
                  <a:srgbClr val="0432FF"/>
                </a:solidFill>
              </a:rPr>
              <a:t>hoa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7" name="Line Callout 1 6"/>
          <p:cNvSpPr/>
          <p:nvPr/>
        </p:nvSpPr>
        <p:spPr>
          <a:xfrm>
            <a:off x="10583270" y="1245548"/>
            <a:ext cx="1485900" cy="1638300"/>
          </a:xfrm>
          <a:prstGeom prst="borderCallout1">
            <a:avLst>
              <a:gd name="adj1" fmla="val 18750"/>
              <a:gd name="adj2" fmla="val -8333"/>
              <a:gd name="adj3" fmla="val 95859"/>
              <a:gd name="adj4" fmla="val -45329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2259021" y="1517270"/>
            <a:ext cx="1892300" cy="933669"/>
          </a:xfrm>
          <a:prstGeom prst="borderCallout1">
            <a:avLst>
              <a:gd name="adj1" fmla="val 58750"/>
              <a:gd name="adj2" fmla="val 97036"/>
              <a:gd name="adj3" fmla="val 184396"/>
              <a:gd name="adj4" fmla="val 1316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cưa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352" y="344424"/>
            <a:ext cx="11409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763C715-84B7-AD4D-8185-14A7821659E1}"/>
              </a:ext>
            </a:extLst>
          </p:cNvPr>
          <p:cNvSpPr/>
          <p:nvPr/>
        </p:nvSpPr>
        <p:spPr>
          <a:xfrm>
            <a:off x="600250" y="2655656"/>
            <a:ext cx="2710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1. </a:t>
            </a:r>
            <a:r>
              <a:rPr lang="x-none" sz="3200" b="1" dirty="0" smtClean="0">
                <a:solidFill>
                  <a:srgbClr val="002060"/>
                </a:solidFill>
              </a:rPr>
              <a:t>Màu </a:t>
            </a:r>
            <a:r>
              <a:rPr lang="x-none" sz="3200" b="1" dirty="0">
                <a:solidFill>
                  <a:srgbClr val="002060"/>
                </a:solidFill>
              </a:rPr>
              <a:t>sắc lá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2AD738-E1EE-DD4B-8721-9CE87B814572}"/>
              </a:ext>
            </a:extLst>
          </p:cNvPr>
          <p:cNvSpPr/>
          <p:nvPr/>
        </p:nvSpPr>
        <p:spPr>
          <a:xfrm>
            <a:off x="587003" y="3318959"/>
            <a:ext cx="31412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2. </a:t>
            </a:r>
            <a:r>
              <a:rPr lang="x-none" sz="3200" b="1" dirty="0" smtClean="0">
                <a:solidFill>
                  <a:srgbClr val="002060"/>
                </a:solidFill>
              </a:rPr>
              <a:t>Có </a:t>
            </a:r>
            <a:r>
              <a:rPr lang="x-none" sz="3200" b="1" dirty="0">
                <a:solidFill>
                  <a:srgbClr val="002060"/>
                </a:solidFill>
              </a:rPr>
              <a:t>hoa hay không?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6C5285-9713-F040-BE4E-1199BA3E7AF8}"/>
              </a:ext>
            </a:extLst>
          </p:cNvPr>
          <p:cNvSpPr/>
          <p:nvPr/>
        </p:nvSpPr>
        <p:spPr>
          <a:xfrm>
            <a:off x="335264" y="4441391"/>
            <a:ext cx="3305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3. </a:t>
            </a:r>
            <a:r>
              <a:rPr lang="x-none" sz="3200" b="1" dirty="0" smtClean="0">
                <a:solidFill>
                  <a:srgbClr val="002060"/>
                </a:solidFill>
              </a:rPr>
              <a:t>Mép </a:t>
            </a:r>
            <a:r>
              <a:rPr lang="x-none" sz="3200" b="1" dirty="0">
                <a:solidFill>
                  <a:srgbClr val="002060"/>
                </a:solidFill>
              </a:rPr>
              <a:t>lá có răng cưa hay không?</a:t>
            </a:r>
          </a:p>
        </p:txBody>
      </p:sp>
    </p:spTree>
    <p:extLst>
      <p:ext uri="{BB962C8B-B14F-4D97-AF65-F5344CB8AC3E}">
        <p14:creationId xmlns:p14="http://schemas.microsoft.com/office/powerpoint/2010/main" val="29875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" grpId="0" animBg="1"/>
      <p:bldP spid="2" grpId="0"/>
      <p:bldP spid="3" grpId="0"/>
      <p:bldP spid="7" grpId="0" animBg="1"/>
      <p:bldP spid="10" grpId="0" animBg="1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5607C-6225-4BE1-AF23-B84B4CA0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940" y="518615"/>
            <a:ext cx="4621131" cy="1176437"/>
          </a:xfrm>
        </p:spPr>
        <p:txBody>
          <a:bodyPr>
            <a:normAutofit/>
          </a:bodyPr>
          <a:lstStyle/>
          <a:p>
            <a:r>
              <a:rPr lang="vi-VN" sz="2800" dirty="0"/>
              <a:t>Có 2 dạng khóa lưỡng phân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1541AD-516B-4BE0-80EA-57131285F555}"/>
              </a:ext>
            </a:extLst>
          </p:cNvPr>
          <p:cNvSpPr txBox="1"/>
          <p:nvPr/>
        </p:nvSpPr>
        <p:spPr>
          <a:xfrm>
            <a:off x="1389512" y="1570050"/>
            <a:ext cx="3307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 sơ đồ phân nhánh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11C38A-224F-4C10-A82D-ABC83F85D419}"/>
              </a:ext>
            </a:extLst>
          </p:cNvPr>
          <p:cNvSpPr txBox="1"/>
          <p:nvPr/>
        </p:nvSpPr>
        <p:spPr>
          <a:xfrm>
            <a:off x="8334543" y="1433570"/>
            <a:ext cx="1544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 viết 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346363" y="746957"/>
            <a:ext cx="76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sym typeface="Wingdings" pitchFamily="2" charset="2"/>
              </a:rPr>
              <a:t></a:t>
            </a:r>
            <a:endParaRPr lang="en-US" sz="4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6B176F-10B4-4A4A-83F0-7825F75EE29C}"/>
              </a:ext>
            </a:extLst>
          </p:cNvPr>
          <p:cNvGrpSpPr/>
          <p:nvPr/>
        </p:nvGrpSpPr>
        <p:grpSpPr>
          <a:xfrm>
            <a:off x="233448" y="2530205"/>
            <a:ext cx="7533455" cy="2606538"/>
            <a:chOff x="507207" y="492587"/>
            <a:chExt cx="7533455" cy="26065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53E8A9-2840-C741-A732-4E458D5136DE}"/>
                </a:ext>
              </a:extLst>
            </p:cNvPr>
            <p:cNvSpPr txBox="1"/>
            <p:nvPr/>
          </p:nvSpPr>
          <p:spPr>
            <a:xfrm>
              <a:off x="2630988" y="1933262"/>
              <a:ext cx="1907021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x-none" sz="2000" dirty="0"/>
                <a:t>Dưới nước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2983AD-FCC7-7D48-A3CB-D01DE40DC1B1}"/>
                </a:ext>
              </a:extLst>
            </p:cNvPr>
            <p:cNvGrpSpPr/>
            <p:nvPr/>
          </p:nvGrpSpPr>
          <p:grpSpPr>
            <a:xfrm>
              <a:off x="507207" y="492587"/>
              <a:ext cx="7533455" cy="2606538"/>
              <a:chOff x="493837" y="519418"/>
              <a:chExt cx="7533455" cy="2606538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E64D96F-868A-9141-8BF3-323B0BC29B3B}"/>
                  </a:ext>
                </a:extLst>
              </p:cNvPr>
              <p:cNvSpPr txBox="1"/>
              <p:nvPr/>
            </p:nvSpPr>
            <p:spPr>
              <a:xfrm>
                <a:off x="3586582" y="519418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/>
                  <a:t>S</a:t>
                </a:r>
                <a:r>
                  <a:rPr lang="x-none" sz="2000" dirty="0"/>
                  <a:t>inh vật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BFD7F40-8857-B64D-9F67-6F741BC8E617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 flipH="1">
                <a:off x="2732590" y="900502"/>
                <a:ext cx="1793842" cy="3827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4A7AA88-3BA5-2E4D-B70C-B492428AF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41618" y="926888"/>
                <a:ext cx="1556465" cy="4145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D7969E-2F44-7E47-9693-9424D1DE052A}"/>
                  </a:ext>
                </a:extLst>
              </p:cNvPr>
              <p:cNvSpPr txBox="1"/>
              <p:nvPr/>
            </p:nvSpPr>
            <p:spPr>
              <a:xfrm>
                <a:off x="1779079" y="1283238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 err="1"/>
                  <a:t>Đ</a:t>
                </a:r>
                <a:r>
                  <a:rPr lang="x-none" sz="2000" dirty="0"/>
                  <a:t>ộng vật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AAE8CA-2D1D-194C-9ED8-9BC36F638979}"/>
                  </a:ext>
                </a:extLst>
              </p:cNvPr>
              <p:cNvSpPr txBox="1"/>
              <p:nvPr/>
            </p:nvSpPr>
            <p:spPr>
              <a:xfrm>
                <a:off x="5142489" y="1310870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Thực vật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9340AFE-FDB3-7A4A-B358-F6AA413C5C42}"/>
                  </a:ext>
                </a:extLst>
              </p:cNvPr>
              <p:cNvSpPr txBox="1"/>
              <p:nvPr/>
            </p:nvSpPr>
            <p:spPr>
              <a:xfrm>
                <a:off x="493837" y="1954607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Trên cạn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4668EE-43C2-B544-8795-CED08EBB2F52}"/>
                  </a:ext>
                </a:extLst>
              </p:cNvPr>
              <p:cNvSpPr txBox="1"/>
              <p:nvPr/>
            </p:nvSpPr>
            <p:spPr>
              <a:xfrm>
                <a:off x="4096607" y="1977506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Trên cạn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92D5DD-8B84-5F40-A241-510BE15BED65}"/>
                  </a:ext>
                </a:extLst>
              </p:cNvPr>
              <p:cNvSpPr txBox="1"/>
              <p:nvPr/>
            </p:nvSpPr>
            <p:spPr>
              <a:xfrm>
                <a:off x="6120271" y="1951362"/>
                <a:ext cx="1907021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2000" dirty="0"/>
                  <a:t>Dưới nước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95A4EFC-6302-D64B-9AD2-BA1832BA96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4640" y="2344373"/>
                <a:ext cx="720772" cy="76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4F1A130-864E-3B46-B9C1-B022796C62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757" y="2334991"/>
                <a:ext cx="478347" cy="7630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0CDBA63E-BB2E-0D4B-8C19-5040EBD5C8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11510" y="1744220"/>
                <a:ext cx="1326444" cy="2633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8D4B120-6AEE-7845-A15A-809086AA96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5764" y="1724602"/>
                <a:ext cx="900818" cy="23920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6E67AF5-A0EB-D649-898A-85C359655CB9}"/>
                  </a:ext>
                </a:extLst>
              </p:cNvPr>
              <p:cNvCxnSpPr>
                <a:cxnSpLocks/>
                <a:stCxn id="18" idx="2"/>
                <a:endCxn id="20" idx="0"/>
              </p:cNvCxnSpPr>
              <p:nvPr/>
            </p:nvCxnSpPr>
            <p:spPr>
              <a:xfrm flipH="1">
                <a:off x="5050118" y="1710980"/>
                <a:ext cx="1045882" cy="2665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62F3BD7-73BF-F249-9F46-90F0E775D02B}"/>
                  </a:ext>
                </a:extLst>
              </p:cNvPr>
              <p:cNvCxnSpPr>
                <a:cxnSpLocks/>
                <a:endCxn id="21" idx="0"/>
              </p:cNvCxnSpPr>
              <p:nvPr/>
            </p:nvCxnSpPr>
            <p:spPr>
              <a:xfrm>
                <a:off x="6083392" y="1705700"/>
                <a:ext cx="990390" cy="2456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7EA88EB-3A5E-EF46-830A-61F4018FD2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64482" y="2356449"/>
                <a:ext cx="720772" cy="7695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2D2488EF-7DF5-B949-B79A-2ACE0A44E2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80599" y="2347067"/>
                <a:ext cx="958481" cy="7126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ctangle 2"/>
          <p:cNvSpPr/>
          <p:nvPr/>
        </p:nvSpPr>
        <p:spPr>
          <a:xfrm>
            <a:off x="8106769" y="1898261"/>
            <a:ext cx="56365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DA438-52BE-4215-873F-83315BA6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đích của khóa lưỡng phân: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E9BAF7-C0A0-410A-A702-A5332C0F9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910026"/>
            <a:ext cx="10498975" cy="208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dirty="0">
                <a:latin typeface="+mj-lt"/>
              </a:rPr>
              <a:t>- Xác định và phân loại sinh vật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- Giúp học sinh dễ dàng hiểu các khái niệm khoa học khó hơn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- Sắp xếp một lượng lớn thông tin giúp việc xác định một sinh vật dễ dàng hơn. </a:t>
            </a:r>
          </a:p>
          <a:p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363" y="955963"/>
            <a:ext cx="76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sym typeface="Wingdings" pitchFamily="2" charset="2"/>
              </a:rPr>
              <a:t>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804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B2B074-C28D-477A-A030-350727B532A7}"/>
              </a:ext>
            </a:extLst>
          </p:cNvPr>
          <p:cNvSpPr txBox="1"/>
          <p:nvPr/>
        </p:nvSpPr>
        <p:spPr>
          <a:xfrm>
            <a:off x="1009934" y="1398230"/>
            <a:ext cx="897084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vi-VN" sz="2800" b="1" dirty="0">
                <a:latin typeface="+mj-lt"/>
              </a:rPr>
              <a:t>Bước 1: Lựa chọn đặc điểm để phân chia được các loài cần phân loại thành hai </a:t>
            </a:r>
            <a:r>
              <a:rPr lang="vi-VN" sz="2800" b="1" dirty="0" smtClean="0">
                <a:latin typeface="+mj-lt"/>
              </a:rPr>
              <a:t>nhóm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7EB79-E464-49E9-83C8-2F6AE5303FB7}"/>
              </a:ext>
            </a:extLst>
          </p:cNvPr>
          <p:cNvSpPr txBox="1"/>
          <p:nvPr/>
        </p:nvSpPr>
        <p:spPr>
          <a:xfrm>
            <a:off x="928048" y="447323"/>
            <a:ext cx="1186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II.XÂY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DỰNG KHÓA LƯỠNG PHÂN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7230" y="2902297"/>
            <a:ext cx="4509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914400"/>
            <a:r>
              <a:rPr lang="vi-VN" sz="2800" b="1" dirty="0">
                <a:latin typeface="+mj-lt"/>
              </a:rPr>
              <a:t>Bước 2: Lập sơ đồ phân loại</a:t>
            </a:r>
          </a:p>
        </p:txBody>
      </p:sp>
    </p:spTree>
    <p:extLst>
      <p:ext uri="{BB962C8B-B14F-4D97-AF65-F5344CB8AC3E}">
        <p14:creationId xmlns:p14="http://schemas.microsoft.com/office/powerpoint/2010/main" val="9969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4818337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848</Words>
  <Application>Microsoft Office PowerPoint</Application>
  <PresentationFormat>Widescreen</PresentationFormat>
  <Paragraphs>174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Algerian</vt:lpstr>
      <vt:lpstr>Arial</vt:lpstr>
      <vt:lpstr>Calibri</vt:lpstr>
      <vt:lpstr>Calibri Light</vt:lpstr>
      <vt:lpstr>Open Sans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 Khóa lưỡng phân là kiểu phổ biến nhất trong các khóa phân loại sinh vật. Nguyên tắc: từ một tập hợp các đối tượng ban đầu được tách thành hai nhóm có đặc điểm đối lập nhau.</vt:lpstr>
      <vt:lpstr>PowerPoint Presentation</vt:lpstr>
      <vt:lpstr>Có 2 dạng khóa lưỡng phân</vt:lpstr>
      <vt:lpstr> *Mục đích của khóa lưỡng phân: </vt:lpstr>
      <vt:lpstr>PowerPoint Presentation</vt:lpstr>
      <vt:lpstr>Xây dựng khóa lưỡng phân để phân loại một số động vật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- Luyện tập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26: KHÓA LƯỠNG PHÂN</dc:title>
  <dc:creator>Nguyen Thi Duyen</dc:creator>
  <cp:lastModifiedBy>Admin</cp:lastModifiedBy>
  <cp:revision>35</cp:revision>
  <dcterms:created xsi:type="dcterms:W3CDTF">2021-04-19T01:00:51Z</dcterms:created>
  <dcterms:modified xsi:type="dcterms:W3CDTF">2022-12-22T14:24:02Z</dcterms:modified>
</cp:coreProperties>
</file>