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75" r:id="rId15"/>
    <p:sldId id="276" r:id="rId16"/>
    <p:sldId id="278" r:id="rId17"/>
    <p:sldId id="277" r:id="rId18"/>
    <p:sldId id="280" r:id="rId19"/>
    <p:sldId id="281" r:id="rId20"/>
    <p:sldId id="282" r:id="rId21"/>
    <p:sldId id="283" r:id="rId22"/>
    <p:sldId id="285" r:id="rId23"/>
    <p:sldId id="26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jpeg"/><Relationship Id="rId4" Type="http://schemas.openxmlformats.org/officeDocument/2006/relationships/audio" Target="NULL"/><Relationship Id="rId9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emf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11.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65" y="6064377"/>
            <a:ext cx="1194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3" y="5324315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Bạn biết gì về nấm men, nấm mốc trong thực phẩm? | Medlat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45" y="1748383"/>
            <a:ext cx="4968815" cy="3485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3568" y="5321987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ìm hiểu về Các loại vi khuẩn có hại thường gặp trong Thực phẩ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698" y="1824513"/>
            <a:ext cx="5572665" cy="3369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3342" y="5285764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542" y="5724983"/>
            <a:ext cx="7358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36" y="5324316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321806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81200"/>
            <a:ext cx="11938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2114550"/>
            <a:ext cx="1143001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1" y="2090739"/>
            <a:ext cx="116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066926"/>
            <a:ext cx="146147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062163"/>
            <a:ext cx="199487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72262" y="2057401"/>
            <a:ext cx="1625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1727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454400" y="3429000"/>
            <a:ext cx="463062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51816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7315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100584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1106" y="5260064"/>
            <a:ext cx="1054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Book-09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796" y="445518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39" grpId="1" animBg="1"/>
      <p:bldP spid="73740" grpId="0" animBg="1"/>
      <p:bldP spid="73740" grpId="1" animBg="1"/>
      <p:bldP spid="73741" grpId="0" animBg="1"/>
      <p:bldP spid="73741" grpId="1" animBg="1"/>
      <p:bldP spid="73742" grpId="0" animBg="1"/>
      <p:bldP spid="73742" grpId="1" animBg="1"/>
      <p:bldP spid="73743" grpId="0" animBg="1"/>
      <p:bldP spid="73743" grpId="1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4" y="241176"/>
            <a:ext cx="5244861" cy="333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0" y="232417"/>
            <a:ext cx="2954423" cy="2864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25" y="267418"/>
            <a:ext cx="2967927" cy="284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1" y="3743370"/>
            <a:ext cx="3346063" cy="264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49" y="3209028"/>
            <a:ext cx="17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513" y="3191774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88" y="6383547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461" y="4390845"/>
            <a:ext cx="492568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-751535" y="-455613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/>
          </a:blip>
          <a:srcRect l="50000" b="49512"/>
          <a:stretch/>
        </p:blipFill>
        <p:spPr>
          <a:xfrm>
            <a:off x="105546" y="2006491"/>
            <a:ext cx="761803" cy="76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3788" y="2809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"/>
          <p:cNvSpPr/>
          <p:nvPr/>
        </p:nvSpPr>
        <p:spPr>
          <a:xfrm rot="5400000">
            <a:off x="257969" y="2931319"/>
            <a:ext cx="906463" cy="752475"/>
          </a:xfrm>
          <a:prstGeom prst="triangl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257176" y="3910012"/>
            <a:ext cx="908050" cy="75247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257969" y="5950744"/>
            <a:ext cx="906463" cy="75247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257969" y="4928394"/>
            <a:ext cx="906463" cy="75247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7275" y="2828925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dirty="0"/>
              <a:t> </a:t>
            </a:r>
            <a:r>
              <a:rPr lang="en-SG" sz="4800" b="1" dirty="0"/>
              <a:t>1</a:t>
            </a:r>
            <a:r>
              <a:rPr lang="en-SG" sz="4800" b="1" dirty="0" smtClean="0"/>
              <a:t> </a:t>
            </a:r>
            <a:r>
              <a:rPr lang="en-SG" sz="4800" b="1" dirty="0" err="1"/>
              <a:t>tế</a:t>
            </a:r>
            <a:r>
              <a:rPr lang="en-SG" sz="4800" b="1" dirty="0"/>
              <a:t> </a:t>
            </a:r>
            <a:r>
              <a:rPr lang="en-SG" sz="4800" b="1" dirty="0" err="1"/>
              <a:t>bào</a:t>
            </a:r>
            <a:endParaRPr lang="en-US" sz="88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275" y="3810000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  <a:cs typeface="Calibri" pitchFamily="34" charset="0"/>
              </a:rPr>
              <a:t>2</a:t>
            </a:r>
            <a:r>
              <a:rPr lang="en-US" sz="5400" b="1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1725" y="4827588"/>
            <a:ext cx="10798175" cy="954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</a:rPr>
              <a:t>3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01725" y="5832475"/>
            <a:ext cx="10798175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 err="1" smtClean="0">
                <a:solidFill>
                  <a:schemeClr val="tx1"/>
                </a:solidFill>
              </a:rPr>
              <a:t>Nhiều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388" y="299085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513" y="396240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050" y="4981575"/>
            <a:ext cx="427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388" y="6003925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</a:t>
            </a:r>
          </a:p>
        </p:txBody>
      </p:sp>
      <p:pic>
        <p:nvPicPr>
          <p:cNvPr id="47" name="Picture 7" descr="num1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213746">
            <a:off x="283704" y="-51169"/>
            <a:ext cx="1068394" cy="1964466"/>
          </a:xfrm>
          <a:prstGeom prst="rect">
            <a:avLst/>
          </a:prstGeom>
          <a:noFill/>
          <a:extLst/>
        </p:spPr>
      </p:pic>
    </p:spTree>
    <p:custDataLst>
      <p:tags r:id="rId1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0" y="0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rot="960031">
            <a:off x="1049080" y="507373"/>
            <a:ext cx="90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56286" y="2619486"/>
          <a:ext cx="9118355" cy="3444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9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Nội</a:t>
                      </a:r>
                      <a:r>
                        <a:rPr lang="en-US" sz="2800" baseline="0" dirty="0" smtClean="0"/>
                        <a:t> dung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Đúng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Sai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men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gồm một hoặc một vài tế bào có kích thước nhỏ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chỉ thực hiện được một số các quá trình sống cơ bản của cơ 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nhờ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75830" y="3195958"/>
            <a:ext cx="4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8700116" y="3064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10315852" y="372122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69"/>
          <p:cNvSpPr>
            <a:spLocks noChangeArrowheads="1"/>
          </p:cNvSpPr>
          <p:nvPr/>
        </p:nvSpPr>
        <p:spPr bwMode="auto">
          <a:xfrm>
            <a:off x="10280341" y="4546847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8771137" y="539910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799697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2" y="549633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276541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8801" y="5227958"/>
            <a:ext cx="1045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thể đa bào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 cơ thể có cấu tạo gồ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 tế bào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ỗi tế bào th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ực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hiện một chức năng sống riêng biệt nhưng phối hợp với nhau thực hiện các quá trình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của cơ thể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Ví dụ: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ếch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0" y="1738264"/>
            <a:ext cx="3165968" cy="3449371"/>
          </a:xfrm>
          <a:prstGeom prst="rect">
            <a:avLst/>
          </a:prstGeom>
        </p:spPr>
      </p:pic>
      <p:pic>
        <p:nvPicPr>
          <p:cNvPr id="13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475" y="1702544"/>
            <a:ext cx="3948976" cy="3494145"/>
          </a:xfrm>
          <a:prstGeom prst="rect">
            <a:avLst/>
          </a:prstGeom>
          <a:noFill/>
        </p:spPr>
      </p:pic>
      <p:sp>
        <p:nvSpPr>
          <p:cNvPr id="1027" name="AutoShape 3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SỰ PHÁT TRIỂN VÀ CÁCH CHĂM SÓC TRẺ TUẦN ĐẦU TIÊN - Trung tâm y tế Q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713" y="1709203"/>
            <a:ext cx="4451288" cy="34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rả lời câu hỏi 1 mục I trang 68 SGK KHTN 6 Cánh Diều. | Khoa học tự nhiên  lớp 6 -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08" y="212803"/>
            <a:ext cx="5920971" cy="58982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49" y="3336197"/>
            <a:ext cx="3165968" cy="3449371"/>
          </a:xfrm>
          <a:prstGeom prst="rect">
            <a:avLst/>
          </a:prstGeom>
        </p:spPr>
      </p:pic>
      <p:pic>
        <p:nvPicPr>
          <p:cNvPr id="39940" name="Picture 4" descr="Tả con gà mái nhà em nuô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014" y="183333"/>
            <a:ext cx="514975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7" y="1629628"/>
            <a:ext cx="11712166" cy="5137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165" y="117695"/>
            <a:ext cx="850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HƯỚNG DẪN HỌC BÀI Ở 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212" y="579422"/>
            <a:ext cx="562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943" y="1023042"/>
            <a:ext cx="78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738</TotalTime>
  <Words>868</Words>
  <Application>Microsoft Office PowerPoint</Application>
  <PresentationFormat>Widescreen</PresentationFormat>
  <Paragraphs>142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Tahoma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2021-04-19T03:59:13Z</dcterms:created>
  <dcterms:modified xsi:type="dcterms:W3CDTF">2023-11-28T01:39:31Z</dcterms:modified>
</cp:coreProperties>
</file>