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5" r:id="rId2"/>
    <p:sldMasterId id="2147483723" r:id="rId3"/>
    <p:sldMasterId id="2147483735" r:id="rId4"/>
  </p:sldMasterIdLst>
  <p:notesMasterIdLst>
    <p:notesMasterId r:id="rId44"/>
  </p:notesMasterIdLst>
  <p:sldIdLst>
    <p:sldId id="358" r:id="rId5"/>
    <p:sldId id="314" r:id="rId6"/>
    <p:sldId id="264" r:id="rId7"/>
    <p:sldId id="257" r:id="rId8"/>
    <p:sldId id="326" r:id="rId9"/>
    <p:sldId id="259" r:id="rId10"/>
    <p:sldId id="359" r:id="rId11"/>
    <p:sldId id="360" r:id="rId12"/>
    <p:sldId id="336" r:id="rId13"/>
    <p:sldId id="337" r:id="rId14"/>
    <p:sldId id="338" r:id="rId15"/>
    <p:sldId id="341" r:id="rId16"/>
    <p:sldId id="339" r:id="rId17"/>
    <p:sldId id="340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16" r:id="rId33"/>
    <p:sldId id="273" r:id="rId34"/>
    <p:sldId id="317" r:id="rId35"/>
    <p:sldId id="278" r:id="rId36"/>
    <p:sldId id="275" r:id="rId37"/>
    <p:sldId id="277" r:id="rId38"/>
    <p:sldId id="318" r:id="rId39"/>
    <p:sldId id="279" r:id="rId40"/>
    <p:sldId id="319" r:id="rId41"/>
    <p:sldId id="357" r:id="rId42"/>
    <p:sldId id="321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6E2A1"/>
    <a:srgbClr val="FEBE8C"/>
    <a:srgbClr val="F7A4A4"/>
    <a:srgbClr val="CCCCFF"/>
    <a:srgbClr val="0000CC"/>
    <a:srgbClr val="9E2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2653" autoAdjust="0"/>
  </p:normalViewPr>
  <p:slideViewPr>
    <p:cSldViewPr snapToGrid="0">
      <p:cViewPr varScale="1">
        <p:scale>
          <a:sx n="67" d="100"/>
          <a:sy n="67" d="100"/>
        </p:scale>
        <p:origin x="7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A5C1DA-AEF7-49ED-9B46-0D0C7A3BF73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93FC4F-BE19-4395-B95B-6CE1798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474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8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0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44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2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8163-B7EB-454B-9FD1-02BF88D5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2FF71-2A0F-410B-B61F-28A039C62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0D1C-6A24-4005-934B-40C9A2B2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F1720-AE2F-4BD8-BA44-C1D74E7D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FA876-505F-4389-BBD6-99754ECF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4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6B67-B998-423A-95B9-C600DC28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1F78F-0536-45DC-AAF8-8A17D17DA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468CF-C74C-4EF0-B35D-89ED93FD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0BB6-0F5C-4085-B57A-4D31193A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893A-A5EA-4091-A01A-D0ECB9A6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B662-4BFE-4C3C-A743-43E2BD0C9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022C9-2918-4896-8E40-BA52C981C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48BAC-4344-4463-B5C7-30A7BA92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AADBC-07B9-4969-A1C7-A2BBFFCF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09A5C-4659-4E2A-95CE-8178D8F1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4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3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34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6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9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6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5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5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1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62C7-38D6-42F2-B18E-E2796A44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DE2A-5701-4116-96D4-CC52B62D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E803-BD98-4529-8A6A-DD051990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A981-13B5-40FA-A0B2-540DBCBC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D0CEF-8821-4B08-8C9C-93870EF5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7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8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29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3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3157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49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5769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34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3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9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35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A21E-A231-4538-A7AA-5D37B2B2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3A9BC-4EF2-4B7D-887E-DC0C3CBE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D531C-6D2F-43D7-9B58-D763A6A6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CB51-8086-4F04-84CC-3F4CCF6D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D7469-1682-4FFB-8E24-C08349A6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89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5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29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4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8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15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66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3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32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75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2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CF44-9117-44EC-8BCA-588FA8C5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E39E-EBE6-489C-82E4-E0A639E5E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89506-B24E-40B0-ACF0-6D075FB1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9CE9F-5887-4443-904C-770CFDEB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CF8DC-F291-4AC4-B18B-EEF29221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68CA6-F076-41CE-903B-EC3DFA49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3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40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38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30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95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0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41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41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54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4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CB9E2-DC06-48D7-B20D-4E6AFE22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EFE42-F5F5-43F5-BA11-B61C2603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C66F0-E6E1-4E0A-8DB9-33BD915E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CC362-40E6-469B-95CA-DC6CABB9F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7B811-E7B8-46E8-B7A5-813C0D509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853F7-07E7-4439-B5AF-59F4F04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58784-75FC-400E-8BAD-698F3817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45C7B-5CF2-4962-9044-AD37C5E8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29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858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85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4579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0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96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8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B8F9-B5A4-4B20-809A-E49D0277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ABCBB-B3CB-4C92-A47C-EC50FF67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6F404-3F73-4BE5-B677-29632B06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5B83-432B-4E33-81B1-E875A7FC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6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4EBBE-7216-4B44-A3FB-D13DD334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5BA1E-309B-4D4E-A234-C15BD368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7B78-7D4E-4327-B235-F3C562FA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AE2C-1429-4ACA-8B0E-517827E4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67694-9956-4B44-94B6-05EC8DAF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FC4E6-D6EB-421A-8077-237C36822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7434A-B104-4177-A08F-036704A5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43B4A-F0DD-46DA-9615-45564A85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E9F-F5D2-4E48-9AC1-5805DAED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4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0BA2-79C5-479A-A4DB-8485D5A7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452BD-E528-4CF2-A824-618BF2E3C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40F09-93BA-4761-8496-A14CECD58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78F8-9063-4402-A00C-FA37BC54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CEE75-9BE1-4560-993D-3E618AF7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790F-753B-4576-A5C8-9FD37182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6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C767F0D-CE45-429F-9054-B7A6FA2FD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C3BDAE-5BCE-4C52-AE1C-394F97D83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BDF73B-78D1-4472-BD32-E03594AF20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7206319-A269-47D8-955E-815418A762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3CE67E-089A-4C1D-A17E-64060ADC07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0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69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17" Type="http://schemas.openxmlformats.org/officeDocument/2006/relationships/image" Target="../media/image48.gif"/><Relationship Id="rId2" Type="http://schemas.openxmlformats.org/officeDocument/2006/relationships/audio" Target="../media/media6.wav"/><Relationship Id="rId16" Type="http://schemas.openxmlformats.org/officeDocument/2006/relationships/image" Target="../media/image47.gif"/><Relationship Id="rId1" Type="http://schemas.microsoft.com/office/2007/relationships/media" Target="../media/media6.wav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image" Target="../media/image45.png"/><Relationship Id="rId15" Type="http://schemas.openxmlformats.org/officeDocument/2006/relationships/image" Target="../media/image46.gif"/><Relationship Id="rId10" Type="http://schemas.openxmlformats.org/officeDocument/2006/relationships/slide" Target="slide34.xml"/><Relationship Id="rId4" Type="http://schemas.openxmlformats.org/officeDocument/2006/relationships/notesSlide" Target="../notesSlides/notesSlide8.xml"/><Relationship Id="rId9" Type="http://schemas.openxmlformats.org/officeDocument/2006/relationships/slide" Target="slide33.xml"/><Relationship Id="rId14" Type="http://schemas.openxmlformats.org/officeDocument/2006/relationships/slide" Target="slide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29.xml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29.xml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11" Type="http://schemas.microsoft.com/office/2007/relationships/hdphoto" Target="../media/hdphoto9.wdp"/><Relationship Id="rId5" Type="http://schemas.openxmlformats.org/officeDocument/2006/relationships/audio" Target="../media/audio2.wav"/><Relationship Id="rId15" Type="http://schemas.openxmlformats.org/officeDocument/2006/relationships/slide" Target="slide29.xml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023">
            <a:extLst>
              <a:ext uri="{FF2B5EF4-FFF2-40B4-BE49-F238E27FC236}">
                <a16:creationId xmlns:a16="http://schemas.microsoft.com/office/drawing/2014/main" id="{C4CC9C2C-0230-47DD-A13C-1D621601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5">
            <a:extLst>
              <a:ext uri="{FF2B5EF4-FFF2-40B4-BE49-F238E27FC236}">
                <a16:creationId xmlns:a16="http://schemas.microsoft.com/office/drawing/2014/main" id="{2747A95E-80CF-4BEA-BFDF-5EFF908115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1143000"/>
            <a:ext cx="7162800" cy="1905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quý thầy cô đến thăm lớp  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5A4B137-0ED2-4A55-A09C-3A70FB60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670" y="3198674"/>
            <a:ext cx="81103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HỌCTỰ NHIÊN 6 </a:t>
            </a:r>
          </a:p>
        </p:txBody>
      </p:sp>
    </p:spTree>
    <p:extLst>
      <p:ext uri="{BB962C8B-B14F-4D97-AF65-F5344CB8AC3E}">
        <p14:creationId xmlns:p14="http://schemas.microsoft.com/office/powerpoint/2010/main" val="14329613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0570"/>
            <a:ext cx="4630952" cy="4997430"/>
          </a:xfrm>
          <a:prstGeom prst="rect">
            <a:avLst/>
          </a:prstGeom>
        </p:spPr>
      </p:pic>
      <p:pic>
        <p:nvPicPr>
          <p:cNvPr id="7" name="trao doi cha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0565" y="1332042"/>
            <a:ext cx="7401435" cy="55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09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" b="96491" l="0" r="981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914" y="2717937"/>
            <a:ext cx="3083775" cy="3176659"/>
          </a:xfrm>
          <a:prstGeom prst="rect">
            <a:avLst/>
          </a:prstGeom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393939" y="1488625"/>
            <a:ext cx="11404120" cy="7246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071728" y="4447376"/>
            <a:ext cx="1626781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7756" y="4185766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77689" y="3827720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965338" y="3167236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24456" y="3167236"/>
            <a:ext cx="482468" cy="326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29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3939" y="1488625"/>
            <a:ext cx="11404120" cy="7246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tb lon l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320" y="2485126"/>
            <a:ext cx="5712313" cy="437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55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378" y="1771612"/>
            <a:ext cx="11249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-910579" y="3919364"/>
            <a:ext cx="9988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00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28" y="1985979"/>
            <a:ext cx="5143690" cy="4453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985979"/>
            <a:ext cx="5541993" cy="44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04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- phân chia tế bào">
            <a:hlinkClick r:id="" action="ppaction://media"/>
            <a:extLst>
              <a:ext uri="{FF2B5EF4-FFF2-40B4-BE49-F238E27FC236}">
                <a16:creationId xmlns:a16="http://schemas.microsoft.com/office/drawing/2014/main" id="{2EA69130-03A9-42D8-A8E9-EC574B908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246" y="1440113"/>
            <a:ext cx="9639323" cy="54178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52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1" y="1624784"/>
            <a:ext cx="2179327" cy="226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872" y="1517251"/>
            <a:ext cx="2412233" cy="2395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785" y="1750874"/>
            <a:ext cx="2395595" cy="2229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407" y="1310018"/>
            <a:ext cx="2578593" cy="3110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4" y="3980109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1322" y="3980109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5785" y="3943913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2998" y="4374800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0" y="1618429"/>
            <a:ext cx="2496623" cy="2494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518934" y="1254372"/>
            <a:ext cx="2732923" cy="32489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45057" y="5547780"/>
            <a:ext cx="11404120" cy="13102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11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782088" y="967354"/>
            <a:ext cx="5078927" cy="2222233"/>
            <a:chOff x="1801562" y="962962"/>
            <a:chExt cx="5541427" cy="23396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23427" y="962962"/>
              <a:ext cx="1187726" cy="1187726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2604841" y="1869918"/>
              <a:ext cx="2112451" cy="432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01562" y="2028172"/>
              <a:ext cx="1187726" cy="1187726"/>
            </a:xfrm>
            <a:prstGeom prst="rect">
              <a:avLst/>
            </a:prstGeom>
          </p:spPr>
        </p:pic>
        <p:cxnSp>
          <p:nvCxnSpPr>
            <p:cNvPr id="75" name="Straight Arrow Connector 74"/>
            <p:cNvCxnSpPr/>
            <p:nvPr/>
          </p:nvCxnSpPr>
          <p:spPr>
            <a:xfrm>
              <a:off x="4717292" y="1886761"/>
              <a:ext cx="2031832" cy="38302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55263" y="2114919"/>
              <a:ext cx="1187726" cy="1187726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481536" y="3017282"/>
            <a:ext cx="7390934" cy="1357025"/>
            <a:chOff x="501009" y="3012890"/>
            <a:chExt cx="8063971" cy="1428747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243796" y="3012890"/>
              <a:ext cx="1186811" cy="345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430606" y="3012890"/>
              <a:ext cx="1107815" cy="289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09" y="3167164"/>
              <a:ext cx="1187726" cy="11877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3553" y="3167164"/>
              <a:ext cx="1187726" cy="1187726"/>
            </a:xfrm>
            <a:prstGeom prst="rect">
              <a:avLst/>
            </a:prstGeom>
          </p:spPr>
        </p:pic>
        <p:cxnSp>
          <p:nvCxnSpPr>
            <p:cNvPr id="77" name="Straight Arrow Connector 76"/>
            <p:cNvCxnSpPr/>
            <p:nvPr/>
          </p:nvCxnSpPr>
          <p:spPr>
            <a:xfrm flipH="1">
              <a:off x="5597497" y="3099637"/>
              <a:ext cx="1186811" cy="345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6784307" y="3099637"/>
              <a:ext cx="1107815" cy="289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4710" y="3253911"/>
              <a:ext cx="1187726" cy="118772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7254" y="3253911"/>
              <a:ext cx="1187726" cy="1187726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-102368" y="4104118"/>
            <a:ext cx="8297301" cy="1605418"/>
            <a:chOff x="-82894" y="4099726"/>
            <a:chExt cx="9052874" cy="1690268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079093" y="4099726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610048" y="4099726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82894" y="4509164"/>
              <a:ext cx="1187726" cy="118772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053" y="4502807"/>
              <a:ext cx="1187726" cy="1187726"/>
            </a:xfrm>
            <a:prstGeom prst="rect">
              <a:avLst/>
            </a:prstGeom>
          </p:spPr>
        </p:pic>
        <p:cxnSp>
          <p:nvCxnSpPr>
            <p:cNvPr id="71" name="Straight Arrow Connector 70"/>
            <p:cNvCxnSpPr/>
            <p:nvPr/>
          </p:nvCxnSpPr>
          <p:spPr>
            <a:xfrm>
              <a:off x="3592593" y="4106083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3123548" y="4106083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0606" y="4515521"/>
              <a:ext cx="1187726" cy="1187726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553" y="4509164"/>
              <a:ext cx="1187726" cy="1187726"/>
            </a:xfrm>
            <a:prstGeom prst="rect">
              <a:avLst/>
            </a:prstGeom>
          </p:spPr>
        </p:pic>
        <p:cxnSp>
          <p:nvCxnSpPr>
            <p:cNvPr id="80" name="Straight Arrow Connector 79"/>
            <p:cNvCxnSpPr/>
            <p:nvPr/>
          </p:nvCxnSpPr>
          <p:spPr>
            <a:xfrm>
              <a:off x="5432794" y="4186473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>
              <a:off x="4963749" y="4186473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0807" y="4595911"/>
              <a:ext cx="1187726" cy="118772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8754" y="4589554"/>
              <a:ext cx="1187726" cy="1187726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/>
            <p:nvPr/>
          </p:nvCxnSpPr>
          <p:spPr>
            <a:xfrm>
              <a:off x="7946294" y="4192830"/>
              <a:ext cx="429823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>
              <a:off x="7477249" y="4192830"/>
              <a:ext cx="456654" cy="6230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4307" y="4602268"/>
              <a:ext cx="1187726" cy="118772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82254" y="4595911"/>
              <a:ext cx="1187726" cy="1187726"/>
            </a:xfrm>
            <a:prstGeom prst="rect">
              <a:avLst/>
            </a:prstGeom>
          </p:spPr>
        </p:pic>
      </p:grpSp>
      <p:sp>
        <p:nvSpPr>
          <p:cNvPr id="121" name="TextBox 120"/>
          <p:cNvSpPr txBox="1"/>
          <p:nvPr/>
        </p:nvSpPr>
        <p:spPr>
          <a:xfrm>
            <a:off x="12215" y="5667415"/>
            <a:ext cx="656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2652" y="5444298"/>
            <a:ext cx="8144356" cy="623227"/>
            <a:chOff x="212651" y="5444298"/>
            <a:chExt cx="8886001" cy="656166"/>
          </a:xfrm>
        </p:grpSpPr>
        <p:cxnSp>
          <p:nvCxnSpPr>
            <p:cNvPr id="104" name="Straight Arrow Connector 103"/>
            <p:cNvCxnSpPr/>
            <p:nvPr/>
          </p:nvCxnSpPr>
          <p:spPr>
            <a:xfrm flipH="1">
              <a:off x="212651" y="5497033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01009" y="5497033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1220558" y="544429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1508916" y="544429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2690511" y="5461091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978869" y="5461091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>
              <a:off x="3722544" y="5461091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4010902" y="5461091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>
              <a:off x="4528191" y="552274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4816549" y="552274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5579998" y="5512148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5868356" y="5512148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H="1">
              <a:off x="7053536" y="5535495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7341894" y="5535495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8062538" y="5535495"/>
              <a:ext cx="288358" cy="2929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>
              <a:off x="8350896" y="5535495"/>
              <a:ext cx="264535" cy="2802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552455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51171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583342" y="565862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454547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997457" y="5671098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76621" y="568197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018917" y="5692852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359840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902136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401434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932158" y="5680155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781367" y="5691033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366047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889679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442063" y="5700354"/>
              <a:ext cx="656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7640" y="922882"/>
            <a:ext cx="837708" cy="1749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2824" y="2321668"/>
            <a:ext cx="837708" cy="174987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008" y="3747274"/>
            <a:ext cx="837708" cy="174987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5553" y="5194166"/>
            <a:ext cx="837708" cy="1749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8618" y="1498749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296210" y="2842418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347969" y="4226647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347969" y="5658628"/>
            <a:ext cx="4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799971" y="1105378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799971" y="1745323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= 2</a:t>
            </a:r>
            <a:r>
              <a:rPr lang="en-US" sz="28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799971" y="2640592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799971" y="3280537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</a:t>
            </a:r>
            <a:r>
              <a:rPr lang="en-US" sz="28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842330" y="4031001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842330" y="4670946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</a:t>
            </a:r>
            <a:r>
              <a:rPr lang="en-US" sz="28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856193" y="5268347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856193" y="5908292"/>
            <a:ext cx="323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en-US" sz="28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0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2" grpId="0"/>
      <p:bldP spid="93" grpId="0"/>
      <p:bldP spid="94" grpId="0"/>
      <p:bldP spid="97" grpId="0"/>
      <p:bldP spid="98" grpId="0"/>
      <p:bldP spid="99" grpId="0"/>
      <p:bldP spid="103" grpId="0"/>
      <p:bldP spid="105" grpId="0"/>
      <p:bldP spid="131" grpId="0"/>
      <p:bldP spid="132" grpId="0"/>
      <p:bldP spid="1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955" y="1116003"/>
            <a:ext cx="12083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" y="2465965"/>
            <a:ext cx="12083045" cy="153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 </a:t>
            </a:r>
            <a:r>
              <a:rPr lang="en-US" sz="4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40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954" y="3842595"/>
            <a:ext cx="1208304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57393" y="4671966"/>
            <a:ext cx="9360132" cy="2204581"/>
            <a:chOff x="1353876" y="3527822"/>
            <a:chExt cx="9360132" cy="2204581"/>
          </a:xfrm>
        </p:grpSpPr>
        <p:sp>
          <p:nvSpPr>
            <p:cNvPr id="9" name="Rectangle 8"/>
            <p:cNvSpPr/>
            <p:nvPr/>
          </p:nvSpPr>
          <p:spPr>
            <a:xfrm>
              <a:off x="1353876" y="4303469"/>
              <a:ext cx="222017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lên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9979" y="4303469"/>
              <a:ext cx="282402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8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968151" y="4475348"/>
              <a:ext cx="367485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899140" y="4796287"/>
              <a:ext cx="3778369" cy="345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812875" y="3527822"/>
              <a:ext cx="4132524" cy="650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TB </a:t>
              </a: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trưởng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18177" y="4993739"/>
              <a:ext cx="413252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TB con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6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13" r="89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63" y="1157188"/>
            <a:ext cx="4169747" cy="4831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886" y="1157188"/>
            <a:ext cx="4017661" cy="48037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8955" y="6069106"/>
            <a:ext cx="4353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rễ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93887" y="6099719"/>
            <a:ext cx="4353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chồi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1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7" y="1210416"/>
            <a:ext cx="4229597" cy="445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70" y="888220"/>
            <a:ext cx="5889230" cy="4270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03801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9845" y="5931442"/>
            <a:ext cx="435356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25087" y="5883219"/>
            <a:ext cx="435356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Bao myelin có tác dụng gì với dây thần kinh? | Vinmec">
            <a:extLst>
              <a:ext uri="{FF2B5EF4-FFF2-40B4-BE49-F238E27FC236}">
                <a16:creationId xmlns:a16="http://schemas.microsoft.com/office/drawing/2014/main" id="{30B8DAAB-8012-45FC-A61B-80DC40B3F1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902" y="1880869"/>
            <a:ext cx="4467870" cy="353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Um Celular Vermelho PNG , Células Vermelhas Do Sangue, Celular, Médicos  Imagem PNG e PSD Para Download Gratuito">
            <a:extLst>
              <a:ext uri="{FF2B5EF4-FFF2-40B4-BE49-F238E27FC236}">
                <a16:creationId xmlns:a16="http://schemas.microsoft.com/office/drawing/2014/main" id="{CC541964-FF8B-4A5C-93EE-E10CA086212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12" b="838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17479" r="17479" b="22075"/>
          <a:stretch/>
        </p:blipFill>
        <p:spPr bwMode="auto">
          <a:xfrm>
            <a:off x="6625087" y="2191108"/>
            <a:ext cx="3260785" cy="3226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70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0" y="71384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36" y="1608667"/>
            <a:ext cx="9526213" cy="43435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4476" y="6174460"/>
            <a:ext cx="9821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endParaRPr lang="en-US" sz="2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-35183" y="711792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618" y="6139697"/>
            <a:ext cx="9821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87865" y="1608667"/>
            <a:ext cx="10663823" cy="4109854"/>
            <a:chOff x="287865" y="1608667"/>
            <a:chExt cx="10663823" cy="41098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865" y="2517835"/>
              <a:ext cx="8055653" cy="24072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49829"/>
            <a:stretch/>
          </p:blipFill>
          <p:spPr>
            <a:xfrm>
              <a:off x="10058400" y="1608667"/>
              <a:ext cx="893288" cy="410985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>
              <a:stCxn id="4" idx="3"/>
            </p:cNvCxnSpPr>
            <p:nvPr/>
          </p:nvCxnSpPr>
          <p:spPr>
            <a:xfrm flipV="1">
              <a:off x="8343518" y="2777067"/>
              <a:ext cx="1647149" cy="9443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3"/>
            </p:cNvCxnSpPr>
            <p:nvPr/>
          </p:nvCxnSpPr>
          <p:spPr>
            <a:xfrm>
              <a:off x="8343518" y="3721463"/>
              <a:ext cx="1714882" cy="11860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0" y="726149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398" y="5247241"/>
            <a:ext cx="11582402" cy="1313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4" y="1625600"/>
            <a:ext cx="2070737" cy="3536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28" y="1625600"/>
            <a:ext cx="3778132" cy="3536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8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" y="719113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Ý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782" y="2128609"/>
            <a:ext cx="1200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783" y="4446726"/>
            <a:ext cx="1200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hỏng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29070" y="504760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76" y="2258014"/>
            <a:ext cx="1914146" cy="432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466" y="2178513"/>
            <a:ext cx="2751967" cy="4403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683" r="13084"/>
          <a:stretch/>
        </p:blipFill>
        <p:spPr>
          <a:xfrm>
            <a:off x="5493835" y="1352896"/>
            <a:ext cx="779964" cy="5228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8267" y="3316953"/>
            <a:ext cx="22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– 16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67064" y="3283086"/>
            <a:ext cx="22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– 18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623" y="829676"/>
            <a:ext cx="338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8 -12 cm/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8" y="2387597"/>
            <a:ext cx="11862286" cy="3674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29070" y="815311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1818" y="62552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59" y="3481366"/>
            <a:ext cx="4927658" cy="2660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167" y="2892000"/>
            <a:ext cx="4541588" cy="30955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467" y="2527259"/>
            <a:ext cx="360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chữa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32017" y="2947053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2051" y="1760186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 BÀO BÌNH THƯỜNG</a:t>
            </a:r>
            <a:endParaRPr 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7967" y="1760186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 BÀO UNG THƯ</a:t>
            </a:r>
            <a:endParaRPr 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000" y="5987580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1817" y="49103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7" b="99725" l="1298" r="99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60" y="1149515"/>
            <a:ext cx="9382667" cy="4911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4017" y="6060702"/>
            <a:ext cx="639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sùi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1498350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3077389" y="5264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hlinkClick r:id="rId14" action="ppaction://hlinksldjump"/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Arrow: Right 6">
            <a:hlinkClick r:id="" action="ppaction://noaction"/>
            <a:extLst>
              <a:ext uri="{FF2B5EF4-FFF2-40B4-BE49-F238E27FC236}">
                <a16:creationId xmlns:a16="http://schemas.microsoft.com/office/drawing/2014/main" id="{EBC214EE-C4D2-4CF3-A6EE-76102051A6C7}"/>
              </a:ext>
            </a:extLst>
          </p:cNvPr>
          <p:cNvSpPr/>
          <p:nvPr/>
        </p:nvSpPr>
        <p:spPr>
          <a:xfrm>
            <a:off x="6778487" y="6530009"/>
            <a:ext cx="1222513" cy="291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y phat trie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5851" y="21225"/>
            <a:ext cx="6299856" cy="68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6382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88235"/>
            <a:ext cx="10526728" cy="15162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1. 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nhiêu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con?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4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8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78296"/>
            <a:ext cx="10526728" cy="15062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5116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491175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59" y="201704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xẹp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98174"/>
            <a:ext cx="10526728" cy="150629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47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84" y="294186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57" y="206624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98174"/>
            <a:ext cx="10526728" cy="150629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88235"/>
            <a:ext cx="10526728" cy="15162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18052"/>
            <a:ext cx="10526728" cy="148641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22874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2842707"/>
            <a:ext cx="522875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3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86877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0391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78296"/>
            <a:ext cx="10526728" cy="15261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9E223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30855-3FCD-4312-B71D-A7472E82015B}"/>
              </a:ext>
            </a:extLst>
          </p:cNvPr>
          <p:cNvSpPr/>
          <p:nvPr/>
        </p:nvSpPr>
        <p:spPr>
          <a:xfrm>
            <a:off x="1336467" y="2595633"/>
            <a:ext cx="9864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lang="en-GB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GB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394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CD7F1-A350-4B57-B5A9-DA2151134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4" t="13907" r="6048" b="16989"/>
          <a:stretch/>
        </p:blipFill>
        <p:spPr>
          <a:xfrm>
            <a:off x="3263" y="0"/>
            <a:ext cx="12188737" cy="6951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371" y="3296194"/>
            <a:ext cx="9215151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BÀI HỌC TIẾP THEO</a:t>
            </a:r>
          </a:p>
        </p:txBody>
      </p:sp>
    </p:spTree>
    <p:extLst>
      <p:ext uri="{BB962C8B-B14F-4D97-AF65-F5344CB8AC3E}">
        <p14:creationId xmlns:p14="http://schemas.microsoft.com/office/powerpoint/2010/main" val="263190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407BF58-3476-4676-9CF4-C7170AE2A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4" b="35916"/>
          <a:stretch/>
        </p:blipFill>
        <p:spPr>
          <a:xfrm flipV="1">
            <a:off x="5162098" y="0"/>
            <a:ext cx="4010830" cy="2399497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DFCFAD9E-0D09-4B92-922B-FBD6F1268D75}"/>
              </a:ext>
            </a:extLst>
          </p:cNvPr>
          <p:cNvSpPr txBox="1"/>
          <p:nvPr/>
        </p:nvSpPr>
        <p:spPr>
          <a:xfrm>
            <a:off x="63786" y="2673872"/>
            <a:ext cx="10196623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46: SỰ LỚN LÊN VÀ SINH SẢN CỦA TẾ BÀO</a:t>
            </a:r>
            <a:endParaRPr lang="id-ID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LTH -Bộ SGK Lớp 2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04" y="-238276"/>
            <a:ext cx="1837410" cy="18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ell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301906"/>
            <a:ext cx="2300790" cy="23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cteria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7" y="4249736"/>
            <a:ext cx="2079625" cy="207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nt cell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13" y="4371714"/>
            <a:ext cx="2178050" cy="217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curtains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608DF9-51B9-48D3-8E4A-128E98C4FAFA}"/>
              </a:ext>
            </a:extLst>
          </p:cNvPr>
          <p:cNvSpPr txBox="1"/>
          <p:nvPr/>
        </p:nvSpPr>
        <p:spPr>
          <a:xfrm>
            <a:off x="634263" y="278295"/>
            <a:ext cx="979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BÀI HỌC</a:t>
            </a:r>
          </a:p>
        </p:txBody>
      </p:sp>
      <p:sp>
        <p:nvSpPr>
          <p:cNvPr id="5" name="Rectangle: Diagonal Corners Snipped 8">
            <a:extLst>
              <a:ext uri="{FF2B5EF4-FFF2-40B4-BE49-F238E27FC236}">
                <a16:creationId xmlns:a16="http://schemas.microsoft.com/office/drawing/2014/main" id="{5C79BE8D-3BDA-412C-B308-F1EFA7822173}"/>
              </a:ext>
            </a:extLst>
          </p:cNvPr>
          <p:cNvSpPr/>
          <p:nvPr/>
        </p:nvSpPr>
        <p:spPr>
          <a:xfrm>
            <a:off x="10311" y="2438786"/>
            <a:ext cx="3626024" cy="299681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Diagonal Corners Snipped 9">
            <a:extLst>
              <a:ext uri="{FF2B5EF4-FFF2-40B4-BE49-F238E27FC236}">
                <a16:creationId xmlns:a16="http://schemas.microsoft.com/office/drawing/2014/main" id="{B23EF747-2CAF-4BA8-BEFC-3A39806519D7}"/>
              </a:ext>
            </a:extLst>
          </p:cNvPr>
          <p:cNvSpPr/>
          <p:nvPr/>
        </p:nvSpPr>
        <p:spPr>
          <a:xfrm>
            <a:off x="4490914" y="2438787"/>
            <a:ext cx="3440974" cy="29968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Diagonal Corners Snipped 9">
            <a:extLst>
              <a:ext uri="{FF2B5EF4-FFF2-40B4-BE49-F238E27FC236}">
                <a16:creationId xmlns:a16="http://schemas.microsoft.com/office/drawing/2014/main" id="{B23EF747-2CAF-4BA8-BEFC-3A39806519D7}"/>
              </a:ext>
            </a:extLst>
          </p:cNvPr>
          <p:cNvSpPr/>
          <p:nvPr/>
        </p:nvSpPr>
        <p:spPr>
          <a:xfrm>
            <a:off x="8676167" y="2438787"/>
            <a:ext cx="3515833" cy="29968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08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9588"/>
            <a:ext cx="2388285" cy="237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04" y="1813046"/>
            <a:ext cx="3451278" cy="31475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6613864" y="1488625"/>
            <a:ext cx="3706428" cy="37964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690" y="5299094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3540" y="5353263"/>
            <a:ext cx="271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5974" y="5353263"/>
            <a:ext cx="2299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954219" y="3554083"/>
            <a:ext cx="2035834" cy="51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917493" y="2036282"/>
            <a:ext cx="1402799" cy="258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320292" y="1559675"/>
            <a:ext cx="1486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81217" y="3240932"/>
            <a:ext cx="14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DBA9BFF-B31C-4F3E-A7AE-9481CB868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621" y="154273"/>
            <a:ext cx="2907436" cy="16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A3857-BAB4-49A4-BDDC-9E34236B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087" y="1477770"/>
            <a:ext cx="7768187" cy="2412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466726" y="10586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9056"/>
              </p:ext>
            </p:extLst>
          </p:nvPr>
        </p:nvGraphicFramePr>
        <p:xfrm>
          <a:off x="1114430" y="3924709"/>
          <a:ext cx="9858370" cy="29332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5448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35623" y="722434"/>
            <a:ext cx="5473999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2</a:t>
            </a:r>
            <a:r>
              <a:rPr lang="en-US" sz="2400" dirty="0" smtClean="0"/>
              <a:t>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effectLst/>
              </a:rPr>
              <a:t>20.1 </a:t>
            </a:r>
            <a:r>
              <a:rPr lang="en-US" sz="2400" dirty="0">
                <a:solidFill>
                  <a:srgbClr val="C00000"/>
                </a:solidFill>
                <a:effectLst/>
              </a:rPr>
              <a:t>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dưới</a:t>
            </a:r>
            <a:r>
              <a:rPr lang="en-US" sz="24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đây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DBA9BFF-B31C-4F3E-A7AE-9481CB868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621" y="154273"/>
            <a:ext cx="2907436" cy="16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A3857-BAB4-49A4-BDDC-9E34236B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4" y="613685"/>
            <a:ext cx="5944869" cy="1846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466726" y="133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176405"/>
              </p:ext>
            </p:extLst>
          </p:nvPr>
        </p:nvGraphicFramePr>
        <p:xfrm>
          <a:off x="314325" y="2891237"/>
          <a:ext cx="10658475" cy="39257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52095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553190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553190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Nhỏ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 smtClean="0">
                          <a:effectLst/>
                        </a:rPr>
                        <a:t>Lớn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hơn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Ít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Nhiều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hơn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smtClean="0">
                          <a:effectLst/>
                        </a:rPr>
                        <a:t>Ở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trung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tâm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tế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Nằm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lệch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về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một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phía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Kích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thước</a:t>
                      </a:r>
                      <a:r>
                        <a:rPr lang="en-US" sz="2800" baseline="0" dirty="0" smtClean="0">
                          <a:effectLst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</a:rPr>
                        <a:t>khối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lượng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nhỏ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</a:rPr>
                        <a:t>Kích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thước</a:t>
                      </a:r>
                      <a:r>
                        <a:rPr lang="en-US" sz="2800" baseline="0" dirty="0" smtClean="0">
                          <a:effectLst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</a:rPr>
                        <a:t>khối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lượng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tăng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hơn</a:t>
                      </a:r>
                      <a:r>
                        <a:rPr lang="en-US" sz="2800" baseline="0" dirty="0" smtClean="0">
                          <a:effectLst/>
                        </a:rPr>
                        <a:t> so </a:t>
                      </a:r>
                      <a:r>
                        <a:rPr lang="en-US" sz="2800" baseline="0" dirty="0" err="1" smtClean="0">
                          <a:effectLst/>
                        </a:rPr>
                        <a:t>với</a:t>
                      </a:r>
                      <a:r>
                        <a:rPr lang="en-US" sz="2800" baseline="0" dirty="0" smtClean="0">
                          <a:effectLst/>
                        </a:rPr>
                        <a:t> ban </a:t>
                      </a:r>
                      <a:r>
                        <a:rPr lang="en-US" sz="2800" baseline="0" dirty="0" err="1" smtClean="0">
                          <a:effectLst/>
                        </a:rPr>
                        <a:t>đầu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0" y="801141"/>
            <a:ext cx="5629274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3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effectLst/>
              </a:rPr>
              <a:t>20.1 </a:t>
            </a:r>
            <a:r>
              <a:rPr lang="en-US" sz="2400" dirty="0">
                <a:solidFill>
                  <a:srgbClr val="C00000"/>
                </a:solidFill>
                <a:effectLst/>
              </a:rPr>
              <a:t>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dưới</a:t>
            </a:r>
            <a:r>
              <a:rPr lang="en-US" sz="24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đây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" y="1607636"/>
            <a:ext cx="1809480" cy="1799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2" y="1221094"/>
            <a:ext cx="2614855" cy="23847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6636222" y="896673"/>
            <a:ext cx="2808169" cy="287634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359" y="3775347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3209" y="3829516"/>
            <a:ext cx="271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5643" y="3829516"/>
            <a:ext cx="2299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090924" y="2561312"/>
            <a:ext cx="2035834" cy="51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519484" y="1415395"/>
            <a:ext cx="1402799" cy="258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922283" y="938788"/>
            <a:ext cx="1486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17922" y="2248161"/>
            <a:ext cx="14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5057" y="5106838"/>
            <a:ext cx="11404120" cy="17511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2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Hình động trang trí bài giả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2886</TotalTime>
  <Words>1689</Words>
  <Application>Microsoft Office PowerPoint</Application>
  <PresentationFormat>Widescreen</PresentationFormat>
  <Paragraphs>244</Paragraphs>
  <Slides>39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#9Slide03 Roboto Condensed</vt:lpstr>
      <vt:lpstr>Arial</vt:lpstr>
      <vt:lpstr>Calibri</vt:lpstr>
      <vt:lpstr>Cambria</vt:lpstr>
      <vt:lpstr>Century Gothic</vt:lpstr>
      <vt:lpstr>Corbel</vt:lpstr>
      <vt:lpstr>等线</vt:lpstr>
      <vt:lpstr>Tahoma</vt:lpstr>
      <vt:lpstr>Times New Roman</vt:lpstr>
      <vt:lpstr>Trebuchet MS</vt:lpstr>
      <vt:lpstr>Wingdings</vt:lpstr>
      <vt:lpstr>Wingdings 3</vt:lpstr>
      <vt:lpstr>Hình động trang trí bài giảng</vt:lpstr>
      <vt:lpstr>Slice</vt:lpstr>
      <vt:lpstr>Basis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Quyen_GV</dc:creator>
  <cp:lastModifiedBy>Admin</cp:lastModifiedBy>
  <cp:revision>288</cp:revision>
  <cp:lastPrinted>2022-11-09T14:30:14Z</cp:lastPrinted>
  <dcterms:created xsi:type="dcterms:W3CDTF">2021-11-05T12:30:42Z</dcterms:created>
  <dcterms:modified xsi:type="dcterms:W3CDTF">2023-11-14T01:41:55Z</dcterms:modified>
</cp:coreProperties>
</file>