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89" r:id="rId6"/>
    <p:sldId id="291" r:id="rId7"/>
    <p:sldId id="292" r:id="rId8"/>
    <p:sldId id="290" r:id="rId9"/>
    <p:sldId id="293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9" r:id="rId21"/>
    <p:sldId id="281" r:id="rId22"/>
    <p:sldId id="282" r:id="rId23"/>
    <p:sldId id="284" r:id="rId24"/>
    <p:sldId id="285" r:id="rId25"/>
    <p:sldId id="286" r:id="rId26"/>
    <p:sldId id="287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EA1F5-533D-466F-A42A-B54A0B5FDD2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5A3C61-8FF8-4876-B71A-64D1966E8030}">
      <dgm:prSet/>
      <dgm:spPr/>
      <dgm:t>
        <a:bodyPr/>
        <a:lstStyle/>
        <a:p>
          <a:r>
            <a:rPr lang="vi-VN" dirty="0"/>
            <a:t>Đổi màu chất chỉ thị màu</a:t>
          </a:r>
          <a:endParaRPr lang="en-US" dirty="0"/>
        </a:p>
      </dgm:t>
    </dgm:pt>
    <dgm:pt modelId="{937871CB-E925-4186-B2A7-BD1AE7942B5D}" type="parTrans" cxnId="{2B886763-17A3-48F4-ABCF-4F26EB2EF808}">
      <dgm:prSet/>
      <dgm:spPr/>
      <dgm:t>
        <a:bodyPr/>
        <a:lstStyle/>
        <a:p>
          <a:endParaRPr lang="en-US"/>
        </a:p>
      </dgm:t>
    </dgm:pt>
    <dgm:pt modelId="{C4F9A7FD-DD87-4435-B0DA-C133F5D40896}" type="sibTrans" cxnId="{2B886763-17A3-48F4-ABCF-4F26EB2EF808}">
      <dgm:prSet/>
      <dgm:spPr/>
      <dgm:t>
        <a:bodyPr/>
        <a:lstStyle/>
        <a:p>
          <a:endParaRPr lang="en-US"/>
        </a:p>
      </dgm:t>
    </dgm:pt>
    <dgm:pt modelId="{B740DA73-11EF-4DCC-9D9B-E9D0EE78F0FF}">
      <dgm:prSet/>
      <dgm:spPr/>
      <dgm:t>
        <a:bodyPr/>
        <a:lstStyle/>
        <a:p>
          <a:r>
            <a:rPr lang="vi-VN" dirty="0"/>
            <a:t>Tác dụng với dd axit</a:t>
          </a:r>
          <a:endParaRPr lang="en-US" dirty="0"/>
        </a:p>
      </dgm:t>
    </dgm:pt>
    <dgm:pt modelId="{DBBFFAE6-3FFF-440F-BBED-18A03BEF4F63}" type="parTrans" cxnId="{3014AF35-0551-4933-A5EE-6A4BB050B69C}">
      <dgm:prSet/>
      <dgm:spPr/>
      <dgm:t>
        <a:bodyPr/>
        <a:lstStyle/>
        <a:p>
          <a:endParaRPr lang="en-US"/>
        </a:p>
      </dgm:t>
    </dgm:pt>
    <dgm:pt modelId="{6F33C716-D49C-448A-987B-E9C3A12B9A7C}" type="sibTrans" cxnId="{3014AF35-0551-4933-A5EE-6A4BB050B69C}">
      <dgm:prSet/>
      <dgm:spPr/>
      <dgm:t>
        <a:bodyPr/>
        <a:lstStyle/>
        <a:p>
          <a:endParaRPr lang="en-US"/>
        </a:p>
      </dgm:t>
    </dgm:pt>
    <dgm:pt modelId="{260A81A4-51FA-4957-B9FF-6CD71A0C566C}">
      <dgm:prSet/>
      <dgm:spPr/>
      <dgm:t>
        <a:bodyPr/>
        <a:lstStyle/>
        <a:p>
          <a:r>
            <a:rPr lang="vi-VN"/>
            <a:t>Tác dụng với oxit axit</a:t>
          </a:r>
          <a:endParaRPr lang="en-US"/>
        </a:p>
      </dgm:t>
    </dgm:pt>
    <dgm:pt modelId="{6A42896F-A961-4E44-9C28-A3DEB6C873DA}" type="parTrans" cxnId="{F2EB1951-FC78-46E5-9325-AFB27A64CAAC}">
      <dgm:prSet/>
      <dgm:spPr/>
      <dgm:t>
        <a:bodyPr/>
        <a:lstStyle/>
        <a:p>
          <a:endParaRPr lang="en-US"/>
        </a:p>
      </dgm:t>
    </dgm:pt>
    <dgm:pt modelId="{6F299E65-45A1-419E-8379-849E3BE06E03}" type="sibTrans" cxnId="{F2EB1951-FC78-46E5-9325-AFB27A64CAAC}">
      <dgm:prSet/>
      <dgm:spPr/>
      <dgm:t>
        <a:bodyPr/>
        <a:lstStyle/>
        <a:p>
          <a:endParaRPr lang="en-US"/>
        </a:p>
      </dgm:t>
    </dgm:pt>
    <dgm:pt modelId="{EC2B4A03-B156-4408-8A8E-E91A4C60CE82}">
      <dgm:prSet/>
      <dgm:spPr/>
      <dgm:t>
        <a:bodyPr/>
        <a:lstStyle/>
        <a:p>
          <a:r>
            <a:rPr lang="vi-VN"/>
            <a:t>Tác dụng với dd muối</a:t>
          </a:r>
          <a:endParaRPr lang="en-US"/>
        </a:p>
      </dgm:t>
    </dgm:pt>
    <dgm:pt modelId="{08E626DC-5654-4EA3-9EFC-276EC836F048}" type="parTrans" cxnId="{0F8CF38E-0909-42DC-88CC-0EFA52AE1405}">
      <dgm:prSet/>
      <dgm:spPr/>
      <dgm:t>
        <a:bodyPr/>
        <a:lstStyle/>
        <a:p>
          <a:endParaRPr lang="en-US"/>
        </a:p>
      </dgm:t>
    </dgm:pt>
    <dgm:pt modelId="{0658171A-CFCA-4D95-B91C-93ECBCF8C201}" type="sibTrans" cxnId="{0F8CF38E-0909-42DC-88CC-0EFA52AE1405}">
      <dgm:prSet/>
      <dgm:spPr/>
      <dgm:t>
        <a:bodyPr/>
        <a:lstStyle/>
        <a:p>
          <a:endParaRPr lang="en-US"/>
        </a:p>
      </dgm:t>
    </dgm:pt>
    <dgm:pt modelId="{26D346AB-4C8F-49C2-AE07-FF61709141D3}" type="pres">
      <dgm:prSet presAssocID="{C12EA1F5-533D-466F-A42A-B54A0B5FDD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51212-BB03-468E-8801-A6110B99E115}" type="pres">
      <dgm:prSet presAssocID="{315A3C61-8FF8-4876-B71A-64D1966E8030}" presName="parentLin" presStyleCnt="0"/>
      <dgm:spPr/>
    </dgm:pt>
    <dgm:pt modelId="{BFA84B3D-EA20-48FD-99C6-4B85B6B716DA}" type="pres">
      <dgm:prSet presAssocID="{315A3C61-8FF8-4876-B71A-64D1966E803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F88F46F-9C04-43BF-9354-D607808C1E95}" type="pres">
      <dgm:prSet presAssocID="{315A3C61-8FF8-4876-B71A-64D1966E80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0648F-B77C-4FBA-B3B7-69FF786FABCF}" type="pres">
      <dgm:prSet presAssocID="{315A3C61-8FF8-4876-B71A-64D1966E8030}" presName="negativeSpace" presStyleCnt="0"/>
      <dgm:spPr/>
    </dgm:pt>
    <dgm:pt modelId="{6FA2E7A3-41DE-40CE-901C-50CCAA4A44BC}" type="pres">
      <dgm:prSet presAssocID="{315A3C61-8FF8-4876-B71A-64D1966E8030}" presName="childText" presStyleLbl="conFgAcc1" presStyleIdx="0" presStyleCnt="4" custLinFactNeighborX="348" custLinFactNeighborY="-21599">
        <dgm:presLayoutVars>
          <dgm:bulletEnabled val="1"/>
        </dgm:presLayoutVars>
      </dgm:prSet>
      <dgm:spPr/>
    </dgm:pt>
    <dgm:pt modelId="{0E4D7CC0-6AD2-42C2-A56A-1E30492431EF}" type="pres">
      <dgm:prSet presAssocID="{C4F9A7FD-DD87-4435-B0DA-C133F5D40896}" presName="spaceBetweenRectangles" presStyleCnt="0"/>
      <dgm:spPr/>
    </dgm:pt>
    <dgm:pt modelId="{AD5505C3-622C-4FFD-B65D-B8BE85636F40}" type="pres">
      <dgm:prSet presAssocID="{B740DA73-11EF-4DCC-9D9B-E9D0EE78F0FF}" presName="parentLin" presStyleCnt="0"/>
      <dgm:spPr/>
    </dgm:pt>
    <dgm:pt modelId="{2EA9B6CF-79A7-4E32-A776-AB9478405557}" type="pres">
      <dgm:prSet presAssocID="{B740DA73-11EF-4DCC-9D9B-E9D0EE78F0F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63C2C63-0864-4751-8C75-2F05EA3B29C1}" type="pres">
      <dgm:prSet presAssocID="{B740DA73-11EF-4DCC-9D9B-E9D0EE78F0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A9B0D-869E-4A5D-B2E1-54ECDEE00779}" type="pres">
      <dgm:prSet presAssocID="{B740DA73-11EF-4DCC-9D9B-E9D0EE78F0FF}" presName="negativeSpace" presStyleCnt="0"/>
      <dgm:spPr/>
    </dgm:pt>
    <dgm:pt modelId="{98C693C9-A561-4D4B-A8EC-FE2108A116D5}" type="pres">
      <dgm:prSet presAssocID="{B740DA73-11EF-4DCC-9D9B-E9D0EE78F0FF}" presName="childText" presStyleLbl="conFgAcc1" presStyleIdx="1" presStyleCnt="4">
        <dgm:presLayoutVars>
          <dgm:bulletEnabled val="1"/>
        </dgm:presLayoutVars>
      </dgm:prSet>
      <dgm:spPr/>
    </dgm:pt>
    <dgm:pt modelId="{0EE7C364-A5AA-446E-A60D-467A0B76BB5C}" type="pres">
      <dgm:prSet presAssocID="{6F33C716-D49C-448A-987B-E9C3A12B9A7C}" presName="spaceBetweenRectangles" presStyleCnt="0"/>
      <dgm:spPr/>
    </dgm:pt>
    <dgm:pt modelId="{AD195383-4BD6-47D4-8AC0-EB7865A8FF57}" type="pres">
      <dgm:prSet presAssocID="{260A81A4-51FA-4957-B9FF-6CD71A0C566C}" presName="parentLin" presStyleCnt="0"/>
      <dgm:spPr/>
    </dgm:pt>
    <dgm:pt modelId="{DF773FC9-EF94-49D7-9625-8D5DBE26C1E3}" type="pres">
      <dgm:prSet presAssocID="{260A81A4-51FA-4957-B9FF-6CD71A0C566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EBDEC00-AF73-441B-B0E3-078B51F05D2F}" type="pres">
      <dgm:prSet presAssocID="{260A81A4-51FA-4957-B9FF-6CD71A0C56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6E717-6902-4A89-AE6D-54DD842EC314}" type="pres">
      <dgm:prSet presAssocID="{260A81A4-51FA-4957-B9FF-6CD71A0C566C}" presName="negativeSpace" presStyleCnt="0"/>
      <dgm:spPr/>
    </dgm:pt>
    <dgm:pt modelId="{6656E4D3-058C-4C5D-AC2F-437DFA6001EB}" type="pres">
      <dgm:prSet presAssocID="{260A81A4-51FA-4957-B9FF-6CD71A0C566C}" presName="childText" presStyleLbl="conFgAcc1" presStyleIdx="2" presStyleCnt="4">
        <dgm:presLayoutVars>
          <dgm:bulletEnabled val="1"/>
        </dgm:presLayoutVars>
      </dgm:prSet>
      <dgm:spPr/>
    </dgm:pt>
    <dgm:pt modelId="{C01CCCE3-B845-4735-9D0E-E5ADC9CCFC86}" type="pres">
      <dgm:prSet presAssocID="{6F299E65-45A1-419E-8379-849E3BE06E03}" presName="spaceBetweenRectangles" presStyleCnt="0"/>
      <dgm:spPr/>
    </dgm:pt>
    <dgm:pt modelId="{75768754-EDAC-4518-90DF-A98DF3F8EBED}" type="pres">
      <dgm:prSet presAssocID="{EC2B4A03-B156-4408-8A8E-E91A4C60CE82}" presName="parentLin" presStyleCnt="0"/>
      <dgm:spPr/>
    </dgm:pt>
    <dgm:pt modelId="{8BBE2F4B-B476-43C0-B62E-4A1DFA946C74}" type="pres">
      <dgm:prSet presAssocID="{EC2B4A03-B156-4408-8A8E-E91A4C60CE8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EA480C7-9658-4F59-AB55-11077B95D010}" type="pres">
      <dgm:prSet presAssocID="{EC2B4A03-B156-4408-8A8E-E91A4C60CE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782A0-2C85-42CD-8941-CD1838E403D4}" type="pres">
      <dgm:prSet presAssocID="{EC2B4A03-B156-4408-8A8E-E91A4C60CE82}" presName="negativeSpace" presStyleCnt="0"/>
      <dgm:spPr/>
    </dgm:pt>
    <dgm:pt modelId="{58560142-D65D-43C4-9C05-DB9E7A90061E}" type="pres">
      <dgm:prSet presAssocID="{EC2B4A03-B156-4408-8A8E-E91A4C60CE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02930D-32D4-4B8D-9789-2245262F147E}" type="presOf" srcId="{B740DA73-11EF-4DCC-9D9B-E9D0EE78F0FF}" destId="{763C2C63-0864-4751-8C75-2F05EA3B29C1}" srcOrd="1" destOrd="0" presId="urn:microsoft.com/office/officeart/2005/8/layout/list1"/>
    <dgm:cxn modelId="{0BC7CDD5-5E3B-487E-9408-EE76CBA9258A}" type="presOf" srcId="{315A3C61-8FF8-4876-B71A-64D1966E8030}" destId="{5F88F46F-9C04-43BF-9354-D607808C1E95}" srcOrd="1" destOrd="0" presId="urn:microsoft.com/office/officeart/2005/8/layout/list1"/>
    <dgm:cxn modelId="{0F8CF38E-0909-42DC-88CC-0EFA52AE1405}" srcId="{C12EA1F5-533D-466F-A42A-B54A0B5FDD21}" destId="{EC2B4A03-B156-4408-8A8E-E91A4C60CE82}" srcOrd="3" destOrd="0" parTransId="{08E626DC-5654-4EA3-9EFC-276EC836F048}" sibTransId="{0658171A-CFCA-4D95-B91C-93ECBCF8C201}"/>
    <dgm:cxn modelId="{B1024A3D-75E8-4F99-A0B4-33F155BB87E7}" type="presOf" srcId="{EC2B4A03-B156-4408-8A8E-E91A4C60CE82}" destId="{8BBE2F4B-B476-43C0-B62E-4A1DFA946C74}" srcOrd="0" destOrd="0" presId="urn:microsoft.com/office/officeart/2005/8/layout/list1"/>
    <dgm:cxn modelId="{CA647F7A-2E2B-40C6-A9E3-0B4B2D0F2CA7}" type="presOf" srcId="{EC2B4A03-B156-4408-8A8E-E91A4C60CE82}" destId="{AEA480C7-9658-4F59-AB55-11077B95D010}" srcOrd="1" destOrd="0" presId="urn:microsoft.com/office/officeart/2005/8/layout/list1"/>
    <dgm:cxn modelId="{7AE434F5-4DA7-4AFA-9A1D-8EB70E946FB6}" type="presOf" srcId="{C12EA1F5-533D-466F-A42A-B54A0B5FDD21}" destId="{26D346AB-4C8F-49C2-AE07-FF61709141D3}" srcOrd="0" destOrd="0" presId="urn:microsoft.com/office/officeart/2005/8/layout/list1"/>
    <dgm:cxn modelId="{B248F859-D9BB-4933-A413-7960999C9BB7}" type="presOf" srcId="{B740DA73-11EF-4DCC-9D9B-E9D0EE78F0FF}" destId="{2EA9B6CF-79A7-4E32-A776-AB9478405557}" srcOrd="0" destOrd="0" presId="urn:microsoft.com/office/officeart/2005/8/layout/list1"/>
    <dgm:cxn modelId="{126594C8-6369-43BF-8420-ECC4970FC84D}" type="presOf" srcId="{315A3C61-8FF8-4876-B71A-64D1966E8030}" destId="{BFA84B3D-EA20-48FD-99C6-4B85B6B716DA}" srcOrd="0" destOrd="0" presId="urn:microsoft.com/office/officeart/2005/8/layout/list1"/>
    <dgm:cxn modelId="{3014AF35-0551-4933-A5EE-6A4BB050B69C}" srcId="{C12EA1F5-533D-466F-A42A-B54A0B5FDD21}" destId="{B740DA73-11EF-4DCC-9D9B-E9D0EE78F0FF}" srcOrd="1" destOrd="0" parTransId="{DBBFFAE6-3FFF-440F-BBED-18A03BEF4F63}" sibTransId="{6F33C716-D49C-448A-987B-E9C3A12B9A7C}"/>
    <dgm:cxn modelId="{773F470F-E765-4CA6-AD63-1D45F8ED460A}" type="presOf" srcId="{260A81A4-51FA-4957-B9FF-6CD71A0C566C}" destId="{4EBDEC00-AF73-441B-B0E3-078B51F05D2F}" srcOrd="1" destOrd="0" presId="urn:microsoft.com/office/officeart/2005/8/layout/list1"/>
    <dgm:cxn modelId="{14F43816-65DB-493A-AEF1-2F3F0EB2A850}" type="presOf" srcId="{260A81A4-51FA-4957-B9FF-6CD71A0C566C}" destId="{DF773FC9-EF94-49D7-9625-8D5DBE26C1E3}" srcOrd="0" destOrd="0" presId="urn:microsoft.com/office/officeart/2005/8/layout/list1"/>
    <dgm:cxn modelId="{2B886763-17A3-48F4-ABCF-4F26EB2EF808}" srcId="{C12EA1F5-533D-466F-A42A-B54A0B5FDD21}" destId="{315A3C61-8FF8-4876-B71A-64D1966E8030}" srcOrd="0" destOrd="0" parTransId="{937871CB-E925-4186-B2A7-BD1AE7942B5D}" sibTransId="{C4F9A7FD-DD87-4435-B0DA-C133F5D40896}"/>
    <dgm:cxn modelId="{F2EB1951-FC78-46E5-9325-AFB27A64CAAC}" srcId="{C12EA1F5-533D-466F-A42A-B54A0B5FDD21}" destId="{260A81A4-51FA-4957-B9FF-6CD71A0C566C}" srcOrd="2" destOrd="0" parTransId="{6A42896F-A961-4E44-9C28-A3DEB6C873DA}" sibTransId="{6F299E65-45A1-419E-8379-849E3BE06E03}"/>
    <dgm:cxn modelId="{114DF19D-E64F-4871-A5B7-E7AC22D7636E}" type="presParOf" srcId="{26D346AB-4C8F-49C2-AE07-FF61709141D3}" destId="{4E751212-BB03-468E-8801-A6110B99E115}" srcOrd="0" destOrd="0" presId="urn:microsoft.com/office/officeart/2005/8/layout/list1"/>
    <dgm:cxn modelId="{C835AE2C-D4A5-434B-B81E-63B15E7FA2A3}" type="presParOf" srcId="{4E751212-BB03-468E-8801-A6110B99E115}" destId="{BFA84B3D-EA20-48FD-99C6-4B85B6B716DA}" srcOrd="0" destOrd="0" presId="urn:microsoft.com/office/officeart/2005/8/layout/list1"/>
    <dgm:cxn modelId="{BB5CC954-431F-4DEC-8FF6-0BB6E7C059F3}" type="presParOf" srcId="{4E751212-BB03-468E-8801-A6110B99E115}" destId="{5F88F46F-9C04-43BF-9354-D607808C1E95}" srcOrd="1" destOrd="0" presId="urn:microsoft.com/office/officeart/2005/8/layout/list1"/>
    <dgm:cxn modelId="{B64E602B-4B17-4E80-83FA-7A808A87CB0B}" type="presParOf" srcId="{26D346AB-4C8F-49C2-AE07-FF61709141D3}" destId="{A350648F-B77C-4FBA-B3B7-69FF786FABCF}" srcOrd="1" destOrd="0" presId="urn:microsoft.com/office/officeart/2005/8/layout/list1"/>
    <dgm:cxn modelId="{B0A8C5AC-A01E-4868-AD1F-E10E00D63C92}" type="presParOf" srcId="{26D346AB-4C8F-49C2-AE07-FF61709141D3}" destId="{6FA2E7A3-41DE-40CE-901C-50CCAA4A44BC}" srcOrd="2" destOrd="0" presId="urn:microsoft.com/office/officeart/2005/8/layout/list1"/>
    <dgm:cxn modelId="{BA2E717C-1972-4367-8A91-59A455D3FB56}" type="presParOf" srcId="{26D346AB-4C8F-49C2-AE07-FF61709141D3}" destId="{0E4D7CC0-6AD2-42C2-A56A-1E30492431EF}" srcOrd="3" destOrd="0" presId="urn:microsoft.com/office/officeart/2005/8/layout/list1"/>
    <dgm:cxn modelId="{C8D28115-1759-4652-84D6-205ABA3694D2}" type="presParOf" srcId="{26D346AB-4C8F-49C2-AE07-FF61709141D3}" destId="{AD5505C3-622C-4FFD-B65D-B8BE85636F40}" srcOrd="4" destOrd="0" presId="urn:microsoft.com/office/officeart/2005/8/layout/list1"/>
    <dgm:cxn modelId="{16416500-9AB3-4627-A85D-0C117F715785}" type="presParOf" srcId="{AD5505C3-622C-4FFD-B65D-B8BE85636F40}" destId="{2EA9B6CF-79A7-4E32-A776-AB9478405557}" srcOrd="0" destOrd="0" presId="urn:microsoft.com/office/officeart/2005/8/layout/list1"/>
    <dgm:cxn modelId="{0EFA9AEB-40AB-4CC2-A133-BC678A11D724}" type="presParOf" srcId="{AD5505C3-622C-4FFD-B65D-B8BE85636F40}" destId="{763C2C63-0864-4751-8C75-2F05EA3B29C1}" srcOrd="1" destOrd="0" presId="urn:microsoft.com/office/officeart/2005/8/layout/list1"/>
    <dgm:cxn modelId="{761A0D8A-3707-4F84-A150-4C8675047744}" type="presParOf" srcId="{26D346AB-4C8F-49C2-AE07-FF61709141D3}" destId="{E15A9B0D-869E-4A5D-B2E1-54ECDEE00779}" srcOrd="5" destOrd="0" presId="urn:microsoft.com/office/officeart/2005/8/layout/list1"/>
    <dgm:cxn modelId="{6F5792EC-72E9-4F47-8512-CC727B2F5409}" type="presParOf" srcId="{26D346AB-4C8F-49C2-AE07-FF61709141D3}" destId="{98C693C9-A561-4D4B-A8EC-FE2108A116D5}" srcOrd="6" destOrd="0" presId="urn:microsoft.com/office/officeart/2005/8/layout/list1"/>
    <dgm:cxn modelId="{04F6D2E5-0186-4FA3-855F-A0665C8267DB}" type="presParOf" srcId="{26D346AB-4C8F-49C2-AE07-FF61709141D3}" destId="{0EE7C364-A5AA-446E-A60D-467A0B76BB5C}" srcOrd="7" destOrd="0" presId="urn:microsoft.com/office/officeart/2005/8/layout/list1"/>
    <dgm:cxn modelId="{B8D99BEF-686D-46B4-B719-6C202C4B757A}" type="presParOf" srcId="{26D346AB-4C8F-49C2-AE07-FF61709141D3}" destId="{AD195383-4BD6-47D4-8AC0-EB7865A8FF57}" srcOrd="8" destOrd="0" presId="urn:microsoft.com/office/officeart/2005/8/layout/list1"/>
    <dgm:cxn modelId="{6B7ACB61-EFAC-4915-9065-5F1D130F9732}" type="presParOf" srcId="{AD195383-4BD6-47D4-8AC0-EB7865A8FF57}" destId="{DF773FC9-EF94-49D7-9625-8D5DBE26C1E3}" srcOrd="0" destOrd="0" presId="urn:microsoft.com/office/officeart/2005/8/layout/list1"/>
    <dgm:cxn modelId="{5E82DE87-0BBE-4063-9EA7-E97E14D921D4}" type="presParOf" srcId="{AD195383-4BD6-47D4-8AC0-EB7865A8FF57}" destId="{4EBDEC00-AF73-441B-B0E3-078B51F05D2F}" srcOrd="1" destOrd="0" presId="urn:microsoft.com/office/officeart/2005/8/layout/list1"/>
    <dgm:cxn modelId="{17933BAD-5B09-49E8-A6D2-3A7F90EA346B}" type="presParOf" srcId="{26D346AB-4C8F-49C2-AE07-FF61709141D3}" destId="{3D76E717-6902-4A89-AE6D-54DD842EC314}" srcOrd="9" destOrd="0" presId="urn:microsoft.com/office/officeart/2005/8/layout/list1"/>
    <dgm:cxn modelId="{FF74DAF6-5E60-4676-9280-A3A2DD48BFA2}" type="presParOf" srcId="{26D346AB-4C8F-49C2-AE07-FF61709141D3}" destId="{6656E4D3-058C-4C5D-AC2F-437DFA6001EB}" srcOrd="10" destOrd="0" presId="urn:microsoft.com/office/officeart/2005/8/layout/list1"/>
    <dgm:cxn modelId="{11A321C0-82D0-4EF5-AC5D-7D6D1BC85170}" type="presParOf" srcId="{26D346AB-4C8F-49C2-AE07-FF61709141D3}" destId="{C01CCCE3-B845-4735-9D0E-E5ADC9CCFC86}" srcOrd="11" destOrd="0" presId="urn:microsoft.com/office/officeart/2005/8/layout/list1"/>
    <dgm:cxn modelId="{1B15C394-CC49-4DC5-A374-D4B2FA0FE0C2}" type="presParOf" srcId="{26D346AB-4C8F-49C2-AE07-FF61709141D3}" destId="{75768754-EDAC-4518-90DF-A98DF3F8EBED}" srcOrd="12" destOrd="0" presId="urn:microsoft.com/office/officeart/2005/8/layout/list1"/>
    <dgm:cxn modelId="{961A21A7-08FC-4B2E-A1FE-63A0E4A5E1BB}" type="presParOf" srcId="{75768754-EDAC-4518-90DF-A98DF3F8EBED}" destId="{8BBE2F4B-B476-43C0-B62E-4A1DFA946C74}" srcOrd="0" destOrd="0" presId="urn:microsoft.com/office/officeart/2005/8/layout/list1"/>
    <dgm:cxn modelId="{E967E8F8-0262-47F1-99D5-CC1B28797582}" type="presParOf" srcId="{75768754-EDAC-4518-90DF-A98DF3F8EBED}" destId="{AEA480C7-9658-4F59-AB55-11077B95D010}" srcOrd="1" destOrd="0" presId="urn:microsoft.com/office/officeart/2005/8/layout/list1"/>
    <dgm:cxn modelId="{2CA17AB7-DDFB-4D94-9FA6-7DF666C17BB9}" type="presParOf" srcId="{26D346AB-4C8F-49C2-AE07-FF61709141D3}" destId="{3F8782A0-2C85-42CD-8941-CD1838E403D4}" srcOrd="13" destOrd="0" presId="urn:microsoft.com/office/officeart/2005/8/layout/list1"/>
    <dgm:cxn modelId="{9A3E0DB0-A23C-4847-B021-B35C317599F7}" type="presParOf" srcId="{26D346AB-4C8F-49C2-AE07-FF61709141D3}" destId="{58560142-D65D-43C4-9C05-DB9E7A9006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54948-525F-4D31-ABC7-559ED2CE073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AAD67C8-A890-4D8A-B7E2-945D4BD2CFAD}">
      <dgm:prSet/>
      <dgm:spPr/>
      <dgm:t>
        <a:bodyPr/>
        <a:lstStyle/>
        <a:p>
          <a:r>
            <a:rPr lang="vi-VN" dirty="0"/>
            <a:t>Đổi màu chất chỉ thị</a:t>
          </a:r>
          <a:endParaRPr lang="en-US" dirty="0"/>
        </a:p>
      </dgm:t>
    </dgm:pt>
    <dgm:pt modelId="{3618DA05-5F6E-4DAC-9737-C62269D4E68A}" type="parTrans" cxnId="{A09CC44F-76FB-4EFF-A7C1-B96A437AF176}">
      <dgm:prSet/>
      <dgm:spPr/>
      <dgm:t>
        <a:bodyPr/>
        <a:lstStyle/>
        <a:p>
          <a:endParaRPr lang="en-US"/>
        </a:p>
      </dgm:t>
    </dgm:pt>
    <dgm:pt modelId="{63763DA1-9719-4C3E-B54A-B435CC234868}" type="sibTrans" cxnId="{A09CC44F-76FB-4EFF-A7C1-B96A437AF176}">
      <dgm:prSet/>
      <dgm:spPr/>
      <dgm:t>
        <a:bodyPr/>
        <a:lstStyle/>
        <a:p>
          <a:endParaRPr lang="en-US"/>
        </a:p>
      </dgm:t>
    </dgm:pt>
    <dgm:pt modelId="{AC993B3A-B0F5-4C36-A18C-F6F7314F7CDC}">
      <dgm:prSet/>
      <dgm:spPr/>
      <dgm:t>
        <a:bodyPr/>
        <a:lstStyle/>
        <a:p>
          <a:r>
            <a:rPr lang="vi-VN"/>
            <a:t>Tác dụng với dung dịch axit</a:t>
          </a:r>
          <a:endParaRPr lang="en-US"/>
        </a:p>
      </dgm:t>
    </dgm:pt>
    <dgm:pt modelId="{D439A474-65CB-4923-870A-A1531CB05996}" type="parTrans" cxnId="{AB9A883B-50B2-4704-81D5-A6716E8A5B67}">
      <dgm:prSet/>
      <dgm:spPr/>
      <dgm:t>
        <a:bodyPr/>
        <a:lstStyle/>
        <a:p>
          <a:endParaRPr lang="en-US"/>
        </a:p>
      </dgm:t>
    </dgm:pt>
    <dgm:pt modelId="{328C92A5-D3CF-42C7-A940-18D2FCB6250A}" type="sibTrans" cxnId="{AB9A883B-50B2-4704-81D5-A6716E8A5B67}">
      <dgm:prSet/>
      <dgm:spPr/>
      <dgm:t>
        <a:bodyPr/>
        <a:lstStyle/>
        <a:p>
          <a:endParaRPr lang="en-US"/>
        </a:p>
      </dgm:t>
    </dgm:pt>
    <dgm:pt modelId="{060F7834-6DB4-41CE-9318-2554CC7A41EC}">
      <dgm:prSet/>
      <dgm:spPr/>
      <dgm:t>
        <a:bodyPr/>
        <a:lstStyle/>
        <a:p>
          <a:r>
            <a:rPr lang="vi-VN"/>
            <a:t>Tác dụng với oxit axit</a:t>
          </a:r>
          <a:endParaRPr lang="en-US"/>
        </a:p>
      </dgm:t>
    </dgm:pt>
    <dgm:pt modelId="{FBD0D20D-C0D9-4A88-82CE-07ACA00C6955}" type="parTrans" cxnId="{96058647-7C8A-4920-A492-4226E99CB1A7}">
      <dgm:prSet/>
      <dgm:spPr/>
      <dgm:t>
        <a:bodyPr/>
        <a:lstStyle/>
        <a:p>
          <a:endParaRPr lang="en-US"/>
        </a:p>
      </dgm:t>
    </dgm:pt>
    <dgm:pt modelId="{F41FDF7D-B43F-41D4-8848-F4D767FADC4B}" type="sibTrans" cxnId="{96058647-7C8A-4920-A492-4226E99CB1A7}">
      <dgm:prSet/>
      <dgm:spPr/>
      <dgm:t>
        <a:bodyPr/>
        <a:lstStyle/>
        <a:p>
          <a:endParaRPr lang="en-US"/>
        </a:p>
      </dgm:t>
    </dgm:pt>
    <dgm:pt modelId="{8E87FB26-8DE2-4E6C-8A59-D66778642F82}">
      <dgm:prSet/>
      <dgm:spPr/>
      <dgm:t>
        <a:bodyPr/>
        <a:lstStyle/>
        <a:p>
          <a:r>
            <a:rPr lang="vi-VN"/>
            <a:t>Tác dụng với dd muối</a:t>
          </a:r>
          <a:endParaRPr lang="en-US"/>
        </a:p>
      </dgm:t>
    </dgm:pt>
    <dgm:pt modelId="{8013C69F-A013-4219-BD64-AB3F49392605}" type="parTrans" cxnId="{CCC39A2D-6904-4CFC-A9F8-9D6307537BBD}">
      <dgm:prSet/>
      <dgm:spPr/>
      <dgm:t>
        <a:bodyPr/>
        <a:lstStyle/>
        <a:p>
          <a:endParaRPr lang="en-US"/>
        </a:p>
      </dgm:t>
    </dgm:pt>
    <dgm:pt modelId="{347FA8FB-EF4C-49F3-B77A-33B68795F2C2}" type="sibTrans" cxnId="{CCC39A2D-6904-4CFC-A9F8-9D6307537BBD}">
      <dgm:prSet/>
      <dgm:spPr/>
      <dgm:t>
        <a:bodyPr/>
        <a:lstStyle/>
        <a:p>
          <a:endParaRPr lang="en-US"/>
        </a:p>
      </dgm:t>
    </dgm:pt>
    <dgm:pt modelId="{059EA12E-DC5A-41EC-8093-E4C6FA09A660}" type="pres">
      <dgm:prSet presAssocID="{EFA54948-525F-4D31-ABC7-559ED2CE07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118CC3-D62D-412C-B010-63A96EC6AFB4}" type="pres">
      <dgm:prSet presAssocID="{9AAD67C8-A890-4D8A-B7E2-945D4BD2CFAD}" presName="hierRoot1" presStyleCnt="0"/>
      <dgm:spPr/>
    </dgm:pt>
    <dgm:pt modelId="{30271CE1-F891-4615-B968-6230CD438783}" type="pres">
      <dgm:prSet presAssocID="{9AAD67C8-A890-4D8A-B7E2-945D4BD2CFAD}" presName="composite" presStyleCnt="0"/>
      <dgm:spPr/>
    </dgm:pt>
    <dgm:pt modelId="{7EE0C6A0-D0EE-4FB2-AB0E-F3C1B81DEB7C}" type="pres">
      <dgm:prSet presAssocID="{9AAD67C8-A890-4D8A-B7E2-945D4BD2CFAD}" presName="background" presStyleLbl="node0" presStyleIdx="0" presStyleCnt="4"/>
      <dgm:spPr/>
    </dgm:pt>
    <dgm:pt modelId="{55AE7934-9785-4DBB-A488-359D64E71804}" type="pres">
      <dgm:prSet presAssocID="{9AAD67C8-A890-4D8A-B7E2-945D4BD2CFAD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B464F-F886-41C5-B108-5BB7FFE5774E}" type="pres">
      <dgm:prSet presAssocID="{9AAD67C8-A890-4D8A-B7E2-945D4BD2CFAD}" presName="hierChild2" presStyleCnt="0"/>
      <dgm:spPr/>
    </dgm:pt>
    <dgm:pt modelId="{B4F4A7B7-EFD6-4D5F-ACBC-89AC58DFB2F7}" type="pres">
      <dgm:prSet presAssocID="{AC993B3A-B0F5-4C36-A18C-F6F7314F7CDC}" presName="hierRoot1" presStyleCnt="0"/>
      <dgm:spPr/>
    </dgm:pt>
    <dgm:pt modelId="{937301AE-0C8A-44D4-BCCF-291C0B1583E9}" type="pres">
      <dgm:prSet presAssocID="{AC993B3A-B0F5-4C36-A18C-F6F7314F7CDC}" presName="composite" presStyleCnt="0"/>
      <dgm:spPr/>
    </dgm:pt>
    <dgm:pt modelId="{D16EDD8F-93A0-4320-A698-5EF4D7FA6648}" type="pres">
      <dgm:prSet presAssocID="{AC993B3A-B0F5-4C36-A18C-F6F7314F7CDC}" presName="background" presStyleLbl="node0" presStyleIdx="1" presStyleCnt="4"/>
      <dgm:spPr/>
    </dgm:pt>
    <dgm:pt modelId="{1A633734-615B-4793-B71A-3DAD68FCFABC}" type="pres">
      <dgm:prSet presAssocID="{AC993B3A-B0F5-4C36-A18C-F6F7314F7CDC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4DE50-81C7-4B27-A6F5-5477B6F15ED9}" type="pres">
      <dgm:prSet presAssocID="{AC993B3A-B0F5-4C36-A18C-F6F7314F7CDC}" presName="hierChild2" presStyleCnt="0"/>
      <dgm:spPr/>
    </dgm:pt>
    <dgm:pt modelId="{6F873C18-A0CD-4FF2-9FED-DACDC76DFA7D}" type="pres">
      <dgm:prSet presAssocID="{060F7834-6DB4-41CE-9318-2554CC7A41EC}" presName="hierRoot1" presStyleCnt="0"/>
      <dgm:spPr/>
    </dgm:pt>
    <dgm:pt modelId="{0823AE9D-A10B-4B3E-A5CA-6EABB331C0A4}" type="pres">
      <dgm:prSet presAssocID="{060F7834-6DB4-41CE-9318-2554CC7A41EC}" presName="composite" presStyleCnt="0"/>
      <dgm:spPr/>
    </dgm:pt>
    <dgm:pt modelId="{F69B3F74-5418-44F1-9B68-00E11642FAF6}" type="pres">
      <dgm:prSet presAssocID="{060F7834-6DB4-41CE-9318-2554CC7A41EC}" presName="background" presStyleLbl="node0" presStyleIdx="2" presStyleCnt="4"/>
      <dgm:spPr/>
    </dgm:pt>
    <dgm:pt modelId="{55848D1D-D29E-475D-8A50-28D462B7D423}" type="pres">
      <dgm:prSet presAssocID="{060F7834-6DB4-41CE-9318-2554CC7A41EC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2E79E-E715-40B1-BE11-F21B49450ABF}" type="pres">
      <dgm:prSet presAssocID="{060F7834-6DB4-41CE-9318-2554CC7A41EC}" presName="hierChild2" presStyleCnt="0"/>
      <dgm:spPr/>
    </dgm:pt>
    <dgm:pt modelId="{0565F2E5-CB32-4A56-BC93-081283B689A0}" type="pres">
      <dgm:prSet presAssocID="{8E87FB26-8DE2-4E6C-8A59-D66778642F82}" presName="hierRoot1" presStyleCnt="0"/>
      <dgm:spPr/>
    </dgm:pt>
    <dgm:pt modelId="{6D12D9BE-A15B-43B1-8026-9941A2FBD05A}" type="pres">
      <dgm:prSet presAssocID="{8E87FB26-8DE2-4E6C-8A59-D66778642F82}" presName="composite" presStyleCnt="0"/>
      <dgm:spPr/>
    </dgm:pt>
    <dgm:pt modelId="{AB340341-96B1-496E-BC30-9D0171E758B8}" type="pres">
      <dgm:prSet presAssocID="{8E87FB26-8DE2-4E6C-8A59-D66778642F82}" presName="background" presStyleLbl="node0" presStyleIdx="3" presStyleCnt="4"/>
      <dgm:spPr/>
    </dgm:pt>
    <dgm:pt modelId="{77885843-3C59-46B5-A4DB-0B19C6513993}" type="pres">
      <dgm:prSet presAssocID="{8E87FB26-8DE2-4E6C-8A59-D66778642F82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FF01B1-ACC5-47AB-8102-E389D9A71536}" type="pres">
      <dgm:prSet presAssocID="{8E87FB26-8DE2-4E6C-8A59-D66778642F82}" presName="hierChild2" presStyleCnt="0"/>
      <dgm:spPr/>
    </dgm:pt>
  </dgm:ptLst>
  <dgm:cxnLst>
    <dgm:cxn modelId="{10907F97-9DBD-44B3-BD94-B67FB2FB1F09}" type="presOf" srcId="{EFA54948-525F-4D31-ABC7-559ED2CE0732}" destId="{059EA12E-DC5A-41EC-8093-E4C6FA09A660}" srcOrd="0" destOrd="0" presId="urn:microsoft.com/office/officeart/2005/8/layout/hierarchy1"/>
    <dgm:cxn modelId="{CCC39A2D-6904-4CFC-A9F8-9D6307537BBD}" srcId="{EFA54948-525F-4D31-ABC7-559ED2CE0732}" destId="{8E87FB26-8DE2-4E6C-8A59-D66778642F82}" srcOrd="3" destOrd="0" parTransId="{8013C69F-A013-4219-BD64-AB3F49392605}" sibTransId="{347FA8FB-EF4C-49F3-B77A-33B68795F2C2}"/>
    <dgm:cxn modelId="{444C8B8C-DD6E-4ABF-940D-F3044A7419A1}" type="presOf" srcId="{8E87FB26-8DE2-4E6C-8A59-D66778642F82}" destId="{77885843-3C59-46B5-A4DB-0B19C6513993}" srcOrd="0" destOrd="0" presId="urn:microsoft.com/office/officeart/2005/8/layout/hierarchy1"/>
    <dgm:cxn modelId="{A09CC44F-76FB-4EFF-A7C1-B96A437AF176}" srcId="{EFA54948-525F-4D31-ABC7-559ED2CE0732}" destId="{9AAD67C8-A890-4D8A-B7E2-945D4BD2CFAD}" srcOrd="0" destOrd="0" parTransId="{3618DA05-5F6E-4DAC-9737-C62269D4E68A}" sibTransId="{63763DA1-9719-4C3E-B54A-B435CC234868}"/>
    <dgm:cxn modelId="{AB9A883B-50B2-4704-81D5-A6716E8A5B67}" srcId="{EFA54948-525F-4D31-ABC7-559ED2CE0732}" destId="{AC993B3A-B0F5-4C36-A18C-F6F7314F7CDC}" srcOrd="1" destOrd="0" parTransId="{D439A474-65CB-4923-870A-A1531CB05996}" sibTransId="{328C92A5-D3CF-42C7-A940-18D2FCB6250A}"/>
    <dgm:cxn modelId="{1A203B10-CCED-47B0-BDAA-3CA7023F224F}" type="presOf" srcId="{060F7834-6DB4-41CE-9318-2554CC7A41EC}" destId="{55848D1D-D29E-475D-8A50-28D462B7D423}" srcOrd="0" destOrd="0" presId="urn:microsoft.com/office/officeart/2005/8/layout/hierarchy1"/>
    <dgm:cxn modelId="{D290B8D9-3A8D-4022-B61E-3BEE16350691}" type="presOf" srcId="{AC993B3A-B0F5-4C36-A18C-F6F7314F7CDC}" destId="{1A633734-615B-4793-B71A-3DAD68FCFABC}" srcOrd="0" destOrd="0" presId="urn:microsoft.com/office/officeart/2005/8/layout/hierarchy1"/>
    <dgm:cxn modelId="{7A07D802-24F3-4A87-9155-3F9BD609144E}" type="presOf" srcId="{9AAD67C8-A890-4D8A-B7E2-945D4BD2CFAD}" destId="{55AE7934-9785-4DBB-A488-359D64E71804}" srcOrd="0" destOrd="0" presId="urn:microsoft.com/office/officeart/2005/8/layout/hierarchy1"/>
    <dgm:cxn modelId="{96058647-7C8A-4920-A492-4226E99CB1A7}" srcId="{EFA54948-525F-4D31-ABC7-559ED2CE0732}" destId="{060F7834-6DB4-41CE-9318-2554CC7A41EC}" srcOrd="2" destOrd="0" parTransId="{FBD0D20D-C0D9-4A88-82CE-07ACA00C6955}" sibTransId="{F41FDF7D-B43F-41D4-8848-F4D767FADC4B}"/>
    <dgm:cxn modelId="{173E4591-3DED-48F5-8C41-DB2ECC0B88EC}" type="presParOf" srcId="{059EA12E-DC5A-41EC-8093-E4C6FA09A660}" destId="{EB118CC3-D62D-412C-B010-63A96EC6AFB4}" srcOrd="0" destOrd="0" presId="urn:microsoft.com/office/officeart/2005/8/layout/hierarchy1"/>
    <dgm:cxn modelId="{01B3ECE4-2C13-44B9-A7E1-93AF9CBDC52F}" type="presParOf" srcId="{EB118CC3-D62D-412C-B010-63A96EC6AFB4}" destId="{30271CE1-F891-4615-B968-6230CD438783}" srcOrd="0" destOrd="0" presId="urn:microsoft.com/office/officeart/2005/8/layout/hierarchy1"/>
    <dgm:cxn modelId="{98AF38E9-09E5-4A3F-B08E-B98878260694}" type="presParOf" srcId="{30271CE1-F891-4615-B968-6230CD438783}" destId="{7EE0C6A0-D0EE-4FB2-AB0E-F3C1B81DEB7C}" srcOrd="0" destOrd="0" presId="urn:microsoft.com/office/officeart/2005/8/layout/hierarchy1"/>
    <dgm:cxn modelId="{F0A6637D-7B6F-402C-B501-824D0FB8C181}" type="presParOf" srcId="{30271CE1-F891-4615-B968-6230CD438783}" destId="{55AE7934-9785-4DBB-A488-359D64E71804}" srcOrd="1" destOrd="0" presId="urn:microsoft.com/office/officeart/2005/8/layout/hierarchy1"/>
    <dgm:cxn modelId="{8B471B8D-0CB6-4F6F-A574-AF407B3389DB}" type="presParOf" srcId="{EB118CC3-D62D-412C-B010-63A96EC6AFB4}" destId="{B87B464F-F886-41C5-B108-5BB7FFE5774E}" srcOrd="1" destOrd="0" presId="urn:microsoft.com/office/officeart/2005/8/layout/hierarchy1"/>
    <dgm:cxn modelId="{79A5066D-8DE4-4114-9D91-9CD7171B1E58}" type="presParOf" srcId="{059EA12E-DC5A-41EC-8093-E4C6FA09A660}" destId="{B4F4A7B7-EFD6-4D5F-ACBC-89AC58DFB2F7}" srcOrd="1" destOrd="0" presId="urn:microsoft.com/office/officeart/2005/8/layout/hierarchy1"/>
    <dgm:cxn modelId="{119FE457-002E-4CC4-A4C8-AC22FC98533D}" type="presParOf" srcId="{B4F4A7B7-EFD6-4D5F-ACBC-89AC58DFB2F7}" destId="{937301AE-0C8A-44D4-BCCF-291C0B1583E9}" srcOrd="0" destOrd="0" presId="urn:microsoft.com/office/officeart/2005/8/layout/hierarchy1"/>
    <dgm:cxn modelId="{D6B08BCD-75A3-4D7B-A2FA-8FB807FDC43A}" type="presParOf" srcId="{937301AE-0C8A-44D4-BCCF-291C0B1583E9}" destId="{D16EDD8F-93A0-4320-A698-5EF4D7FA6648}" srcOrd="0" destOrd="0" presId="urn:microsoft.com/office/officeart/2005/8/layout/hierarchy1"/>
    <dgm:cxn modelId="{FE93B712-E496-4844-B27D-52A588594757}" type="presParOf" srcId="{937301AE-0C8A-44D4-BCCF-291C0B1583E9}" destId="{1A633734-615B-4793-B71A-3DAD68FCFABC}" srcOrd="1" destOrd="0" presId="urn:microsoft.com/office/officeart/2005/8/layout/hierarchy1"/>
    <dgm:cxn modelId="{F62DB6EA-E77A-49BD-8175-F682E3143408}" type="presParOf" srcId="{B4F4A7B7-EFD6-4D5F-ACBC-89AC58DFB2F7}" destId="{9924DE50-81C7-4B27-A6F5-5477B6F15ED9}" srcOrd="1" destOrd="0" presId="urn:microsoft.com/office/officeart/2005/8/layout/hierarchy1"/>
    <dgm:cxn modelId="{B916082E-53DE-4A4D-AEBC-FDCD9E0E0E90}" type="presParOf" srcId="{059EA12E-DC5A-41EC-8093-E4C6FA09A660}" destId="{6F873C18-A0CD-4FF2-9FED-DACDC76DFA7D}" srcOrd="2" destOrd="0" presId="urn:microsoft.com/office/officeart/2005/8/layout/hierarchy1"/>
    <dgm:cxn modelId="{BF655220-5C5B-4973-88AE-C114E62247BA}" type="presParOf" srcId="{6F873C18-A0CD-4FF2-9FED-DACDC76DFA7D}" destId="{0823AE9D-A10B-4B3E-A5CA-6EABB331C0A4}" srcOrd="0" destOrd="0" presId="urn:microsoft.com/office/officeart/2005/8/layout/hierarchy1"/>
    <dgm:cxn modelId="{8235F03F-F111-4B4F-A4BD-FB9FF1B3F346}" type="presParOf" srcId="{0823AE9D-A10B-4B3E-A5CA-6EABB331C0A4}" destId="{F69B3F74-5418-44F1-9B68-00E11642FAF6}" srcOrd="0" destOrd="0" presId="urn:microsoft.com/office/officeart/2005/8/layout/hierarchy1"/>
    <dgm:cxn modelId="{93ED443E-87C2-489F-BA3D-5226363A5227}" type="presParOf" srcId="{0823AE9D-A10B-4B3E-A5CA-6EABB331C0A4}" destId="{55848D1D-D29E-475D-8A50-28D462B7D423}" srcOrd="1" destOrd="0" presId="urn:microsoft.com/office/officeart/2005/8/layout/hierarchy1"/>
    <dgm:cxn modelId="{1F94611D-35FE-434F-A765-A4E7D5DC5ECF}" type="presParOf" srcId="{6F873C18-A0CD-4FF2-9FED-DACDC76DFA7D}" destId="{0D92E79E-E715-40B1-BE11-F21B49450ABF}" srcOrd="1" destOrd="0" presId="urn:microsoft.com/office/officeart/2005/8/layout/hierarchy1"/>
    <dgm:cxn modelId="{84541341-6D5D-4C8C-B46A-3F7FC95C293C}" type="presParOf" srcId="{059EA12E-DC5A-41EC-8093-E4C6FA09A660}" destId="{0565F2E5-CB32-4A56-BC93-081283B689A0}" srcOrd="3" destOrd="0" presId="urn:microsoft.com/office/officeart/2005/8/layout/hierarchy1"/>
    <dgm:cxn modelId="{A80B92D7-4453-4CE0-9217-B4585946290B}" type="presParOf" srcId="{0565F2E5-CB32-4A56-BC93-081283B689A0}" destId="{6D12D9BE-A15B-43B1-8026-9941A2FBD05A}" srcOrd="0" destOrd="0" presId="urn:microsoft.com/office/officeart/2005/8/layout/hierarchy1"/>
    <dgm:cxn modelId="{5C6EAC59-D466-4AAC-B25C-D9A8CE15DF18}" type="presParOf" srcId="{6D12D9BE-A15B-43B1-8026-9941A2FBD05A}" destId="{AB340341-96B1-496E-BC30-9D0171E758B8}" srcOrd="0" destOrd="0" presId="urn:microsoft.com/office/officeart/2005/8/layout/hierarchy1"/>
    <dgm:cxn modelId="{1E025781-B51F-4C54-915A-40D2AEBF7070}" type="presParOf" srcId="{6D12D9BE-A15B-43B1-8026-9941A2FBD05A}" destId="{77885843-3C59-46B5-A4DB-0B19C6513993}" srcOrd="1" destOrd="0" presId="urn:microsoft.com/office/officeart/2005/8/layout/hierarchy1"/>
    <dgm:cxn modelId="{D2C6FF66-AE6F-4E2A-AEA3-5FC1B3AD504F}" type="presParOf" srcId="{0565F2E5-CB32-4A56-BC93-081283B689A0}" destId="{F8FF01B1-ACC5-47AB-8102-E389D9A715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2E7A3-41DE-40CE-901C-50CCAA4A44BC}">
      <dsp:nvSpPr>
        <dsp:cNvPr id="0" name=""/>
        <dsp:cNvSpPr/>
      </dsp:nvSpPr>
      <dsp:spPr>
        <a:xfrm>
          <a:off x="0" y="668406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F46F-9C04-43BF-9354-D607808C1E95}">
      <dsp:nvSpPr>
        <dsp:cNvPr id="0" name=""/>
        <dsp:cNvSpPr/>
      </dsp:nvSpPr>
      <dsp:spPr>
        <a:xfrm>
          <a:off x="313182" y="287783"/>
          <a:ext cx="4384548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Đổi màu chất chỉ thị màu</a:t>
          </a:r>
          <a:endParaRPr lang="en-US" sz="2800" kern="1200" dirty="0"/>
        </a:p>
      </dsp:txBody>
      <dsp:txXfrm>
        <a:off x="353531" y="328132"/>
        <a:ext cx="4303850" cy="745862"/>
      </dsp:txXfrm>
    </dsp:sp>
    <dsp:sp modelId="{98C693C9-A561-4D4B-A8EC-FE2108A116D5}">
      <dsp:nvSpPr>
        <dsp:cNvPr id="0" name=""/>
        <dsp:cNvSpPr/>
      </dsp:nvSpPr>
      <dsp:spPr>
        <a:xfrm>
          <a:off x="0" y="1971143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C2C63-0864-4751-8C75-2F05EA3B29C1}">
      <dsp:nvSpPr>
        <dsp:cNvPr id="0" name=""/>
        <dsp:cNvSpPr/>
      </dsp:nvSpPr>
      <dsp:spPr>
        <a:xfrm>
          <a:off x="313182" y="1557863"/>
          <a:ext cx="4384548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Tác dụng với dd axit</a:t>
          </a:r>
          <a:endParaRPr lang="en-US" sz="2800" kern="1200" dirty="0"/>
        </a:p>
      </dsp:txBody>
      <dsp:txXfrm>
        <a:off x="353531" y="1598212"/>
        <a:ext cx="4303850" cy="745862"/>
      </dsp:txXfrm>
    </dsp:sp>
    <dsp:sp modelId="{6656E4D3-058C-4C5D-AC2F-437DFA6001EB}">
      <dsp:nvSpPr>
        <dsp:cNvPr id="0" name=""/>
        <dsp:cNvSpPr/>
      </dsp:nvSpPr>
      <dsp:spPr>
        <a:xfrm>
          <a:off x="0" y="3241223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DEC00-AF73-441B-B0E3-078B51F05D2F}">
      <dsp:nvSpPr>
        <dsp:cNvPr id="0" name=""/>
        <dsp:cNvSpPr/>
      </dsp:nvSpPr>
      <dsp:spPr>
        <a:xfrm>
          <a:off x="313182" y="2827944"/>
          <a:ext cx="4384548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Tác dụng với oxit axit</a:t>
          </a:r>
          <a:endParaRPr lang="en-US" sz="2800" kern="1200"/>
        </a:p>
      </dsp:txBody>
      <dsp:txXfrm>
        <a:off x="353531" y="2868293"/>
        <a:ext cx="4303850" cy="745862"/>
      </dsp:txXfrm>
    </dsp:sp>
    <dsp:sp modelId="{58560142-D65D-43C4-9C05-DB9E7A90061E}">
      <dsp:nvSpPr>
        <dsp:cNvPr id="0" name=""/>
        <dsp:cNvSpPr/>
      </dsp:nvSpPr>
      <dsp:spPr>
        <a:xfrm>
          <a:off x="0" y="4511304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480C7-9658-4F59-AB55-11077B95D010}">
      <dsp:nvSpPr>
        <dsp:cNvPr id="0" name=""/>
        <dsp:cNvSpPr/>
      </dsp:nvSpPr>
      <dsp:spPr>
        <a:xfrm>
          <a:off x="313182" y="4098024"/>
          <a:ext cx="4384548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Tác dụng với dd muối</a:t>
          </a:r>
          <a:endParaRPr lang="en-US" sz="2800" kern="1200"/>
        </a:p>
      </dsp:txBody>
      <dsp:txXfrm>
        <a:off x="353531" y="4138373"/>
        <a:ext cx="4303850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0C6A0-D0EE-4FB2-AB0E-F3C1B81DEB7C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E7934-9785-4DBB-A488-359D64E71804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Đổi màu chất chỉ thị</a:t>
          </a:r>
          <a:endParaRPr lang="en-US" sz="2800" kern="1200" dirty="0"/>
        </a:p>
      </dsp:txBody>
      <dsp:txXfrm>
        <a:off x="299702" y="1282093"/>
        <a:ext cx="2200851" cy="1366505"/>
      </dsp:txXfrm>
    </dsp:sp>
    <dsp:sp modelId="{D16EDD8F-93A0-4320-A698-5EF4D7FA6648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3734-615B-4793-B71A-3DAD68FCFABC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Tác dụng với dung dịch axit</a:t>
          </a:r>
          <a:endParaRPr lang="en-US" sz="2800" kern="1200"/>
        </a:p>
      </dsp:txBody>
      <dsp:txXfrm>
        <a:off x="3093555" y="1282093"/>
        <a:ext cx="2200851" cy="1366505"/>
      </dsp:txXfrm>
    </dsp:sp>
    <dsp:sp modelId="{F69B3F74-5418-44F1-9B68-00E11642FAF6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48D1D-D29E-475D-8A50-28D462B7D423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Tác dụng với oxit axit</a:t>
          </a:r>
          <a:endParaRPr lang="en-US" sz="2800" kern="1200"/>
        </a:p>
      </dsp:txBody>
      <dsp:txXfrm>
        <a:off x="5887408" y="1282093"/>
        <a:ext cx="2200851" cy="1366505"/>
      </dsp:txXfrm>
    </dsp:sp>
    <dsp:sp modelId="{AB340341-96B1-496E-BC30-9D0171E758B8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85843-3C59-46B5-A4DB-0B19C6513993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Tác dụng với dd muối</a:t>
          </a:r>
          <a:endParaRPr lang="en-US" sz="2800" kern="1200"/>
        </a:p>
      </dsp:txBody>
      <dsp:txXfrm>
        <a:off x="8681261" y="1282093"/>
        <a:ext cx="2200851" cy="136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0B98-56DC-4497-967F-370880C00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29338-BBE8-4BC1-A9DB-9B35D09A6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5ACF-2A40-428D-8617-D7A21168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74634-01EB-4042-8B40-76F1B53E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139E2-C8DF-4BA2-AA31-80DAF964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F030-9E1C-4935-A3E1-60093C2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3F534-0521-44F5-93C3-6AD42ACD6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FFA8-F551-4902-895C-ADE916D0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21F05-28CB-4F80-9610-8EEAE251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BBC64-6E21-469B-A760-61E49E2A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E42E1-FADB-426D-98E4-4D80E4BB6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D9D56-DBCF-4EF5-A05B-6B264200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E087-8F95-4A1F-A164-9C81C27E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AD1FA-F774-450F-9F74-97E232BD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3C9F9-6CA2-46FD-B257-AC0C63A9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2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A7C2-3497-40A0-85FC-6B52AC85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2E58-E179-4424-ABF2-0406C15D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3733-2B28-4C81-A16F-3A1C0A33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34B9C-B44B-4B79-AE90-FC20E9BD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F9AE8-90A7-413D-A5EA-A42FEE46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7766-3D45-475A-B35A-9C83D000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AEB1-7302-4A5C-8BF0-0E30C04E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0F5B0-04A3-4EB0-A5B6-1B635082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2BEF-8884-44DF-ACC2-DF8F3812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2ED15-0E8C-4EB2-AC07-842E332C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8CEB-D386-48CE-874D-D8EA4FC4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103BA-6D10-47DF-9F6F-6EB380385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78EC2-5E69-4ED8-A640-F2E5EDCD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BA5D3-24A9-4EEB-B608-8C0F211F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3F0F4-7849-4C7C-A800-F226960F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F1284-32EF-4309-8565-EEE9AF26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9B3A-33BC-4112-B4D6-9D367A4D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D4C9A-43C9-4E8D-925E-3DFAEF5AA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F328A-D01D-4294-B2B9-618322D3E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5C7DE-6C89-4829-9AEC-BC282276A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58080-AF07-4CC9-B25A-509F545AA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7919A-46E2-45A8-9344-E39B3949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F8E01A-FF9C-4240-BC20-3A8681A4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9C5BF-B343-486D-8281-4D4A2636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8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98B0-A280-419D-87B6-2CA442CB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E92BD-2B02-4538-B1A8-E72688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A663F-6260-4B7A-A8AD-1678C77B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E61CE-7125-4C11-9699-0C1E3C5C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4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24892-C503-4D50-80CA-6E900E9F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9CFEA-2746-44B2-AE76-1B63BEDA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42C7-16CA-4499-8CD5-DD7465D8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0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3BFA-6A32-4A56-98A7-3586753C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D550-7596-4D05-BA43-C7F5A2F7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02F-3769-45D2-933B-6CCF6128F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81B1C-EB65-4AC1-B200-9F603807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E419D-CF75-465E-8962-DB81D8D2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6065-D906-4053-888A-82CBC222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7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4B94-4E70-4878-B916-75E6F034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9036B-7203-425C-9368-E4DC4B25F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5B04A-6CC8-4607-8605-8FFAD15FC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88363-0A9A-44A5-B230-AE061442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BB0AC-B42E-470A-841E-7C61778E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8D292-418F-45CA-8FB3-4D5B4F1F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EF476-4520-4C99-9648-BFE13AC8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CAC12-D6D4-41F2-9095-8F8979B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DC90F-A195-42E3-9807-F8B7A619E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ADE1-AAB6-4689-99ED-2183CB680E1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EFA60-003E-4E0F-A07E-1155F0A30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506A5-34A7-41FF-8DCB-6B4E49B9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6554-A414-478D-B0E1-82A3963C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7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8C7C-BF94-407C-86F9-17EBF139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247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022F77-437C-4966-B606-E240DE1EB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2475"/>
                <a:ext cx="10515600" cy="59055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KOH +  HCl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HNO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Ba(OH)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NaOH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 +  K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CuCl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Ca(OH)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Na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022F77-437C-4966-B606-E240DE1EB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2475"/>
                <a:ext cx="10515600" cy="5905500"/>
              </a:xfrm>
              <a:blipFill>
                <a:blip r:embed="rId2"/>
                <a:stretch>
                  <a:fillRect l="-1043" t="-1754" b="-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humbs Up Chicken">
            <a:extLst>
              <a:ext uri="{FF2B5EF4-FFF2-40B4-BE49-F238E27FC236}">
                <a16:creationId xmlns:a16="http://schemas.microsoft.com/office/drawing/2014/main" id="{44D3E176-2506-4099-AFC9-DD4CCDC7C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7" y="318951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18D8C-27BA-44A1-BBC4-615E78F9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MỘT SỐ BAZƠ QUAN TRỌNG.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32B55-1DC2-4EBB-9FA5-1938E3FC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 hiđroxit (NaOH)</a:t>
            </a:r>
          </a:p>
          <a:p>
            <a:pPr>
              <a:buFontTx/>
              <a:buChar char="-"/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chất rắn, không màu, hút ẩm mạnh, tan nhiều trong nước và tỏa nhiệt.</a:t>
            </a:r>
          </a:p>
          <a:p>
            <a:pPr>
              <a:buFontTx/>
              <a:buChar char="-"/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tan trong nước tạo dd NaOH là 1 bazơ tan.</a:t>
            </a:r>
          </a:p>
          <a:p>
            <a:pPr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food, indoor, white, dish&#10;&#10;Description automatically generated">
            <a:extLst>
              <a:ext uri="{FF2B5EF4-FFF2-40B4-BE49-F238E27FC236}">
                <a16:creationId xmlns:a16="http://schemas.microsoft.com/office/drawing/2014/main" id="{F9AF4216-347A-4589-8AAC-0DD674BB2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7" r="-1" b="1134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bottle, empty, several&#10;&#10;Description automatically generated">
            <a:extLst>
              <a:ext uri="{FF2B5EF4-FFF2-40B4-BE49-F238E27FC236}">
                <a16:creationId xmlns:a16="http://schemas.microsoft.com/office/drawing/2014/main" id="{A44D2B89-FAB6-4AB6-A278-45BEB08B1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2" b="820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96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EDA7-837B-4772-AEF8-1D3A2C9C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8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vi-VN" sz="6000" dirty="0"/>
              <a:t>Dd NaOH </a:t>
            </a:r>
            <a:r>
              <a:rPr lang="vi-VN" sz="6000" dirty="0" smtClean="0"/>
              <a:t>có</a:t>
            </a:r>
            <a:r>
              <a:rPr lang="en-US" sz="6000" dirty="0" smtClean="0"/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6000" dirty="0" smtClean="0"/>
              <a:t>  </a:t>
            </a:r>
            <a:r>
              <a:rPr lang="vi-VN" sz="6000" dirty="0"/>
              <a:t>tính chất của 1 bazơ </a:t>
            </a:r>
            <a:r>
              <a:rPr lang="vi-VN" sz="6000" dirty="0" smtClean="0"/>
              <a:t>tan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8D48DC-6B0C-4327-921B-69ACF8B7D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4722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25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9CCE4-7136-431A-B96D-AB890F63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Content Placeholder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18ACB50-4236-4367-869F-176432F7D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1675227"/>
            <a:ext cx="11393214" cy="49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8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D594A-5FFF-4C41-BC6A-B9D16705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rgbClr val="FFFFFF"/>
                </a:solidFill>
              </a:rPr>
              <a:t>Sản xuất NaOH</a:t>
            </a:r>
            <a:endParaRPr lang="en-US" sz="4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072FA-BAA9-472B-918C-5EC5DA87C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8506" y="2490436"/>
                <a:ext cx="10391366" cy="3567173"/>
              </a:xfrm>
            </p:spPr>
            <p:txBody>
              <a:bodyPr anchor="ctr">
                <a:normAutofit/>
              </a:bodyPr>
              <a:lstStyle/>
              <a:p>
                <a:r>
                  <a:rPr lang="vi-VN" sz="3200" b="1" dirty="0" smtClean="0">
                    <a:latin typeface="+mj-lt"/>
                  </a:rPr>
                  <a:t>Phương pháp: Điện phân dung dịch NaCl bão hòa có màng ngăn.</a:t>
                </a:r>
              </a:p>
              <a:p>
                <a:r>
                  <a:rPr lang="vi-VN" sz="3200" b="1" dirty="0">
                    <a:latin typeface="+mj-lt"/>
                  </a:rPr>
                  <a:t>PTHH: </a:t>
                </a:r>
              </a:p>
              <a:p>
                <a:pPr marL="0" indent="0">
                  <a:buNone/>
                </a:pPr>
                <a:r>
                  <a:rPr lang="vi-VN" sz="3200" b="1" dirty="0">
                    <a:latin typeface="+mj-lt"/>
                  </a:rPr>
                  <a:t>2NaCl + 2H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3200" b="1" i="1"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1" i="1" smtClean="0">
                            <a:latin typeface="+mj-lt"/>
                          </a:rPr>
                          <m:t> </m:t>
                        </m:r>
                        <m:r>
                          <a:rPr lang="vi-VN" sz="3200" b="1" i="1">
                            <a:latin typeface="+mj-lt"/>
                          </a:rPr>
                          <m:t>đ</m:t>
                        </m:r>
                        <m:r>
                          <a:rPr lang="vi-VN" sz="3200" b="1" i="1">
                            <a:latin typeface="+mj-lt"/>
                          </a:rPr>
                          <m:t>𝒊</m:t>
                        </m:r>
                        <m:r>
                          <a:rPr lang="vi-VN" sz="3200" b="1" i="1">
                            <a:latin typeface="+mj-lt"/>
                          </a:rPr>
                          <m:t>ệ</m:t>
                        </m:r>
                        <m:r>
                          <a:rPr lang="vi-VN" sz="3200" b="1" i="1">
                            <a:latin typeface="+mj-lt"/>
                          </a:rPr>
                          <m:t>𝒏</m:t>
                        </m:r>
                        <m:r>
                          <a:rPr lang="vi-VN" sz="3200" b="1" i="1">
                            <a:latin typeface="+mj-lt"/>
                          </a:rPr>
                          <m:t> </m:t>
                        </m:r>
                        <m:r>
                          <a:rPr lang="vi-VN" sz="3200" b="1" i="1">
                            <a:latin typeface="+mj-lt"/>
                          </a:rPr>
                          <m:t>𝒑𝒉</m:t>
                        </m:r>
                        <m:r>
                          <a:rPr lang="vi-VN" sz="3200" b="1" i="1">
                            <a:latin typeface="+mj-lt"/>
                          </a:rPr>
                          <m:t>â</m:t>
                        </m:r>
                        <m:r>
                          <a:rPr lang="vi-VN" sz="3200" b="1" i="1">
                            <a:latin typeface="+mj-lt"/>
                          </a:rPr>
                          <m:t>𝒏</m:t>
                        </m:r>
                        <m:r>
                          <a:rPr lang="vi-VN" sz="3200" b="1" i="1">
                            <a:latin typeface="+mj-lt"/>
                          </a:rPr>
                          <m:t> </m:t>
                        </m:r>
                        <m:r>
                          <a:rPr lang="vi-VN" sz="3200" b="1" i="1">
                            <a:latin typeface="+mj-lt"/>
                          </a:rPr>
                          <m:t>𝒅𝒅</m:t>
                        </m:r>
                        <m:r>
                          <a:rPr lang="vi-VN" sz="3200" b="1" i="1">
                            <a:latin typeface="+mj-lt"/>
                          </a:rPr>
                          <m:t> </m:t>
                        </m:r>
                        <m:r>
                          <a:rPr lang="vi-VN" sz="3200" b="1" i="1">
                            <a:latin typeface="+mj-lt"/>
                          </a:rPr>
                          <m:t>𝒄</m:t>
                        </m:r>
                        <m:r>
                          <a:rPr lang="vi-VN" sz="3200" b="1" i="1">
                            <a:latin typeface="+mj-lt"/>
                          </a:rPr>
                          <m:t>ó </m:t>
                        </m:r>
                        <m:r>
                          <a:rPr lang="vi-VN" sz="3200" b="1" i="1">
                            <a:latin typeface="+mj-lt"/>
                          </a:rPr>
                          <m:t>𝒎</m:t>
                        </m:r>
                        <m:r>
                          <a:rPr lang="vi-VN" sz="3200" b="1" i="1">
                            <a:latin typeface="+mj-lt"/>
                          </a:rPr>
                          <m:t>à</m:t>
                        </m:r>
                        <m:r>
                          <a:rPr lang="vi-VN" sz="3200" b="1" i="1">
                            <a:latin typeface="+mj-lt"/>
                          </a:rPr>
                          <m:t>𝒏𝒈</m:t>
                        </m:r>
                        <m:r>
                          <a:rPr lang="vi-VN" sz="3200" b="1" i="1">
                            <a:latin typeface="+mj-lt"/>
                          </a:rPr>
                          <m:t> </m:t>
                        </m:r>
                        <m:r>
                          <a:rPr lang="vi-VN" sz="3200" b="1" i="1">
                            <a:latin typeface="+mj-lt"/>
                          </a:rPr>
                          <m:t>𝒏𝒈</m:t>
                        </m:r>
                        <m:r>
                          <a:rPr lang="vi-VN" sz="3200" b="1" i="1">
                            <a:latin typeface="+mj-lt"/>
                          </a:rPr>
                          <m:t>ă</m:t>
                        </m:r>
                        <m:r>
                          <a:rPr lang="vi-VN" sz="3200" b="1" i="1">
                            <a:latin typeface="+mj-lt"/>
                          </a:rPr>
                          <m:t>𝒏</m:t>
                        </m:r>
                      </m:e>
                    </m:groupChr>
                    <m:r>
                      <a:rPr lang="vi-VN" sz="3200" b="1" i="1">
                        <a:latin typeface="+mj-lt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+mj-lt"/>
                  </a:rPr>
                  <a:t> </a:t>
                </a:r>
                <a:r>
                  <a:rPr lang="vi-VN" sz="3200" b="1" dirty="0" smtClean="0">
                    <a:latin typeface="+mj-lt"/>
                  </a:rPr>
                  <a:t>2NaOH </a:t>
                </a:r>
                <a:r>
                  <a:rPr lang="vi-VN" sz="3200" b="1" dirty="0">
                    <a:latin typeface="+mj-lt"/>
                  </a:rPr>
                  <a:t>+ H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 + Cl</a:t>
                </a:r>
                <a:r>
                  <a:rPr lang="vi-VN" sz="3200" b="1" baseline="-25000" dirty="0">
                    <a:latin typeface="+mj-lt"/>
                  </a:rPr>
                  <a:t>2</a:t>
                </a:r>
              </a:p>
              <a:p>
                <a:pPr marL="0" indent="0">
                  <a:buNone/>
                </a:pPr>
                <a:endParaRPr lang="en-US" sz="2400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072FA-BAA9-472B-918C-5EC5DA87C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8506" y="2490436"/>
                <a:ext cx="10391366" cy="3567173"/>
              </a:xfrm>
              <a:blipFill>
                <a:blip r:embed="rId2"/>
                <a:stretch>
                  <a:fillRect l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6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866E62CB-C289-4EA8-872A-8BC954379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6" y="377073"/>
            <a:ext cx="9275975" cy="627825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F574-9D8F-4B3C-8287-25FE438E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algn="ctr"/>
            <a:r>
              <a:rPr lang="vi-VN" sz="3800" b="1" dirty="0">
                <a:solidFill>
                  <a:srgbClr val="FF0000"/>
                </a:solidFill>
              </a:rPr>
              <a:t>2. Canxi hiđroxit Ca(OH)</a:t>
            </a:r>
            <a:r>
              <a:rPr lang="vi-VN" sz="3800" b="1" baseline="-25000" dirty="0">
                <a:solidFill>
                  <a:srgbClr val="FF0000"/>
                </a:solidFill>
              </a:rPr>
              <a:t>2</a:t>
            </a:r>
            <a:endParaRPr lang="en-US" sz="38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8F48-4290-4096-A1CA-E15D93DE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vi-VN" dirty="0">
                <a:latin typeface="+mj-lt"/>
              </a:rPr>
              <a:t>Tên thường gọi: nước vôi trong.</a:t>
            </a:r>
          </a:p>
          <a:p>
            <a:r>
              <a:rPr lang="vi-VN" dirty="0">
                <a:latin typeface="+mj-lt"/>
              </a:rPr>
              <a:t>Ít tan trong nước</a:t>
            </a:r>
            <a:r>
              <a:rPr lang="vi-VN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4DCA838-4521-4A78-A8E4-56F2FDAE0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14" y="544286"/>
            <a:ext cx="7707086" cy="57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62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7333A-E961-449A-80B9-877DFA40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 fontScale="90000"/>
          </a:bodyPr>
          <a:lstStyle/>
          <a:p>
            <a:r>
              <a:rPr lang="vi-VN" sz="3700" b="1" dirty="0">
                <a:solidFill>
                  <a:srgbClr val="FFFFFF"/>
                </a:solidFill>
              </a:rPr>
              <a:t>Dd Ca(OH)</a:t>
            </a:r>
            <a:r>
              <a:rPr lang="vi-VN" sz="3700" b="1" baseline="-25000" dirty="0">
                <a:solidFill>
                  <a:srgbClr val="FFFFFF"/>
                </a:solidFill>
              </a:rPr>
              <a:t>2</a:t>
            </a:r>
            <a:r>
              <a:rPr lang="vi-VN" sz="3700" b="1" dirty="0">
                <a:solidFill>
                  <a:srgbClr val="FFFFFF"/>
                </a:solidFill>
              </a:rPr>
              <a:t> có 4 tính chất hóa học của bazơ </a:t>
            </a:r>
            <a:r>
              <a:rPr lang="vi-VN" sz="3700" b="1" dirty="0" smtClean="0">
                <a:solidFill>
                  <a:srgbClr val="FFFFFF"/>
                </a:solidFill>
              </a:rPr>
              <a:t>tan</a:t>
            </a:r>
            <a:r>
              <a:rPr lang="en-US" sz="3700" b="1" dirty="0" smtClean="0">
                <a:solidFill>
                  <a:srgbClr val="FFFFFF"/>
                </a:solidFill>
              </a:rPr>
              <a:t>.</a:t>
            </a:r>
            <a:r>
              <a:rPr lang="vi-VN" sz="3700" b="1" dirty="0">
                <a:solidFill>
                  <a:srgbClr val="FFFFFF"/>
                </a:solidFill>
              </a:rPr>
              <a:t/>
            </a:r>
            <a:br>
              <a:rPr lang="vi-VN" sz="3700" b="1" dirty="0">
                <a:solidFill>
                  <a:srgbClr val="FFFFFF"/>
                </a:solidFill>
              </a:rPr>
            </a:br>
            <a:endParaRPr lang="en-US" sz="3700" b="1" dirty="0">
              <a:solidFill>
                <a:srgbClr val="FFFFFF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72D1B0F-B294-4D45-9CC4-0E2D595AD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2837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58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FC939-8A16-488E-A148-BD9D7DC5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different, stone&#10;&#10;Description automatically generated">
            <a:extLst>
              <a:ext uri="{FF2B5EF4-FFF2-40B4-BE49-F238E27FC236}">
                <a16:creationId xmlns:a16="http://schemas.microsoft.com/office/drawing/2014/main" id="{D48BB732-68D4-41A1-B7CB-DDEC71112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927916"/>
            <a:ext cx="11496821" cy="37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C9323378-ED59-4435-8C12-09CB749B9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1"/>
          <a:stretch/>
        </p:blipFill>
        <p:spPr>
          <a:xfrm>
            <a:off x="1206631" y="288485"/>
            <a:ext cx="9666703" cy="645168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375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62AEE-CA53-4F19-A477-0052FFD0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6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 (3 </a:t>
            </a:r>
            <a:r>
              <a:rPr lang="en-US" sz="66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26FC-98BF-4C79-BD98-2C294476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393134"/>
            <a:ext cx="3571810" cy="155932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endParaRPr lang="vi-VN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u="sng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</a:t>
            </a:r>
            <a:r>
              <a:rPr lang="en-US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CỦA 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1A5BBCE-BB2A-4873-B708-DBFEC1F68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413228"/>
            <a:ext cx="8178800" cy="45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3B3FBC1-E5BA-40EB-8DBC-0C416BB46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BAFAB-A4B5-4691-8C7E-546FC022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4" y="800392"/>
            <a:ext cx="10803726" cy="121210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Cu(OH)</a:t>
            </a:r>
            <a:r>
              <a:rPr lang="en-US" sz="4000" b="1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NaOH, Ba(OH)</a:t>
            </a:r>
            <a:r>
              <a:rPr lang="en-US" sz="4000" b="1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97C3-FD59-453C-8191-D58D1CB6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514350" indent="-5143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 HCl</a:t>
            </a:r>
          </a:p>
          <a:p>
            <a:pPr marL="514350" indent="-5143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</a:p>
        </p:txBody>
      </p:sp>
    </p:spTree>
    <p:extLst>
      <p:ext uri="{BB962C8B-B14F-4D97-AF65-F5344CB8AC3E}">
        <p14:creationId xmlns:p14="http://schemas.microsoft.com/office/powerpoint/2010/main" val="20256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E254AB-68C7-4196-96F5-F4E413F6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121C5-9D70-4A1B-8F26-6D840B0912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492" y="2071316"/>
                <a:ext cx="8063507" cy="4119172"/>
              </a:xfrm>
            </p:spPr>
            <p:txBody>
              <a:bodyPr anchor="t">
                <a:normAutofit fontScale="92500" lnSpcReduction="10000"/>
              </a:bodyPr>
              <a:lstStyle/>
              <a:p>
                <a:pPr marL="514350" indent="-514350">
                  <a:buAutoNum type="alphaLcPeriod"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NaOH, Ba(OH)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AutoNum type="alphaLcPeriod"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Cu(OH)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+ 2HCl -&gt; CuCl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HCl -&gt; NaCl + H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Ba(OH)</a:t>
                </a:r>
                <a:r>
                  <a:rPr lang="en-US" sz="3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+ 2HCl -&gt; BaCl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Cu(OH)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groupChr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CuO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2NaOH + CO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-&gt; Na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Ba(OH)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CO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-&gt; BaCO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121C5-9D70-4A1B-8F26-6D840B091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492" y="2071316"/>
                <a:ext cx="8063507" cy="4119172"/>
              </a:xfrm>
              <a:blipFill>
                <a:blip r:embed="rId2"/>
                <a:stretch>
                  <a:fillRect l="-2041" t="-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aking Notes Chicken">
            <a:extLst>
              <a:ext uri="{FF2B5EF4-FFF2-40B4-BE49-F238E27FC236}">
                <a16:creationId xmlns:a16="http://schemas.microsoft.com/office/drawing/2014/main" id="{75BE63F5-8170-450C-A2CD-B6FD19C18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87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F0B1-0B18-4DE0-B5BD-4DF84182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uỗi chuyển hóa sau: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17B5C-B104-4686-AAFF-19442FA563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eriod"/>
                </a:pP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CaCO</a:t>
                </a:r>
                <a:r>
                  <a:rPr lang="vi-V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groupChr>
                    <m:r>
                      <a:rPr lang="vi-VN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</m:groupChr>
                    <m:r>
                      <a:rPr lang="vi-V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Ca(OH)</a:t>
                </a:r>
                <a:r>
                  <a:rPr lang="vi-V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groupChr>
                    <m:r>
                      <a:rPr lang="vi-V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CaCO</a:t>
                </a:r>
                <a:r>
                  <a:rPr lang="vi-V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  <m:d>
                      <m:dPr>
                        <m:ctrlPr>
                          <a:rPr lang="vi-V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vi-VN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  <m:d>
                      <m:dPr>
                        <m:ctrlPr>
                          <a:rPr lang="vi-V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vi-VN" sz="2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CaCl</a:t>
                </a:r>
                <a:r>
                  <a:rPr lang="vi-V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Ca(NO</a:t>
                </a:r>
                <a:r>
                  <a:rPr lang="vi-V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0" indent="0">
                  <a:buNone/>
                </a:pPr>
                <a:endPara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Cu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groupChr>
                    <m:r>
                      <a:rPr lang="vi-VN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</m:groupChr>
                    <m:r>
                      <a:rPr lang="vi-V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CuCl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groupChr>
                    <m:r>
                      <a:rPr lang="vi-V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Cu(OH)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</m:groupChr>
                    <m:r>
                      <a:rPr lang="vi-V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CuO</a:t>
                </a:r>
              </a:p>
              <a:p>
                <a:pPr marL="0" indent="0">
                  <a:buNone/>
                </a:pP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Fe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groupChr>
                    <m:r>
                      <a:rPr lang="vi-VN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(SO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</m:groupChr>
                    <m:r>
                      <a:rPr lang="vi-V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Fe(OH)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groupChr>
                    <m:r>
                      <a:rPr lang="vi-V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</m:groupChr>
                    <m:r>
                      <a:rPr lang="vi-V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FeCl</a:t>
                </a:r>
                <a:r>
                  <a:rPr lang="vi-V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17B5C-B104-4686-AAFF-19442FA56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riendship Chicken">
            <a:extLst>
              <a:ext uri="{FF2B5EF4-FFF2-40B4-BE49-F238E27FC236}">
                <a16:creationId xmlns:a16="http://schemas.microsoft.com/office/drawing/2014/main" id="{513314E8-C64F-472E-81C8-84B9D13D1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55" y="4378960"/>
            <a:ext cx="2470785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0772-4303-47CD-9F2A-2934F077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6450" y="742950"/>
                <a:ext cx="9277350" cy="54340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3200" dirty="0"/>
                  <a:t>a. </a:t>
                </a:r>
              </a:p>
              <a:p>
                <a:pPr marL="514350" indent="-514350">
                  <a:buAutoNum type="arabicParenBoth"/>
                </a:pPr>
                <a:r>
                  <a:rPr lang="en-US" sz="3200" dirty="0" smtClean="0"/>
                  <a:t> </a:t>
                </a:r>
                <a:r>
                  <a:rPr lang="vi-VN" sz="3200" dirty="0" smtClean="0"/>
                  <a:t>CaCO</a:t>
                </a:r>
                <a:r>
                  <a:rPr lang="vi-VN" sz="3200" baseline="-25000" dirty="0" smtClean="0"/>
                  <a:t>3</a:t>
                </a:r>
                <a:r>
                  <a:rPr lang="vi-VN" sz="32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3200" dirty="0"/>
                  <a:t>  CaO + CO</a:t>
                </a:r>
                <a:r>
                  <a:rPr lang="vi-VN" sz="3200" baseline="-25000" dirty="0"/>
                  <a:t>2</a:t>
                </a:r>
              </a:p>
              <a:p>
                <a:pPr marL="514350" indent="-514350">
                  <a:buAutoNum type="arabicParenBoth"/>
                </a:pPr>
                <a:r>
                  <a:rPr lang="en-US" sz="3200" dirty="0" smtClean="0"/>
                  <a:t> </a:t>
                </a:r>
                <a:r>
                  <a:rPr lang="vi-VN" sz="3200" dirty="0" smtClean="0"/>
                  <a:t>CaO </a:t>
                </a:r>
                <a:r>
                  <a:rPr lang="vi-VN" sz="3200" dirty="0"/>
                  <a:t>+ H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O -&gt; Ca(OH)</a:t>
                </a:r>
                <a:r>
                  <a:rPr lang="vi-VN" sz="3200" baseline="-25000" dirty="0"/>
                  <a:t>2</a:t>
                </a:r>
              </a:p>
              <a:p>
                <a:pPr marL="514350" indent="-514350">
                  <a:buAutoNum type="arabicParenBoth"/>
                </a:pPr>
                <a:r>
                  <a:rPr lang="en-US" sz="3200" dirty="0" smtClean="0"/>
                  <a:t> </a:t>
                </a:r>
                <a:r>
                  <a:rPr lang="vi-VN" sz="3200" dirty="0" smtClean="0"/>
                  <a:t>Ca(OH)</a:t>
                </a:r>
                <a:r>
                  <a:rPr lang="vi-VN" sz="3200" baseline="-25000" dirty="0" smtClean="0"/>
                  <a:t>2</a:t>
                </a:r>
                <a:r>
                  <a:rPr lang="vi-VN" sz="3200" dirty="0" smtClean="0"/>
                  <a:t> </a:t>
                </a:r>
                <a:r>
                  <a:rPr lang="vi-VN" sz="3200" dirty="0"/>
                  <a:t>+ CO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 -&gt; CaCO</a:t>
                </a:r>
                <a:r>
                  <a:rPr lang="vi-VN" sz="3200" baseline="-25000" dirty="0"/>
                  <a:t>3</a:t>
                </a:r>
                <a:r>
                  <a:rPr lang="vi-VN" sz="3200" dirty="0"/>
                  <a:t> + H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O</a:t>
                </a:r>
              </a:p>
              <a:p>
                <a:pPr marL="514350" indent="-514350">
                  <a:buAutoNum type="arabicParenBoth"/>
                </a:pPr>
                <a:r>
                  <a:rPr lang="en-US" sz="3200" dirty="0" smtClean="0"/>
                  <a:t> </a:t>
                </a:r>
                <a:r>
                  <a:rPr lang="vi-VN" sz="3200" dirty="0" smtClean="0"/>
                  <a:t>CaO </a:t>
                </a:r>
                <a:r>
                  <a:rPr lang="vi-VN" sz="3200" dirty="0"/>
                  <a:t>+ 2HCl -&gt; CaCl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 + H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O</a:t>
                </a:r>
              </a:p>
              <a:p>
                <a:pPr marL="514350" indent="-514350">
                  <a:buAutoNum type="arabicParenBoth"/>
                </a:pPr>
                <a:r>
                  <a:rPr lang="en-US" sz="3200" dirty="0" smtClean="0"/>
                  <a:t> </a:t>
                </a:r>
                <a:r>
                  <a:rPr lang="vi-VN" sz="3200" dirty="0" smtClean="0"/>
                  <a:t>Ca(OH)</a:t>
                </a:r>
                <a:r>
                  <a:rPr lang="vi-VN" sz="3200" baseline="-25000" dirty="0" smtClean="0"/>
                  <a:t>2</a:t>
                </a:r>
                <a:r>
                  <a:rPr lang="vi-VN" sz="3200" dirty="0" smtClean="0"/>
                  <a:t> </a:t>
                </a:r>
                <a:r>
                  <a:rPr lang="vi-VN" sz="3200" dirty="0"/>
                  <a:t>+ 2HNO</a:t>
                </a:r>
                <a:r>
                  <a:rPr lang="vi-VN" sz="3200" baseline="-25000" dirty="0"/>
                  <a:t>3</a:t>
                </a:r>
                <a:r>
                  <a:rPr lang="vi-VN" sz="3200" dirty="0"/>
                  <a:t> -&gt; Ca(NO</a:t>
                </a:r>
                <a:r>
                  <a:rPr lang="vi-VN" sz="3200" baseline="-25000" dirty="0"/>
                  <a:t>3</a:t>
                </a:r>
                <a:r>
                  <a:rPr lang="vi-VN" sz="3200" dirty="0"/>
                  <a:t>)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 + 2H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O</a:t>
                </a:r>
              </a:p>
              <a:p>
                <a:pPr marL="514350" indent="-514350">
                  <a:buAutoNum type="arabicParenBoth"/>
                </a:pPr>
                <a:endParaRPr lang="vi-VN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0772-4303-47CD-9F2A-2934F077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6450" y="742950"/>
                <a:ext cx="9277350" cy="5434013"/>
              </a:xfrm>
              <a:blipFill>
                <a:blip r:embed="rId2"/>
                <a:stretch>
                  <a:fillRect l="-1774" t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6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0772-4303-47CD-9F2A-2934F077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6450" y="742950"/>
                <a:ext cx="9277350" cy="54340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3200" dirty="0"/>
                  <a:t>b. </a:t>
                </a:r>
              </a:p>
              <a:p>
                <a:pPr marL="514350" indent="-514350">
                  <a:buAutoNum type="arabicParenBoth"/>
                </a:pPr>
                <a:r>
                  <a:rPr lang="vi-VN" sz="3200" dirty="0"/>
                  <a:t> 2Cu </a:t>
                </a:r>
                <a:r>
                  <a:rPr lang="en-US" sz="3200" dirty="0" smtClean="0"/>
                  <a:t>   </a:t>
                </a:r>
                <a:r>
                  <a:rPr lang="vi-VN" sz="3200" dirty="0" smtClean="0"/>
                  <a:t>+ </a:t>
                </a:r>
                <a:r>
                  <a:rPr lang="en-US" sz="3200" dirty="0" smtClean="0"/>
                  <a:t> </a:t>
                </a:r>
                <a:r>
                  <a:rPr lang="vi-VN" sz="3200" dirty="0" smtClean="0"/>
                  <a:t>O</a:t>
                </a:r>
                <a:r>
                  <a:rPr lang="vi-VN" sz="3200" baseline="-25000" dirty="0" smtClean="0"/>
                  <a:t>2</a:t>
                </a:r>
                <a:r>
                  <a:rPr lang="vi-VN" sz="3200" dirty="0" smtClean="0"/>
                  <a:t> </a:t>
                </a:r>
                <a:r>
                  <a:rPr lang="en-US" sz="3200" dirty="0" smtClean="0"/>
                  <a:t>  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3200" dirty="0"/>
                  <a:t>  2CuO</a:t>
                </a:r>
                <a:endParaRPr lang="vi-VN" sz="3200" baseline="-25000" dirty="0"/>
              </a:p>
              <a:p>
                <a:pPr marL="514350" indent="-514350">
                  <a:buAutoNum type="arabicParenBoth"/>
                </a:pPr>
                <a:r>
                  <a:rPr lang="vi-VN" sz="3200" dirty="0"/>
                  <a:t> CuO </a:t>
                </a:r>
                <a:r>
                  <a:rPr lang="en-US" sz="3200" dirty="0" smtClean="0"/>
                  <a:t>  </a:t>
                </a:r>
                <a:r>
                  <a:rPr lang="vi-VN" sz="3200" dirty="0" smtClean="0"/>
                  <a:t>+ </a:t>
                </a:r>
                <a:r>
                  <a:rPr lang="en-US" sz="3200" dirty="0" smtClean="0"/>
                  <a:t> </a:t>
                </a:r>
                <a:r>
                  <a:rPr lang="vi-VN" sz="3200" dirty="0" smtClean="0"/>
                  <a:t>2HCl </a:t>
                </a:r>
                <a:r>
                  <a:rPr lang="en-US" sz="3200" dirty="0" smtClean="0"/>
                  <a:t>  </a:t>
                </a:r>
                <a:r>
                  <a:rPr lang="vi-VN" sz="3200" dirty="0" smtClean="0"/>
                  <a:t>-&gt; </a:t>
                </a:r>
                <a:r>
                  <a:rPr lang="en-US" sz="3200" dirty="0" smtClean="0"/>
                  <a:t> </a:t>
                </a:r>
                <a:r>
                  <a:rPr lang="vi-VN" sz="3200" dirty="0" smtClean="0"/>
                  <a:t>CuCl</a:t>
                </a:r>
                <a:r>
                  <a:rPr lang="vi-VN" sz="3200" baseline="-25000" dirty="0" smtClean="0"/>
                  <a:t>2</a:t>
                </a:r>
                <a:r>
                  <a:rPr lang="vi-VN" sz="3200" dirty="0" smtClean="0"/>
                  <a:t> </a:t>
                </a:r>
                <a:r>
                  <a:rPr lang="vi-VN" sz="3200" dirty="0"/>
                  <a:t>+ H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O</a:t>
                </a:r>
                <a:endParaRPr lang="vi-VN" sz="3200" baseline="-25000" dirty="0"/>
              </a:p>
              <a:p>
                <a:pPr marL="514350" indent="-514350">
                  <a:buAutoNum type="arabicParenBoth"/>
                </a:pPr>
                <a:r>
                  <a:rPr lang="vi-VN" sz="3200" dirty="0"/>
                  <a:t> CuCl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 + </a:t>
                </a:r>
                <a:r>
                  <a:rPr lang="en-US" sz="3200" dirty="0" smtClean="0"/>
                  <a:t> </a:t>
                </a:r>
                <a:r>
                  <a:rPr lang="vi-VN" sz="3200" dirty="0" smtClean="0"/>
                  <a:t>2KOH </a:t>
                </a:r>
                <a:r>
                  <a:rPr lang="vi-VN" sz="3200" dirty="0"/>
                  <a:t>-&gt; </a:t>
                </a:r>
                <a:r>
                  <a:rPr lang="en-US" sz="3200" dirty="0" smtClean="0"/>
                  <a:t> </a:t>
                </a:r>
                <a:r>
                  <a:rPr lang="vi-VN" sz="3200" dirty="0" smtClean="0"/>
                  <a:t>Cu(OH)</a:t>
                </a:r>
                <a:r>
                  <a:rPr lang="vi-VN" sz="3200" baseline="-25000" dirty="0" smtClean="0"/>
                  <a:t>2</a:t>
                </a:r>
                <a:r>
                  <a:rPr lang="vi-VN" sz="3200" dirty="0" smtClean="0"/>
                  <a:t> </a:t>
                </a:r>
                <a:r>
                  <a:rPr lang="vi-VN" sz="3200" dirty="0"/>
                  <a:t>+ 2KCl</a:t>
                </a:r>
              </a:p>
              <a:p>
                <a:pPr marL="514350" indent="-514350">
                  <a:buAutoNum type="arabicParenBoth"/>
                </a:pPr>
                <a:r>
                  <a:rPr lang="vi-VN" sz="3200" dirty="0"/>
                  <a:t> Cu(OH)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3200" dirty="0"/>
                  <a:t>  CuO + H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O</a:t>
                </a:r>
              </a:p>
              <a:p>
                <a:pPr marL="0" indent="0">
                  <a:buNone/>
                </a:pPr>
                <a:endParaRPr lang="vi-VN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0772-4303-47CD-9F2A-2934F077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6450" y="742950"/>
                <a:ext cx="9277350" cy="5434013"/>
              </a:xfrm>
              <a:blipFill>
                <a:blip r:embed="rId2"/>
                <a:stretch>
                  <a:fillRect l="-1708" t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14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0772-4303-47CD-9F2A-2934F077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6450" y="742950"/>
                <a:ext cx="9277350" cy="54340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3200" dirty="0"/>
                  <a:t>c. </a:t>
                </a:r>
              </a:p>
              <a:p>
                <a:pPr marL="514350" indent="-514350">
                  <a:buAutoNum type="arabicParenBoth"/>
                </a:pPr>
                <a:r>
                  <a:rPr lang="vi-VN" sz="3200" b="1" dirty="0">
                    <a:latin typeface="+mj-lt"/>
                  </a:rPr>
                  <a:t>  Fe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O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+ 3H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SO</a:t>
                </a:r>
                <a:r>
                  <a:rPr lang="vi-VN" sz="3200" b="1" baseline="-25000" dirty="0">
                    <a:latin typeface="+mj-lt"/>
                  </a:rPr>
                  <a:t>4</a:t>
                </a:r>
                <a:r>
                  <a:rPr lang="vi-VN" sz="3200" b="1" dirty="0">
                    <a:latin typeface="+mj-lt"/>
                  </a:rPr>
                  <a:t> </a:t>
                </a:r>
                <a:r>
                  <a:rPr lang="vi-VN" sz="3200" b="1" dirty="0" smtClean="0">
                    <a:latin typeface="+mj-lt"/>
                  </a:rPr>
                  <a:t>-&gt; </a:t>
                </a:r>
                <a:r>
                  <a:rPr lang="vi-VN" sz="3200" b="1" dirty="0">
                    <a:latin typeface="+mj-lt"/>
                  </a:rPr>
                  <a:t>Fe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(SO</a:t>
                </a:r>
                <a:r>
                  <a:rPr lang="vi-VN" sz="3200" b="1" baseline="-25000" dirty="0">
                    <a:latin typeface="+mj-lt"/>
                  </a:rPr>
                  <a:t>4</a:t>
                </a:r>
                <a:r>
                  <a:rPr lang="vi-VN" sz="3200" b="1" dirty="0">
                    <a:latin typeface="+mj-lt"/>
                  </a:rPr>
                  <a:t>)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+ 3H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O</a:t>
                </a:r>
                <a:endParaRPr lang="vi-VN" sz="3200" b="1" baseline="-25000" dirty="0">
                  <a:latin typeface="+mj-lt"/>
                </a:endParaRPr>
              </a:p>
              <a:p>
                <a:pPr marL="514350" indent="-514350">
                  <a:buAutoNum type="arabicParenBoth"/>
                </a:pPr>
                <a:r>
                  <a:rPr lang="vi-VN" sz="3200" b="1" dirty="0">
                    <a:latin typeface="+mj-lt"/>
                  </a:rPr>
                  <a:t>  Fe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(SO</a:t>
                </a:r>
                <a:r>
                  <a:rPr lang="vi-VN" sz="3200" b="1" baseline="-25000" dirty="0">
                    <a:latin typeface="+mj-lt"/>
                  </a:rPr>
                  <a:t>4</a:t>
                </a:r>
                <a:r>
                  <a:rPr lang="vi-VN" sz="3200" b="1" dirty="0">
                    <a:latin typeface="+mj-lt"/>
                  </a:rPr>
                  <a:t>)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+ 6NaOH -&gt; 2Fe(OH)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+ 3Na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SO</a:t>
                </a:r>
                <a:r>
                  <a:rPr lang="vi-VN" sz="3200" b="1" baseline="-25000" dirty="0">
                    <a:latin typeface="+mj-lt"/>
                  </a:rPr>
                  <a:t>4</a:t>
                </a:r>
              </a:p>
              <a:p>
                <a:pPr marL="514350" indent="-514350">
                  <a:buAutoNum type="arabicParenBoth"/>
                </a:pPr>
                <a:r>
                  <a:rPr lang="vi-VN" sz="3200" b="1" dirty="0">
                    <a:latin typeface="+mj-lt"/>
                  </a:rPr>
                  <a:t>  2Fe(OH)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3200" b="1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3200" b="1" i="1" smtClean="0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+mj-lt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+mj-lt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3200" b="1" dirty="0">
                    <a:latin typeface="+mj-lt"/>
                  </a:rPr>
                  <a:t>  Fe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O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+ 3H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O</a:t>
                </a:r>
              </a:p>
              <a:p>
                <a:pPr marL="514350" indent="-514350">
                  <a:buAutoNum type="arabicParenBoth"/>
                </a:pPr>
                <a:r>
                  <a:rPr lang="vi-VN" sz="3200" b="1" dirty="0">
                    <a:latin typeface="+mj-lt"/>
                  </a:rPr>
                  <a:t>  Fe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O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+ 6HCl </a:t>
                </a:r>
                <a:r>
                  <a:rPr lang="en-US" sz="3200" b="1" dirty="0" smtClean="0">
                    <a:latin typeface="+mj-lt"/>
                  </a:rPr>
                  <a:t> </a:t>
                </a:r>
                <a:r>
                  <a:rPr lang="vi-VN" sz="3200" b="1" dirty="0" smtClean="0">
                    <a:latin typeface="+mj-lt"/>
                  </a:rPr>
                  <a:t>-&gt; </a:t>
                </a:r>
                <a:r>
                  <a:rPr lang="vi-VN" sz="3200" b="1" dirty="0">
                    <a:latin typeface="+mj-lt"/>
                  </a:rPr>
                  <a:t>2FeCl</a:t>
                </a:r>
                <a:r>
                  <a:rPr lang="vi-VN" sz="3200" b="1" baseline="-25000" dirty="0">
                    <a:latin typeface="+mj-lt"/>
                  </a:rPr>
                  <a:t>3</a:t>
                </a:r>
                <a:r>
                  <a:rPr lang="vi-VN" sz="3200" b="1" dirty="0">
                    <a:latin typeface="+mj-lt"/>
                  </a:rPr>
                  <a:t> + 3H</a:t>
                </a:r>
                <a:r>
                  <a:rPr lang="vi-VN" sz="3200" b="1" baseline="-25000" dirty="0">
                    <a:latin typeface="+mj-lt"/>
                  </a:rPr>
                  <a:t>2</a:t>
                </a:r>
                <a:r>
                  <a:rPr lang="vi-VN" sz="3200" b="1" dirty="0">
                    <a:latin typeface="+mj-lt"/>
                  </a:rPr>
                  <a:t>O</a:t>
                </a:r>
              </a:p>
              <a:p>
                <a:pPr marL="0" indent="0">
                  <a:buNone/>
                </a:pPr>
                <a:endParaRPr lang="vi-VN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0772-4303-47CD-9F2A-2934F077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6450" y="742950"/>
                <a:ext cx="9277350" cy="5434013"/>
              </a:xfrm>
              <a:blipFill>
                <a:blip r:embed="rId2"/>
                <a:stretch>
                  <a:fillRect l="-1708" t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0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m Chicken">
            <a:extLst>
              <a:ext uri="{FF2B5EF4-FFF2-40B4-BE49-F238E27FC236}">
                <a16:creationId xmlns:a16="http://schemas.microsoft.com/office/drawing/2014/main" id="{9C5C83A2-DB5B-425B-AC67-39A10512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2" y="3429000"/>
            <a:ext cx="2790335" cy="316033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1C6A81-52C2-413A-9012-4A8566B95E79}"/>
              </a:ext>
            </a:extLst>
          </p:cNvPr>
          <p:cNvSpPr/>
          <p:nvPr/>
        </p:nvSpPr>
        <p:spPr>
          <a:xfrm>
            <a:off x="2090420" y="2407920"/>
            <a:ext cx="2672080" cy="120904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+mj-lt"/>
              </a:rPr>
              <a:t>BAZƠ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F65F44-8D73-4FB9-81DC-32B8425351F8}"/>
              </a:ext>
            </a:extLst>
          </p:cNvPr>
          <p:cNvSpPr/>
          <p:nvPr/>
        </p:nvSpPr>
        <p:spPr>
          <a:xfrm>
            <a:off x="6096000" y="721836"/>
            <a:ext cx="4961211" cy="2011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aZơ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tan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(D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B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ơ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/ D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K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iềm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):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KOH, NaOH, Ba(OH)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Ca(OH)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LiOH...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1A998-C163-4934-B158-A4882CB32545}"/>
              </a:ext>
            </a:extLst>
          </p:cNvPr>
          <p:cNvSpPr/>
          <p:nvPr/>
        </p:nvSpPr>
        <p:spPr>
          <a:xfrm>
            <a:off x="5915025" y="4553551"/>
            <a:ext cx="5142186" cy="13255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ơ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tan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Còn lại.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4FE009-156B-4888-864C-806F7AC4AD39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4762500" y="1727805"/>
            <a:ext cx="1333500" cy="128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3B7B6A-0654-4AB7-9E5D-469A2BA0967A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762500" y="3012440"/>
            <a:ext cx="1152525" cy="2203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0DB9F30-74DF-4CA1-92B4-92AE225F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1"/>
            <a:ext cx="11887200" cy="67690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 CỦA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20FDD-8A6A-42AD-9661-020317BFE89D}"/>
              </a:ext>
            </a:extLst>
          </p:cNvPr>
          <p:cNvSpPr/>
          <p:nvPr/>
        </p:nvSpPr>
        <p:spPr>
          <a:xfrm>
            <a:off x="239715" y="2781300"/>
            <a:ext cx="2376487" cy="865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4F7A1-CC40-4B1F-B242-ECDB10966B42}"/>
              </a:ext>
            </a:extLst>
          </p:cNvPr>
          <p:cNvSpPr/>
          <p:nvPr/>
        </p:nvSpPr>
        <p:spPr>
          <a:xfrm>
            <a:off x="3621088" y="3149375"/>
            <a:ext cx="8340722" cy="715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→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64BCD-6855-4771-A276-44D2C3B1B9EC}"/>
              </a:ext>
            </a:extLst>
          </p:cNvPr>
          <p:cNvSpPr/>
          <p:nvPr/>
        </p:nvSpPr>
        <p:spPr>
          <a:xfrm>
            <a:off x="3640137" y="2192361"/>
            <a:ext cx="8340723" cy="802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02C9-ABED-4224-B10F-0BB7A4984D1A}"/>
              </a:ext>
            </a:extLst>
          </p:cNvPr>
          <p:cNvSpPr/>
          <p:nvPr/>
        </p:nvSpPr>
        <p:spPr>
          <a:xfrm>
            <a:off x="3630613" y="542184"/>
            <a:ext cx="3455988" cy="994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4FDC6B-C3D8-45DF-A87C-D20AA4A2E106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2616202" y="1039666"/>
            <a:ext cx="1014411" cy="2174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4DA35-C359-4640-9948-49993CD5655A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616202" y="2593767"/>
            <a:ext cx="1023935" cy="620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76A3A3E-8731-4D14-AC31-B1905E83256A}"/>
              </a:ext>
            </a:extLst>
          </p:cNvPr>
          <p:cNvSpPr/>
          <p:nvPr/>
        </p:nvSpPr>
        <p:spPr>
          <a:xfrm>
            <a:off x="3640137" y="3976438"/>
            <a:ext cx="8331198" cy="865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F3898-A724-4735-BA98-ED248881889E}"/>
              </a:ext>
            </a:extLst>
          </p:cNvPr>
          <p:cNvSpPr/>
          <p:nvPr/>
        </p:nvSpPr>
        <p:spPr>
          <a:xfrm>
            <a:off x="3611562" y="5045444"/>
            <a:ext cx="8331198" cy="1028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dd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0590FA-A5E6-4F88-BA36-99DF1368EB8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616202" y="3213894"/>
            <a:ext cx="1004886" cy="29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500765-794B-4481-AAD1-CE0DC2358D91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2616202" y="3213894"/>
            <a:ext cx="1023935" cy="119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4F6852-753E-4EA2-B0F3-9FA52DF48231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>
            <a:off x="2616202" y="3213894"/>
            <a:ext cx="995360" cy="234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3969A3-B829-4A97-ADB0-B0FDD67355C9}"/>
              </a:ext>
            </a:extLst>
          </p:cNvPr>
          <p:cNvSpPr/>
          <p:nvPr/>
        </p:nvSpPr>
        <p:spPr>
          <a:xfrm>
            <a:off x="7489030" y="120031"/>
            <a:ext cx="4397372" cy="782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8FF97-BC30-4C57-8756-2241490A09E0}"/>
              </a:ext>
            </a:extLst>
          </p:cNvPr>
          <p:cNvSpPr/>
          <p:nvPr/>
        </p:nvSpPr>
        <p:spPr>
          <a:xfrm>
            <a:off x="7460851" y="1106193"/>
            <a:ext cx="4453730" cy="8028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dd phenolphthalein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15AE55-D1E9-40B0-85B3-FC19F069E193}"/>
              </a:ext>
            </a:extLst>
          </p:cNvPr>
          <p:cNvCxnSpPr>
            <a:stCxn id="8" idx="3"/>
            <a:endCxn id="26" idx="1"/>
          </p:cNvCxnSpPr>
          <p:nvPr/>
        </p:nvCxnSpPr>
        <p:spPr>
          <a:xfrm flipV="1">
            <a:off x="7086601" y="511203"/>
            <a:ext cx="402429" cy="528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8F1CCB-AA2F-40B1-B81C-5E1EB4B363C2}"/>
              </a:ext>
            </a:extLst>
          </p:cNvPr>
          <p:cNvCxnSpPr>
            <a:stCxn id="8" idx="3"/>
            <a:endCxn id="27" idx="1"/>
          </p:cNvCxnSpPr>
          <p:nvPr/>
        </p:nvCxnSpPr>
        <p:spPr>
          <a:xfrm>
            <a:off x="7086601" y="1039666"/>
            <a:ext cx="374250" cy="46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7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hh9tr024h01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3843" y="1825625"/>
            <a:ext cx="523187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20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hh9tr024h02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7344" y="1825625"/>
            <a:ext cx="515646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28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xit tác dụng với baz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3413" y="1825625"/>
            <a:ext cx="5846762" cy="4351338"/>
          </a:xfrm>
        </p:spPr>
      </p:pic>
    </p:spTree>
    <p:extLst>
      <p:ext uri="{BB962C8B-B14F-4D97-AF65-F5344CB8AC3E}">
        <p14:creationId xmlns:p14="http://schemas.microsoft.com/office/powerpoint/2010/main" val="13549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hh9tr025h01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5988" y="1825625"/>
            <a:ext cx="580002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37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aOH + FeCl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5675" y="1825625"/>
            <a:ext cx="7742238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516</Words>
  <Application>Microsoft Office PowerPoint</Application>
  <PresentationFormat>Widescreen</PresentationFormat>
  <Paragraphs>101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CHỦ ĐỀ: BAZƠ (3 tiết) </vt:lpstr>
      <vt:lpstr>PowerPoint Presentation</vt:lpstr>
      <vt:lpstr>PowerPoint Presentation</vt:lpstr>
      <vt:lpstr>Làm đổi màu chất chỉ thị + Làm quỳ tím hóa xanh</vt:lpstr>
      <vt:lpstr>+ Làm đỏ dung dịch Phenolphtalein không màu</vt:lpstr>
      <vt:lpstr>BaZơ tác dụng với axit tạo muối + nước</vt:lpstr>
      <vt:lpstr>Bazơ không tan bị nhiệt phân hủy tạo oxit tương ứng và nước.</vt:lpstr>
      <vt:lpstr>Dung dịch bazơ tác dụng với dung dịch muối tạo muối mới + bazơ mới</vt:lpstr>
      <vt:lpstr>Hoàn thành các PTHH sau (nếu có):</vt:lpstr>
      <vt:lpstr>II. MỘT SỐ BAZƠ QUAN TRỌNG.</vt:lpstr>
      <vt:lpstr>Dd NaOH có đầy đủ  tính chất của 1 bazơ tan.</vt:lpstr>
      <vt:lpstr>Ứng dụng:</vt:lpstr>
      <vt:lpstr>Sản xuất NaOH</vt:lpstr>
      <vt:lpstr>PowerPoint Presentation</vt:lpstr>
      <vt:lpstr>2. Canxi hiđroxit Ca(OH)2</vt:lpstr>
      <vt:lpstr>Dd Ca(OH)2 có 4 tính chất hóa học của bazơ tan. </vt:lpstr>
      <vt:lpstr>Ứng dụng:</vt:lpstr>
      <vt:lpstr>PowerPoint Presentation</vt:lpstr>
      <vt:lpstr>PowerPoint Presentation</vt:lpstr>
      <vt:lpstr>BT: Có các bazơ sau: Cu(OH)2, NaOH, Ba(OH)2. Hãy cho biết bazơ nào?</vt:lpstr>
      <vt:lpstr>ĐÁP ÁN</vt:lpstr>
      <vt:lpstr>Hoàn thành các chuỗi chuyển hóa sau:</vt:lpstr>
      <vt:lpstr>PowerPoint Presentation</vt:lpstr>
      <vt:lpstr>PowerPoint Presentation</vt:lpstr>
      <vt:lpstr>PowerPoint Presentation</vt:lpstr>
      <vt:lpstr>HƯỚNG DẪN HỌC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lenovo</cp:lastModifiedBy>
  <cp:revision>24</cp:revision>
  <dcterms:created xsi:type="dcterms:W3CDTF">2021-09-26T11:47:18Z</dcterms:created>
  <dcterms:modified xsi:type="dcterms:W3CDTF">2023-10-02T23:59:20Z</dcterms:modified>
</cp:coreProperties>
</file>