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8"/>
  </p:notesMasterIdLst>
  <p:sldIdLst>
    <p:sldId id="256" r:id="rId2"/>
    <p:sldId id="259" r:id="rId3"/>
    <p:sldId id="260" r:id="rId4"/>
    <p:sldId id="261" r:id="rId5"/>
    <p:sldId id="263" r:id="rId6"/>
    <p:sldId id="312" r:id="rId7"/>
    <p:sldId id="270" r:id="rId8"/>
    <p:sldId id="264" r:id="rId9"/>
    <p:sldId id="317" r:id="rId10"/>
    <p:sldId id="267" r:id="rId11"/>
    <p:sldId id="320" r:id="rId12"/>
    <p:sldId id="325" r:id="rId13"/>
    <p:sldId id="334" r:id="rId14"/>
    <p:sldId id="269" r:id="rId15"/>
    <p:sldId id="336" r:id="rId16"/>
    <p:sldId id="274" r:id="rId17"/>
  </p:sldIdLst>
  <p:sldSz cx="9144000" cy="5143500" type="screen16x9"/>
  <p:notesSz cx="6858000" cy="9144000"/>
  <p:embeddedFontLst>
    <p:embeddedFont>
      <p:font typeface="Annie Use Your Telescope" panose="020B0604020202020204" charset="0"/>
      <p:regular r:id="rId19"/>
    </p:embeddedFont>
    <p:embeddedFont>
      <p:font typeface="Cambria Math" panose="02040503050406030204" pitchFamily="18" charset="0"/>
      <p:regular r:id="rId20"/>
    </p:embeddedFont>
    <p:embeddedFont>
      <p:font typeface="Exo"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oppins Medium" panose="00000600000000000000" pitchFamily="2"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0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0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5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8553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6"/>
        <p:cNvGrpSpPr/>
        <p:nvPr/>
      </p:nvGrpSpPr>
      <p:grpSpPr>
        <a:xfrm>
          <a:off x="0" y="0"/>
          <a:ext cx="0" cy="0"/>
          <a:chOff x="0" y="0"/>
          <a:chExt cx="0" cy="0"/>
        </a:xfrm>
      </p:grpSpPr>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19590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26340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87537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577"/>
        <p:cNvGrpSpPr/>
        <p:nvPr/>
      </p:nvGrpSpPr>
      <p:grpSpPr>
        <a:xfrm>
          <a:off x="0" y="0"/>
          <a:ext cx="0" cy="0"/>
          <a:chOff x="0" y="0"/>
          <a:chExt cx="0" cy="0"/>
        </a:xfrm>
      </p:grpSpPr>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9381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3115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5"/>
        <p:cNvGrpSpPr/>
        <p:nvPr/>
      </p:nvGrpSpPr>
      <p:grpSpPr>
        <a:xfrm>
          <a:off x="0" y="0"/>
          <a:ext cx="0" cy="0"/>
          <a:chOff x="0" y="0"/>
          <a:chExt cx="0" cy="0"/>
        </a:xfrm>
      </p:grpSpPr>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114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393781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47573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38539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46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48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2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3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30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28/01/2023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1/28/2023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78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3" r:id="rId13"/>
    <p:sldLayoutId id="2147483714" r:id="rId14"/>
    <p:sldLayoutId id="2147483716" r:id="rId15"/>
    <p:sldLayoutId id="2147483717" r:id="rId16"/>
    <p:sldLayoutId id="2147483718" r:id="rId17"/>
    <p:sldLayoutId id="2147483719" r:id="rId18"/>
    <p:sldLayoutId id="2147483721" r:id="rId19"/>
    <p:sldLayoutId id="2147483722" r:id="rId20"/>
    <p:sldLayoutId id="2147483725" r:id="rId21"/>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10.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a:solidFill>
                  <a:srgbClr val="C00000"/>
                </a:solidFill>
                <a:latin typeface="+mn-lt"/>
              </a:rPr>
              <a:t>III</a:t>
            </a:r>
            <a:endParaRPr lang="en" sz="3200" dirty="0">
              <a:solidFill>
                <a:srgbClr val="C00000"/>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15505"/>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1524147" y="988065"/>
            <a:ext cx="2746234" cy="2275930"/>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385389" y="988065"/>
            <a:ext cx="2582897" cy="2275930"/>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0000"/>
                </a:solidFill>
                <a:effectLst/>
                <a:uLnTx/>
                <a:uFillTx/>
                <a:latin typeface="Arial"/>
                <a:cs typeface="Arial"/>
                <a:sym typeface="Arial"/>
              </a:rPr>
              <a:t>c) Ta </a:t>
            </a:r>
            <a:r>
              <a:rPr kumimoji="0" lang="en-US" sz="1800" b="0" i="0" u="none" strike="noStrike" kern="0" cap="none" spc="0" normalizeH="0" baseline="0" noProof="0" dirty="0" err="1">
                <a:ln>
                  <a:noFill/>
                </a:ln>
                <a:solidFill>
                  <a:srgbClr val="FF0000"/>
                </a:solidFill>
                <a:effectLst/>
                <a:uLnTx/>
                <a:uFillTx/>
                <a:latin typeface="Arial"/>
                <a:cs typeface="Arial"/>
                <a:sym typeface="Arial"/>
              </a:rPr>
              <a:t>có</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bảng</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số</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liệu</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sau</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đơn</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vị</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tỉ</a:t>
            </a:r>
            <a:r>
              <a:rPr kumimoji="0" lang="en-US" sz="1800" b="0" i="0" u="none" strike="noStrike" kern="0" cap="none" spc="0" normalizeH="0" noProof="0" dirty="0">
                <a:ln>
                  <a:noFill/>
                </a:ln>
                <a:solidFill>
                  <a:srgbClr val="FF0000"/>
                </a:solidFill>
                <a:effectLst/>
                <a:uLnTx/>
                <a:uFillTx/>
                <a:latin typeface="Arial"/>
                <a:cs typeface="Arial"/>
                <a:sym typeface="Arial"/>
              </a:rPr>
              <a:t> </a:t>
            </a:r>
            <a:r>
              <a:rPr kumimoji="0" lang="en-US" sz="1800" b="0" i="0" u="none" strike="noStrike" kern="0" cap="none" spc="0" normalizeH="0" noProof="0" dirty="0" err="1">
                <a:ln>
                  <a:noFill/>
                </a:ln>
                <a:solidFill>
                  <a:srgbClr val="FF0000"/>
                </a:solidFill>
                <a:effectLst/>
                <a:uLnTx/>
                <a:uFillTx/>
                <a:latin typeface="Arial"/>
                <a:cs typeface="Arial"/>
                <a:sym typeface="Arial"/>
              </a:rPr>
              <a:t>đô</a:t>
            </a:r>
            <a:r>
              <a:rPr kumimoji="0" lang="en-US" sz="1800" b="0" i="0" u="none" strike="noStrike" kern="0" cap="none" spc="0" normalizeH="0" noProof="0" dirty="0">
                <a:ln>
                  <a:noFill/>
                </a:ln>
                <a:solidFill>
                  <a:srgbClr val="FF0000"/>
                </a:solidFill>
                <a:effectLst/>
                <a:uLnTx/>
                <a:uFillTx/>
                <a:latin typeface="Arial"/>
                <a:cs typeface="Arial"/>
                <a:sym typeface="Arial"/>
              </a:rPr>
              <a:t> la </a:t>
            </a:r>
            <a:r>
              <a:rPr kumimoji="0" lang="en-US" sz="1800" b="0" i="0" u="none" strike="noStrike" kern="0" cap="none" spc="0" normalizeH="0" noProof="0" dirty="0" err="1">
                <a:ln>
                  <a:noFill/>
                </a:ln>
                <a:solidFill>
                  <a:srgbClr val="FF0000"/>
                </a:solidFill>
                <a:effectLst/>
                <a:uLnTx/>
                <a:uFillTx/>
                <a:latin typeface="Arial"/>
                <a:cs typeface="Arial"/>
                <a:sym typeface="Arial"/>
              </a:rPr>
              <a:t>Mỹ</a:t>
            </a:r>
            <a:r>
              <a:rPr kumimoji="0" lang="en-US" sz="1800" b="0" i="0" u="none" strike="noStrike" kern="0" cap="none" spc="0" normalizeH="0" noProof="0" dirty="0">
                <a:ln>
                  <a:noFill/>
                </a:ln>
                <a:solidFill>
                  <a:srgbClr val="FF0000"/>
                </a:solidFill>
                <a:effectLst/>
                <a:uLnTx/>
                <a:uFillTx/>
                <a:latin typeface="Arial"/>
                <a:cs typeface="Arial"/>
                <a:sym typeface="Arial"/>
              </a:rPr>
              <a:t>): </a:t>
            </a:r>
            <a:endParaRPr kumimoji="0" lang="en-US" sz="1800" b="0" i="0" u="none" strike="noStrike" kern="0" cap="none" spc="0" normalizeH="0" baseline="0" noProof="0" dirty="0">
              <a:ln>
                <a:noFill/>
              </a:ln>
              <a:solidFill>
                <a:srgbClr val="FF0000"/>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a:solidFill>
                  <a:srgbClr val="000000"/>
                </a:solidFill>
                <a:effectLst/>
                <a:latin typeface="+mn-lt"/>
                <a:ea typeface="Times New Roman" panose="02020603050405020304" pitchFamily="18" charset="0"/>
                <a:cs typeface="Times New Roman" panose="02020603050405020304" pitchFamily="18" charset="0"/>
              </a:rPr>
              <a:t>BÀI </a:t>
            </a: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32757" y="873578"/>
            <a:ext cx="7045778" cy="2090056"/>
          </a:xfrm>
          <a:custGeom>
            <a:avLst/>
            <a:gdLst>
              <a:gd name="connsiteX0" fmla="*/ 0 w 7045778"/>
              <a:gd name="connsiteY0" fmla="*/ 0 h 2090056"/>
              <a:gd name="connsiteX1" fmla="*/ 7045778 w 7045778"/>
              <a:gd name="connsiteY1" fmla="*/ 0 h 2090056"/>
              <a:gd name="connsiteX2" fmla="*/ 7045778 w 7045778"/>
              <a:gd name="connsiteY2" fmla="*/ 2090056 h 2090056"/>
              <a:gd name="connsiteX3" fmla="*/ 0 w 7045778"/>
              <a:gd name="connsiteY3" fmla="*/ 2090056 h 2090056"/>
              <a:gd name="connsiteX4" fmla="*/ 0 w 7045778"/>
              <a:gd name="connsiteY4" fmla="*/ 0 h 209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778" h="2090056" fill="none" extrusionOk="0">
                <a:moveTo>
                  <a:pt x="0" y="0"/>
                </a:moveTo>
                <a:cubicBezTo>
                  <a:pt x="3035770" y="-33775"/>
                  <a:pt x="4492131" y="138873"/>
                  <a:pt x="7045778" y="0"/>
                </a:cubicBezTo>
                <a:cubicBezTo>
                  <a:pt x="6972007" y="545885"/>
                  <a:pt x="6889895" y="1759434"/>
                  <a:pt x="7045778" y="2090056"/>
                </a:cubicBezTo>
                <a:cubicBezTo>
                  <a:pt x="6145667" y="1952726"/>
                  <a:pt x="2105258" y="1952200"/>
                  <a:pt x="0" y="2090056"/>
                </a:cubicBezTo>
                <a:cubicBezTo>
                  <a:pt x="152408" y="1182699"/>
                  <a:pt x="73868" y="868682"/>
                  <a:pt x="0" y="0"/>
                </a:cubicBezTo>
                <a:close/>
              </a:path>
              <a:path w="7045778" h="2090056" stroke="0" extrusionOk="0">
                <a:moveTo>
                  <a:pt x="0" y="0"/>
                </a:moveTo>
                <a:cubicBezTo>
                  <a:pt x="2383596" y="-101487"/>
                  <a:pt x="5657578" y="-162162"/>
                  <a:pt x="7045778" y="0"/>
                </a:cubicBezTo>
                <a:cubicBezTo>
                  <a:pt x="7106491" y="535168"/>
                  <a:pt x="6984706" y="1085555"/>
                  <a:pt x="7045778" y="2090056"/>
                </a:cubicBezTo>
                <a:cubicBezTo>
                  <a:pt x="5774834" y="2140121"/>
                  <a:pt x="1888341" y="1931607"/>
                  <a:pt x="0" y="2090056"/>
                </a:cubicBezTo>
                <a:cubicBezTo>
                  <a:pt x="-24452" y="1066618"/>
                  <a:pt x="-67663" y="743608"/>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1010</TotalTime>
  <Words>932</Words>
  <Application>Microsoft Office PowerPoint</Application>
  <PresentationFormat>Trình chiếu Trên màn hình (16:9)</PresentationFormat>
  <Paragraphs>89</Paragraphs>
  <Slides>16</Slides>
  <Notes>12</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16</vt:i4>
      </vt:variant>
    </vt:vector>
  </HeadingPairs>
  <TitlesOfParts>
    <vt:vector size="27" baseType="lpstr">
      <vt:lpstr>Lato</vt:lpstr>
      <vt:lpstr>Open Sans</vt:lpstr>
      <vt:lpstr>Annie Use Your Telescope</vt:lpstr>
      <vt:lpstr>Exo</vt:lpstr>
      <vt:lpstr>Gill Sans MT</vt:lpstr>
      <vt:lpstr>Wingdings</vt:lpstr>
      <vt:lpstr>Poppins Medium</vt:lpstr>
      <vt:lpstr>RocknRoll One</vt:lpstr>
      <vt:lpstr>Cambria Math</vt:lpstr>
      <vt:lpstr>Arial</vt:lpstr>
      <vt:lpstr>Gallery</vt:lpstr>
      <vt:lpstr>CHÀO MỪNG CÁC EM  ĐẾN VỚI BUỔI HỌC HÔM NAY!  </vt:lpstr>
      <vt:lpstr>BÀI 1:  THU THẬP, PHÂN LOẠI VÀ BIỂU DIỄN DỮ LIỆU  (3 TIẾT)</vt:lpstr>
      <vt:lpstr>THU THẬP, PHÂN LOẠI VÀ BIỂU DIỄN DỮ LIỆU</vt:lpstr>
      <vt:lpstr>Bản trình bày PowerPoint</vt:lpstr>
      <vt:lpstr>Ví dụ 1</vt:lpstr>
      <vt:lpstr>Ví dụ 1</vt:lpstr>
      <vt:lpstr>TÍNH HỢP LÍ CỦA DỮ LIỆU</vt:lpstr>
      <vt:lpstr>Bản trình bày PowerPoint</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Bản trình bày PowerPoint</vt:lpstr>
      <vt:lpstr>Bản trình bày PowerPoint</vt:lpstr>
      <vt:lpstr>Bản trình bày PowerPoint</vt:lpstr>
      <vt:lpstr>VẬN DỤNG</vt:lpstr>
      <vt:lpstr>Bản trình bày PowerPoint</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Nguyễn Văn Diễn</cp:lastModifiedBy>
  <cp:revision>60</cp:revision>
  <dcterms:modified xsi:type="dcterms:W3CDTF">2023-01-28T00:53:31Z</dcterms:modified>
</cp:coreProperties>
</file>