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320" r:id="rId14"/>
    <p:sldId id="275" r:id="rId15"/>
    <p:sldId id="277" r:id="rId16"/>
    <p:sldId id="278" r:id="rId17"/>
    <p:sldId id="280" r:id="rId18"/>
    <p:sldId id="281" r:id="rId19"/>
    <p:sldId id="321" r:id="rId20"/>
    <p:sldId id="282" r:id="rId21"/>
    <p:sldId id="270" r:id="rId22"/>
    <p:sldId id="323" r:id="rId23"/>
    <p:sldId id="273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DD2907-CA98-4010-BCD0-34335495BB9E}" v="2" dt="2022-03-14T13:44:50.0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jiyeon1508@gmail.com" userId="35e6c507a1f59546" providerId="LiveId" clId="{7BDD2907-CA98-4010-BCD0-34335495BB9E}"/>
    <pc:docChg chg="custSel addSld delSld modSld">
      <pc:chgData name="nguyenjiyeon1508@gmail.com" userId="35e6c507a1f59546" providerId="LiveId" clId="{7BDD2907-CA98-4010-BCD0-34335495BB9E}" dt="2022-03-15T01:46:04.395" v="641" actId="1076"/>
      <pc:docMkLst>
        <pc:docMk/>
      </pc:docMkLst>
      <pc:sldChg chg="addSp modSp mod">
        <pc:chgData name="nguyenjiyeon1508@gmail.com" userId="35e6c507a1f59546" providerId="LiveId" clId="{7BDD2907-CA98-4010-BCD0-34335495BB9E}" dt="2022-03-14T13:49:37.868" v="7" actId="732"/>
        <pc:sldMkLst>
          <pc:docMk/>
          <pc:sldMk cId="3048997447" sldId="257"/>
        </pc:sldMkLst>
        <pc:picChg chg="add mod modCrop">
          <ac:chgData name="nguyenjiyeon1508@gmail.com" userId="35e6c507a1f59546" providerId="LiveId" clId="{7BDD2907-CA98-4010-BCD0-34335495BB9E}" dt="2022-03-14T13:49:37.868" v="7" actId="732"/>
          <ac:picMkLst>
            <pc:docMk/>
            <pc:sldMk cId="3048997447" sldId="257"/>
            <ac:picMk id="5" creationId="{F6C77753-94DE-4B78-9113-6B6A7A067EF7}"/>
          </ac:picMkLst>
        </pc:picChg>
      </pc:sldChg>
      <pc:sldChg chg="addSp modSp mod">
        <pc:chgData name="nguyenjiyeon1508@gmail.com" userId="35e6c507a1f59546" providerId="LiveId" clId="{7BDD2907-CA98-4010-BCD0-34335495BB9E}" dt="2022-03-14T13:50:11.378" v="11" actId="732"/>
        <pc:sldMkLst>
          <pc:docMk/>
          <pc:sldMk cId="2996450047" sldId="258"/>
        </pc:sldMkLst>
        <pc:picChg chg="add mod modCrop">
          <ac:chgData name="nguyenjiyeon1508@gmail.com" userId="35e6c507a1f59546" providerId="LiveId" clId="{7BDD2907-CA98-4010-BCD0-34335495BB9E}" dt="2022-03-14T13:50:11.378" v="11" actId="732"/>
          <ac:picMkLst>
            <pc:docMk/>
            <pc:sldMk cId="2996450047" sldId="258"/>
            <ac:picMk id="5" creationId="{24421723-1C65-477E-B23D-6ED44299AA9A}"/>
          </ac:picMkLst>
        </pc:picChg>
      </pc:sldChg>
      <pc:sldChg chg="addSp modSp mod">
        <pc:chgData name="nguyenjiyeon1508@gmail.com" userId="35e6c507a1f59546" providerId="LiveId" clId="{7BDD2907-CA98-4010-BCD0-34335495BB9E}" dt="2022-03-14T13:50:45.183" v="15" actId="732"/>
        <pc:sldMkLst>
          <pc:docMk/>
          <pc:sldMk cId="2201007986" sldId="259"/>
        </pc:sldMkLst>
        <pc:picChg chg="add mod modCrop">
          <ac:chgData name="nguyenjiyeon1508@gmail.com" userId="35e6c507a1f59546" providerId="LiveId" clId="{7BDD2907-CA98-4010-BCD0-34335495BB9E}" dt="2022-03-14T13:50:45.183" v="15" actId="732"/>
          <ac:picMkLst>
            <pc:docMk/>
            <pc:sldMk cId="2201007986" sldId="259"/>
            <ac:picMk id="5" creationId="{7E12F75E-59D6-4D32-91F7-030B176B09BB}"/>
          </ac:picMkLst>
        </pc:picChg>
      </pc:sldChg>
      <pc:sldChg chg="addSp modSp mod">
        <pc:chgData name="nguyenjiyeon1508@gmail.com" userId="35e6c507a1f59546" providerId="LiveId" clId="{7BDD2907-CA98-4010-BCD0-34335495BB9E}" dt="2022-03-14T13:51:42.953" v="21" actId="1076"/>
        <pc:sldMkLst>
          <pc:docMk/>
          <pc:sldMk cId="4141498213" sldId="260"/>
        </pc:sldMkLst>
        <pc:picChg chg="add mod modCrop">
          <ac:chgData name="nguyenjiyeon1508@gmail.com" userId="35e6c507a1f59546" providerId="LiveId" clId="{7BDD2907-CA98-4010-BCD0-34335495BB9E}" dt="2022-03-14T13:51:42.953" v="21" actId="1076"/>
          <ac:picMkLst>
            <pc:docMk/>
            <pc:sldMk cId="4141498213" sldId="260"/>
            <ac:picMk id="5" creationId="{03A310B7-3A30-49B3-B36B-E3DA0073CDE3}"/>
          </ac:picMkLst>
        </pc:picChg>
      </pc:sldChg>
      <pc:sldChg chg="addSp modSp mod">
        <pc:chgData name="nguyenjiyeon1508@gmail.com" userId="35e6c507a1f59546" providerId="LiveId" clId="{7BDD2907-CA98-4010-BCD0-34335495BB9E}" dt="2022-03-14T13:52:18.621" v="26" actId="1076"/>
        <pc:sldMkLst>
          <pc:docMk/>
          <pc:sldMk cId="825594811" sldId="261"/>
        </pc:sldMkLst>
        <pc:picChg chg="add mod modCrop">
          <ac:chgData name="nguyenjiyeon1508@gmail.com" userId="35e6c507a1f59546" providerId="LiveId" clId="{7BDD2907-CA98-4010-BCD0-34335495BB9E}" dt="2022-03-14T13:52:18.621" v="26" actId="1076"/>
          <ac:picMkLst>
            <pc:docMk/>
            <pc:sldMk cId="825594811" sldId="261"/>
            <ac:picMk id="5" creationId="{9153BD68-0F59-4DCD-986E-CA1170BA1426}"/>
          </ac:picMkLst>
        </pc:picChg>
      </pc:sldChg>
      <pc:sldChg chg="addSp modSp mod">
        <pc:chgData name="nguyenjiyeon1508@gmail.com" userId="35e6c507a1f59546" providerId="LiveId" clId="{7BDD2907-CA98-4010-BCD0-34335495BB9E}" dt="2022-03-14T13:53:17.425" v="31" actId="732"/>
        <pc:sldMkLst>
          <pc:docMk/>
          <pc:sldMk cId="1700238334" sldId="262"/>
        </pc:sldMkLst>
        <pc:picChg chg="add mod modCrop">
          <ac:chgData name="nguyenjiyeon1508@gmail.com" userId="35e6c507a1f59546" providerId="LiveId" clId="{7BDD2907-CA98-4010-BCD0-34335495BB9E}" dt="2022-03-14T13:53:17.425" v="31" actId="732"/>
          <ac:picMkLst>
            <pc:docMk/>
            <pc:sldMk cId="1700238334" sldId="262"/>
            <ac:picMk id="5" creationId="{02E939F1-1560-47BF-AEC9-4A4C6E227F18}"/>
          </ac:picMkLst>
        </pc:picChg>
      </pc:sldChg>
      <pc:sldChg chg="addSp modSp mod">
        <pc:chgData name="nguyenjiyeon1508@gmail.com" userId="35e6c507a1f59546" providerId="LiveId" clId="{7BDD2907-CA98-4010-BCD0-34335495BB9E}" dt="2022-03-14T13:53:57.774" v="37" actId="14100"/>
        <pc:sldMkLst>
          <pc:docMk/>
          <pc:sldMk cId="1787222512" sldId="263"/>
        </pc:sldMkLst>
        <pc:picChg chg="add mod modCrop">
          <ac:chgData name="nguyenjiyeon1508@gmail.com" userId="35e6c507a1f59546" providerId="LiveId" clId="{7BDD2907-CA98-4010-BCD0-34335495BB9E}" dt="2022-03-14T13:53:57.774" v="37" actId="14100"/>
          <ac:picMkLst>
            <pc:docMk/>
            <pc:sldMk cId="1787222512" sldId="263"/>
            <ac:picMk id="5" creationId="{B1282FDA-9E4F-4154-B6CA-6D6132E13EC9}"/>
          </ac:picMkLst>
        </pc:picChg>
      </pc:sldChg>
      <pc:sldChg chg="addSp modSp mod">
        <pc:chgData name="nguyenjiyeon1508@gmail.com" userId="35e6c507a1f59546" providerId="LiveId" clId="{7BDD2907-CA98-4010-BCD0-34335495BB9E}" dt="2022-03-14T13:54:54.726" v="45" actId="1076"/>
        <pc:sldMkLst>
          <pc:docMk/>
          <pc:sldMk cId="1843599694" sldId="264"/>
        </pc:sldMkLst>
        <pc:picChg chg="add mod modCrop">
          <ac:chgData name="nguyenjiyeon1508@gmail.com" userId="35e6c507a1f59546" providerId="LiveId" clId="{7BDD2907-CA98-4010-BCD0-34335495BB9E}" dt="2022-03-14T13:54:54.726" v="45" actId="1076"/>
          <ac:picMkLst>
            <pc:docMk/>
            <pc:sldMk cId="1843599694" sldId="264"/>
            <ac:picMk id="5" creationId="{021958B0-06F7-40D9-A9D4-373CA58198EF}"/>
          </ac:picMkLst>
        </pc:picChg>
      </pc:sldChg>
      <pc:sldChg chg="addSp modSp mod">
        <pc:chgData name="nguyenjiyeon1508@gmail.com" userId="35e6c507a1f59546" providerId="LiveId" clId="{7BDD2907-CA98-4010-BCD0-34335495BB9E}" dt="2022-03-14T13:55:36.127" v="50" actId="1076"/>
        <pc:sldMkLst>
          <pc:docMk/>
          <pc:sldMk cId="852140285" sldId="265"/>
        </pc:sldMkLst>
        <pc:picChg chg="add mod modCrop">
          <ac:chgData name="nguyenjiyeon1508@gmail.com" userId="35e6c507a1f59546" providerId="LiveId" clId="{7BDD2907-CA98-4010-BCD0-34335495BB9E}" dt="2022-03-14T13:55:36.127" v="50" actId="1076"/>
          <ac:picMkLst>
            <pc:docMk/>
            <pc:sldMk cId="852140285" sldId="265"/>
            <ac:picMk id="5" creationId="{C9A00426-6077-4515-8201-6832A1A81572}"/>
          </ac:picMkLst>
        </pc:picChg>
      </pc:sldChg>
      <pc:sldChg chg="addSp modSp mod">
        <pc:chgData name="nguyenjiyeon1508@gmail.com" userId="35e6c507a1f59546" providerId="LiveId" clId="{7BDD2907-CA98-4010-BCD0-34335495BB9E}" dt="2022-03-14T13:56:13.693" v="56" actId="1076"/>
        <pc:sldMkLst>
          <pc:docMk/>
          <pc:sldMk cId="381415892" sldId="266"/>
        </pc:sldMkLst>
        <pc:picChg chg="add mod modCrop">
          <ac:chgData name="nguyenjiyeon1508@gmail.com" userId="35e6c507a1f59546" providerId="LiveId" clId="{7BDD2907-CA98-4010-BCD0-34335495BB9E}" dt="2022-03-14T13:56:13.693" v="56" actId="1076"/>
          <ac:picMkLst>
            <pc:docMk/>
            <pc:sldMk cId="381415892" sldId="266"/>
            <ac:picMk id="5" creationId="{D7CB386C-1FDD-4CAE-A506-61046D483418}"/>
          </ac:picMkLst>
        </pc:picChg>
      </pc:sldChg>
      <pc:sldChg chg="addSp modSp mod">
        <pc:chgData name="nguyenjiyeon1508@gmail.com" userId="35e6c507a1f59546" providerId="LiveId" clId="{7BDD2907-CA98-4010-BCD0-34335495BB9E}" dt="2022-03-14T13:57:10.960" v="61" actId="1076"/>
        <pc:sldMkLst>
          <pc:docMk/>
          <pc:sldMk cId="4086972993" sldId="267"/>
        </pc:sldMkLst>
        <pc:picChg chg="add mod modCrop">
          <ac:chgData name="nguyenjiyeon1508@gmail.com" userId="35e6c507a1f59546" providerId="LiveId" clId="{7BDD2907-CA98-4010-BCD0-34335495BB9E}" dt="2022-03-14T13:57:10.960" v="61" actId="1076"/>
          <ac:picMkLst>
            <pc:docMk/>
            <pc:sldMk cId="4086972993" sldId="267"/>
            <ac:picMk id="5" creationId="{C460C064-2F0A-414E-92CC-C4E1E799ECB3}"/>
          </ac:picMkLst>
        </pc:picChg>
      </pc:sldChg>
      <pc:sldChg chg="addSp modSp mod">
        <pc:chgData name="nguyenjiyeon1508@gmail.com" userId="35e6c507a1f59546" providerId="LiveId" clId="{7BDD2907-CA98-4010-BCD0-34335495BB9E}" dt="2022-03-14T13:58:07.133" v="161" actId="1076"/>
        <pc:sldMkLst>
          <pc:docMk/>
          <pc:sldMk cId="3201844126" sldId="268"/>
        </pc:sldMkLst>
        <pc:spChg chg="add mod">
          <ac:chgData name="nguyenjiyeon1508@gmail.com" userId="35e6c507a1f59546" providerId="LiveId" clId="{7BDD2907-CA98-4010-BCD0-34335495BB9E}" dt="2022-03-14T13:58:07.133" v="161" actId="1076"/>
          <ac:spMkLst>
            <pc:docMk/>
            <pc:sldMk cId="3201844126" sldId="268"/>
            <ac:spMk id="4" creationId="{D009B895-6C77-4AA9-B889-EDEDF175E364}"/>
          </ac:spMkLst>
        </pc:spChg>
      </pc:sldChg>
      <pc:sldChg chg="addSp modSp mod">
        <pc:chgData name="nguyenjiyeon1508@gmail.com" userId="35e6c507a1f59546" providerId="LiveId" clId="{7BDD2907-CA98-4010-BCD0-34335495BB9E}" dt="2022-03-14T13:59:04.214" v="177" actId="1076"/>
        <pc:sldMkLst>
          <pc:docMk/>
          <pc:sldMk cId="3927234308" sldId="269"/>
        </pc:sldMkLst>
        <pc:picChg chg="add mod modCrop">
          <ac:chgData name="nguyenjiyeon1508@gmail.com" userId="35e6c507a1f59546" providerId="LiveId" clId="{7BDD2907-CA98-4010-BCD0-34335495BB9E}" dt="2022-03-14T13:59:04.214" v="177" actId="1076"/>
          <ac:picMkLst>
            <pc:docMk/>
            <pc:sldMk cId="3927234308" sldId="269"/>
            <ac:picMk id="5" creationId="{53C6D755-2164-457F-B03D-8BAEA9266067}"/>
          </ac:picMkLst>
        </pc:picChg>
      </pc:sldChg>
      <pc:sldChg chg="addSp delSp modSp mod">
        <pc:chgData name="nguyenjiyeon1508@gmail.com" userId="35e6c507a1f59546" providerId="LiveId" clId="{7BDD2907-CA98-4010-BCD0-34335495BB9E}" dt="2022-03-14T14:06:27.597" v="245" actId="1076"/>
        <pc:sldMkLst>
          <pc:docMk/>
          <pc:sldMk cId="2229490883" sldId="270"/>
        </pc:sldMkLst>
        <pc:spChg chg="del">
          <ac:chgData name="nguyenjiyeon1508@gmail.com" userId="35e6c507a1f59546" providerId="LiveId" clId="{7BDD2907-CA98-4010-BCD0-34335495BB9E}" dt="2022-03-14T14:06:03.317" v="235" actId="22"/>
          <ac:spMkLst>
            <pc:docMk/>
            <pc:sldMk cId="2229490883" sldId="270"/>
            <ac:spMk id="3" creationId="{CA24E36B-8857-49FE-8DBF-1B7BF1565C3B}"/>
          </ac:spMkLst>
        </pc:spChg>
        <pc:picChg chg="add del mod modCrop">
          <ac:chgData name="nguyenjiyeon1508@gmail.com" userId="35e6c507a1f59546" providerId="LiveId" clId="{7BDD2907-CA98-4010-BCD0-34335495BB9E}" dt="2022-03-14T14:06:00.962" v="234" actId="478"/>
          <ac:picMkLst>
            <pc:docMk/>
            <pc:sldMk cId="2229490883" sldId="270"/>
            <ac:picMk id="5" creationId="{3C7E551F-AB25-479B-89D8-383A34F2B199}"/>
          </ac:picMkLst>
        </pc:picChg>
        <pc:picChg chg="add mod ord modCrop">
          <ac:chgData name="nguyenjiyeon1508@gmail.com" userId="35e6c507a1f59546" providerId="LiveId" clId="{7BDD2907-CA98-4010-BCD0-34335495BB9E}" dt="2022-03-14T14:06:27.597" v="245" actId="1076"/>
          <ac:picMkLst>
            <pc:docMk/>
            <pc:sldMk cId="2229490883" sldId="270"/>
            <ac:picMk id="7" creationId="{980C5E0F-093F-4A5D-BAB6-96F0DC5C75E5}"/>
          </ac:picMkLst>
        </pc:picChg>
      </pc:sldChg>
      <pc:sldChg chg="addSp modSp mod">
        <pc:chgData name="nguyenjiyeon1508@gmail.com" userId="35e6c507a1f59546" providerId="LiveId" clId="{7BDD2907-CA98-4010-BCD0-34335495BB9E}" dt="2022-03-14T14:07:05.460" v="250" actId="1076"/>
        <pc:sldMkLst>
          <pc:docMk/>
          <pc:sldMk cId="3964048716" sldId="271"/>
        </pc:sldMkLst>
        <pc:picChg chg="add mod modCrop">
          <ac:chgData name="nguyenjiyeon1508@gmail.com" userId="35e6c507a1f59546" providerId="LiveId" clId="{7BDD2907-CA98-4010-BCD0-34335495BB9E}" dt="2022-03-14T14:07:05.460" v="250" actId="1076"/>
          <ac:picMkLst>
            <pc:docMk/>
            <pc:sldMk cId="3964048716" sldId="271"/>
            <ac:picMk id="5" creationId="{E76A8F15-8076-4500-A615-87D5CF124286}"/>
          </ac:picMkLst>
        </pc:picChg>
      </pc:sldChg>
      <pc:sldChg chg="addSp modSp mod">
        <pc:chgData name="nguyenjiyeon1508@gmail.com" userId="35e6c507a1f59546" providerId="LiveId" clId="{7BDD2907-CA98-4010-BCD0-34335495BB9E}" dt="2022-03-14T14:07:40.938" v="255" actId="1076"/>
        <pc:sldMkLst>
          <pc:docMk/>
          <pc:sldMk cId="3633690618" sldId="272"/>
        </pc:sldMkLst>
        <pc:picChg chg="add mod modCrop">
          <ac:chgData name="nguyenjiyeon1508@gmail.com" userId="35e6c507a1f59546" providerId="LiveId" clId="{7BDD2907-CA98-4010-BCD0-34335495BB9E}" dt="2022-03-14T14:07:40.938" v="255" actId="1076"/>
          <ac:picMkLst>
            <pc:docMk/>
            <pc:sldMk cId="3633690618" sldId="272"/>
            <ac:picMk id="5" creationId="{36C070CA-31B6-4555-86E6-4F1379A85C9E}"/>
          </ac:picMkLst>
        </pc:picChg>
      </pc:sldChg>
      <pc:sldChg chg="addSp modSp mod">
        <pc:chgData name="nguyenjiyeon1508@gmail.com" userId="35e6c507a1f59546" providerId="LiveId" clId="{7BDD2907-CA98-4010-BCD0-34335495BB9E}" dt="2022-03-14T14:08:19.030" v="263" actId="14100"/>
        <pc:sldMkLst>
          <pc:docMk/>
          <pc:sldMk cId="2884696664" sldId="273"/>
        </pc:sldMkLst>
        <pc:picChg chg="add mod modCrop">
          <ac:chgData name="nguyenjiyeon1508@gmail.com" userId="35e6c507a1f59546" providerId="LiveId" clId="{7BDD2907-CA98-4010-BCD0-34335495BB9E}" dt="2022-03-14T14:08:19.030" v="263" actId="14100"/>
          <ac:picMkLst>
            <pc:docMk/>
            <pc:sldMk cId="2884696664" sldId="273"/>
            <ac:picMk id="5" creationId="{3CC39DB6-B647-47A8-AD14-0BBDCBAD81BD}"/>
          </ac:picMkLst>
        </pc:picChg>
      </pc:sldChg>
      <pc:sldChg chg="add">
        <pc:chgData name="nguyenjiyeon1508@gmail.com" userId="35e6c507a1f59546" providerId="LiveId" clId="{7BDD2907-CA98-4010-BCD0-34335495BB9E}" dt="2022-03-14T13:44:50.065" v="3"/>
        <pc:sldMkLst>
          <pc:docMk/>
          <pc:sldMk cId="1009201636" sldId="274"/>
        </pc:sldMkLst>
      </pc:sldChg>
      <pc:sldChg chg="addSp modSp del mod setBg setClrOvrMap">
        <pc:chgData name="nguyenjiyeon1508@gmail.com" userId="35e6c507a1f59546" providerId="LiveId" clId="{7BDD2907-CA98-4010-BCD0-34335495BB9E}" dt="2022-03-14T13:44:46.505" v="2" actId="2696"/>
        <pc:sldMkLst>
          <pc:docMk/>
          <pc:sldMk cId="1695172362" sldId="274"/>
        </pc:sldMkLst>
        <pc:spChg chg="mod">
          <ac:chgData name="nguyenjiyeon1508@gmail.com" userId="35e6c507a1f59546" providerId="LiveId" clId="{7BDD2907-CA98-4010-BCD0-34335495BB9E}" dt="2022-03-14T13:44:42.918" v="1" actId="26606"/>
          <ac:spMkLst>
            <pc:docMk/>
            <pc:sldMk cId="1695172362" sldId="274"/>
            <ac:spMk id="2" creationId="{3870FB0E-05C1-4880-A229-5149FF99A7E1}"/>
          </ac:spMkLst>
        </pc:spChg>
        <pc:spChg chg="mod">
          <ac:chgData name="nguyenjiyeon1508@gmail.com" userId="35e6c507a1f59546" providerId="LiveId" clId="{7BDD2907-CA98-4010-BCD0-34335495BB9E}" dt="2022-03-14T13:44:42.918" v="1" actId="26606"/>
          <ac:spMkLst>
            <pc:docMk/>
            <pc:sldMk cId="1695172362" sldId="274"/>
            <ac:spMk id="3" creationId="{46E911A4-6FC7-4D9A-A53F-F94A355A137D}"/>
          </ac:spMkLst>
        </pc:spChg>
        <pc:spChg chg="add">
          <ac:chgData name="nguyenjiyeon1508@gmail.com" userId="35e6c507a1f59546" providerId="LiveId" clId="{7BDD2907-CA98-4010-BCD0-34335495BB9E}" dt="2022-03-14T13:44:42.918" v="1" actId="26606"/>
          <ac:spMkLst>
            <pc:docMk/>
            <pc:sldMk cId="1695172362" sldId="274"/>
            <ac:spMk id="9" creationId="{5E8D2E83-FB3A-40E7-A9E5-7AB389D612B4}"/>
          </ac:spMkLst>
        </pc:spChg>
        <pc:picChg chg="add mod ord">
          <ac:chgData name="nguyenjiyeon1508@gmail.com" userId="35e6c507a1f59546" providerId="LiveId" clId="{7BDD2907-CA98-4010-BCD0-34335495BB9E}" dt="2022-03-14T13:44:42.918" v="1" actId="26606"/>
          <ac:picMkLst>
            <pc:docMk/>
            <pc:sldMk cId="1695172362" sldId="274"/>
            <ac:picMk id="4" creationId="{E0FF66D1-3B2E-4194-818E-1708C6C6FDB3}"/>
          </ac:picMkLst>
        </pc:picChg>
      </pc:sldChg>
      <pc:sldChg chg="addSp modSp new mod">
        <pc:chgData name="nguyenjiyeon1508@gmail.com" userId="35e6c507a1f59546" providerId="LiveId" clId="{7BDD2907-CA98-4010-BCD0-34335495BB9E}" dt="2022-03-14T13:59:45.328" v="183" actId="1076"/>
        <pc:sldMkLst>
          <pc:docMk/>
          <pc:sldMk cId="1630331138" sldId="275"/>
        </pc:sldMkLst>
        <pc:picChg chg="add mod modCrop">
          <ac:chgData name="nguyenjiyeon1508@gmail.com" userId="35e6c507a1f59546" providerId="LiveId" clId="{7BDD2907-CA98-4010-BCD0-34335495BB9E}" dt="2022-03-14T13:59:45.328" v="183" actId="1076"/>
          <ac:picMkLst>
            <pc:docMk/>
            <pc:sldMk cId="1630331138" sldId="275"/>
            <ac:picMk id="5" creationId="{2937548B-FB3F-47D5-AAEF-AC6FA9BDE71E}"/>
          </ac:picMkLst>
        </pc:picChg>
      </pc:sldChg>
      <pc:sldChg chg="addSp modSp new mod">
        <pc:chgData name="nguyenjiyeon1508@gmail.com" userId="35e6c507a1f59546" providerId="LiveId" clId="{7BDD2907-CA98-4010-BCD0-34335495BB9E}" dt="2022-03-14T14:00:19.083" v="188" actId="1076"/>
        <pc:sldMkLst>
          <pc:docMk/>
          <pc:sldMk cId="433690896" sldId="276"/>
        </pc:sldMkLst>
        <pc:picChg chg="add mod modCrop">
          <ac:chgData name="nguyenjiyeon1508@gmail.com" userId="35e6c507a1f59546" providerId="LiveId" clId="{7BDD2907-CA98-4010-BCD0-34335495BB9E}" dt="2022-03-14T14:00:19.083" v="188" actId="1076"/>
          <ac:picMkLst>
            <pc:docMk/>
            <pc:sldMk cId="433690896" sldId="276"/>
            <ac:picMk id="5" creationId="{272476B6-3C15-4CAD-82F6-D990A449F362}"/>
          </ac:picMkLst>
        </pc:picChg>
      </pc:sldChg>
      <pc:sldChg chg="addSp modSp new mod">
        <pc:chgData name="nguyenjiyeon1508@gmail.com" userId="35e6c507a1f59546" providerId="LiveId" clId="{7BDD2907-CA98-4010-BCD0-34335495BB9E}" dt="2022-03-14T14:00:59.983" v="193" actId="1076"/>
        <pc:sldMkLst>
          <pc:docMk/>
          <pc:sldMk cId="1578805212" sldId="277"/>
        </pc:sldMkLst>
        <pc:picChg chg="add mod modCrop">
          <ac:chgData name="nguyenjiyeon1508@gmail.com" userId="35e6c507a1f59546" providerId="LiveId" clId="{7BDD2907-CA98-4010-BCD0-34335495BB9E}" dt="2022-03-14T14:00:59.983" v="193" actId="1076"/>
          <ac:picMkLst>
            <pc:docMk/>
            <pc:sldMk cId="1578805212" sldId="277"/>
            <ac:picMk id="5" creationId="{73AD80E5-6B42-4DF7-B457-5D23E9CE0CF4}"/>
          </ac:picMkLst>
        </pc:picChg>
      </pc:sldChg>
      <pc:sldChg chg="addSp modSp new mod">
        <pc:chgData name="nguyenjiyeon1508@gmail.com" userId="35e6c507a1f59546" providerId="LiveId" clId="{7BDD2907-CA98-4010-BCD0-34335495BB9E}" dt="2022-03-14T14:01:58.777" v="198" actId="1076"/>
        <pc:sldMkLst>
          <pc:docMk/>
          <pc:sldMk cId="2460815608" sldId="278"/>
        </pc:sldMkLst>
        <pc:picChg chg="add mod modCrop">
          <ac:chgData name="nguyenjiyeon1508@gmail.com" userId="35e6c507a1f59546" providerId="LiveId" clId="{7BDD2907-CA98-4010-BCD0-34335495BB9E}" dt="2022-03-14T14:01:58.777" v="198" actId="1076"/>
          <ac:picMkLst>
            <pc:docMk/>
            <pc:sldMk cId="2460815608" sldId="278"/>
            <ac:picMk id="5" creationId="{81C5A096-08DF-44E5-A80D-398BE4A3D9CC}"/>
          </ac:picMkLst>
        </pc:picChg>
      </pc:sldChg>
      <pc:sldChg chg="addSp modSp new mod">
        <pc:chgData name="nguyenjiyeon1508@gmail.com" userId="35e6c507a1f59546" providerId="LiveId" clId="{7BDD2907-CA98-4010-BCD0-34335495BB9E}" dt="2022-03-14T14:02:29.504" v="203" actId="1076"/>
        <pc:sldMkLst>
          <pc:docMk/>
          <pc:sldMk cId="3819431910" sldId="279"/>
        </pc:sldMkLst>
        <pc:picChg chg="add mod modCrop">
          <ac:chgData name="nguyenjiyeon1508@gmail.com" userId="35e6c507a1f59546" providerId="LiveId" clId="{7BDD2907-CA98-4010-BCD0-34335495BB9E}" dt="2022-03-14T14:02:29.504" v="203" actId="1076"/>
          <ac:picMkLst>
            <pc:docMk/>
            <pc:sldMk cId="3819431910" sldId="279"/>
            <ac:picMk id="5" creationId="{EC1A4F17-2684-4822-8426-AFD5E4CE5D83}"/>
          </ac:picMkLst>
        </pc:picChg>
      </pc:sldChg>
      <pc:sldChg chg="addSp modSp new mod">
        <pc:chgData name="nguyenjiyeon1508@gmail.com" userId="35e6c507a1f59546" providerId="LiveId" clId="{7BDD2907-CA98-4010-BCD0-34335495BB9E}" dt="2022-03-14T14:03:14.738" v="210" actId="1076"/>
        <pc:sldMkLst>
          <pc:docMk/>
          <pc:sldMk cId="2522306943" sldId="280"/>
        </pc:sldMkLst>
        <pc:picChg chg="add mod modCrop">
          <ac:chgData name="nguyenjiyeon1508@gmail.com" userId="35e6c507a1f59546" providerId="LiveId" clId="{7BDD2907-CA98-4010-BCD0-34335495BB9E}" dt="2022-03-14T14:03:14.738" v="210" actId="1076"/>
          <ac:picMkLst>
            <pc:docMk/>
            <pc:sldMk cId="2522306943" sldId="280"/>
            <ac:picMk id="5" creationId="{C4FDED1B-EDBA-4E5F-AB37-797C36EFB64E}"/>
          </ac:picMkLst>
        </pc:picChg>
      </pc:sldChg>
      <pc:sldChg chg="addSp modSp new mod">
        <pc:chgData name="nguyenjiyeon1508@gmail.com" userId="35e6c507a1f59546" providerId="LiveId" clId="{7BDD2907-CA98-4010-BCD0-34335495BB9E}" dt="2022-03-14T14:03:42.659" v="215" actId="1076"/>
        <pc:sldMkLst>
          <pc:docMk/>
          <pc:sldMk cId="822369974" sldId="281"/>
        </pc:sldMkLst>
        <pc:picChg chg="add mod modCrop">
          <ac:chgData name="nguyenjiyeon1508@gmail.com" userId="35e6c507a1f59546" providerId="LiveId" clId="{7BDD2907-CA98-4010-BCD0-34335495BB9E}" dt="2022-03-14T14:03:42.659" v="215" actId="1076"/>
          <ac:picMkLst>
            <pc:docMk/>
            <pc:sldMk cId="822369974" sldId="281"/>
            <ac:picMk id="5" creationId="{35C10558-A17D-4366-9C65-C367414BEB6F}"/>
          </ac:picMkLst>
        </pc:picChg>
      </pc:sldChg>
      <pc:sldChg chg="addSp modSp new mod">
        <pc:chgData name="nguyenjiyeon1508@gmail.com" userId="35e6c507a1f59546" providerId="LiveId" clId="{7BDD2907-CA98-4010-BCD0-34335495BB9E}" dt="2022-03-14T14:04:11.728" v="221" actId="732"/>
        <pc:sldMkLst>
          <pc:docMk/>
          <pc:sldMk cId="3883890773" sldId="282"/>
        </pc:sldMkLst>
        <pc:picChg chg="add mod modCrop">
          <ac:chgData name="nguyenjiyeon1508@gmail.com" userId="35e6c507a1f59546" providerId="LiveId" clId="{7BDD2907-CA98-4010-BCD0-34335495BB9E}" dt="2022-03-14T14:04:11.728" v="221" actId="732"/>
          <ac:picMkLst>
            <pc:docMk/>
            <pc:sldMk cId="3883890773" sldId="282"/>
            <ac:picMk id="5" creationId="{AA198072-D225-4CC9-9509-D88FC947216C}"/>
          </ac:picMkLst>
        </pc:picChg>
      </pc:sldChg>
      <pc:sldChg chg="addSp modSp new mod">
        <pc:chgData name="nguyenjiyeon1508@gmail.com" userId="35e6c507a1f59546" providerId="LiveId" clId="{7BDD2907-CA98-4010-BCD0-34335495BB9E}" dt="2022-03-14T14:05:23.365" v="227" actId="1076"/>
        <pc:sldMkLst>
          <pc:docMk/>
          <pc:sldMk cId="243313558" sldId="283"/>
        </pc:sldMkLst>
        <pc:picChg chg="add mod modCrop">
          <ac:chgData name="nguyenjiyeon1508@gmail.com" userId="35e6c507a1f59546" providerId="LiveId" clId="{7BDD2907-CA98-4010-BCD0-34335495BB9E}" dt="2022-03-14T14:05:23.365" v="227" actId="1076"/>
          <ac:picMkLst>
            <pc:docMk/>
            <pc:sldMk cId="243313558" sldId="283"/>
            <ac:picMk id="5" creationId="{E95E9EE3-2FF0-4E4D-B38B-D094A6BE5F0B}"/>
          </ac:picMkLst>
        </pc:picChg>
      </pc:sldChg>
      <pc:sldChg chg="addSp modSp new mod">
        <pc:chgData name="nguyenjiyeon1508@gmail.com" userId="35e6c507a1f59546" providerId="LiveId" clId="{7BDD2907-CA98-4010-BCD0-34335495BB9E}" dt="2022-03-14T14:08:49.283" v="269" actId="1076"/>
        <pc:sldMkLst>
          <pc:docMk/>
          <pc:sldMk cId="4092308253" sldId="284"/>
        </pc:sldMkLst>
        <pc:picChg chg="add mod modCrop">
          <ac:chgData name="nguyenjiyeon1508@gmail.com" userId="35e6c507a1f59546" providerId="LiveId" clId="{7BDD2907-CA98-4010-BCD0-34335495BB9E}" dt="2022-03-14T14:08:49.283" v="269" actId="1076"/>
          <ac:picMkLst>
            <pc:docMk/>
            <pc:sldMk cId="4092308253" sldId="284"/>
            <ac:picMk id="5" creationId="{ECADA277-412E-4239-9D90-B4048BED3192}"/>
          </ac:picMkLst>
        </pc:picChg>
      </pc:sldChg>
      <pc:sldChg chg="addSp modSp new mod">
        <pc:chgData name="nguyenjiyeon1508@gmail.com" userId="35e6c507a1f59546" providerId="LiveId" clId="{7BDD2907-CA98-4010-BCD0-34335495BB9E}" dt="2022-03-14T14:16:22.692" v="275" actId="1076"/>
        <pc:sldMkLst>
          <pc:docMk/>
          <pc:sldMk cId="3857002876" sldId="285"/>
        </pc:sldMkLst>
        <pc:picChg chg="add mod modCrop">
          <ac:chgData name="nguyenjiyeon1508@gmail.com" userId="35e6c507a1f59546" providerId="LiveId" clId="{7BDD2907-CA98-4010-BCD0-34335495BB9E}" dt="2022-03-14T14:16:22.692" v="275" actId="1076"/>
          <ac:picMkLst>
            <pc:docMk/>
            <pc:sldMk cId="3857002876" sldId="285"/>
            <ac:picMk id="5" creationId="{A3336167-A51F-42D0-B7F6-3FDC71201DA5}"/>
          </ac:picMkLst>
        </pc:picChg>
      </pc:sldChg>
      <pc:sldChg chg="addSp modSp new mod">
        <pc:chgData name="nguyenjiyeon1508@gmail.com" userId="35e6c507a1f59546" providerId="LiveId" clId="{7BDD2907-CA98-4010-BCD0-34335495BB9E}" dt="2022-03-14T14:16:54.398" v="287" actId="732"/>
        <pc:sldMkLst>
          <pc:docMk/>
          <pc:sldMk cId="1160775460" sldId="286"/>
        </pc:sldMkLst>
        <pc:picChg chg="add mod modCrop">
          <ac:chgData name="nguyenjiyeon1508@gmail.com" userId="35e6c507a1f59546" providerId="LiveId" clId="{7BDD2907-CA98-4010-BCD0-34335495BB9E}" dt="2022-03-14T14:16:54.398" v="287" actId="732"/>
          <ac:picMkLst>
            <pc:docMk/>
            <pc:sldMk cId="1160775460" sldId="286"/>
            <ac:picMk id="5" creationId="{DD858035-5187-48A8-8C1D-DB980D07AEBB}"/>
          </ac:picMkLst>
        </pc:picChg>
      </pc:sldChg>
      <pc:sldChg chg="addSp modSp new mod">
        <pc:chgData name="nguyenjiyeon1508@gmail.com" userId="35e6c507a1f59546" providerId="LiveId" clId="{7BDD2907-CA98-4010-BCD0-34335495BB9E}" dt="2022-03-14T14:17:29.804" v="292" actId="1076"/>
        <pc:sldMkLst>
          <pc:docMk/>
          <pc:sldMk cId="878647181" sldId="287"/>
        </pc:sldMkLst>
        <pc:picChg chg="add mod modCrop">
          <ac:chgData name="nguyenjiyeon1508@gmail.com" userId="35e6c507a1f59546" providerId="LiveId" clId="{7BDD2907-CA98-4010-BCD0-34335495BB9E}" dt="2022-03-14T14:17:29.804" v="292" actId="1076"/>
          <ac:picMkLst>
            <pc:docMk/>
            <pc:sldMk cId="878647181" sldId="287"/>
            <ac:picMk id="5" creationId="{64A75B1C-C8AE-49E4-A887-DCEBA96A8ED1}"/>
          </ac:picMkLst>
        </pc:picChg>
      </pc:sldChg>
      <pc:sldChg chg="addSp modSp new mod">
        <pc:chgData name="nguyenjiyeon1508@gmail.com" userId="35e6c507a1f59546" providerId="LiveId" clId="{7BDD2907-CA98-4010-BCD0-34335495BB9E}" dt="2022-03-14T14:23:02.859" v="297" actId="1076"/>
        <pc:sldMkLst>
          <pc:docMk/>
          <pc:sldMk cId="3332394216" sldId="288"/>
        </pc:sldMkLst>
        <pc:picChg chg="add mod modCrop">
          <ac:chgData name="nguyenjiyeon1508@gmail.com" userId="35e6c507a1f59546" providerId="LiveId" clId="{7BDD2907-CA98-4010-BCD0-34335495BB9E}" dt="2022-03-14T14:23:02.859" v="297" actId="1076"/>
          <ac:picMkLst>
            <pc:docMk/>
            <pc:sldMk cId="3332394216" sldId="288"/>
            <ac:picMk id="5" creationId="{EE105F27-685F-43BC-9B0A-92506F2EA682}"/>
          </ac:picMkLst>
        </pc:picChg>
      </pc:sldChg>
      <pc:sldChg chg="addSp modSp new mod">
        <pc:chgData name="nguyenjiyeon1508@gmail.com" userId="35e6c507a1f59546" providerId="LiveId" clId="{7BDD2907-CA98-4010-BCD0-34335495BB9E}" dt="2022-03-14T14:23:52.608" v="302" actId="1076"/>
        <pc:sldMkLst>
          <pc:docMk/>
          <pc:sldMk cId="3705345853" sldId="289"/>
        </pc:sldMkLst>
        <pc:picChg chg="add mod modCrop">
          <ac:chgData name="nguyenjiyeon1508@gmail.com" userId="35e6c507a1f59546" providerId="LiveId" clId="{7BDD2907-CA98-4010-BCD0-34335495BB9E}" dt="2022-03-14T14:23:52.608" v="302" actId="1076"/>
          <ac:picMkLst>
            <pc:docMk/>
            <pc:sldMk cId="3705345853" sldId="289"/>
            <ac:picMk id="5" creationId="{F3B377DA-6D34-4A9A-B818-B4C35062C8FD}"/>
          </ac:picMkLst>
        </pc:picChg>
      </pc:sldChg>
      <pc:sldChg chg="addSp modSp new mod">
        <pc:chgData name="nguyenjiyeon1508@gmail.com" userId="35e6c507a1f59546" providerId="LiveId" clId="{7BDD2907-CA98-4010-BCD0-34335495BB9E}" dt="2022-03-14T14:24:32.425" v="309" actId="1076"/>
        <pc:sldMkLst>
          <pc:docMk/>
          <pc:sldMk cId="963690724" sldId="290"/>
        </pc:sldMkLst>
        <pc:picChg chg="add mod modCrop">
          <ac:chgData name="nguyenjiyeon1508@gmail.com" userId="35e6c507a1f59546" providerId="LiveId" clId="{7BDD2907-CA98-4010-BCD0-34335495BB9E}" dt="2022-03-14T14:24:32.425" v="309" actId="1076"/>
          <ac:picMkLst>
            <pc:docMk/>
            <pc:sldMk cId="963690724" sldId="290"/>
            <ac:picMk id="5" creationId="{635B6502-9C53-4D53-98D2-F1BF5070AA34}"/>
          </ac:picMkLst>
        </pc:picChg>
      </pc:sldChg>
      <pc:sldChg chg="addSp modSp new mod">
        <pc:chgData name="nguyenjiyeon1508@gmail.com" userId="35e6c507a1f59546" providerId="LiveId" clId="{7BDD2907-CA98-4010-BCD0-34335495BB9E}" dt="2022-03-14T14:25:28.803" v="314" actId="1076"/>
        <pc:sldMkLst>
          <pc:docMk/>
          <pc:sldMk cId="1986740306" sldId="291"/>
        </pc:sldMkLst>
        <pc:picChg chg="add mod modCrop">
          <ac:chgData name="nguyenjiyeon1508@gmail.com" userId="35e6c507a1f59546" providerId="LiveId" clId="{7BDD2907-CA98-4010-BCD0-34335495BB9E}" dt="2022-03-14T14:25:28.803" v="314" actId="1076"/>
          <ac:picMkLst>
            <pc:docMk/>
            <pc:sldMk cId="1986740306" sldId="291"/>
            <ac:picMk id="5" creationId="{DD9BE69E-8597-4A3F-8F19-D9314198AE3B}"/>
          </ac:picMkLst>
        </pc:picChg>
      </pc:sldChg>
      <pc:sldChg chg="addSp modSp new mod">
        <pc:chgData name="nguyenjiyeon1508@gmail.com" userId="35e6c507a1f59546" providerId="LiveId" clId="{7BDD2907-CA98-4010-BCD0-34335495BB9E}" dt="2022-03-14T14:26:23.380" v="326" actId="1076"/>
        <pc:sldMkLst>
          <pc:docMk/>
          <pc:sldMk cId="197056704" sldId="292"/>
        </pc:sldMkLst>
        <pc:picChg chg="add mod modCrop">
          <ac:chgData name="nguyenjiyeon1508@gmail.com" userId="35e6c507a1f59546" providerId="LiveId" clId="{7BDD2907-CA98-4010-BCD0-34335495BB9E}" dt="2022-03-14T14:26:23.380" v="326" actId="1076"/>
          <ac:picMkLst>
            <pc:docMk/>
            <pc:sldMk cId="197056704" sldId="292"/>
            <ac:picMk id="5" creationId="{12783D1E-5C72-4626-B97F-3086EB89AB0C}"/>
          </ac:picMkLst>
        </pc:picChg>
      </pc:sldChg>
      <pc:sldChg chg="addSp modSp new mod">
        <pc:chgData name="nguyenjiyeon1508@gmail.com" userId="35e6c507a1f59546" providerId="LiveId" clId="{7BDD2907-CA98-4010-BCD0-34335495BB9E}" dt="2022-03-14T14:27:19.393" v="334" actId="14100"/>
        <pc:sldMkLst>
          <pc:docMk/>
          <pc:sldMk cId="3181961430" sldId="293"/>
        </pc:sldMkLst>
        <pc:picChg chg="add mod modCrop">
          <ac:chgData name="nguyenjiyeon1508@gmail.com" userId="35e6c507a1f59546" providerId="LiveId" clId="{7BDD2907-CA98-4010-BCD0-34335495BB9E}" dt="2022-03-14T14:27:19.393" v="334" actId="14100"/>
          <ac:picMkLst>
            <pc:docMk/>
            <pc:sldMk cId="3181961430" sldId="293"/>
            <ac:picMk id="5" creationId="{D189C919-2638-407C-A994-36AE20665FBC}"/>
          </ac:picMkLst>
        </pc:picChg>
      </pc:sldChg>
      <pc:sldChg chg="addSp modSp new mod">
        <pc:chgData name="nguyenjiyeon1508@gmail.com" userId="35e6c507a1f59546" providerId="LiveId" clId="{7BDD2907-CA98-4010-BCD0-34335495BB9E}" dt="2022-03-14T14:29:36.217" v="340" actId="14100"/>
        <pc:sldMkLst>
          <pc:docMk/>
          <pc:sldMk cId="2054016809" sldId="294"/>
        </pc:sldMkLst>
        <pc:picChg chg="add mod modCrop">
          <ac:chgData name="nguyenjiyeon1508@gmail.com" userId="35e6c507a1f59546" providerId="LiveId" clId="{7BDD2907-CA98-4010-BCD0-34335495BB9E}" dt="2022-03-14T14:29:36.217" v="340" actId="14100"/>
          <ac:picMkLst>
            <pc:docMk/>
            <pc:sldMk cId="2054016809" sldId="294"/>
            <ac:picMk id="5" creationId="{7A5F4942-9199-49DC-A5D1-2FE3B67E6E80}"/>
          </ac:picMkLst>
        </pc:picChg>
      </pc:sldChg>
      <pc:sldChg chg="addSp modSp new mod">
        <pc:chgData name="nguyenjiyeon1508@gmail.com" userId="35e6c507a1f59546" providerId="LiveId" clId="{7BDD2907-CA98-4010-BCD0-34335495BB9E}" dt="2022-03-14T14:30:22.167" v="345" actId="1076"/>
        <pc:sldMkLst>
          <pc:docMk/>
          <pc:sldMk cId="2502363455" sldId="295"/>
        </pc:sldMkLst>
        <pc:picChg chg="add mod modCrop">
          <ac:chgData name="nguyenjiyeon1508@gmail.com" userId="35e6c507a1f59546" providerId="LiveId" clId="{7BDD2907-CA98-4010-BCD0-34335495BB9E}" dt="2022-03-14T14:30:22.167" v="345" actId="1076"/>
          <ac:picMkLst>
            <pc:docMk/>
            <pc:sldMk cId="2502363455" sldId="295"/>
            <ac:picMk id="5" creationId="{A644070C-7D62-4D05-B6E2-54AE62322E4B}"/>
          </ac:picMkLst>
        </pc:picChg>
      </pc:sldChg>
      <pc:sldChg chg="addSp modSp new mod">
        <pc:chgData name="nguyenjiyeon1508@gmail.com" userId="35e6c507a1f59546" providerId="LiveId" clId="{7BDD2907-CA98-4010-BCD0-34335495BB9E}" dt="2022-03-14T14:30:56.026" v="350" actId="1076"/>
        <pc:sldMkLst>
          <pc:docMk/>
          <pc:sldMk cId="1514092232" sldId="296"/>
        </pc:sldMkLst>
        <pc:picChg chg="add mod modCrop">
          <ac:chgData name="nguyenjiyeon1508@gmail.com" userId="35e6c507a1f59546" providerId="LiveId" clId="{7BDD2907-CA98-4010-BCD0-34335495BB9E}" dt="2022-03-14T14:30:56.026" v="350" actId="1076"/>
          <ac:picMkLst>
            <pc:docMk/>
            <pc:sldMk cId="1514092232" sldId="296"/>
            <ac:picMk id="5" creationId="{F57DBAFF-3E17-4537-AADC-DCD7E43B4E7B}"/>
          </ac:picMkLst>
        </pc:picChg>
      </pc:sldChg>
      <pc:sldChg chg="modSp new mod">
        <pc:chgData name="nguyenjiyeon1508@gmail.com" userId="35e6c507a1f59546" providerId="LiveId" clId="{7BDD2907-CA98-4010-BCD0-34335495BB9E}" dt="2022-03-14T14:31:40.901" v="506" actId="2711"/>
        <pc:sldMkLst>
          <pc:docMk/>
          <pc:sldMk cId="2948754649" sldId="297"/>
        </pc:sldMkLst>
        <pc:spChg chg="mod">
          <ac:chgData name="nguyenjiyeon1508@gmail.com" userId="35e6c507a1f59546" providerId="LiveId" clId="{7BDD2907-CA98-4010-BCD0-34335495BB9E}" dt="2022-03-14T14:31:40.901" v="506" actId="2711"/>
          <ac:spMkLst>
            <pc:docMk/>
            <pc:sldMk cId="2948754649" sldId="297"/>
            <ac:spMk id="2" creationId="{7CB16283-5877-40EC-B062-BC260BFD5DC6}"/>
          </ac:spMkLst>
        </pc:spChg>
      </pc:sldChg>
      <pc:sldChg chg="addSp modSp new mod">
        <pc:chgData name="nguyenjiyeon1508@gmail.com" userId="35e6c507a1f59546" providerId="LiveId" clId="{7BDD2907-CA98-4010-BCD0-34335495BB9E}" dt="2022-03-14T14:32:12.855" v="516" actId="1076"/>
        <pc:sldMkLst>
          <pc:docMk/>
          <pc:sldMk cId="388488257" sldId="298"/>
        </pc:sldMkLst>
        <pc:picChg chg="add mod modCrop">
          <ac:chgData name="nguyenjiyeon1508@gmail.com" userId="35e6c507a1f59546" providerId="LiveId" clId="{7BDD2907-CA98-4010-BCD0-34335495BB9E}" dt="2022-03-14T14:32:12.855" v="516" actId="1076"/>
          <ac:picMkLst>
            <pc:docMk/>
            <pc:sldMk cId="388488257" sldId="298"/>
            <ac:picMk id="5" creationId="{CEA3AD0A-4B5D-4E54-9162-28272A058D7A}"/>
          </ac:picMkLst>
        </pc:picChg>
      </pc:sldChg>
      <pc:sldChg chg="addSp modSp new mod">
        <pc:chgData name="nguyenjiyeon1508@gmail.com" userId="35e6c507a1f59546" providerId="LiveId" clId="{7BDD2907-CA98-4010-BCD0-34335495BB9E}" dt="2022-03-14T14:32:48.581" v="521" actId="1076"/>
        <pc:sldMkLst>
          <pc:docMk/>
          <pc:sldMk cId="2005754683" sldId="299"/>
        </pc:sldMkLst>
        <pc:picChg chg="add mod modCrop">
          <ac:chgData name="nguyenjiyeon1508@gmail.com" userId="35e6c507a1f59546" providerId="LiveId" clId="{7BDD2907-CA98-4010-BCD0-34335495BB9E}" dt="2022-03-14T14:32:48.581" v="521" actId="1076"/>
          <ac:picMkLst>
            <pc:docMk/>
            <pc:sldMk cId="2005754683" sldId="299"/>
            <ac:picMk id="5" creationId="{8107762F-3B5F-41B7-B621-DF187EBCB736}"/>
          </ac:picMkLst>
        </pc:picChg>
      </pc:sldChg>
      <pc:sldChg chg="addSp modSp new mod">
        <pc:chgData name="nguyenjiyeon1508@gmail.com" userId="35e6c507a1f59546" providerId="LiveId" clId="{7BDD2907-CA98-4010-BCD0-34335495BB9E}" dt="2022-03-14T14:33:17.308" v="526" actId="1076"/>
        <pc:sldMkLst>
          <pc:docMk/>
          <pc:sldMk cId="3428905200" sldId="300"/>
        </pc:sldMkLst>
        <pc:picChg chg="add mod modCrop">
          <ac:chgData name="nguyenjiyeon1508@gmail.com" userId="35e6c507a1f59546" providerId="LiveId" clId="{7BDD2907-CA98-4010-BCD0-34335495BB9E}" dt="2022-03-14T14:33:17.308" v="526" actId="1076"/>
          <ac:picMkLst>
            <pc:docMk/>
            <pc:sldMk cId="3428905200" sldId="300"/>
            <ac:picMk id="5" creationId="{A31514FA-B5D3-4D3F-94ED-8DD1EE7DBDA0}"/>
          </ac:picMkLst>
        </pc:picChg>
      </pc:sldChg>
      <pc:sldChg chg="addSp modSp new mod">
        <pc:chgData name="nguyenjiyeon1508@gmail.com" userId="35e6c507a1f59546" providerId="LiveId" clId="{7BDD2907-CA98-4010-BCD0-34335495BB9E}" dt="2022-03-14T14:33:55.741" v="534" actId="1076"/>
        <pc:sldMkLst>
          <pc:docMk/>
          <pc:sldMk cId="1049306404" sldId="301"/>
        </pc:sldMkLst>
        <pc:picChg chg="add mod modCrop">
          <ac:chgData name="nguyenjiyeon1508@gmail.com" userId="35e6c507a1f59546" providerId="LiveId" clId="{7BDD2907-CA98-4010-BCD0-34335495BB9E}" dt="2022-03-14T14:33:55.741" v="534" actId="1076"/>
          <ac:picMkLst>
            <pc:docMk/>
            <pc:sldMk cId="1049306404" sldId="301"/>
            <ac:picMk id="5" creationId="{76D5D18E-85BD-4441-83FD-6A5EE2D9FE6F}"/>
          </ac:picMkLst>
        </pc:picChg>
      </pc:sldChg>
      <pc:sldChg chg="addSp modSp new mod">
        <pc:chgData name="nguyenjiyeon1508@gmail.com" userId="35e6c507a1f59546" providerId="LiveId" clId="{7BDD2907-CA98-4010-BCD0-34335495BB9E}" dt="2022-03-14T14:34:25.785" v="544" actId="1076"/>
        <pc:sldMkLst>
          <pc:docMk/>
          <pc:sldMk cId="2522882940" sldId="302"/>
        </pc:sldMkLst>
        <pc:picChg chg="add mod modCrop">
          <ac:chgData name="nguyenjiyeon1508@gmail.com" userId="35e6c507a1f59546" providerId="LiveId" clId="{7BDD2907-CA98-4010-BCD0-34335495BB9E}" dt="2022-03-14T14:34:25.785" v="544" actId="1076"/>
          <ac:picMkLst>
            <pc:docMk/>
            <pc:sldMk cId="2522882940" sldId="302"/>
            <ac:picMk id="5" creationId="{FB935E3A-3328-4629-A605-583F7DD5D96E}"/>
          </ac:picMkLst>
        </pc:picChg>
      </pc:sldChg>
      <pc:sldChg chg="addSp modSp new mod">
        <pc:chgData name="nguyenjiyeon1508@gmail.com" userId="35e6c507a1f59546" providerId="LiveId" clId="{7BDD2907-CA98-4010-BCD0-34335495BB9E}" dt="2022-03-14T14:34:59.323" v="549" actId="1076"/>
        <pc:sldMkLst>
          <pc:docMk/>
          <pc:sldMk cId="2794261547" sldId="303"/>
        </pc:sldMkLst>
        <pc:picChg chg="add mod modCrop">
          <ac:chgData name="nguyenjiyeon1508@gmail.com" userId="35e6c507a1f59546" providerId="LiveId" clId="{7BDD2907-CA98-4010-BCD0-34335495BB9E}" dt="2022-03-14T14:34:59.323" v="549" actId="1076"/>
          <ac:picMkLst>
            <pc:docMk/>
            <pc:sldMk cId="2794261547" sldId="303"/>
            <ac:picMk id="5" creationId="{2FDA1398-E499-42BE-BDB7-4B5659A87674}"/>
          </ac:picMkLst>
        </pc:picChg>
      </pc:sldChg>
      <pc:sldChg chg="addSp modSp new mod">
        <pc:chgData name="nguyenjiyeon1508@gmail.com" userId="35e6c507a1f59546" providerId="LiveId" clId="{7BDD2907-CA98-4010-BCD0-34335495BB9E}" dt="2022-03-14T14:35:23.757" v="554" actId="1076"/>
        <pc:sldMkLst>
          <pc:docMk/>
          <pc:sldMk cId="1672460657" sldId="304"/>
        </pc:sldMkLst>
        <pc:picChg chg="add mod modCrop">
          <ac:chgData name="nguyenjiyeon1508@gmail.com" userId="35e6c507a1f59546" providerId="LiveId" clId="{7BDD2907-CA98-4010-BCD0-34335495BB9E}" dt="2022-03-14T14:35:23.757" v="554" actId="1076"/>
          <ac:picMkLst>
            <pc:docMk/>
            <pc:sldMk cId="1672460657" sldId="304"/>
            <ac:picMk id="5" creationId="{590ECF6F-8A4A-464B-AB25-6D8778094AEE}"/>
          </ac:picMkLst>
        </pc:picChg>
      </pc:sldChg>
      <pc:sldChg chg="addSp modSp new mod">
        <pc:chgData name="nguyenjiyeon1508@gmail.com" userId="35e6c507a1f59546" providerId="LiveId" clId="{7BDD2907-CA98-4010-BCD0-34335495BB9E}" dt="2022-03-14T14:35:57.408" v="560" actId="1076"/>
        <pc:sldMkLst>
          <pc:docMk/>
          <pc:sldMk cId="2424809631" sldId="305"/>
        </pc:sldMkLst>
        <pc:picChg chg="add mod modCrop">
          <ac:chgData name="nguyenjiyeon1508@gmail.com" userId="35e6c507a1f59546" providerId="LiveId" clId="{7BDD2907-CA98-4010-BCD0-34335495BB9E}" dt="2022-03-14T14:35:57.408" v="560" actId="1076"/>
          <ac:picMkLst>
            <pc:docMk/>
            <pc:sldMk cId="2424809631" sldId="305"/>
            <ac:picMk id="5" creationId="{04DB24E3-E362-4755-8866-ED15482E6DFF}"/>
          </ac:picMkLst>
        </pc:picChg>
      </pc:sldChg>
      <pc:sldChg chg="addSp modSp new mod">
        <pc:chgData name="nguyenjiyeon1508@gmail.com" userId="35e6c507a1f59546" providerId="LiveId" clId="{7BDD2907-CA98-4010-BCD0-34335495BB9E}" dt="2022-03-14T14:36:31.049" v="565" actId="1076"/>
        <pc:sldMkLst>
          <pc:docMk/>
          <pc:sldMk cId="966027394" sldId="306"/>
        </pc:sldMkLst>
        <pc:picChg chg="add mod modCrop">
          <ac:chgData name="nguyenjiyeon1508@gmail.com" userId="35e6c507a1f59546" providerId="LiveId" clId="{7BDD2907-CA98-4010-BCD0-34335495BB9E}" dt="2022-03-14T14:36:31.049" v="565" actId="1076"/>
          <ac:picMkLst>
            <pc:docMk/>
            <pc:sldMk cId="966027394" sldId="306"/>
            <ac:picMk id="5" creationId="{081386EF-99BE-4732-AC7D-1CCF4BE19E2B}"/>
          </ac:picMkLst>
        </pc:picChg>
      </pc:sldChg>
      <pc:sldChg chg="addSp modSp new mod">
        <pc:chgData name="nguyenjiyeon1508@gmail.com" userId="35e6c507a1f59546" providerId="LiveId" clId="{7BDD2907-CA98-4010-BCD0-34335495BB9E}" dt="2022-03-14T14:37:05.328" v="579" actId="1076"/>
        <pc:sldMkLst>
          <pc:docMk/>
          <pc:sldMk cId="918779290" sldId="307"/>
        </pc:sldMkLst>
        <pc:picChg chg="add mod modCrop">
          <ac:chgData name="nguyenjiyeon1508@gmail.com" userId="35e6c507a1f59546" providerId="LiveId" clId="{7BDD2907-CA98-4010-BCD0-34335495BB9E}" dt="2022-03-14T14:37:05.328" v="579" actId="1076"/>
          <ac:picMkLst>
            <pc:docMk/>
            <pc:sldMk cId="918779290" sldId="307"/>
            <ac:picMk id="5" creationId="{E31105D9-9E54-42EC-B3BD-239A596D3322}"/>
          </ac:picMkLst>
        </pc:picChg>
      </pc:sldChg>
      <pc:sldChg chg="addSp modSp new mod">
        <pc:chgData name="nguyenjiyeon1508@gmail.com" userId="35e6c507a1f59546" providerId="LiveId" clId="{7BDD2907-CA98-4010-BCD0-34335495BB9E}" dt="2022-03-15T01:39:22.353" v="584" actId="732"/>
        <pc:sldMkLst>
          <pc:docMk/>
          <pc:sldMk cId="3915325896" sldId="308"/>
        </pc:sldMkLst>
        <pc:picChg chg="add mod modCrop">
          <ac:chgData name="nguyenjiyeon1508@gmail.com" userId="35e6c507a1f59546" providerId="LiveId" clId="{7BDD2907-CA98-4010-BCD0-34335495BB9E}" dt="2022-03-15T01:39:22.353" v="584" actId="732"/>
          <ac:picMkLst>
            <pc:docMk/>
            <pc:sldMk cId="3915325896" sldId="308"/>
            <ac:picMk id="5" creationId="{3074E987-4FE2-4234-AA75-CCB8F8184FC0}"/>
          </ac:picMkLst>
        </pc:picChg>
      </pc:sldChg>
      <pc:sldChg chg="addSp modSp new mod">
        <pc:chgData name="nguyenjiyeon1508@gmail.com" userId="35e6c507a1f59546" providerId="LiveId" clId="{7BDD2907-CA98-4010-BCD0-34335495BB9E}" dt="2022-03-15T01:39:51.510" v="589" actId="732"/>
        <pc:sldMkLst>
          <pc:docMk/>
          <pc:sldMk cId="1932970386" sldId="309"/>
        </pc:sldMkLst>
        <pc:picChg chg="add mod modCrop">
          <ac:chgData name="nguyenjiyeon1508@gmail.com" userId="35e6c507a1f59546" providerId="LiveId" clId="{7BDD2907-CA98-4010-BCD0-34335495BB9E}" dt="2022-03-15T01:39:51.510" v="589" actId="732"/>
          <ac:picMkLst>
            <pc:docMk/>
            <pc:sldMk cId="1932970386" sldId="309"/>
            <ac:picMk id="5" creationId="{237A0558-42C1-4BFD-8095-732CDF0D99DF}"/>
          </ac:picMkLst>
        </pc:picChg>
      </pc:sldChg>
      <pc:sldChg chg="addSp modSp new mod">
        <pc:chgData name="nguyenjiyeon1508@gmail.com" userId="35e6c507a1f59546" providerId="LiveId" clId="{7BDD2907-CA98-4010-BCD0-34335495BB9E}" dt="2022-03-15T01:40:30.120" v="596" actId="1076"/>
        <pc:sldMkLst>
          <pc:docMk/>
          <pc:sldMk cId="1907009849" sldId="310"/>
        </pc:sldMkLst>
        <pc:picChg chg="add mod modCrop">
          <ac:chgData name="nguyenjiyeon1508@gmail.com" userId="35e6c507a1f59546" providerId="LiveId" clId="{7BDD2907-CA98-4010-BCD0-34335495BB9E}" dt="2022-03-15T01:40:30.120" v="596" actId="1076"/>
          <ac:picMkLst>
            <pc:docMk/>
            <pc:sldMk cId="1907009849" sldId="310"/>
            <ac:picMk id="5" creationId="{D6814AAE-7140-4C65-8B8A-CAB6BC99ECF5}"/>
          </ac:picMkLst>
        </pc:picChg>
      </pc:sldChg>
      <pc:sldChg chg="addSp modSp new mod">
        <pc:chgData name="nguyenjiyeon1508@gmail.com" userId="35e6c507a1f59546" providerId="LiveId" clId="{7BDD2907-CA98-4010-BCD0-34335495BB9E}" dt="2022-03-15T01:41:13.163" v="600" actId="732"/>
        <pc:sldMkLst>
          <pc:docMk/>
          <pc:sldMk cId="916523151" sldId="311"/>
        </pc:sldMkLst>
        <pc:picChg chg="add mod modCrop">
          <ac:chgData name="nguyenjiyeon1508@gmail.com" userId="35e6c507a1f59546" providerId="LiveId" clId="{7BDD2907-CA98-4010-BCD0-34335495BB9E}" dt="2022-03-15T01:41:13.163" v="600" actId="732"/>
          <ac:picMkLst>
            <pc:docMk/>
            <pc:sldMk cId="916523151" sldId="311"/>
            <ac:picMk id="5" creationId="{C50F568A-BFE2-457E-8BBE-B5DBE880FD72}"/>
          </ac:picMkLst>
        </pc:picChg>
      </pc:sldChg>
      <pc:sldChg chg="addSp modSp new mod">
        <pc:chgData name="nguyenjiyeon1508@gmail.com" userId="35e6c507a1f59546" providerId="LiveId" clId="{7BDD2907-CA98-4010-BCD0-34335495BB9E}" dt="2022-03-15T01:41:45.370" v="604" actId="732"/>
        <pc:sldMkLst>
          <pc:docMk/>
          <pc:sldMk cId="1801724663" sldId="312"/>
        </pc:sldMkLst>
        <pc:picChg chg="add mod modCrop">
          <ac:chgData name="nguyenjiyeon1508@gmail.com" userId="35e6c507a1f59546" providerId="LiveId" clId="{7BDD2907-CA98-4010-BCD0-34335495BB9E}" dt="2022-03-15T01:41:45.370" v="604" actId="732"/>
          <ac:picMkLst>
            <pc:docMk/>
            <pc:sldMk cId="1801724663" sldId="312"/>
            <ac:picMk id="5" creationId="{C39A9901-0E30-4586-9680-59900F38A4E8}"/>
          </ac:picMkLst>
        </pc:picChg>
      </pc:sldChg>
      <pc:sldChg chg="addSp modSp new mod">
        <pc:chgData name="nguyenjiyeon1508@gmail.com" userId="35e6c507a1f59546" providerId="LiveId" clId="{7BDD2907-CA98-4010-BCD0-34335495BB9E}" dt="2022-03-15T01:42:15.054" v="608" actId="732"/>
        <pc:sldMkLst>
          <pc:docMk/>
          <pc:sldMk cId="104506847" sldId="313"/>
        </pc:sldMkLst>
        <pc:picChg chg="add mod modCrop">
          <ac:chgData name="nguyenjiyeon1508@gmail.com" userId="35e6c507a1f59546" providerId="LiveId" clId="{7BDD2907-CA98-4010-BCD0-34335495BB9E}" dt="2022-03-15T01:42:15.054" v="608" actId="732"/>
          <ac:picMkLst>
            <pc:docMk/>
            <pc:sldMk cId="104506847" sldId="313"/>
            <ac:picMk id="5" creationId="{135178F2-6D20-41F0-818B-50CEF5A2E279}"/>
          </ac:picMkLst>
        </pc:picChg>
      </pc:sldChg>
      <pc:sldChg chg="addSp modSp new mod">
        <pc:chgData name="nguyenjiyeon1508@gmail.com" userId="35e6c507a1f59546" providerId="LiveId" clId="{7BDD2907-CA98-4010-BCD0-34335495BB9E}" dt="2022-03-15T01:43:31.727" v="614" actId="1076"/>
        <pc:sldMkLst>
          <pc:docMk/>
          <pc:sldMk cId="3902506239" sldId="314"/>
        </pc:sldMkLst>
        <pc:picChg chg="add mod modCrop">
          <ac:chgData name="nguyenjiyeon1508@gmail.com" userId="35e6c507a1f59546" providerId="LiveId" clId="{7BDD2907-CA98-4010-BCD0-34335495BB9E}" dt="2022-03-15T01:43:31.727" v="614" actId="1076"/>
          <ac:picMkLst>
            <pc:docMk/>
            <pc:sldMk cId="3902506239" sldId="314"/>
            <ac:picMk id="5" creationId="{E7D9C692-871A-4D0C-B8DA-88496462F1D5}"/>
          </ac:picMkLst>
        </pc:picChg>
      </pc:sldChg>
      <pc:sldChg chg="addSp modSp new mod">
        <pc:chgData name="nguyenjiyeon1508@gmail.com" userId="35e6c507a1f59546" providerId="LiveId" clId="{7BDD2907-CA98-4010-BCD0-34335495BB9E}" dt="2022-03-15T01:44:00.526" v="619" actId="1076"/>
        <pc:sldMkLst>
          <pc:docMk/>
          <pc:sldMk cId="2777643055" sldId="315"/>
        </pc:sldMkLst>
        <pc:picChg chg="add mod modCrop">
          <ac:chgData name="nguyenjiyeon1508@gmail.com" userId="35e6c507a1f59546" providerId="LiveId" clId="{7BDD2907-CA98-4010-BCD0-34335495BB9E}" dt="2022-03-15T01:44:00.526" v="619" actId="1076"/>
          <ac:picMkLst>
            <pc:docMk/>
            <pc:sldMk cId="2777643055" sldId="315"/>
            <ac:picMk id="5" creationId="{352C5866-334A-4C71-8A39-5F4426E0EB57}"/>
          </ac:picMkLst>
        </pc:picChg>
      </pc:sldChg>
      <pc:sldChg chg="addSp modSp new mod">
        <pc:chgData name="nguyenjiyeon1508@gmail.com" userId="35e6c507a1f59546" providerId="LiveId" clId="{7BDD2907-CA98-4010-BCD0-34335495BB9E}" dt="2022-03-15T01:44:32.060" v="624" actId="732"/>
        <pc:sldMkLst>
          <pc:docMk/>
          <pc:sldMk cId="3275038671" sldId="316"/>
        </pc:sldMkLst>
        <pc:picChg chg="add mod modCrop">
          <ac:chgData name="nguyenjiyeon1508@gmail.com" userId="35e6c507a1f59546" providerId="LiveId" clId="{7BDD2907-CA98-4010-BCD0-34335495BB9E}" dt="2022-03-15T01:44:32.060" v="624" actId="732"/>
          <ac:picMkLst>
            <pc:docMk/>
            <pc:sldMk cId="3275038671" sldId="316"/>
            <ac:picMk id="5" creationId="{79AC9572-3A6E-40D7-8046-40178BEDAB2F}"/>
          </ac:picMkLst>
        </pc:picChg>
      </pc:sldChg>
      <pc:sldChg chg="addSp modSp new mod">
        <pc:chgData name="nguyenjiyeon1508@gmail.com" userId="35e6c507a1f59546" providerId="LiveId" clId="{7BDD2907-CA98-4010-BCD0-34335495BB9E}" dt="2022-03-15T01:46:04.395" v="641" actId="1076"/>
        <pc:sldMkLst>
          <pc:docMk/>
          <pc:sldMk cId="2898491648" sldId="317"/>
        </pc:sldMkLst>
        <pc:picChg chg="add mod modCrop">
          <ac:chgData name="nguyenjiyeon1508@gmail.com" userId="35e6c507a1f59546" providerId="LiveId" clId="{7BDD2907-CA98-4010-BCD0-34335495BB9E}" dt="2022-03-15T01:46:04.395" v="641" actId="1076"/>
          <ac:picMkLst>
            <pc:docMk/>
            <pc:sldMk cId="2898491648" sldId="317"/>
            <ac:picMk id="5" creationId="{B566902C-86D3-4B3B-9CCD-09C0467DA86A}"/>
          </ac:picMkLst>
        </pc:picChg>
      </pc:sldChg>
      <pc:sldChg chg="addSp modSp new mod">
        <pc:chgData name="nguyenjiyeon1508@gmail.com" userId="35e6c507a1f59546" providerId="LiveId" clId="{7BDD2907-CA98-4010-BCD0-34335495BB9E}" dt="2022-03-15T01:45:00.815" v="631" actId="732"/>
        <pc:sldMkLst>
          <pc:docMk/>
          <pc:sldMk cId="92622934" sldId="318"/>
        </pc:sldMkLst>
        <pc:picChg chg="add mod modCrop">
          <ac:chgData name="nguyenjiyeon1508@gmail.com" userId="35e6c507a1f59546" providerId="LiveId" clId="{7BDD2907-CA98-4010-BCD0-34335495BB9E}" dt="2022-03-15T01:45:00.815" v="631" actId="732"/>
          <ac:picMkLst>
            <pc:docMk/>
            <pc:sldMk cId="92622934" sldId="318"/>
            <ac:picMk id="5" creationId="{34FFAD2E-D4EA-470C-94B7-42D2EAA17F3F}"/>
          </ac:picMkLst>
        </pc:picChg>
      </pc:sldChg>
      <pc:sldChg chg="addSp modSp new mod">
        <pc:chgData name="nguyenjiyeon1508@gmail.com" userId="35e6c507a1f59546" providerId="LiveId" clId="{7BDD2907-CA98-4010-BCD0-34335495BB9E}" dt="2022-03-15T01:45:30.410" v="636" actId="1076"/>
        <pc:sldMkLst>
          <pc:docMk/>
          <pc:sldMk cId="3122950805" sldId="319"/>
        </pc:sldMkLst>
        <pc:picChg chg="add mod modCrop">
          <ac:chgData name="nguyenjiyeon1508@gmail.com" userId="35e6c507a1f59546" providerId="LiveId" clId="{7BDD2907-CA98-4010-BCD0-34335495BB9E}" dt="2022-03-15T01:45:30.410" v="636" actId="1076"/>
          <ac:picMkLst>
            <pc:docMk/>
            <pc:sldMk cId="3122950805" sldId="319"/>
            <ac:picMk id="5" creationId="{41183BB7-682B-4504-925E-A85D2C8A462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CF6FC7-05B8-4DC0-B2D9-F3EFF2194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C7566E0-C972-4F8D-AA33-034B8994E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11881A-4239-47BA-B912-6B213896D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73A1C-3264-4E1A-8655-DCC24C226EC0}" type="datetimeFigureOut">
              <a:rPr lang="en-SG" smtClean="0"/>
              <a:t>9/5/2023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9F8876-E068-470B-BB77-A3599AC0C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CE511D-EF40-4579-8487-E98E55B1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65EB-D2CC-4DE7-ADF6-8ED80DF916E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611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90C628-A85C-493F-AE50-E21DF99D5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512143A-9CCF-4B9D-AC04-5291F7EF1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DF1622-DBB2-4B4C-AD2D-A098EDB7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73A1C-3264-4E1A-8655-DCC24C226EC0}" type="datetimeFigureOut">
              <a:rPr lang="en-SG" smtClean="0"/>
              <a:t>9/5/2023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6ED209-39BF-4F16-ACD6-FF80D4CF5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DBAF73-18E8-4D87-91AD-805B5418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65EB-D2CC-4DE7-ADF6-8ED80DF916E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44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77254BD-EA43-4F45-A1FC-D6508F44B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272E05F-3744-4EBC-89B3-8E99BCD75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4D711E-73BF-425B-A3C1-C7C2029F9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73A1C-3264-4E1A-8655-DCC24C226EC0}" type="datetimeFigureOut">
              <a:rPr lang="en-SG" smtClean="0"/>
              <a:t>9/5/2023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41C7E8-980C-44FF-9AD2-634F0B52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B2A6D7-69F8-4CCC-B387-76D6110C8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65EB-D2CC-4DE7-ADF6-8ED80DF916E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691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8022E6-6436-4F3B-A6C1-268D771CD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C02C99-D306-4733-BE8E-E7AA21B21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71A668-50E0-457E-8D18-D5995FBF9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73A1C-3264-4E1A-8655-DCC24C226EC0}" type="datetimeFigureOut">
              <a:rPr lang="en-SG" smtClean="0"/>
              <a:t>9/5/2023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210B77-2984-4343-8E58-E2A054B87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346A10-36FD-4724-B48C-808D726D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65EB-D2CC-4DE7-ADF6-8ED80DF916E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9856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147699-A88E-48FD-8003-D8DEB13BD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B65545-993B-45B1-A574-8FE9A41E2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406FD5-EED6-4224-9046-30B9D38C7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73A1C-3264-4E1A-8655-DCC24C226EC0}" type="datetimeFigureOut">
              <a:rPr lang="en-SG" smtClean="0"/>
              <a:t>9/5/2023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92045C-D161-4BDF-B0CD-A3DA720A7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CF3040-4787-4410-835A-A8D1402AA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65EB-D2CC-4DE7-ADF6-8ED80DF916E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9060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10B13D-66F8-4099-A407-5158A4A0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FF22A8-FF41-4709-9A63-07C1A147B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7794B5F-3AF0-4558-907A-0DAEF7884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80A1A93-AA98-4957-A876-3C5FF5AD6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73A1C-3264-4E1A-8655-DCC24C226EC0}" type="datetimeFigureOut">
              <a:rPr lang="en-SG" smtClean="0"/>
              <a:t>9/5/2023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C232F5-0437-4C27-B63C-B08CA8DB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2E3AA7-4EC8-4255-9514-507EDE5AE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65EB-D2CC-4DE7-ADF6-8ED80DF916E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9792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8CDE03-CA70-42AE-B6C2-33E0A7A1A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2C39643-3B3E-4E4F-898D-EDA058910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CC37075-CF2A-44AE-AED3-F3681E7C6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D1FF1C2-02B5-4312-A776-D235D4B3D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3405EC9-CE61-4278-8189-372BAB442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52D1BDD-5C7A-40BF-A471-050FD1354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73A1C-3264-4E1A-8655-DCC24C226EC0}" type="datetimeFigureOut">
              <a:rPr lang="en-SG" smtClean="0"/>
              <a:t>9/5/2023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7CCD3AD-F285-46F5-8BDF-D307A996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FCEA5AD-5D03-4C76-996B-57AA2476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65EB-D2CC-4DE7-ADF6-8ED80DF916E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7079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33D5E-0045-4CC5-817B-048B71483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09F2E1C-1B95-440B-97F5-5ABA9746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73A1C-3264-4E1A-8655-DCC24C226EC0}" type="datetimeFigureOut">
              <a:rPr lang="en-SG" smtClean="0"/>
              <a:t>9/5/2023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840494-4153-4C60-B63C-F6CF0D1C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FB27A05-D38D-47AD-93BE-0C132D59B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65EB-D2CC-4DE7-ADF6-8ED80DF916E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62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7EB9C0A-680E-4CFB-B946-3BB712CE4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73A1C-3264-4E1A-8655-DCC24C226EC0}" type="datetimeFigureOut">
              <a:rPr lang="en-SG" smtClean="0"/>
              <a:t>9/5/2023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A29BAF6-8022-443C-8F65-CF2BCCC25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8FEDDA8-F033-4BA7-A59F-7958FA5D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65EB-D2CC-4DE7-ADF6-8ED80DF916E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1659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D9FA31-BE21-4562-B0E5-A8FC9459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EF9EB6-FCFA-4FEF-B0B6-AD69CB680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EC22695-3926-42B0-9F5D-0088C7EF8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741E951-3DC5-468C-A914-DEF37E125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73A1C-3264-4E1A-8655-DCC24C226EC0}" type="datetimeFigureOut">
              <a:rPr lang="en-SG" smtClean="0"/>
              <a:t>9/5/2023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56E0F1A-5188-4ADF-BB76-C06E519D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7E24153-A0CB-43AA-9F4A-257DC229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65EB-D2CC-4DE7-ADF6-8ED80DF916E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63037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0A4872-DC8F-4F9D-A290-E997BE104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A64A6EA-3429-4601-84DF-BEB40B2B7F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D3BA9D-AFF0-4DE6-90FE-12100B32F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97D119-E91D-4CDC-B47D-78E7E536B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73A1C-3264-4E1A-8655-DCC24C226EC0}" type="datetimeFigureOut">
              <a:rPr lang="en-SG" smtClean="0"/>
              <a:t>9/5/2023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427884-23F3-44DF-985D-3ACC7AAEB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E09566-62EF-4509-B4CB-F79ACA71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465EB-D2CC-4DE7-ADF6-8ED80DF916E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1194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7B97F05-8C4E-4590-85C4-B1D5D9627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11E9BD-2620-4954-9115-6B1D8736F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FFFE1B-BE7D-46E7-8FC6-69B59FDC8F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73A1C-3264-4E1A-8655-DCC24C226EC0}" type="datetimeFigureOut">
              <a:rPr lang="en-SG" smtClean="0"/>
              <a:t>9/5/2023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F96478-029A-49A3-BB6E-0569C003B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C542FF-3651-4829-BD20-F01CA805C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465EB-D2CC-4DE7-ADF6-8ED80DF916E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1176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1F14F8F-275E-4F95-B72A-F254DC303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582" y="886547"/>
            <a:ext cx="10002982" cy="1655762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1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23B78B-B2F7-4CEB-9362-1902CCC4E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48F2F5-AF03-40FB-B96B-1F3209A59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460C064-2F0A-414E-92CC-C4E1E799E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" r="2269" b="11571"/>
          <a:stretch/>
        </p:blipFill>
        <p:spPr>
          <a:xfrm>
            <a:off x="279009" y="115461"/>
            <a:ext cx="11633981" cy="606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D7AAF9-E591-4E83-888B-3DCBBB5FE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EB46CE-CDCC-44A8-92F2-C811EC895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D009B895-6C77-4AA9-B889-EDEDF175E364}"/>
              </a:ext>
            </a:extLst>
          </p:cNvPr>
          <p:cNvSpPr/>
          <p:nvPr/>
        </p:nvSpPr>
        <p:spPr>
          <a:xfrm>
            <a:off x="2006138" y="784807"/>
            <a:ext cx="7821637" cy="2307102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Hạo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18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46557A-1AE4-4B27-99BF-25E84C9C7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E33FC9-7160-471C-8AC4-04DD4164C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3C6D755-2164-457F-B03D-8BAEA926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2" r="2730" b="11698"/>
          <a:stretch/>
        </p:blipFill>
        <p:spPr>
          <a:xfrm>
            <a:off x="112541" y="124200"/>
            <a:ext cx="11591779" cy="605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3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4BCBF-97DE-4D8E-803C-88A9E1602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3" y="185016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Hạo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AC64E31-9D89-4848-9CD9-83DD085B8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Nam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905,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907,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8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19FA79-1AB5-467D-A02F-489760C74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EAD49-A7C8-4818-AEB1-3AC2DC5D1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37548B-FB3F-47D5-AAEF-AC6FA9BDE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2" r="2615" b="11571"/>
          <a:stretch/>
        </p:blipFill>
        <p:spPr>
          <a:xfrm>
            <a:off x="145143" y="254893"/>
            <a:ext cx="11605846" cy="606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3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C4DD4-87B1-48E1-B542-A35A0F8D6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4A72AA-49C9-4D69-B215-DDBA29B67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AD80E5-6B42-4DF7-B457-5D23E9CE0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" r="2499" b="11776"/>
          <a:stretch/>
        </p:blipFill>
        <p:spPr>
          <a:xfrm>
            <a:off x="293077" y="129528"/>
            <a:ext cx="11605846" cy="60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7CC9B5-2978-4391-BD9F-8084A7C38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50E66F-B814-4985-8EB3-BE3331B43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1C5A096-08DF-44E5-A80D-398BE4A3D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" r="2384" b="11366"/>
          <a:stretch/>
        </p:blipFill>
        <p:spPr>
          <a:xfrm>
            <a:off x="286043" y="101393"/>
            <a:ext cx="11619914" cy="60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1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082480-8734-4527-8DAE-FAC2A5DA8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352EF2-29A1-4369-8C5B-09DA381A3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4FDED1B-EDBA-4E5F-AB37-797C36EFB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5" t="-2291" r="2423" b="12202"/>
          <a:stretch/>
        </p:blipFill>
        <p:spPr>
          <a:xfrm>
            <a:off x="450166" y="100148"/>
            <a:ext cx="11605847" cy="61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0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049700-6B9B-4F1A-8A82-DF2C74C1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9622CF-DDCE-4893-846A-8E7E4C784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5C10558-A17D-4366-9C65-C367414B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4" r="2500" b="11776"/>
          <a:stretch/>
        </p:blipFill>
        <p:spPr>
          <a:xfrm>
            <a:off x="300111" y="129528"/>
            <a:ext cx="11591778" cy="60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EDA540-D5C2-45FF-B5D3-7056F5906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7A45D93-2E25-4E36-97ED-BBC3A737F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930.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79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8BC105-5B7D-457F-B2D9-1C54D93F4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B33D7-EEFD-47E5-9E39-1A294C649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C77753-94DE-4B78-9113-6B6A7A067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" r="2500" b="9911"/>
          <a:stretch/>
        </p:blipFill>
        <p:spPr>
          <a:xfrm>
            <a:off x="614288" y="84802"/>
            <a:ext cx="11577712" cy="61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9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A48E79-4586-4468-8A2F-5C0F8FF06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65C3CC-7CFD-42FC-BF28-53A9C3107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198072-D225-4CC9-9509-D88FC9472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" r="3192" b="11605"/>
          <a:stretch/>
        </p:blipFill>
        <p:spPr>
          <a:xfrm>
            <a:off x="295423" y="1673"/>
            <a:ext cx="11507372" cy="573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9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CE868E-40AB-41DF-AB73-1AC9C819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980C5E0F-093F-4A5D-BAB6-96F0DC5C7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3" r="2669" b="11818"/>
          <a:stretch/>
        </p:blipFill>
        <p:spPr>
          <a:xfrm>
            <a:off x="492370" y="255769"/>
            <a:ext cx="10733650" cy="5596391"/>
          </a:xfrm>
        </p:spPr>
      </p:pic>
    </p:spTree>
    <p:extLst>
      <p:ext uri="{BB962C8B-B14F-4D97-AF65-F5344CB8AC3E}">
        <p14:creationId xmlns:p14="http://schemas.microsoft.com/office/powerpoint/2010/main" val="2711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EDA540-D5C2-45FF-B5D3-7056F5906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7A45D93-2E25-4E36-97ED-BBC3A737F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261"/>
            <a:ext cx="10515600" cy="5752811"/>
          </a:xfrm>
        </p:spPr>
        <p:txBody>
          <a:bodyPr/>
          <a:lstStyle/>
          <a:p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La. </a:t>
            </a: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lợi.Dương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4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618C18-CB4C-4A47-8C29-A3B5DB250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E24CA22-40A8-4765-AA42-BB47C9966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C39DB6-B647-47A8-AD14-0BBDCBAD8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" r="2942" b="11981"/>
          <a:stretch/>
        </p:blipFill>
        <p:spPr>
          <a:xfrm>
            <a:off x="320040" y="143596"/>
            <a:ext cx="11551920" cy="634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9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41399E-C7CF-4DC8-A34A-2B59EA09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25A9E6-B61D-422C-A201-0BCB590FB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ADA277-412E-4239-9D90-B4048BED3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" r="2269" b="12187"/>
          <a:stretch/>
        </p:blipFill>
        <p:spPr>
          <a:xfrm>
            <a:off x="436099" y="157664"/>
            <a:ext cx="11619913" cy="6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0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FEC92E-C43B-4222-9469-099BBB04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253413-C79A-4E25-A822-0332E5FCD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E12F75E-59D6-4D32-91F7-030B176B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" r="2384" b="11571"/>
          <a:stretch/>
        </p:blipFill>
        <p:spPr>
          <a:xfrm>
            <a:off x="281354" y="1674"/>
            <a:ext cx="11619914" cy="606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0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5B85FB-A078-43F2-A50C-71E8C4767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D9247F7-44D3-4921-9C67-907300010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3A310B7-3A30-49B3-B36B-E3DA0073C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" r="3192" b="11776"/>
          <a:stretch/>
        </p:blipFill>
        <p:spPr>
          <a:xfrm>
            <a:off x="335280" y="129528"/>
            <a:ext cx="11521440" cy="60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9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363964-7410-4C57-BEC3-94CFD7C1C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F01CFA-74E0-499D-A1F1-D65E88F86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153BD68-0F59-4DCD-986E-CA1170BA1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" r="2384" b="11571"/>
          <a:stretch/>
        </p:blipFill>
        <p:spPr>
          <a:xfrm>
            <a:off x="279009" y="115461"/>
            <a:ext cx="11633982" cy="606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6A8628-5F25-4894-A016-0B7914A9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21464F0-3F61-4AE9-81E6-9E71D2267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E939F1-1560-47BF-AEC9-4A4C6E227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4" r="2500" b="11571"/>
          <a:stretch/>
        </p:blipFill>
        <p:spPr>
          <a:xfrm>
            <a:off x="295422" y="1674"/>
            <a:ext cx="11591778" cy="606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3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F3369F-9AD9-43CA-9E97-B6858B61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6A6580-9FD9-4FB6-BB51-D3549C52B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1282FDA-9E4F-4154-B6CA-6D6132E13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4" r="2384" b="11366"/>
          <a:stretch/>
        </p:blipFill>
        <p:spPr>
          <a:xfrm>
            <a:off x="293077" y="196948"/>
            <a:ext cx="11605846" cy="624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2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CBCCAB-CE2E-45A5-BC7E-72E12A07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6E7B15-E461-4854-91B2-FE1ADA0C0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1958B0-06F7-40D9-A9D4-373CA5819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1" r="2616" b="11571"/>
          <a:stretch/>
        </p:blipFill>
        <p:spPr>
          <a:xfrm>
            <a:off x="154745" y="333473"/>
            <a:ext cx="11605847" cy="606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9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90720E-41B6-4CFD-81EC-694BC2E7A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FC283E-D1B7-44B3-BDB1-4679E0495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CB386C-1FDD-4CAE-A506-61046D483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" r="2269" b="11366"/>
          <a:stretch/>
        </p:blipFill>
        <p:spPr>
          <a:xfrm>
            <a:off x="321212" y="101393"/>
            <a:ext cx="11549575" cy="60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315</Words>
  <Application>Microsoft Office PowerPoint</Application>
  <PresentationFormat>Widescreen</PresentationFormat>
  <Paragraphs>19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Cuộc nổi dậy của Khúc Thừa Dụ và cải cách của Khúc Hạo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Dương Đình Nghệ chống quân Nam Hán, củng cố nền tự chủ</vt:lpstr>
      <vt:lpstr>PowerPoint Presentation</vt:lpstr>
      <vt:lpstr>PowerPoint Presentation</vt:lpstr>
      <vt:lpstr>b. Dương Đình Nghệ chống quân Nam Hán, củng cố nền tự chủ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nguyenjiyeon1508@gmail.com</dc:creator>
  <cp:lastModifiedBy>MRHUY</cp:lastModifiedBy>
  <cp:revision>9</cp:revision>
  <dcterms:created xsi:type="dcterms:W3CDTF">2022-03-14T13:12:13Z</dcterms:created>
  <dcterms:modified xsi:type="dcterms:W3CDTF">2023-05-09T14:46:57Z</dcterms:modified>
</cp:coreProperties>
</file>