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33"/>
  </p:notesMasterIdLst>
  <p:sldIdLst>
    <p:sldId id="285" r:id="rId3"/>
    <p:sldId id="281" r:id="rId4"/>
    <p:sldId id="282" r:id="rId5"/>
    <p:sldId id="284" r:id="rId6"/>
    <p:sldId id="258" r:id="rId7"/>
    <p:sldId id="259" r:id="rId8"/>
    <p:sldId id="260" r:id="rId9"/>
    <p:sldId id="261" r:id="rId10"/>
    <p:sldId id="262" r:id="rId11"/>
    <p:sldId id="287" r:id="rId12"/>
    <p:sldId id="315" r:id="rId13"/>
    <p:sldId id="288" r:id="rId14"/>
    <p:sldId id="264" r:id="rId15"/>
    <p:sldId id="263" r:id="rId16"/>
    <p:sldId id="289" r:id="rId17"/>
    <p:sldId id="290" r:id="rId18"/>
    <p:sldId id="265" r:id="rId19"/>
    <p:sldId id="292"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mbria" panose="02040503050406030204" pitchFamily="18"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
      <p:font typeface="Tahoma" panose="020B0604030504040204" pitchFamily="3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22" userDrawn="1">
          <p15:clr>
            <a:srgbClr val="A4A3A4"/>
          </p15:clr>
        </p15:guide>
        <p15:guide id="2" pos="38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0" autoAdjust="0"/>
    <p:restoredTop sz="94660"/>
  </p:normalViewPr>
  <p:slideViewPr>
    <p:cSldViewPr showGuides="1">
      <p:cViewPr varScale="1">
        <p:scale>
          <a:sx n="95" d="100"/>
          <a:sy n="95" d="100"/>
        </p:scale>
        <p:origin x="96" y="66"/>
      </p:cViewPr>
      <p:guideLst>
        <p:guide orient="horz" pos="2122"/>
        <p:guide pos="38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3"/>
          </p:nvPr>
        </p:nvSpPr>
        <p:spPr/>
      </p:sp>
      <p:sp>
        <p:nvSpPr>
          <p:cNvPr id="3" name="Text Placeholder 2"/>
          <p:cNvSpPr>
            <a:spLocks noGrp="1"/>
          </p:cNvSpPr>
          <p:nvPr>
            <p:ph type="body" idx="1"/>
          </p:nvPr>
        </p:nvSpPr>
        <p:spPr/>
        <p:txBody>
          <a:bodyPr/>
          <a:lstStyle/>
          <a:p>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Liệu</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quan</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đi</a:t>
            </a:r>
            <a:r>
              <a:rPr lang="vi-VN" altLang="en-US" dirty="0" err="1">
                <a:latin typeface="Times New Roman" panose="02020603050405020304" pitchFamily="18" charset="0"/>
                <a:ea typeface="Calibri" panose="020F0502020204030204" pitchFamily="34" charset="0"/>
                <a:cs typeface="Times New Roman" panose="02020603050405020304" pitchFamily="18" charset="0"/>
                <a:sym typeface="+mn-ea"/>
              </a:rPr>
              <a:t>ể</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m</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này</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có</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chính</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xác</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không</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Để</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giải</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đáp</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cho</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câu</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hỏi</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này</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hôm</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nay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cô</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và</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các</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em</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sẽ</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cùng</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tìm</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hiểu</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dirty="0" err="1">
                <a:latin typeface="Times New Roman" panose="02020603050405020304" pitchFamily="18" charset="0"/>
                <a:ea typeface="Calibri" panose="020F0502020204030204" pitchFamily="34" charset="0"/>
                <a:cs typeface="Times New Roman" panose="02020603050405020304" pitchFamily="18" charset="0"/>
                <a:sym typeface="+mn-ea"/>
              </a:rPr>
              <a:t>bài</a:t>
            </a:r>
            <a:r>
              <a:rPr lang="en-US" dirty="0">
                <a:latin typeface="Times New Roman" panose="02020603050405020304" pitchFamily="18" charset="0"/>
                <a:ea typeface="Calibri" panose="020F0502020204030204" pitchFamily="34" charset="0"/>
                <a:cs typeface="Times New Roman" panose="02020603050405020304" pitchFamily="18" charset="0"/>
                <a:sym typeface="+mn-ea"/>
              </a:rPr>
              <a:t> 13…..</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7"/>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120" name="Google Shape;120;p2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
        <p:cNvGrpSpPr/>
        <p:nvPr/>
      </p:nvGrpSpPr>
      <p:grpSpPr>
        <a:xfrm>
          <a:off x="0" y="0"/>
          <a:ext cx="0" cy="0"/>
          <a:chOff x="0" y="0"/>
          <a:chExt cx="0" cy="0"/>
        </a:xfrm>
      </p:grpSpPr>
      <p:sp>
        <p:nvSpPr>
          <p:cNvPr id="125" name="Google Shape;125;p28"/>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5400"/>
              <a:buFont typeface="Century Gothic" panose="020B0502020202020204"/>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8"/>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127" name="Google Shape;127;p2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8"/>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8"/>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sp>
        <p:nvSpPr>
          <p:cNvPr id="132" name="Google Shape;132;p38"/>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000"/>
              <a:buFont typeface="Century Gothic" panose="020B0502020202020204"/>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8"/>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34" name="Google Shape;134;p3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8"/>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8"/>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8"/>
        <p:cNvGrpSpPr/>
        <p:nvPr/>
      </p:nvGrpSpPr>
      <p:grpSpPr>
        <a:xfrm>
          <a:off x="0" y="0"/>
          <a:ext cx="0" cy="0"/>
          <a:chOff x="0" y="0"/>
          <a:chExt cx="0" cy="0"/>
        </a:xfrm>
      </p:grpSpPr>
      <p:sp>
        <p:nvSpPr>
          <p:cNvPr id="139" name="Google Shape;139;p39"/>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39"/>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141" name="Google Shape;141;p39"/>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142" name="Google Shape;142;p3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9"/>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6"/>
        <p:cNvGrpSpPr/>
        <p:nvPr/>
      </p:nvGrpSpPr>
      <p:grpSpPr>
        <a:xfrm>
          <a:off x="0" y="0"/>
          <a:ext cx="0" cy="0"/>
          <a:chOff x="0" y="0"/>
          <a:chExt cx="0" cy="0"/>
        </a:xfrm>
      </p:grpSpPr>
      <p:sp>
        <p:nvSpPr>
          <p:cNvPr id="147" name="Google Shape;147;p40"/>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0"/>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149" name="Google Shape;149;p40"/>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150" name="Google Shape;150;p40"/>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151" name="Google Shape;151;p40"/>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152" name="Google Shape;152;p4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0"/>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
        <p:cNvGrpSpPr/>
        <p:nvPr/>
      </p:nvGrpSpPr>
      <p:grpSpPr>
        <a:xfrm>
          <a:off x="0" y="0"/>
          <a:ext cx="0" cy="0"/>
          <a:chOff x="0" y="0"/>
          <a:chExt cx="0" cy="0"/>
        </a:xfrm>
      </p:grpSpPr>
      <p:sp>
        <p:nvSpPr>
          <p:cNvPr id="157" name="Google Shape;157;p41"/>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4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4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1"/>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4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4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42"/>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7"/>
        <p:cNvGrpSpPr/>
        <p:nvPr/>
      </p:nvGrpSpPr>
      <p:grpSpPr>
        <a:xfrm>
          <a:off x="0" y="0"/>
          <a:ext cx="0" cy="0"/>
          <a:chOff x="0" y="0"/>
          <a:chExt cx="0" cy="0"/>
        </a:xfrm>
      </p:grpSpPr>
      <p:sp>
        <p:nvSpPr>
          <p:cNvPr id="168" name="Google Shape;168;p43"/>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000"/>
              <a:buFont typeface="Century Gothic" panose="020B0502020202020204"/>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43"/>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170" name="Google Shape;170;p43"/>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71" name="Google Shape;171;p4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4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43"/>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5"/>
        <p:cNvGrpSpPr/>
        <p:nvPr/>
      </p:nvGrpSpPr>
      <p:grpSpPr>
        <a:xfrm>
          <a:off x="0" y="0"/>
          <a:ext cx="0" cy="0"/>
          <a:chOff x="0" y="0"/>
          <a:chExt cx="0" cy="0"/>
        </a:xfrm>
      </p:grpSpPr>
      <p:sp>
        <p:nvSpPr>
          <p:cNvPr id="176" name="Google Shape;176;p44"/>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400"/>
              <a:buFont typeface="Century Gothic" panose="020B0502020202020204"/>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44"/>
          <p:cNvSpPr>
            <a:spLocks noGrp="1"/>
          </p:cNvSpPr>
          <p:nvPr>
            <p:ph type="pic" idx="2"/>
          </p:nvPr>
        </p:nvSpPr>
        <p:spPr>
          <a:xfrm>
            <a:off x="2589212" y="634965"/>
            <a:ext cx="8915400" cy="3854970"/>
          </a:xfrm>
          <a:prstGeom prst="rect">
            <a:avLst/>
          </a:prstGeom>
          <a:noFill/>
          <a:ln>
            <a:noFill/>
          </a:ln>
        </p:spPr>
      </p:sp>
      <p:sp>
        <p:nvSpPr>
          <p:cNvPr id="178" name="Google Shape;178;p44"/>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79" name="Google Shape;179;p4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4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44"/>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4"/>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83"/>
        <p:cNvGrpSpPr/>
        <p:nvPr/>
      </p:nvGrpSpPr>
      <p:grpSpPr>
        <a:xfrm>
          <a:off x="0" y="0"/>
          <a:ext cx="0" cy="0"/>
          <a:chOff x="0" y="0"/>
          <a:chExt cx="0" cy="0"/>
        </a:xfrm>
      </p:grpSpPr>
      <p:sp>
        <p:nvSpPr>
          <p:cNvPr id="184" name="Google Shape;184;p45"/>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panose="020B0502020202020204"/>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5"/>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86" name="Google Shape;186;p4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4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45"/>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5"/>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90"/>
        <p:cNvGrpSpPr/>
        <p:nvPr/>
      </p:nvGrpSpPr>
      <p:grpSpPr>
        <a:xfrm>
          <a:off x="0" y="0"/>
          <a:ext cx="0" cy="0"/>
          <a:chOff x="0" y="0"/>
          <a:chExt cx="0" cy="0"/>
        </a:xfrm>
      </p:grpSpPr>
      <p:sp>
        <p:nvSpPr>
          <p:cNvPr id="191" name="Google Shape;191;p46"/>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panose="020B0502020202020204"/>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46"/>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panose="020B0502020202020204"/>
              <a:buNone/>
              <a:defRPr sz="1600">
                <a:solidFill>
                  <a:srgbClr val="7F7F7F"/>
                </a:solidFill>
              </a:defRPr>
            </a:lvl1pPr>
            <a:lvl2pPr marL="914400" lvl="1" indent="-228600" algn="l">
              <a:spcBef>
                <a:spcPts val="1000"/>
              </a:spcBef>
              <a:spcAft>
                <a:spcPts val="0"/>
              </a:spcAft>
              <a:buSzPts val="1600"/>
              <a:buFont typeface="Century Gothic" panose="020B0502020202020204"/>
              <a:buNone/>
              <a:defRPr/>
            </a:lvl2pPr>
            <a:lvl3pPr marL="1371600" lvl="2" indent="-228600" algn="l">
              <a:spcBef>
                <a:spcPts val="1000"/>
              </a:spcBef>
              <a:spcAft>
                <a:spcPts val="0"/>
              </a:spcAft>
              <a:buSzPts val="1400"/>
              <a:buFont typeface="Century Gothic" panose="020B0502020202020204"/>
              <a:buNone/>
              <a:defRPr/>
            </a:lvl3pPr>
            <a:lvl4pPr marL="1828800" lvl="3" indent="-228600" algn="l">
              <a:spcBef>
                <a:spcPts val="1000"/>
              </a:spcBef>
              <a:spcAft>
                <a:spcPts val="0"/>
              </a:spcAft>
              <a:buSzPts val="1200"/>
              <a:buFont typeface="Century Gothic" panose="020B0502020202020204"/>
              <a:buNone/>
              <a:defRPr/>
            </a:lvl4pPr>
            <a:lvl5pPr marL="2286000" lvl="4" indent="-228600" algn="l">
              <a:spcBef>
                <a:spcPts val="1000"/>
              </a:spcBef>
              <a:spcAft>
                <a:spcPts val="0"/>
              </a:spcAft>
              <a:buSzPts val="1200"/>
              <a:buFont typeface="Century Gothic" panose="020B0502020202020204"/>
              <a:buNone/>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193" name="Google Shape;193;p46"/>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94" name="Google Shape;194;p4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4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46"/>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6"/>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
        <p:nvSpPr>
          <p:cNvPr id="198" name="Google Shape;198;p46"/>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panose="020B0604020202020204"/>
                <a:ea typeface="Arial" panose="020B0604020202020204"/>
                <a:cs typeface="Arial" panose="020B0604020202020204"/>
                <a:sym typeface="Arial" panose="020B0604020202020204"/>
              </a:rPr>
              <a:t>“</a:t>
            </a:r>
          </a:p>
        </p:txBody>
      </p:sp>
      <p:sp>
        <p:nvSpPr>
          <p:cNvPr id="199" name="Google Shape;199;p46"/>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panose="020B0604020202020204"/>
                <a:ea typeface="Arial" panose="020B0604020202020204"/>
                <a:cs typeface="Arial" panose="020B0604020202020204"/>
                <a:sym typeface="Arial" panose="020B0604020202020204"/>
              </a:rPr>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00"/>
        <p:cNvGrpSpPr/>
        <p:nvPr/>
      </p:nvGrpSpPr>
      <p:grpSpPr>
        <a:xfrm>
          <a:off x="0" y="0"/>
          <a:ext cx="0" cy="0"/>
          <a:chOff x="0" y="0"/>
          <a:chExt cx="0" cy="0"/>
        </a:xfrm>
      </p:grpSpPr>
      <p:sp>
        <p:nvSpPr>
          <p:cNvPr id="201" name="Google Shape;201;p47"/>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800"/>
              <a:buFont typeface="Century Gothic" panose="020B0502020202020204"/>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7"/>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203" name="Google Shape;203;p4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4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47"/>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7"/>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207"/>
        <p:cNvGrpSpPr/>
        <p:nvPr/>
      </p:nvGrpSpPr>
      <p:grpSpPr>
        <a:xfrm>
          <a:off x="0" y="0"/>
          <a:ext cx="0" cy="0"/>
          <a:chOff x="0" y="0"/>
          <a:chExt cx="0" cy="0"/>
        </a:xfrm>
      </p:grpSpPr>
      <p:sp>
        <p:nvSpPr>
          <p:cNvPr id="208" name="Google Shape;208;p48"/>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panose="020B0502020202020204"/>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48"/>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panose="020B0502020202020204"/>
              <a:buNone/>
              <a:defRPr sz="2400">
                <a:solidFill>
                  <a:schemeClr val="accent1"/>
                </a:solidFill>
              </a:defRPr>
            </a:lvl1pPr>
            <a:lvl2pPr marL="914400" lvl="1" indent="-228600" algn="l">
              <a:spcBef>
                <a:spcPts val="1000"/>
              </a:spcBef>
              <a:spcAft>
                <a:spcPts val="0"/>
              </a:spcAft>
              <a:buSzPts val="1600"/>
              <a:buFont typeface="Century Gothic" panose="020B0502020202020204"/>
              <a:buNone/>
              <a:defRPr/>
            </a:lvl2pPr>
            <a:lvl3pPr marL="1371600" lvl="2" indent="-228600" algn="l">
              <a:spcBef>
                <a:spcPts val="1000"/>
              </a:spcBef>
              <a:spcAft>
                <a:spcPts val="0"/>
              </a:spcAft>
              <a:buSzPts val="1400"/>
              <a:buFont typeface="Century Gothic" panose="020B0502020202020204"/>
              <a:buNone/>
              <a:defRPr/>
            </a:lvl3pPr>
            <a:lvl4pPr marL="1828800" lvl="3" indent="-228600" algn="l">
              <a:spcBef>
                <a:spcPts val="1000"/>
              </a:spcBef>
              <a:spcAft>
                <a:spcPts val="0"/>
              </a:spcAft>
              <a:buSzPts val="1200"/>
              <a:buFont typeface="Century Gothic" panose="020B0502020202020204"/>
              <a:buNone/>
              <a:defRPr/>
            </a:lvl4pPr>
            <a:lvl5pPr marL="2286000" lvl="4" indent="-228600" algn="l">
              <a:spcBef>
                <a:spcPts val="1000"/>
              </a:spcBef>
              <a:spcAft>
                <a:spcPts val="0"/>
              </a:spcAft>
              <a:buSzPts val="1200"/>
              <a:buFont typeface="Century Gothic" panose="020B0502020202020204"/>
              <a:buNone/>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210" name="Google Shape;210;p48"/>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211" name="Google Shape;211;p4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4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48"/>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8"/>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
        <p:nvSpPr>
          <p:cNvPr id="215" name="Google Shape;215;p48"/>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panose="020B0604020202020204"/>
                <a:ea typeface="Arial" panose="020B0604020202020204"/>
                <a:cs typeface="Arial" panose="020B0604020202020204"/>
                <a:sym typeface="Arial" panose="020B0604020202020204"/>
              </a:rPr>
              <a:t>“</a:t>
            </a:r>
          </a:p>
        </p:txBody>
      </p:sp>
      <p:sp>
        <p:nvSpPr>
          <p:cNvPr id="216" name="Google Shape;216;p48"/>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panose="020B0604020202020204"/>
                <a:ea typeface="Arial" panose="020B0604020202020204"/>
                <a:cs typeface="Arial" panose="020B0604020202020204"/>
                <a:sym typeface="Arial" panose="020B0604020202020204"/>
              </a:rPr>
              <a: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217"/>
        <p:cNvGrpSpPr/>
        <p:nvPr/>
      </p:nvGrpSpPr>
      <p:grpSpPr>
        <a:xfrm>
          <a:off x="0" y="0"/>
          <a:ext cx="0" cy="0"/>
          <a:chOff x="0" y="0"/>
          <a:chExt cx="0" cy="0"/>
        </a:xfrm>
      </p:grpSpPr>
      <p:sp>
        <p:nvSpPr>
          <p:cNvPr id="218" name="Google Shape;218;p49"/>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panose="020B0502020202020204"/>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49"/>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panose="020B0502020202020204"/>
              <a:buNone/>
              <a:defRPr sz="2400">
                <a:solidFill>
                  <a:schemeClr val="accent1"/>
                </a:solidFill>
              </a:defRPr>
            </a:lvl1pPr>
            <a:lvl2pPr marL="914400" lvl="1" indent="-228600" algn="l">
              <a:spcBef>
                <a:spcPts val="1000"/>
              </a:spcBef>
              <a:spcAft>
                <a:spcPts val="0"/>
              </a:spcAft>
              <a:buSzPts val="1600"/>
              <a:buFont typeface="Century Gothic" panose="020B0502020202020204"/>
              <a:buNone/>
              <a:defRPr/>
            </a:lvl2pPr>
            <a:lvl3pPr marL="1371600" lvl="2" indent="-228600" algn="l">
              <a:spcBef>
                <a:spcPts val="1000"/>
              </a:spcBef>
              <a:spcAft>
                <a:spcPts val="0"/>
              </a:spcAft>
              <a:buSzPts val="1400"/>
              <a:buFont typeface="Century Gothic" panose="020B0502020202020204"/>
              <a:buNone/>
              <a:defRPr/>
            </a:lvl3pPr>
            <a:lvl4pPr marL="1828800" lvl="3" indent="-228600" algn="l">
              <a:spcBef>
                <a:spcPts val="1000"/>
              </a:spcBef>
              <a:spcAft>
                <a:spcPts val="0"/>
              </a:spcAft>
              <a:buSzPts val="1200"/>
              <a:buFont typeface="Century Gothic" panose="020B0502020202020204"/>
              <a:buNone/>
              <a:defRPr/>
            </a:lvl4pPr>
            <a:lvl5pPr marL="2286000" lvl="4" indent="-228600" algn="l">
              <a:spcBef>
                <a:spcPts val="1000"/>
              </a:spcBef>
              <a:spcAft>
                <a:spcPts val="0"/>
              </a:spcAft>
              <a:buSzPts val="1200"/>
              <a:buFont typeface="Century Gothic" panose="020B0502020202020204"/>
              <a:buNone/>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220" name="Google Shape;220;p49"/>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221" name="Google Shape;221;p4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4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49"/>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5"/>
        <p:cNvGrpSpPr/>
        <p:nvPr/>
      </p:nvGrpSpPr>
      <p:grpSpPr>
        <a:xfrm>
          <a:off x="0" y="0"/>
          <a:ext cx="0" cy="0"/>
          <a:chOff x="0" y="0"/>
          <a:chExt cx="0" cy="0"/>
        </a:xfrm>
      </p:grpSpPr>
      <p:sp>
        <p:nvSpPr>
          <p:cNvPr id="226" name="Google Shape;226;p50"/>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50"/>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228" name="Google Shape;228;p5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5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50"/>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2"/>
        <p:cNvGrpSpPr/>
        <p:nvPr/>
      </p:nvGrpSpPr>
      <p:grpSpPr>
        <a:xfrm>
          <a:off x="0" y="0"/>
          <a:ext cx="0" cy="0"/>
          <a:chOff x="0" y="0"/>
          <a:chExt cx="0" cy="0"/>
        </a:xfrm>
      </p:grpSpPr>
      <p:sp>
        <p:nvSpPr>
          <p:cNvPr id="233" name="Google Shape;233;p51"/>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51"/>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defRPr/>
            </a:lvl1pPr>
            <a:lvl2pPr marL="914400" lvl="1" indent="-342900" algn="l">
              <a:spcBef>
                <a:spcPts val="1000"/>
              </a:spcBef>
              <a:spcAft>
                <a:spcPts val="0"/>
              </a:spcAft>
              <a:buSzPts val="1800"/>
              <a:defRPr/>
            </a:lvl2pPr>
            <a:lvl3pPr marL="1371600" lvl="2" indent="-342900" algn="l">
              <a:spcBef>
                <a:spcPts val="1000"/>
              </a:spcBef>
              <a:spcAft>
                <a:spcPts val="0"/>
              </a:spcAft>
              <a:buSzPts val="1800"/>
              <a:defRPr/>
            </a:lvl3pPr>
            <a:lvl4pPr marL="1828800" lvl="3" indent="-342900" algn="l">
              <a:spcBef>
                <a:spcPts val="1000"/>
              </a:spcBef>
              <a:spcAft>
                <a:spcPts val="0"/>
              </a:spcAft>
              <a:buSzPts val="1800"/>
              <a:defRPr/>
            </a:lvl4pPr>
            <a:lvl5pPr marL="2286000" lvl="4" indent="-342900" algn="l">
              <a:spcBef>
                <a:spcPts val="1000"/>
              </a:spcBef>
              <a:spcAft>
                <a:spcPts val="0"/>
              </a:spcAft>
              <a:buSzPts val="1800"/>
              <a:defRPr/>
            </a:lvl5pPr>
            <a:lvl6pPr marL="2743200" lvl="5" indent="-342900" algn="l">
              <a:spcBef>
                <a:spcPts val="1000"/>
              </a:spcBef>
              <a:spcAft>
                <a:spcPts val="0"/>
              </a:spcAft>
              <a:buSzPts val="1800"/>
              <a:defRPr/>
            </a:lvl6pPr>
            <a:lvl7pPr marL="3200400" lvl="6" indent="-342900" algn="l">
              <a:spcBef>
                <a:spcPts val="1000"/>
              </a:spcBef>
              <a:spcAft>
                <a:spcPts val="0"/>
              </a:spcAft>
              <a:buSzPts val="1800"/>
              <a:defRPr/>
            </a:lvl7pPr>
            <a:lvl8pPr marL="3657600" lvl="7" indent="-342900" algn="l">
              <a:spcBef>
                <a:spcPts val="1000"/>
              </a:spcBef>
              <a:spcAft>
                <a:spcPts val="0"/>
              </a:spcAft>
              <a:buSzPts val="1800"/>
              <a:defRPr/>
            </a:lvl8pPr>
            <a:lvl9pPr marL="4114800" lvl="8" indent="-342900" algn="l">
              <a:spcBef>
                <a:spcPts val="1000"/>
              </a:spcBef>
              <a:spcAft>
                <a:spcPts val="0"/>
              </a:spcAft>
              <a:buSzPts val="1800"/>
              <a:defRPr/>
            </a:lvl9pPr>
          </a:lstStyle>
          <a:p>
            <a:endParaRPr/>
          </a:p>
        </p:txBody>
      </p:sp>
      <p:sp>
        <p:nvSpPr>
          <p:cNvPr id="235" name="Google Shape;235;p5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5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51"/>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84"/>
        <p:cNvGrpSpPr/>
        <p:nvPr/>
      </p:nvGrpSpPr>
      <p:grpSpPr>
        <a:xfrm>
          <a:off x="0" y="0"/>
          <a:ext cx="0" cy="0"/>
          <a:chOff x="0" y="0"/>
          <a:chExt cx="0" cy="0"/>
        </a:xfrm>
      </p:grpSpPr>
      <p:grpSp>
        <p:nvGrpSpPr>
          <p:cNvPr id="85" name="Google Shape;85;p26"/>
          <p:cNvGrpSpPr/>
          <p:nvPr/>
        </p:nvGrpSpPr>
        <p:grpSpPr>
          <a:xfrm>
            <a:off x="1" y="228600"/>
            <a:ext cx="2851516" cy="6638628"/>
            <a:chOff x="2487613" y="285750"/>
            <a:chExt cx="2428875" cy="5654676"/>
          </a:xfrm>
        </p:grpSpPr>
        <p:sp>
          <p:nvSpPr>
            <p:cNvPr id="86" name="Google Shape;86;p26"/>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6"/>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6"/>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6"/>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6"/>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6"/>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6"/>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6"/>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6"/>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6"/>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6"/>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6"/>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26"/>
          <p:cNvGrpSpPr/>
          <p:nvPr/>
        </p:nvGrpSpPr>
        <p:grpSpPr>
          <a:xfrm>
            <a:off x="27222" y="-786"/>
            <a:ext cx="2356674" cy="6854039"/>
            <a:chOff x="6627813" y="194833"/>
            <a:chExt cx="1952625" cy="5678918"/>
          </a:xfrm>
        </p:grpSpPr>
        <p:sp>
          <p:nvSpPr>
            <p:cNvPr id="99" name="Google Shape;99;p26"/>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6"/>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6"/>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6"/>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6"/>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6"/>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6"/>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6"/>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6"/>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6"/>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6"/>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6"/>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26"/>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262626"/>
              </a:buClr>
              <a:buSzPts val="3600"/>
              <a:buFont typeface="Century Gothic" panose="020B0502020202020204"/>
              <a:buNone/>
              <a:defRPr sz="3600" b="0" i="0" u="none" strike="noStrike" cap="none">
                <a:solidFill>
                  <a:srgbClr val="262626"/>
                </a:solidFill>
                <a:latin typeface="Century Gothic" panose="020B0502020202020204"/>
                <a:ea typeface="Century Gothic" panose="020B0502020202020204"/>
                <a:cs typeface="Century Gothic" panose="020B0502020202020204"/>
                <a:sym typeface="Century Gothic" panose="020B0502020202020204"/>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3" name="Google Shape;113;p26"/>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defRPr sz="1800" b="0" i="0" u="none" strike="noStrike" cap="none">
                <a:solidFill>
                  <a:srgbClr val="3F3F3F"/>
                </a:solidFill>
                <a:latin typeface="Century Gothic" panose="020B0502020202020204"/>
                <a:ea typeface="Century Gothic" panose="020B0502020202020204"/>
                <a:cs typeface="Century Gothic" panose="020B0502020202020204"/>
                <a:sym typeface="Century Gothic" panose="020B0502020202020204"/>
              </a:defRPr>
            </a:lvl1pPr>
            <a:lvl2pPr marL="914400" marR="0" lvl="1" indent="-330200" algn="l" rtl="0">
              <a:spcBef>
                <a:spcPts val="1000"/>
              </a:spcBef>
              <a:spcAft>
                <a:spcPts val="0"/>
              </a:spcAft>
              <a:buClr>
                <a:schemeClr val="accent1"/>
              </a:buClr>
              <a:buSzPts val="1600"/>
              <a:buFont typeface="Noto Sans Symbols"/>
              <a:defRPr sz="1600" b="0" i="0" u="none" strike="noStrike" cap="none">
                <a:solidFill>
                  <a:srgbClr val="3F3F3F"/>
                </a:solidFill>
                <a:latin typeface="Century Gothic" panose="020B0502020202020204"/>
                <a:ea typeface="Century Gothic" panose="020B0502020202020204"/>
                <a:cs typeface="Century Gothic" panose="020B0502020202020204"/>
                <a:sym typeface="Century Gothic" panose="020B0502020202020204"/>
              </a:defRPr>
            </a:lvl2pPr>
            <a:lvl3pPr marL="1371600" marR="0" lvl="2" indent="-317500" algn="l" rtl="0">
              <a:spcBef>
                <a:spcPts val="1000"/>
              </a:spcBef>
              <a:spcAft>
                <a:spcPts val="0"/>
              </a:spcAft>
              <a:buClr>
                <a:schemeClr val="accent1"/>
              </a:buClr>
              <a:buSzPts val="1400"/>
              <a:buFont typeface="Noto Sans Symbols"/>
              <a:defRPr sz="1400" b="0" i="0" u="none" strike="noStrike" cap="none">
                <a:solidFill>
                  <a:srgbClr val="3F3F3F"/>
                </a:solidFill>
                <a:latin typeface="Century Gothic" panose="020B0502020202020204"/>
                <a:ea typeface="Century Gothic" panose="020B0502020202020204"/>
                <a:cs typeface="Century Gothic" panose="020B0502020202020204"/>
                <a:sym typeface="Century Gothic" panose="020B0502020202020204"/>
              </a:defRPr>
            </a:lvl3pPr>
            <a:lvl4pPr marL="1828800" marR="0" lvl="3" indent="-304800" algn="l" rtl="0">
              <a:spcBef>
                <a:spcPts val="1000"/>
              </a:spcBef>
              <a:spcAft>
                <a:spcPts val="0"/>
              </a:spcAft>
              <a:buClr>
                <a:schemeClr val="accent1"/>
              </a:buClr>
              <a:buSzPts val="1200"/>
              <a:buFont typeface="Noto Sans Symbols"/>
              <a:defRPr sz="1200" b="0" i="0" u="none" strike="noStrike" cap="none">
                <a:solidFill>
                  <a:srgbClr val="3F3F3F"/>
                </a:solidFill>
                <a:latin typeface="Century Gothic" panose="020B0502020202020204"/>
                <a:ea typeface="Century Gothic" panose="020B0502020202020204"/>
                <a:cs typeface="Century Gothic" panose="020B0502020202020204"/>
                <a:sym typeface="Century Gothic" panose="020B0502020202020204"/>
              </a:defRPr>
            </a:lvl4pPr>
            <a:lvl5pPr marL="2286000" marR="0" lvl="4" indent="-304800" algn="l" rtl="0">
              <a:spcBef>
                <a:spcPts val="1000"/>
              </a:spcBef>
              <a:spcAft>
                <a:spcPts val="0"/>
              </a:spcAft>
              <a:buClr>
                <a:schemeClr val="accent1"/>
              </a:buClr>
              <a:buSzPts val="1200"/>
              <a:buFont typeface="Noto Sans Symbols"/>
              <a:defRPr sz="1200" b="0" i="0" u="none" strike="noStrike" cap="none">
                <a:solidFill>
                  <a:srgbClr val="3F3F3F"/>
                </a:solidFill>
                <a:latin typeface="Century Gothic" panose="020B0502020202020204"/>
                <a:ea typeface="Century Gothic" panose="020B0502020202020204"/>
                <a:cs typeface="Century Gothic" panose="020B0502020202020204"/>
                <a:sym typeface="Century Gothic" panose="020B0502020202020204"/>
              </a:defRPr>
            </a:lvl5pPr>
            <a:lvl6pPr marL="2743200" marR="0" lvl="5" indent="-304800" algn="l" rtl="0">
              <a:spcBef>
                <a:spcPts val="1000"/>
              </a:spcBef>
              <a:spcAft>
                <a:spcPts val="0"/>
              </a:spcAft>
              <a:buClr>
                <a:schemeClr val="accent1"/>
              </a:buClr>
              <a:buSzPts val="1200"/>
              <a:buFont typeface="Noto Sans Symbols"/>
              <a:defRPr sz="1200" b="0" i="0" u="none" strike="noStrike" cap="none">
                <a:solidFill>
                  <a:srgbClr val="3F3F3F"/>
                </a:solidFill>
                <a:latin typeface="Century Gothic" panose="020B0502020202020204"/>
                <a:ea typeface="Century Gothic" panose="020B0502020202020204"/>
                <a:cs typeface="Century Gothic" panose="020B0502020202020204"/>
                <a:sym typeface="Century Gothic" panose="020B0502020202020204"/>
              </a:defRPr>
            </a:lvl6pPr>
            <a:lvl7pPr marL="3200400" marR="0" lvl="6" indent="-304800" algn="l" rtl="0">
              <a:spcBef>
                <a:spcPts val="1000"/>
              </a:spcBef>
              <a:spcAft>
                <a:spcPts val="0"/>
              </a:spcAft>
              <a:buClr>
                <a:schemeClr val="accent1"/>
              </a:buClr>
              <a:buSzPts val="1200"/>
              <a:buFont typeface="Noto Sans Symbols"/>
              <a:defRPr sz="1200" b="0" i="0" u="none" strike="noStrike" cap="none">
                <a:solidFill>
                  <a:srgbClr val="3F3F3F"/>
                </a:solidFill>
                <a:latin typeface="Century Gothic" panose="020B0502020202020204"/>
                <a:ea typeface="Century Gothic" panose="020B0502020202020204"/>
                <a:cs typeface="Century Gothic" panose="020B0502020202020204"/>
                <a:sym typeface="Century Gothic" panose="020B0502020202020204"/>
              </a:defRPr>
            </a:lvl7pPr>
            <a:lvl8pPr marL="3657600" marR="0" lvl="7" indent="-304800" algn="l" rtl="0">
              <a:spcBef>
                <a:spcPts val="1000"/>
              </a:spcBef>
              <a:spcAft>
                <a:spcPts val="0"/>
              </a:spcAft>
              <a:buClr>
                <a:schemeClr val="accent1"/>
              </a:buClr>
              <a:buSzPts val="1200"/>
              <a:buFont typeface="Noto Sans Symbols"/>
              <a:defRPr sz="1200" b="0" i="0" u="none" strike="noStrike" cap="none">
                <a:solidFill>
                  <a:srgbClr val="3F3F3F"/>
                </a:solidFill>
                <a:latin typeface="Century Gothic" panose="020B0502020202020204"/>
                <a:ea typeface="Century Gothic" panose="020B0502020202020204"/>
                <a:cs typeface="Century Gothic" panose="020B0502020202020204"/>
                <a:sym typeface="Century Gothic" panose="020B0502020202020204"/>
              </a:defRPr>
            </a:lvl8pPr>
            <a:lvl9pPr marL="4114800" marR="0" lvl="8" indent="-304800" algn="l" rtl="0">
              <a:spcBef>
                <a:spcPts val="1000"/>
              </a:spcBef>
              <a:spcAft>
                <a:spcPts val="0"/>
              </a:spcAft>
              <a:buClr>
                <a:schemeClr val="accent1"/>
              </a:buClr>
              <a:buSzPts val="1200"/>
              <a:buFont typeface="Noto Sans Symbols"/>
              <a:defRPr sz="1200" b="0" i="0" u="none" strike="noStrike" cap="none">
                <a:solidFill>
                  <a:srgbClr val="3F3F3F"/>
                </a:solidFill>
                <a:latin typeface="Century Gothic" panose="020B0502020202020204"/>
                <a:ea typeface="Century Gothic" panose="020B0502020202020204"/>
                <a:cs typeface="Century Gothic" panose="020B0502020202020204"/>
                <a:sym typeface="Century Gothic" panose="020B0502020202020204"/>
              </a:defRPr>
            </a:lvl9pPr>
          </a:lstStyle>
          <a:p>
            <a:endParaRPr/>
          </a:p>
        </p:txBody>
      </p:sp>
      <p:sp>
        <p:nvSpPr>
          <p:cNvPr id="114" name="Google Shape;114;p2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a:solidFill>
                  <a:srgbClr val="888888"/>
                </a:solidFill>
                <a:latin typeface="Century Gothic" panose="020B0502020202020204"/>
                <a:ea typeface="Century Gothic" panose="020B0502020202020204"/>
                <a:cs typeface="Century Gothic" panose="020B0502020202020204"/>
                <a:sym typeface="Century Gothic" panose="020B0502020202020204"/>
              </a:defRPr>
            </a:lvl1pPr>
            <a:lvl2pPr marR="0" lvl="1"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2pPr>
            <a:lvl3pPr marR="0" lvl="2"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3pPr>
            <a:lvl4pPr marR="0" lvl="3"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4pPr>
            <a:lvl5pPr marR="0" lvl="4"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5pPr>
            <a:lvl6pPr marR="0" lvl="5"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6pPr>
            <a:lvl7pPr marR="0" lvl="6"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7pPr>
            <a:lvl8pPr marR="0" lvl="7"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8pPr>
            <a:lvl9pPr marR="0" lvl="8"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9pPr>
          </a:lstStyle>
          <a:p>
            <a:endParaRPr/>
          </a:p>
        </p:txBody>
      </p:sp>
      <p:sp>
        <p:nvSpPr>
          <p:cNvPr id="115" name="Google Shape;115;p2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entury Gothic" panose="020B0502020202020204"/>
                <a:ea typeface="Century Gothic" panose="020B0502020202020204"/>
                <a:cs typeface="Century Gothic" panose="020B0502020202020204"/>
                <a:sym typeface="Century Gothic" panose="020B0502020202020204"/>
              </a:defRPr>
            </a:lvl1pPr>
            <a:lvl2pPr marR="0" lvl="1"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2pPr>
            <a:lvl3pPr marR="0" lvl="2"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3pPr>
            <a:lvl4pPr marR="0" lvl="3"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4pPr>
            <a:lvl5pPr marR="0" lvl="4"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5pPr>
            <a:lvl6pPr marR="0" lvl="5"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6pPr>
            <a:lvl7pPr marR="0" lvl="6"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7pPr>
            <a:lvl8pPr marR="0" lvl="7"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8pPr>
            <a:lvl9pPr marR="0" lvl="8" algn="l" rtl="0">
              <a:spcBef>
                <a:spcPts val="0"/>
              </a:spcBef>
              <a:spcAft>
                <a:spcPts val="0"/>
              </a:spcAft>
              <a:buSzPts val="1400"/>
              <a:buNone/>
              <a:defRPr sz="18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9pPr>
          </a:lstStyle>
          <a:p>
            <a:endParaRPr/>
          </a:p>
        </p:txBody>
      </p:sp>
      <p:sp>
        <p:nvSpPr>
          <p:cNvPr id="116" name="Google Shape;116;p2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panose="020B0502020202020204"/>
                <a:ea typeface="Century Gothic" panose="020B0502020202020204"/>
                <a:cs typeface="Century Gothic" panose="020B0502020202020204"/>
                <a:sym typeface="Century Gothic" panose="020B0502020202020204"/>
              </a:defRPr>
            </a:lvl1pPr>
            <a:lvl2pPr marL="0" marR="0" lvl="1" indent="0" algn="r" rtl="0">
              <a:spcBef>
                <a:spcPts val="0"/>
              </a:spcBef>
              <a:buNone/>
              <a:defRPr sz="2000">
                <a:solidFill>
                  <a:srgbClr val="FEFFFF"/>
                </a:solidFill>
                <a:latin typeface="Century Gothic" panose="020B0502020202020204"/>
                <a:ea typeface="Century Gothic" panose="020B0502020202020204"/>
                <a:cs typeface="Century Gothic" panose="020B0502020202020204"/>
                <a:sym typeface="Century Gothic" panose="020B0502020202020204"/>
              </a:defRPr>
            </a:lvl2pPr>
            <a:lvl3pPr marL="0" marR="0" lvl="2" indent="0" algn="r" rtl="0">
              <a:spcBef>
                <a:spcPts val="0"/>
              </a:spcBef>
              <a:buNone/>
              <a:defRPr sz="2000">
                <a:solidFill>
                  <a:srgbClr val="FEFFFF"/>
                </a:solidFill>
                <a:latin typeface="Century Gothic" panose="020B0502020202020204"/>
                <a:ea typeface="Century Gothic" panose="020B0502020202020204"/>
                <a:cs typeface="Century Gothic" panose="020B0502020202020204"/>
                <a:sym typeface="Century Gothic" panose="020B0502020202020204"/>
              </a:defRPr>
            </a:lvl3pPr>
            <a:lvl4pPr marL="0" marR="0" lvl="3" indent="0" algn="r" rtl="0">
              <a:spcBef>
                <a:spcPts val="0"/>
              </a:spcBef>
              <a:buNone/>
              <a:defRPr sz="2000">
                <a:solidFill>
                  <a:srgbClr val="FEFFFF"/>
                </a:solidFill>
                <a:latin typeface="Century Gothic" panose="020B0502020202020204"/>
                <a:ea typeface="Century Gothic" panose="020B0502020202020204"/>
                <a:cs typeface="Century Gothic" panose="020B0502020202020204"/>
                <a:sym typeface="Century Gothic" panose="020B0502020202020204"/>
              </a:defRPr>
            </a:lvl4pPr>
            <a:lvl5pPr marL="0" marR="0" lvl="4" indent="0" algn="r" rtl="0">
              <a:spcBef>
                <a:spcPts val="0"/>
              </a:spcBef>
              <a:buNone/>
              <a:defRPr sz="2000">
                <a:solidFill>
                  <a:srgbClr val="FEFFFF"/>
                </a:solidFill>
                <a:latin typeface="Century Gothic" panose="020B0502020202020204"/>
                <a:ea typeface="Century Gothic" panose="020B0502020202020204"/>
                <a:cs typeface="Century Gothic" panose="020B0502020202020204"/>
                <a:sym typeface="Century Gothic" panose="020B0502020202020204"/>
              </a:defRPr>
            </a:lvl5pPr>
            <a:lvl6pPr marL="0" marR="0" lvl="5" indent="0" algn="r" rtl="0">
              <a:spcBef>
                <a:spcPts val="0"/>
              </a:spcBef>
              <a:buNone/>
              <a:defRPr sz="2000">
                <a:solidFill>
                  <a:srgbClr val="FEFFFF"/>
                </a:solidFill>
                <a:latin typeface="Century Gothic" panose="020B0502020202020204"/>
                <a:ea typeface="Century Gothic" panose="020B0502020202020204"/>
                <a:cs typeface="Century Gothic" panose="020B0502020202020204"/>
                <a:sym typeface="Century Gothic" panose="020B0502020202020204"/>
              </a:defRPr>
            </a:lvl6pPr>
            <a:lvl7pPr marL="0" marR="0" lvl="6" indent="0" algn="r" rtl="0">
              <a:spcBef>
                <a:spcPts val="0"/>
              </a:spcBef>
              <a:buNone/>
              <a:defRPr sz="2000">
                <a:solidFill>
                  <a:srgbClr val="FEFFFF"/>
                </a:solidFill>
                <a:latin typeface="Century Gothic" panose="020B0502020202020204"/>
                <a:ea typeface="Century Gothic" panose="020B0502020202020204"/>
                <a:cs typeface="Century Gothic" panose="020B0502020202020204"/>
                <a:sym typeface="Century Gothic" panose="020B0502020202020204"/>
              </a:defRPr>
            </a:lvl7pPr>
            <a:lvl8pPr marL="0" marR="0" lvl="7" indent="0" algn="r" rtl="0">
              <a:spcBef>
                <a:spcPts val="0"/>
              </a:spcBef>
              <a:buNone/>
              <a:defRPr sz="2000">
                <a:solidFill>
                  <a:srgbClr val="FEFFFF"/>
                </a:solidFill>
                <a:latin typeface="Century Gothic" panose="020B0502020202020204"/>
                <a:ea typeface="Century Gothic" panose="020B0502020202020204"/>
                <a:cs typeface="Century Gothic" panose="020B0502020202020204"/>
                <a:sym typeface="Century Gothic" panose="020B0502020202020204"/>
              </a:defRPr>
            </a:lvl8pPr>
            <a:lvl9pPr marL="0" marR="0" lvl="8" indent="0" algn="r" rtl="0">
              <a:spcBef>
                <a:spcPts val="0"/>
              </a:spcBef>
              <a:buNone/>
              <a:defRPr sz="2000">
                <a:solidFill>
                  <a:srgbClr val="FEFFFF"/>
                </a:solidFill>
                <a:latin typeface="Century Gothic" panose="020B0502020202020204"/>
                <a:ea typeface="Century Gothic" panose="020B0502020202020204"/>
                <a:cs typeface="Century Gothic" panose="020B0502020202020204"/>
                <a:sym typeface="Century Gothic" panose="020B0502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5.xml"/><Relationship Id="rId3" Type="http://schemas.openxmlformats.org/officeDocument/2006/relationships/slideLayout" Target="../slideLayouts/slideLayout13.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image" Target="../media/image36.png"/><Relationship Id="rId2" Type="http://schemas.openxmlformats.org/officeDocument/2006/relationships/audio" Target="../media/media1.wav"/><Relationship Id="rId16" Type="http://schemas.openxmlformats.org/officeDocument/2006/relationships/image" Target="../media/image35.png"/><Relationship Id="rId1" Type="http://schemas.microsoft.com/office/2007/relationships/media" Target="../media/media1.wav"/><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21.xml"/><Relationship Id="rId15" Type="http://schemas.openxmlformats.org/officeDocument/2006/relationships/image" Target="../media/image34.GIF"/><Relationship Id="rId10" Type="http://schemas.openxmlformats.org/officeDocument/2006/relationships/slide" Target="slide26.xml"/><Relationship Id="rId19" Type="http://schemas.openxmlformats.org/officeDocument/2006/relationships/image" Target="../media/image37.png"/><Relationship Id="rId4" Type="http://schemas.openxmlformats.org/officeDocument/2006/relationships/notesSlide" Target="../notesSlides/notesSlide18.xml"/><Relationship Id="rId9" Type="http://schemas.openxmlformats.org/officeDocument/2006/relationships/slide" Target="slide25.xml"/><Relationship Id="rId14" Type="http://schemas.openxmlformats.org/officeDocument/2006/relationships/image" Target="../media/image33.GIF"/></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slide" Target="slide20.xml"/></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slide" Target="slide20.xml"/></Relationships>
</file>

<file path=ppt/slides/_rels/slide2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slide" Target="slide20.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slide" Target="slide20.xml"/></Relationships>
</file>

<file path=ppt/slides/_rels/slide2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8.emf"/><Relationship Id="rId5" Type="http://schemas.openxmlformats.org/officeDocument/2006/relationships/image" Target="../media/image6.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a:stretch>
            <a:fillRect/>
          </a:stretch>
        </p:blipFill>
        <p:spPr>
          <a:xfrm rot="20665246">
            <a:off x="2820501" y="184941"/>
            <a:ext cx="5868716" cy="4826617"/>
          </a:xfrm>
          <a:prstGeom prst="rect">
            <a:avLst/>
          </a:prstGeom>
        </p:spPr>
      </p:pic>
      <p:sp>
        <p:nvSpPr>
          <p:cNvPr id="13" name="TextBox 71"/>
          <p:cNvSpPr txBox="1"/>
          <p:nvPr/>
        </p:nvSpPr>
        <p:spPr>
          <a:xfrm>
            <a:off x="3505200" y="1656900"/>
            <a:ext cx="4855384" cy="995209"/>
          </a:xfrm>
          <a:prstGeom prst="rect">
            <a:avLst/>
          </a:prstGeom>
          <a:noFill/>
        </p:spPr>
        <p:txBody>
          <a:bodyPr wrap="square" rtlCol="0">
            <a:spAutoFit/>
          </a:bodyPr>
          <a:lstStyle/>
          <a:p>
            <a:r>
              <a:rPr lang="en-US" altLang="zh-CN" sz="5865" b="1">
                <a:solidFill>
                  <a:schemeClr val="accent1"/>
                </a:solidFill>
                <a:effectLst>
                  <a:outerShdw blurRad="38100" dist="38100" dir="2700000" algn="tl">
                    <a:srgbClr val="000000">
                      <a:alpha val="43137"/>
                    </a:srgbClr>
                  </a:outerShdw>
                </a:effectLst>
                <a:latin typeface="#9Slide03 AllRoundGothic" panose="020B0703020202020104" pitchFamily="34" charset="0"/>
                <a:ea typeface="Microsoft YaHei" panose="020B0503020204020204" pitchFamily="34" charset="-122"/>
              </a:rPr>
              <a:t>KHỞI ĐỘNG</a:t>
            </a:r>
            <a:endParaRPr lang="zh-CN" altLang="en-US" sz="5865" b="1" dirty="0">
              <a:solidFill>
                <a:schemeClr val="accent1"/>
              </a:solidFill>
              <a:effectLst>
                <a:outerShdw blurRad="38100" dist="38100" dir="2700000" algn="tl">
                  <a:srgbClr val="000000">
                    <a:alpha val="43137"/>
                  </a:srgbClr>
                </a:outerShdw>
              </a:effectLst>
              <a:latin typeface="#9Slide03 AllRoundGothic" panose="020B0703020202020104" pitchFamily="34" charset="0"/>
              <a:ea typeface="Microsoft YaHei" panose="020B0503020204020204" pitchFamily="34" charset="-122"/>
            </a:endParaRPr>
          </a:p>
        </p:txBody>
      </p:sp>
      <p:grpSp>
        <p:nvGrpSpPr>
          <p:cNvPr id="22" name="组合 21"/>
          <p:cNvGrpSpPr/>
          <p:nvPr/>
        </p:nvGrpSpPr>
        <p:grpSpPr>
          <a:xfrm>
            <a:off x="-240704" y="-127799"/>
            <a:ext cx="12769419" cy="7351019"/>
            <a:chOff x="-180528" y="-95849"/>
            <a:chExt cx="9577064" cy="5513264"/>
          </a:xfrm>
        </p:grpSpPr>
        <p:pic>
          <p:nvPicPr>
            <p:cNvPr id="23" name="图片 22"/>
            <p:cNvPicPr>
              <a:picLocks noChangeAspect="1"/>
            </p:cNvPicPr>
            <p:nvPr/>
          </p:nvPicPr>
          <p:blipFill rotWithShape="1">
            <a:blip r:embed="rId4"/>
            <a:srcRect t="24801" b="30400"/>
            <a:stretch>
              <a:fillRect/>
            </a:stretch>
          </p:blipFill>
          <p:spPr>
            <a:xfrm>
              <a:off x="-180528" y="-95849"/>
              <a:ext cx="1216788" cy="1711728"/>
            </a:xfrm>
            <a:prstGeom prst="rect">
              <a:avLst/>
            </a:prstGeom>
          </p:spPr>
        </p:pic>
        <p:pic>
          <p:nvPicPr>
            <p:cNvPr id="25" name="图片 24"/>
            <p:cNvPicPr>
              <a:picLocks noChangeAspect="1"/>
            </p:cNvPicPr>
            <p:nvPr/>
          </p:nvPicPr>
          <p:blipFill rotWithShape="1">
            <a:blip r:embed="rId5"/>
            <a:srcRect l="39546" r="30035"/>
            <a:stretch>
              <a:fillRect/>
            </a:stretch>
          </p:blipFill>
          <p:spPr>
            <a:xfrm>
              <a:off x="7956376" y="-11782"/>
              <a:ext cx="1440160" cy="1643024"/>
            </a:xfrm>
            <a:prstGeom prst="rect">
              <a:avLst/>
            </a:prstGeom>
          </p:spPr>
        </p:pic>
        <p:pic>
          <p:nvPicPr>
            <p:cNvPr id="26" name="图片 25"/>
            <p:cNvPicPr>
              <a:picLocks noChangeAspect="1"/>
            </p:cNvPicPr>
            <p:nvPr/>
          </p:nvPicPr>
          <p:blipFill>
            <a:blip r:embed="rId6"/>
            <a:stretch>
              <a:fillRect/>
            </a:stretch>
          </p:blipFill>
          <p:spPr>
            <a:xfrm>
              <a:off x="2104092" y="3912342"/>
              <a:ext cx="4389689" cy="1505073"/>
            </a:xfrm>
            <a:prstGeom prst="rect">
              <a:avLst/>
            </a:prstGeom>
          </p:spPr>
        </p:pic>
        <p:pic>
          <p:nvPicPr>
            <p:cNvPr id="27" name="图片 26"/>
            <p:cNvPicPr>
              <a:picLocks noChangeAspect="1"/>
            </p:cNvPicPr>
            <p:nvPr/>
          </p:nvPicPr>
          <p:blipFill>
            <a:blip r:embed="rId7"/>
            <a:stretch>
              <a:fillRect/>
            </a:stretch>
          </p:blipFill>
          <p:spPr>
            <a:xfrm>
              <a:off x="-12034" y="3434041"/>
              <a:ext cx="1216788" cy="1698383"/>
            </a:xfrm>
            <a:prstGeom prst="rect">
              <a:avLst/>
            </a:prstGeom>
          </p:spPr>
        </p:pic>
      </p:grpSp>
      <p:pic>
        <p:nvPicPr>
          <p:cNvPr id="12" name="图片 25"/>
          <p:cNvPicPr>
            <a:picLocks noChangeAspect="1"/>
          </p:cNvPicPr>
          <p:nvPr/>
        </p:nvPicPr>
        <p:blipFill rotWithShape="1">
          <a:blip r:embed="rId4"/>
          <a:srcRect t="70738"/>
          <a:stretch>
            <a:fillRect/>
          </a:stretch>
        </p:blipFill>
        <p:spPr>
          <a:xfrm rot="2049975">
            <a:off x="9156907" y="4686086"/>
            <a:ext cx="2903188" cy="26676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p3"/>
          <p:cNvSpPr/>
          <p:nvPr/>
        </p:nvSpPr>
        <p:spPr>
          <a:xfrm>
            <a:off x="499796" y="76200"/>
            <a:ext cx="11387404" cy="951865"/>
          </a:xfrm>
          <a:prstGeom prst="rect">
            <a:avLst/>
          </a:prstGeom>
          <a:noFill/>
          <a:ln>
            <a:noFill/>
          </a:ln>
        </p:spPr>
        <p:txBody>
          <a:bodyPr spcFirstLastPara="1" wrap="square" lIns="91425" tIns="45700" rIns="91425" bIns="45700" anchor="t" anchorCtr="0">
            <a:spAutoFit/>
          </a:bodyPr>
          <a:lstStyle/>
          <a:p>
            <a:pPr algn="ctr"/>
            <a:r>
              <a:rPr lang="en-US" sz="2800" b="1" dirty="0" err="1">
                <a:solidFill>
                  <a:srgbClr val="FF0000"/>
                </a:solidFill>
              </a:rPr>
              <a:t>Bài</a:t>
            </a:r>
            <a:r>
              <a:rPr lang="en-US" sz="2800" b="1" dirty="0">
                <a:solidFill>
                  <a:srgbClr val="FF0000"/>
                </a:solidFill>
              </a:rPr>
              <a:t> 13:  GIAO LƯU VĂN HÓA Ở ĐÔNG NAM Á</a:t>
            </a:r>
            <a:endParaRPr lang="en-US" sz="2800" dirty="0">
              <a:solidFill>
                <a:srgbClr val="FF0000"/>
              </a:solidFill>
            </a:endParaRPr>
          </a:p>
          <a:p>
            <a:pPr algn="ctr"/>
            <a:r>
              <a:rPr lang="en-US" sz="2800" b="1" dirty="0">
                <a:solidFill>
                  <a:srgbClr val="FF0000"/>
                </a:solidFill>
              </a:rPr>
              <a:t>TỪ ĐẦU CÔNG NGUYÊN ĐẾN THẾ KỈ X</a:t>
            </a:r>
            <a:endParaRPr lang="en-US" sz="2800" dirty="0">
              <a:solidFill>
                <a:srgbClr val="FF0000"/>
              </a:solidFill>
            </a:endParaRPr>
          </a:p>
        </p:txBody>
      </p:sp>
      <p:sp>
        <p:nvSpPr>
          <p:cNvPr id="2" name="Rectangle 1"/>
          <p:cNvSpPr/>
          <p:nvPr/>
        </p:nvSpPr>
        <p:spPr>
          <a:xfrm>
            <a:off x="228600" y="1030267"/>
            <a:ext cx="5309235" cy="645160"/>
          </a:xfrm>
          <a:prstGeom prst="rect">
            <a:avLst/>
          </a:prstGeom>
        </p:spPr>
        <p:txBody>
          <a:bodyPr wrap="none">
            <a:spAutoFit/>
          </a:bodyPr>
          <a:lstStyle/>
          <a:p>
            <a:r>
              <a:rPr lang="en-US" sz="3600" b="1" dirty="0">
                <a:solidFill>
                  <a:srgbClr val="7030A0"/>
                </a:solidFill>
                <a:latin typeface="+mj-lt"/>
                <a:ea typeface="Calibri" panose="020F0502020204030204" pitchFamily="34" charset="0"/>
              </a:rPr>
              <a:t>1. </a:t>
            </a:r>
            <a:r>
              <a:rPr lang="en-US" sz="3600" b="1" dirty="0" err="1">
                <a:solidFill>
                  <a:srgbClr val="7030A0"/>
                </a:solidFill>
                <a:latin typeface="+mj-lt"/>
                <a:ea typeface="Calibri" panose="020F0502020204030204" pitchFamily="34" charset="0"/>
              </a:rPr>
              <a:t>Tín</a:t>
            </a:r>
            <a:r>
              <a:rPr lang="en-US" sz="3600" b="1" dirty="0">
                <a:solidFill>
                  <a:srgbClr val="7030A0"/>
                </a:solidFill>
                <a:latin typeface="+mj-lt"/>
                <a:ea typeface="Calibri" panose="020F0502020204030204" pitchFamily="34" charset="0"/>
              </a:rPr>
              <a:t> </a:t>
            </a:r>
            <a:r>
              <a:rPr lang="en-US" sz="3600" b="1" dirty="0" err="1">
                <a:solidFill>
                  <a:srgbClr val="7030A0"/>
                </a:solidFill>
                <a:latin typeface="+mj-lt"/>
                <a:ea typeface="Calibri" panose="020F0502020204030204" pitchFamily="34" charset="0"/>
              </a:rPr>
              <a:t>ngưỡng</a:t>
            </a:r>
            <a:r>
              <a:rPr lang="en-US" sz="3600" b="1" dirty="0">
                <a:solidFill>
                  <a:srgbClr val="7030A0"/>
                </a:solidFill>
                <a:latin typeface="+mj-lt"/>
                <a:ea typeface="Calibri" panose="020F0502020204030204" pitchFamily="34" charset="0"/>
              </a:rPr>
              <a:t>, </a:t>
            </a:r>
            <a:r>
              <a:rPr lang="en-US" sz="3600" b="1" dirty="0" err="1">
                <a:solidFill>
                  <a:srgbClr val="7030A0"/>
                </a:solidFill>
                <a:latin typeface="+mj-lt"/>
                <a:ea typeface="Calibri" panose="020F0502020204030204" pitchFamily="34" charset="0"/>
              </a:rPr>
              <a:t>tôn</a:t>
            </a:r>
            <a:r>
              <a:rPr lang="en-US" sz="3600" b="1" dirty="0">
                <a:solidFill>
                  <a:srgbClr val="7030A0"/>
                </a:solidFill>
                <a:latin typeface="+mj-lt"/>
                <a:ea typeface="Calibri" panose="020F0502020204030204" pitchFamily="34" charset="0"/>
              </a:rPr>
              <a:t> </a:t>
            </a:r>
            <a:r>
              <a:rPr lang="en-US" sz="3600" b="1" dirty="0" err="1">
                <a:solidFill>
                  <a:srgbClr val="7030A0"/>
                </a:solidFill>
                <a:latin typeface="+mj-lt"/>
                <a:ea typeface="Calibri" panose="020F0502020204030204" pitchFamily="34" charset="0"/>
              </a:rPr>
              <a:t>giáo</a:t>
            </a:r>
          </a:p>
        </p:txBody>
      </p:sp>
      <p:sp>
        <p:nvSpPr>
          <p:cNvPr id="4" name="Rectangle 3"/>
          <p:cNvSpPr/>
          <p:nvPr/>
        </p:nvSpPr>
        <p:spPr>
          <a:xfrm>
            <a:off x="707098" y="1752576"/>
            <a:ext cx="10972800" cy="1753235"/>
          </a:xfrm>
          <a:prstGeom prst="rect">
            <a:avLst/>
          </a:prstGeom>
        </p:spPr>
        <p:txBody>
          <a:bodyPr wrap="square">
            <a:spAutoFit/>
          </a:bodyPr>
          <a:lstStyle/>
          <a:p>
            <a:pPr lvl="0" algn="just">
              <a:lnSpc>
                <a:spcPct val="150000"/>
              </a:lnSpc>
              <a:buSzPts val="1100"/>
              <a:tabLst>
                <a:tab pos="448310" algn="l"/>
              </a:tabLst>
            </a:pPr>
            <a:r>
              <a:rPr lang="nl-NL" sz="3600" dirty="0">
                <a:solidFill>
                  <a:schemeClr val="tx1"/>
                </a:solidFill>
                <a:latin typeface="Times New Roman" panose="02020603050405020304" pitchFamily="18" charset="0"/>
                <a:ea typeface="Times New Roman" panose="02020603050405020304"/>
                <a:cs typeface="Times New Roman" panose="02020603050405020304" pitchFamily="18" charset="0"/>
              </a:rPr>
              <a:t>- Đông Nam Á có nhiều tín ngưỡng dân gian, hầu hết có liên quan đến hoạt động sản xuất nông nghiệp.</a:t>
            </a:r>
          </a:p>
        </p:txBody>
      </p:sp>
      <p:sp>
        <p:nvSpPr>
          <p:cNvPr id="8" name="TextBox 7"/>
          <p:cNvSpPr txBox="1"/>
          <p:nvPr/>
        </p:nvSpPr>
        <p:spPr>
          <a:xfrm>
            <a:off x="707098" y="3733526"/>
            <a:ext cx="10972800" cy="2584450"/>
          </a:xfrm>
          <a:prstGeom prst="rect">
            <a:avLst/>
          </a:prstGeom>
          <a:noFill/>
        </p:spPr>
        <p:txBody>
          <a:bodyPr wrap="square" rtlCol="0">
            <a:spAutoFit/>
          </a:bodyPr>
          <a:lstStyle/>
          <a:p>
            <a:pPr algn="just">
              <a:lnSpc>
                <a:spcPct val="150000"/>
              </a:lnSpc>
            </a:pPr>
            <a:r>
              <a:rPr lang="nl-NL" sz="3600" dirty="0">
                <a:solidFill>
                  <a:schemeClr val="tx1"/>
                </a:solidFill>
                <a:latin typeface="Times New Roman" panose="02020603050405020304" pitchFamily="18" charset="0"/>
                <a:ea typeface="Calibri" panose="020F0502020204030204"/>
                <a:cs typeface="Times New Roman" panose="02020603050405020304" pitchFamily="18" charset="0"/>
              </a:rPr>
              <a:t>- Các tín ngưỡng bản địa đã kết hợp, dung hoà với những tôn giáo bên ngoài như Ấn Độ giáo, Phật giáo, tạo nên đời sổng tín ngưỡng đa dạng, phong phú.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p3"/>
          <p:cNvSpPr/>
          <p:nvPr/>
        </p:nvSpPr>
        <p:spPr>
          <a:xfrm>
            <a:off x="499796" y="76200"/>
            <a:ext cx="11387404" cy="951865"/>
          </a:xfrm>
          <a:prstGeom prst="rect">
            <a:avLst/>
          </a:prstGeom>
          <a:noFill/>
          <a:ln>
            <a:noFill/>
          </a:ln>
        </p:spPr>
        <p:txBody>
          <a:bodyPr spcFirstLastPara="1" wrap="square" lIns="91425" tIns="45700" rIns="91425" bIns="45700" anchor="t" anchorCtr="0">
            <a:spAutoFit/>
          </a:bodyPr>
          <a:lstStyle/>
          <a:p>
            <a:pPr algn="ctr"/>
            <a:r>
              <a:rPr lang="en-US" sz="2800" b="1" dirty="0" err="1">
                <a:solidFill>
                  <a:srgbClr val="FF0000"/>
                </a:solidFill>
              </a:rPr>
              <a:t>Bài</a:t>
            </a:r>
            <a:r>
              <a:rPr lang="en-US" sz="2800" b="1" dirty="0">
                <a:solidFill>
                  <a:srgbClr val="FF0000"/>
                </a:solidFill>
              </a:rPr>
              <a:t> 13:  GIAO LƯU VĂN HÓA Ở ĐÔNG NAM Á</a:t>
            </a:r>
            <a:endParaRPr lang="en-US" sz="2800" dirty="0">
              <a:solidFill>
                <a:srgbClr val="FF0000"/>
              </a:solidFill>
            </a:endParaRPr>
          </a:p>
          <a:p>
            <a:pPr algn="ctr"/>
            <a:r>
              <a:rPr lang="en-US" sz="2800" b="1" dirty="0">
                <a:solidFill>
                  <a:srgbClr val="FF0000"/>
                </a:solidFill>
              </a:rPr>
              <a:t>TỪ ĐẦU CÔNG NGUYÊN ĐẾN THẾ KỈ X</a:t>
            </a:r>
            <a:endParaRPr lang="en-US" sz="2800" dirty="0">
              <a:solidFill>
                <a:srgbClr val="FF0000"/>
              </a:solidFill>
            </a:endParaRPr>
          </a:p>
        </p:txBody>
      </p:sp>
      <p:sp>
        <p:nvSpPr>
          <p:cNvPr id="5" name="Rectangle 4"/>
          <p:cNvSpPr/>
          <p:nvPr/>
        </p:nvSpPr>
        <p:spPr>
          <a:xfrm>
            <a:off x="457251" y="1295557"/>
            <a:ext cx="4425315" cy="645160"/>
          </a:xfrm>
          <a:prstGeom prst="rect">
            <a:avLst/>
          </a:prstGeom>
        </p:spPr>
        <p:txBody>
          <a:bodyPr wrap="none">
            <a:spAutoFit/>
          </a:bodyPr>
          <a:lstStyle/>
          <a:p>
            <a:r>
              <a:rPr lang="en-US" sz="3600" b="1" dirty="0">
                <a:solidFill>
                  <a:srgbClr val="7030A0"/>
                </a:solidFill>
                <a:latin typeface="+mj-lt"/>
                <a:ea typeface="Calibri" panose="020F0502020204030204" pitchFamily="34" charset="0"/>
              </a:rPr>
              <a:t>2. </a:t>
            </a:r>
            <a:r>
              <a:rPr lang="en-US" sz="3600" b="1" dirty="0" err="1">
                <a:solidFill>
                  <a:srgbClr val="7030A0"/>
                </a:solidFill>
                <a:latin typeface="+mj-lt"/>
                <a:ea typeface="Calibri" panose="020F0502020204030204" pitchFamily="34" charset="0"/>
              </a:rPr>
              <a:t>Chữ</a:t>
            </a:r>
            <a:r>
              <a:rPr lang="en-US" sz="3600" b="1" dirty="0">
                <a:solidFill>
                  <a:srgbClr val="7030A0"/>
                </a:solidFill>
                <a:latin typeface="+mj-lt"/>
                <a:ea typeface="Calibri" panose="020F0502020204030204" pitchFamily="34" charset="0"/>
              </a:rPr>
              <a:t> </a:t>
            </a:r>
            <a:r>
              <a:rPr lang="en-US" sz="3600" b="1" dirty="0" err="1">
                <a:solidFill>
                  <a:srgbClr val="7030A0"/>
                </a:solidFill>
                <a:latin typeface="+mj-lt"/>
                <a:ea typeface="Calibri" panose="020F0502020204030204" pitchFamily="34" charset="0"/>
              </a:rPr>
              <a:t>viết-văn</a:t>
            </a:r>
            <a:r>
              <a:rPr lang="en-US" sz="3600" b="1" dirty="0">
                <a:solidFill>
                  <a:srgbClr val="7030A0"/>
                </a:solidFill>
                <a:latin typeface="+mj-lt"/>
                <a:ea typeface="Calibri" panose="020F0502020204030204" pitchFamily="34" charset="0"/>
              </a:rPr>
              <a:t> </a:t>
            </a:r>
            <a:r>
              <a:rPr lang="en-US" sz="3600" b="1" dirty="0" err="1">
                <a:solidFill>
                  <a:srgbClr val="7030A0"/>
                </a:solidFill>
                <a:latin typeface="+mj-lt"/>
                <a:ea typeface="Calibri" panose="020F0502020204030204" pitchFamily="34" charset="0"/>
              </a:rPr>
              <a:t>học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23062"/>
            <a:ext cx="2676899" cy="55347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361122"/>
            <a:ext cx="8224822" cy="565867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9"/>
          <p:cNvSpPr/>
          <p:nvPr/>
        </p:nvSpPr>
        <p:spPr>
          <a:xfrm>
            <a:off x="7075669" y="1659364"/>
            <a:ext cx="4584701" cy="409342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600" b="1" i="1">
                <a:solidFill>
                  <a:srgbClr val="C00000"/>
                </a:solidFill>
                <a:latin typeface="Times New Roman" panose="02020603050405020304"/>
                <a:ea typeface="Times New Roman" panose="02020603050405020304"/>
                <a:cs typeface="Times New Roman" panose="02020603050405020304"/>
                <a:sym typeface="Times New Roman" panose="02020603050405020304"/>
              </a:rPr>
              <a:t>Văn học</a:t>
            </a:r>
            <a:endParaRPr sz="260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spcBef>
                <a:spcPts val="0"/>
              </a:spcBef>
              <a:spcAft>
                <a:spcPts val="0"/>
              </a:spcAft>
              <a:buNone/>
            </a:pPr>
            <a:r>
              <a:rPr lang="en-US" sz="2600">
                <a:solidFill>
                  <a:srgbClr val="002060"/>
                </a:solidFill>
                <a:latin typeface="Times New Roman" panose="02020603050405020304"/>
                <a:ea typeface="Times New Roman" panose="02020603050405020304"/>
                <a:cs typeface="Times New Roman" panose="02020603050405020304"/>
                <a:sym typeface="Times New Roman" panose="02020603050405020304"/>
              </a:rPr>
              <a:t>Văn học chịu ảnh hưởng của Ấn Độ. Dựa trên 2 bộ sử thi của Ấn Độ là Mahabharata và Ramayana</a:t>
            </a:r>
          </a:p>
          <a:p>
            <a:pPr marL="342900" marR="0" lvl="0" indent="-342900" algn="just" rtl="0">
              <a:spcBef>
                <a:spcPts val="0"/>
              </a:spcBef>
              <a:spcAft>
                <a:spcPts val="0"/>
              </a:spcAft>
              <a:buClr>
                <a:srgbClr val="002060"/>
              </a:buClr>
              <a:buSzPts val="2600"/>
              <a:buFont typeface="Arial" panose="020B0604020202020204"/>
              <a:buChar char="•"/>
            </a:pPr>
            <a:r>
              <a:rPr lang="en-US" sz="2600" i="1">
                <a:solidFill>
                  <a:srgbClr val="002060"/>
                </a:solidFill>
                <a:latin typeface="Times New Roman" panose="02020603050405020304"/>
                <a:ea typeface="Times New Roman" panose="02020603050405020304"/>
                <a:cs typeface="Times New Roman" panose="02020603050405020304"/>
                <a:sym typeface="Times New Roman" panose="02020603050405020304"/>
              </a:rPr>
              <a:t>Người Lào có Phạ lắc Phạ Lam</a:t>
            </a:r>
          </a:p>
          <a:p>
            <a:pPr marL="342900" marR="0" lvl="0" indent="-342900" algn="just" rtl="0">
              <a:spcBef>
                <a:spcPts val="0"/>
              </a:spcBef>
              <a:spcAft>
                <a:spcPts val="0"/>
              </a:spcAft>
              <a:buClr>
                <a:srgbClr val="002060"/>
              </a:buClr>
              <a:buSzPts val="2600"/>
              <a:buFont typeface="Arial" panose="020B0604020202020204"/>
              <a:buChar char="•"/>
            </a:pPr>
            <a:r>
              <a:rPr lang="en-US" sz="2600" i="1">
                <a:solidFill>
                  <a:srgbClr val="002060"/>
                </a:solidFill>
                <a:latin typeface="Times New Roman" panose="02020603050405020304"/>
                <a:ea typeface="Times New Roman" panose="02020603050405020304"/>
                <a:cs typeface="Times New Roman" panose="02020603050405020304"/>
                <a:sym typeface="Times New Roman" panose="02020603050405020304"/>
              </a:rPr>
              <a:t>Người Thái Lan có Ramakien</a:t>
            </a:r>
            <a:endParaRPr sz="2600" i="1">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just" rtl="0">
              <a:spcBef>
                <a:spcPts val="0"/>
              </a:spcBef>
              <a:spcAft>
                <a:spcPts val="0"/>
              </a:spcAft>
              <a:buClr>
                <a:srgbClr val="002060"/>
              </a:buClr>
              <a:buSzPts val="2600"/>
              <a:buFont typeface="Arial" panose="020B0604020202020204"/>
              <a:buChar char="•"/>
            </a:pPr>
            <a:r>
              <a:rPr lang="en-US" sz="2600" i="1">
                <a:solidFill>
                  <a:srgbClr val="002060"/>
                </a:solidFill>
                <a:latin typeface="Times New Roman" panose="02020603050405020304"/>
                <a:ea typeface="Times New Roman" panose="02020603050405020304"/>
                <a:cs typeface="Times New Roman" panose="02020603050405020304"/>
                <a:sym typeface="Times New Roman" panose="02020603050405020304"/>
              </a:rPr>
              <a:t>Người Campuchia có Riêm kê</a:t>
            </a:r>
            <a:endParaRPr sz="2600" i="1">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just" rtl="0">
              <a:spcBef>
                <a:spcPts val="0"/>
              </a:spcBef>
              <a:spcAft>
                <a:spcPts val="0"/>
              </a:spcAft>
              <a:buClr>
                <a:srgbClr val="002060"/>
              </a:buClr>
              <a:buSzPts val="2600"/>
              <a:buFont typeface="Arial" panose="020B0604020202020204"/>
              <a:buChar char="•"/>
            </a:pPr>
            <a:r>
              <a:rPr lang="en-US" sz="2600" i="1">
                <a:solidFill>
                  <a:srgbClr val="002060"/>
                </a:solidFill>
                <a:latin typeface="Times New Roman" panose="02020603050405020304"/>
                <a:ea typeface="Times New Roman" panose="02020603050405020304"/>
                <a:cs typeface="Times New Roman" panose="02020603050405020304"/>
                <a:sym typeface="Times New Roman" panose="02020603050405020304"/>
              </a:rPr>
              <a:t>Người Inđônêxia có Ramayana</a:t>
            </a:r>
            <a:endParaRPr sz="2600" i="1">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48" name="Google Shape;348;p9"/>
          <p:cNvSpPr/>
          <p:nvPr/>
        </p:nvSpPr>
        <p:spPr>
          <a:xfrm>
            <a:off x="628557" y="1642874"/>
            <a:ext cx="4051932" cy="409342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600" b="1" i="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Chữ</a:t>
            </a:r>
            <a:r>
              <a:rPr lang="en-US" sz="2600" b="1" i="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600" b="1" i="1"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viết</a:t>
            </a:r>
            <a:r>
              <a:rPr lang="en-US" sz="2600" b="1" i="1"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Nhiều</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nhóm</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cư</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dân</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Đông</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Nam Á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đã</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tạo</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ra</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chữ</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viết</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riêng</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dựa</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trên</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chữ</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viết</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cổ</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của</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người</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Ấn</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Độ</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chữ</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Khơ</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me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cổ</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chữ</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Môn</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cổ</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chữ</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Mã</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Lai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cổ</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a:t>
            </a:r>
            <a:endParaRPr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a:p>
            <a:pPr marL="342900" marR="0" lvl="0" indent="-342900" algn="just" rtl="0">
              <a:spcBef>
                <a:spcPts val="0"/>
              </a:spcBef>
              <a:spcAft>
                <a:spcPts val="0"/>
              </a:spcAft>
              <a:buClr>
                <a:srgbClr val="002060"/>
              </a:buClr>
              <a:buSzPts val="2600"/>
              <a:buFont typeface="Arial" panose="020B0604020202020204"/>
              <a:buChar char="•"/>
            </a:pP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Người</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Việt</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sử</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dụng</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chữ</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Hán</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và</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sau</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này</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sáng</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tạo</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ra</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chữ</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Nôm</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dựa</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trên</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chữ</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600"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Hán</a:t>
            </a:r>
            <a:r>
              <a:rPr lang="en-US" sz="2600"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endParaRPr dirty="0"/>
          </a:p>
        </p:txBody>
      </p:sp>
      <p:pic>
        <p:nvPicPr>
          <p:cNvPr id="349" name="Google Shape;349;p9"/>
          <p:cNvPicPr preferRelativeResize="0"/>
          <p:nvPr/>
        </p:nvPicPr>
        <p:blipFill rotWithShape="1">
          <a:blip r:embed="rId3"/>
          <a:srcRect/>
          <a:stretch>
            <a:fillRect/>
          </a:stretch>
        </p:blipFill>
        <p:spPr>
          <a:xfrm>
            <a:off x="133191" y="304800"/>
            <a:ext cx="4819809" cy="6172200"/>
          </a:xfrm>
          <a:prstGeom prst="rect">
            <a:avLst/>
          </a:prstGeom>
          <a:noFill/>
          <a:ln>
            <a:noFill/>
          </a:ln>
        </p:spPr>
      </p:pic>
      <p:pic>
        <p:nvPicPr>
          <p:cNvPr id="350" name="Google Shape;350;p9"/>
          <p:cNvPicPr preferRelativeResize="0"/>
          <p:nvPr/>
        </p:nvPicPr>
        <p:blipFill rotWithShape="1">
          <a:blip r:embed="rId4"/>
          <a:srcRect/>
          <a:stretch>
            <a:fillRect/>
          </a:stretch>
        </p:blipFill>
        <p:spPr>
          <a:xfrm>
            <a:off x="7401366" y="152400"/>
            <a:ext cx="4591276" cy="6477000"/>
          </a:xfrm>
          <a:prstGeom prst="rect">
            <a:avLst/>
          </a:prstGeom>
          <a:noFill/>
          <a:ln>
            <a:noFill/>
          </a:ln>
        </p:spPr>
      </p:pic>
      <p:sp>
        <p:nvSpPr>
          <p:cNvPr id="351" name="Google Shape;351;p9"/>
          <p:cNvSpPr/>
          <p:nvPr/>
        </p:nvSpPr>
        <p:spPr>
          <a:xfrm>
            <a:off x="4495800" y="0"/>
            <a:ext cx="4033020" cy="4385539"/>
          </a:xfrm>
          <a:prstGeom prst="star16">
            <a:avLst>
              <a:gd name="adj" fmla="val 375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Hãy</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cho</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biết</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những</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bằng</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chứng</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nào</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chứng</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tỏ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chữ</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viết</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văn</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học</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Đông</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Nam Á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chịu</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ảnh</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hưởng</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của</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văn</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hóa</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Ấn</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Độ</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Trung</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r>
              <a:rPr lang="en-US" sz="2200" i="1" dirty="0" err="1">
                <a:solidFill>
                  <a:srgbClr val="002060"/>
                </a:solidFill>
                <a:latin typeface="Times New Roman" panose="02020603050405020304"/>
                <a:ea typeface="Times New Roman" panose="02020603050405020304"/>
                <a:cs typeface="Times New Roman" panose="02020603050405020304"/>
                <a:sym typeface="Times New Roman" panose="02020603050405020304"/>
              </a:rPr>
              <a:t>Quốc</a:t>
            </a:r>
            <a:r>
              <a:rPr lang="en-US" sz="2200" i="1" dirty="0">
                <a:solidFill>
                  <a:srgbClr val="002060"/>
                </a:solidFill>
                <a:latin typeface="Times New Roman" panose="02020603050405020304"/>
                <a:ea typeface="Times New Roman" panose="02020603050405020304"/>
                <a:cs typeface="Times New Roman" panose="02020603050405020304"/>
                <a:sym typeface="Times New Roman" panose="02020603050405020304"/>
              </a:rPr>
              <a:t>. </a:t>
            </a:r>
            <a:endParaRPr sz="2200" dirty="0">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51"/>
                                        </p:tgtEl>
                                      </p:cBhvr>
                                    </p:animEffect>
                                    <p:set>
                                      <p:cBhvr>
                                        <p:cTn id="11" dur="1" fill="hold">
                                          <p:stCondLst>
                                            <p:cond delay="500"/>
                                          </p:stCondLst>
                                        </p:cTn>
                                        <p:tgtEl>
                                          <p:spTgt spid="35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49"/>
                                        </p:tgtEl>
                                      </p:cBhvr>
                                    </p:animEffect>
                                    <p:set>
                                      <p:cBhvr>
                                        <p:cTn id="16" dur="1" fill="hold">
                                          <p:stCondLst>
                                            <p:cond delay="500"/>
                                          </p:stCondLst>
                                        </p:cTn>
                                        <p:tgtEl>
                                          <p:spTgt spid="34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50"/>
                                        </p:tgtEl>
                                      </p:cBhvr>
                                    </p:animEffect>
                                    <p:set>
                                      <p:cBhvr>
                                        <p:cTn id="21" dur="1" fill="hold">
                                          <p:stCondLst>
                                            <p:cond delay="499"/>
                                          </p:stCondLst>
                                        </p:cTn>
                                        <p:tgtEl>
                                          <p:spTgt spid="3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8"/>
          <p:cNvSpPr/>
          <p:nvPr/>
        </p:nvSpPr>
        <p:spPr>
          <a:xfrm>
            <a:off x="374650" y="1417955"/>
            <a:ext cx="4377690" cy="1057275"/>
          </a:xfrm>
          <a:prstGeom prst="rect">
            <a:avLst/>
          </a:prstGeom>
          <a:solidFill>
            <a:srgbClr val="DDEAF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Chữ</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của</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Người</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Việt</a:t>
            </a:r>
          </a:p>
        </p:txBody>
      </p:sp>
      <p:sp>
        <p:nvSpPr>
          <p:cNvPr id="327" name="Google Shape;327;p8"/>
          <p:cNvSpPr/>
          <p:nvPr/>
        </p:nvSpPr>
        <p:spPr>
          <a:xfrm>
            <a:off x="407670" y="2753995"/>
            <a:ext cx="4377690" cy="1057275"/>
          </a:xfrm>
          <a:prstGeom prst="rect">
            <a:avLst/>
          </a:prstGeom>
          <a:solidFill>
            <a:srgbClr val="DDEAF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Sử thi Ra-ma-y-a-na của người Ấn Độ Cổ đai </a:t>
            </a:r>
          </a:p>
        </p:txBody>
      </p:sp>
      <p:sp>
        <p:nvSpPr>
          <p:cNvPr id="328" name="Google Shape;328;p8"/>
          <p:cNvSpPr/>
          <p:nvPr/>
        </p:nvSpPr>
        <p:spPr>
          <a:xfrm>
            <a:off x="377190" y="4084955"/>
            <a:ext cx="4377690" cy="1057275"/>
          </a:xfrm>
          <a:prstGeom prst="rect">
            <a:avLst/>
          </a:prstGeom>
          <a:solidFill>
            <a:srgbClr val="DDEAF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Bia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Ăng</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–co-Bo-</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rây</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(Cam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puchia</a:t>
            </a:r>
            <a:r>
              <a:rPr lang="en-US" sz="3200"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a:t>
            </a:r>
          </a:p>
        </p:txBody>
      </p:sp>
      <p:sp>
        <p:nvSpPr>
          <p:cNvPr id="329" name="Google Shape;329;p8"/>
          <p:cNvSpPr/>
          <p:nvPr/>
        </p:nvSpPr>
        <p:spPr>
          <a:xfrm>
            <a:off x="374015" y="5415915"/>
            <a:ext cx="4377690" cy="1057275"/>
          </a:xfrm>
          <a:prstGeom prst="rect">
            <a:avLst/>
          </a:prstGeom>
          <a:solidFill>
            <a:srgbClr val="DDEAF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Chữ</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viết</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nhóm</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cư</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dân</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Đông</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Nam Á</a:t>
            </a:r>
          </a:p>
        </p:txBody>
      </p:sp>
      <p:sp>
        <p:nvSpPr>
          <p:cNvPr id="330" name="Google Shape;330;p8"/>
          <p:cNvSpPr/>
          <p:nvPr/>
        </p:nvSpPr>
        <p:spPr>
          <a:xfrm>
            <a:off x="6133465" y="1442085"/>
            <a:ext cx="5560060" cy="1032510"/>
          </a:xfrm>
          <a:prstGeom prst="rect">
            <a:avLst/>
          </a:prstGeom>
          <a:solidFill>
            <a:schemeClr val="accent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Có</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ảnh</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hưởng</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hầu</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hết</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nền</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văn</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học</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các</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nước</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Đông</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Nam Á</a:t>
            </a:r>
          </a:p>
        </p:txBody>
      </p:sp>
      <p:sp>
        <p:nvSpPr>
          <p:cNvPr id="331" name="Google Shape;331;p8"/>
          <p:cNvSpPr/>
          <p:nvPr/>
        </p:nvSpPr>
        <p:spPr>
          <a:xfrm>
            <a:off x="6172200" y="2808605"/>
            <a:ext cx="5509260" cy="1112520"/>
          </a:xfrm>
          <a:prstGeom prst="rect">
            <a:avLst/>
          </a:prstGeom>
          <a:solidFill>
            <a:schemeClr val="accent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Tấm</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bia</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đầu</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tiên</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bằng</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chữ</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Phạn</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Và</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chữ</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Khơ</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-me</a:t>
            </a:r>
          </a:p>
        </p:txBody>
      </p:sp>
      <p:sp>
        <p:nvSpPr>
          <p:cNvPr id="332" name="Google Shape;332;p8"/>
          <p:cNvSpPr/>
          <p:nvPr/>
        </p:nvSpPr>
        <p:spPr>
          <a:xfrm>
            <a:off x="6154420" y="4248785"/>
            <a:ext cx="5509260" cy="1078865"/>
          </a:xfrm>
          <a:prstGeom prst="rect">
            <a:avLst/>
          </a:prstGeom>
          <a:solidFill>
            <a:schemeClr val="accent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Dựa</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trên</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hệ</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thống</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chữ</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cổ</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của</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nguười</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Ấn</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Độ</a:t>
            </a:r>
          </a:p>
        </p:txBody>
      </p:sp>
      <p:sp>
        <p:nvSpPr>
          <p:cNvPr id="333" name="Google Shape;333;p8"/>
          <p:cNvSpPr/>
          <p:nvPr/>
        </p:nvSpPr>
        <p:spPr>
          <a:xfrm>
            <a:off x="6133465" y="5598795"/>
            <a:ext cx="5529580" cy="897890"/>
          </a:xfrm>
          <a:prstGeom prst="rect">
            <a:avLst/>
          </a:prstGeom>
          <a:solidFill>
            <a:schemeClr val="accent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Kế</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thừa</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chữ</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Hán</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của</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người</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Trung</a:t>
            </a:r>
            <a:r>
              <a:rPr lang="en-US" sz="3200"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lang="en-US" sz="3200" dirty="0" err="1">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Quốc</a:t>
            </a:r>
          </a:p>
        </p:txBody>
      </p:sp>
      <p:sp>
        <p:nvSpPr>
          <p:cNvPr id="334" name="Google Shape;334;p8"/>
          <p:cNvSpPr txBox="1"/>
          <p:nvPr/>
        </p:nvSpPr>
        <p:spPr>
          <a:xfrm>
            <a:off x="1295101" y="266559"/>
            <a:ext cx="8508572" cy="5822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Hãy</a:t>
            </a:r>
            <a:r>
              <a:rPr lang="en-US" sz="3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3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nối</a:t>
            </a:r>
            <a:r>
              <a:rPr lang="en-US" sz="3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3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cột</a:t>
            </a:r>
            <a:r>
              <a:rPr lang="en-US" sz="3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 </a:t>
            </a:r>
            <a:r>
              <a:rPr lang="en-US" sz="3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vào</a:t>
            </a:r>
            <a:r>
              <a:rPr lang="en-US" sz="3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3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cột</a:t>
            </a:r>
            <a:r>
              <a:rPr lang="en-US" sz="3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B </a:t>
            </a:r>
            <a:r>
              <a:rPr lang="en-US" sz="3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3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3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phù</a:t>
            </a:r>
            <a:r>
              <a:rPr lang="en-US" sz="32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32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hợp</a:t>
            </a:r>
          </a:p>
        </p:txBody>
      </p:sp>
      <p:sp>
        <p:nvSpPr>
          <p:cNvPr id="335" name="Google Shape;335;p8"/>
          <p:cNvSpPr txBox="1"/>
          <p:nvPr/>
        </p:nvSpPr>
        <p:spPr>
          <a:xfrm flipH="1">
            <a:off x="2278251" y="815912"/>
            <a:ext cx="5734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A</a:t>
            </a:r>
          </a:p>
        </p:txBody>
      </p:sp>
      <p:sp>
        <p:nvSpPr>
          <p:cNvPr id="336" name="Google Shape;336;p8"/>
          <p:cNvSpPr txBox="1"/>
          <p:nvPr/>
        </p:nvSpPr>
        <p:spPr>
          <a:xfrm>
            <a:off x="8381839" y="646329"/>
            <a:ext cx="3898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Times New Roman" panose="02020603050405020304"/>
                <a:ea typeface="Times New Roman" panose="02020603050405020304"/>
                <a:cs typeface="Times New Roman" panose="02020603050405020304"/>
                <a:sym typeface="Times New Roman" panose="02020603050405020304"/>
              </a:rPr>
              <a:t>B</a:t>
            </a:r>
          </a:p>
        </p:txBody>
      </p:sp>
      <p:cxnSp>
        <p:nvCxnSpPr>
          <p:cNvPr id="337" name="Google Shape;337;p8"/>
          <p:cNvCxnSpPr>
            <a:endCxn id="333" idx="1"/>
          </p:cNvCxnSpPr>
          <p:nvPr/>
        </p:nvCxnSpPr>
        <p:spPr>
          <a:xfrm>
            <a:off x="4751392" y="1828542"/>
            <a:ext cx="1381760" cy="4218940"/>
          </a:xfrm>
          <a:prstGeom prst="straightConnector1">
            <a:avLst/>
          </a:prstGeom>
          <a:noFill/>
          <a:ln w="9525" cap="flat" cmpd="sng">
            <a:solidFill>
              <a:schemeClr val="tx1"/>
            </a:solidFill>
            <a:prstDash val="solid"/>
            <a:miter lim="800000"/>
            <a:headEnd type="none" w="sm" len="sm"/>
            <a:tailEnd type="triangle" w="med" len="med"/>
          </a:ln>
        </p:spPr>
      </p:cxnSp>
      <p:cxnSp>
        <p:nvCxnSpPr>
          <p:cNvPr id="338" name="Google Shape;338;p8"/>
          <p:cNvCxnSpPr>
            <a:stCxn id="329" idx="3"/>
            <a:endCxn id="332" idx="1"/>
          </p:cNvCxnSpPr>
          <p:nvPr/>
        </p:nvCxnSpPr>
        <p:spPr>
          <a:xfrm flipV="1">
            <a:off x="4751436" y="4788718"/>
            <a:ext cx="1402715" cy="1156335"/>
          </a:xfrm>
          <a:prstGeom prst="straightConnector1">
            <a:avLst/>
          </a:prstGeom>
          <a:noFill/>
          <a:ln w="9525" cap="flat" cmpd="sng">
            <a:solidFill>
              <a:schemeClr val="tx1"/>
            </a:solidFill>
            <a:prstDash val="solid"/>
            <a:miter lim="800000"/>
            <a:headEnd type="none" w="sm" len="sm"/>
            <a:tailEnd type="triangle" w="med" len="med"/>
          </a:ln>
        </p:spPr>
      </p:cxnSp>
      <p:cxnSp>
        <p:nvCxnSpPr>
          <p:cNvPr id="339" name="Google Shape;339;p8"/>
          <p:cNvCxnSpPr>
            <a:stCxn id="328" idx="3"/>
          </p:cNvCxnSpPr>
          <p:nvPr/>
        </p:nvCxnSpPr>
        <p:spPr>
          <a:xfrm flipV="1">
            <a:off x="4754655" y="3352705"/>
            <a:ext cx="1417320" cy="1261110"/>
          </a:xfrm>
          <a:prstGeom prst="straightConnector1">
            <a:avLst/>
          </a:prstGeom>
          <a:noFill/>
          <a:ln w="9525" cap="flat" cmpd="sng">
            <a:solidFill>
              <a:schemeClr val="tx1"/>
            </a:solidFill>
            <a:prstDash val="solid"/>
            <a:miter lim="800000"/>
            <a:headEnd type="none" w="sm" len="sm"/>
            <a:tailEnd type="triangle" w="med" len="med"/>
          </a:ln>
        </p:spPr>
      </p:cxnSp>
      <p:cxnSp>
        <p:nvCxnSpPr>
          <p:cNvPr id="340" name="Google Shape;340;p8"/>
          <p:cNvCxnSpPr>
            <a:stCxn id="327" idx="3"/>
          </p:cNvCxnSpPr>
          <p:nvPr/>
        </p:nvCxnSpPr>
        <p:spPr>
          <a:xfrm flipV="1">
            <a:off x="4785091" y="1981031"/>
            <a:ext cx="1369060" cy="1301750"/>
          </a:xfrm>
          <a:prstGeom prst="straightConnector1">
            <a:avLst/>
          </a:prstGeom>
          <a:noFill/>
          <a:ln w="9525" cap="flat" cmpd="sng">
            <a:solidFill>
              <a:schemeClr val="tx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p3"/>
          <p:cNvSpPr/>
          <p:nvPr/>
        </p:nvSpPr>
        <p:spPr>
          <a:xfrm>
            <a:off x="499796" y="76200"/>
            <a:ext cx="11387404" cy="951865"/>
          </a:xfrm>
          <a:prstGeom prst="rect">
            <a:avLst/>
          </a:prstGeom>
          <a:noFill/>
          <a:ln>
            <a:noFill/>
          </a:ln>
        </p:spPr>
        <p:txBody>
          <a:bodyPr spcFirstLastPara="1" wrap="square" lIns="91425" tIns="45700" rIns="91425" bIns="45700" anchor="t" anchorCtr="0">
            <a:spAutoFit/>
          </a:bodyPr>
          <a:lstStyle/>
          <a:p>
            <a:pPr algn="ctr"/>
            <a:r>
              <a:rPr lang="en-US" sz="2800" b="1" dirty="0" err="1">
                <a:solidFill>
                  <a:srgbClr val="FF0000"/>
                </a:solidFill>
              </a:rPr>
              <a:t>Bài</a:t>
            </a:r>
            <a:r>
              <a:rPr lang="en-US" sz="2800" b="1" dirty="0">
                <a:solidFill>
                  <a:srgbClr val="FF0000"/>
                </a:solidFill>
              </a:rPr>
              <a:t> 13:  GIAO LƯU VĂN HÓA Ở ĐÔNG NAM Á</a:t>
            </a:r>
            <a:endParaRPr lang="en-US" sz="2800" dirty="0">
              <a:solidFill>
                <a:srgbClr val="FF0000"/>
              </a:solidFill>
            </a:endParaRPr>
          </a:p>
          <a:p>
            <a:pPr algn="ctr"/>
            <a:r>
              <a:rPr lang="en-US" sz="2800" b="1" dirty="0">
                <a:solidFill>
                  <a:srgbClr val="FF0000"/>
                </a:solidFill>
              </a:rPr>
              <a:t>TỪ ĐẦU CÔNG NGUYÊN ĐẾN THẾ KỈ X</a:t>
            </a:r>
            <a:endParaRPr lang="en-US" sz="2800" dirty="0">
              <a:solidFill>
                <a:srgbClr val="FF0000"/>
              </a:solidFill>
            </a:endParaRPr>
          </a:p>
        </p:txBody>
      </p:sp>
      <p:sp>
        <p:nvSpPr>
          <p:cNvPr id="5" name="Rectangle 4"/>
          <p:cNvSpPr/>
          <p:nvPr/>
        </p:nvSpPr>
        <p:spPr>
          <a:xfrm>
            <a:off x="457251" y="1295557"/>
            <a:ext cx="4425315" cy="645160"/>
          </a:xfrm>
          <a:prstGeom prst="rect">
            <a:avLst/>
          </a:prstGeom>
        </p:spPr>
        <p:txBody>
          <a:bodyPr wrap="none">
            <a:spAutoFit/>
          </a:bodyPr>
          <a:lstStyle/>
          <a:p>
            <a:r>
              <a:rPr lang="en-US" sz="3600" b="1" dirty="0">
                <a:solidFill>
                  <a:srgbClr val="7030A0"/>
                </a:solidFill>
                <a:latin typeface="+mj-lt"/>
                <a:ea typeface="Calibri" panose="020F0502020204030204" pitchFamily="34" charset="0"/>
              </a:rPr>
              <a:t>2. </a:t>
            </a:r>
            <a:r>
              <a:rPr lang="en-US" sz="3600" b="1" dirty="0" err="1">
                <a:solidFill>
                  <a:srgbClr val="7030A0"/>
                </a:solidFill>
                <a:latin typeface="+mj-lt"/>
                <a:ea typeface="Calibri" panose="020F0502020204030204" pitchFamily="34" charset="0"/>
              </a:rPr>
              <a:t>Chữ</a:t>
            </a:r>
            <a:r>
              <a:rPr lang="en-US" sz="3600" b="1" dirty="0">
                <a:solidFill>
                  <a:srgbClr val="7030A0"/>
                </a:solidFill>
                <a:latin typeface="+mj-lt"/>
                <a:ea typeface="Calibri" panose="020F0502020204030204" pitchFamily="34" charset="0"/>
              </a:rPr>
              <a:t> </a:t>
            </a:r>
            <a:r>
              <a:rPr lang="en-US" sz="3600" b="1" dirty="0" err="1">
                <a:solidFill>
                  <a:srgbClr val="7030A0"/>
                </a:solidFill>
                <a:latin typeface="+mj-lt"/>
                <a:ea typeface="Calibri" panose="020F0502020204030204" pitchFamily="34" charset="0"/>
              </a:rPr>
              <a:t>viết-văn</a:t>
            </a:r>
            <a:r>
              <a:rPr lang="en-US" sz="3600" b="1" dirty="0">
                <a:solidFill>
                  <a:srgbClr val="7030A0"/>
                </a:solidFill>
                <a:latin typeface="+mj-lt"/>
                <a:ea typeface="Calibri" panose="020F0502020204030204" pitchFamily="34" charset="0"/>
              </a:rPr>
              <a:t> </a:t>
            </a:r>
            <a:r>
              <a:rPr lang="en-US" sz="3600" b="1" dirty="0" err="1">
                <a:solidFill>
                  <a:srgbClr val="7030A0"/>
                </a:solidFill>
                <a:latin typeface="+mj-lt"/>
                <a:ea typeface="Calibri" panose="020F0502020204030204" pitchFamily="34" charset="0"/>
              </a:rPr>
              <a:t>học</a:t>
            </a:r>
          </a:p>
        </p:txBody>
      </p:sp>
      <p:sp>
        <p:nvSpPr>
          <p:cNvPr id="7" name="TextBox 6"/>
          <p:cNvSpPr txBox="1"/>
          <p:nvPr/>
        </p:nvSpPr>
        <p:spPr>
          <a:xfrm>
            <a:off x="685800" y="1981200"/>
            <a:ext cx="11080750" cy="2251710"/>
          </a:xfrm>
          <a:prstGeom prst="rect">
            <a:avLst/>
          </a:prstGeom>
          <a:noFill/>
        </p:spPr>
        <p:txBody>
          <a:bodyPr wrap="square" rtlCol="0">
            <a:spAutoFit/>
          </a:bodyPr>
          <a:lstStyle/>
          <a:p>
            <a:pPr algn="just">
              <a:lnSpc>
                <a:spcPct val="130000"/>
              </a:lnSpc>
              <a:spcBef>
                <a:spcPts val="300"/>
              </a:spcBef>
              <a:buSzPts val="1100"/>
              <a:tabLst>
                <a:tab pos="464820" algn="l"/>
              </a:tabLst>
            </a:pP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Nhiều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nhóm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cư</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Đông</a:t>
            </a:r>
            <a:r>
              <a:rPr lang="en-US" sz="3600" dirty="0">
                <a:solidFill>
                  <a:schemeClr val="tx1"/>
                </a:solidFill>
                <a:latin typeface="Times New Roman" panose="02020603050405020304" pitchFamily="18" charset="0"/>
                <a:cs typeface="Times New Roman" panose="02020603050405020304" pitchFamily="18" charset="0"/>
              </a:rPr>
              <a:t> Nam Á </a:t>
            </a:r>
            <a:r>
              <a:rPr lang="en-US" sz="3600" dirty="0" err="1">
                <a:solidFill>
                  <a:schemeClr val="tx1"/>
                </a:solidFill>
                <a:latin typeface="Times New Roman" panose="02020603050405020304" pitchFamily="18" charset="0"/>
                <a:cs typeface="Times New Roman" panose="02020603050405020304" pitchFamily="18" charset="0"/>
              </a:rPr>
              <a:t>tạo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ra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chữ</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riêng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dựa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hệ</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thống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chữ</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cổ</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Ấn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Độ</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Riêng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Việt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thì</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tiếp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chữ</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Trung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Quốc</a:t>
            </a:r>
            <a:r>
              <a:rPr lang="en-US" sz="3600" dirty="0">
                <a:solidFill>
                  <a:schemeClr val="tx1"/>
                </a:solidFill>
                <a:latin typeface="Times New Roman" panose="02020603050405020304" pitchFamily="18" charset="0"/>
                <a:cs typeface="Times New Roman" panose="02020603050405020304" pitchFamily="18" charset="0"/>
              </a:rPr>
              <a:t>.</a:t>
            </a:r>
            <a:endParaRPr lang="en-US" sz="3600" u="none" strike="noStrike" spc="0" dirty="0">
              <a:solidFill>
                <a:schemeClr val="tx1"/>
              </a:solidFill>
              <a:effectLst/>
              <a:latin typeface="Times New Roman" panose="02020603050405020304" pitchFamily="18" charset="0"/>
              <a:ea typeface="Times New Roman" panose="02020603050405020304"/>
              <a:cs typeface="Times New Roman" panose="02020603050405020304" pitchFamily="18" charset="0"/>
            </a:endParaRPr>
          </a:p>
        </p:txBody>
      </p:sp>
      <p:sp>
        <p:nvSpPr>
          <p:cNvPr id="3" name="Rectangle 2"/>
          <p:cNvSpPr/>
          <p:nvPr/>
        </p:nvSpPr>
        <p:spPr>
          <a:xfrm>
            <a:off x="685801" y="4395403"/>
            <a:ext cx="11080832" cy="1419860"/>
          </a:xfrm>
          <a:prstGeom prst="rect">
            <a:avLst/>
          </a:prstGeom>
        </p:spPr>
        <p:txBody>
          <a:bodyPr wrap="square">
            <a:spAutoFit/>
          </a:bodyPr>
          <a:lstStyle/>
          <a:p>
            <a:pPr algn="just">
              <a:lnSpc>
                <a:spcPct val="120000"/>
              </a:lnSpc>
              <a:tabLst>
                <a:tab pos="457200"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Ấn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phóng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a:latin typeface="Times New Roman" panose="02020603050405020304" pitchFamily="18" charset="0"/>
                <a:ea typeface="Calibri" panose="020F0502020204030204" pitchFamily="34" charset="0"/>
                <a:cs typeface="Times New Roman" panose="02020603050405020304" pitchFamily="18" charset="0"/>
              </a:rPr>
              <a:t>Ra-ma-y-a-</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Ấn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69;p3"/>
          <p:cNvPicPr preferRelativeResize="0"/>
          <p:nvPr/>
        </p:nvPicPr>
        <p:blipFill rotWithShape="1">
          <a:blip r:embed="rId2"/>
          <a:srcRect/>
          <a:stretch>
            <a:fillRect/>
          </a:stretch>
        </p:blipFill>
        <p:spPr>
          <a:xfrm>
            <a:off x="990600" y="304800"/>
            <a:ext cx="10371137" cy="58269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0"/>
          <p:cNvSpPr/>
          <p:nvPr/>
        </p:nvSpPr>
        <p:spPr>
          <a:xfrm>
            <a:off x="7865075" y="1330534"/>
            <a:ext cx="3928606" cy="3924151"/>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14000"/>
              </a:lnSpc>
              <a:spcBef>
                <a:spcPts val="0"/>
              </a:spcBef>
              <a:spcAft>
                <a:spcPts val="0"/>
              </a:spcAft>
              <a:buNone/>
            </a:pPr>
            <a:r>
              <a:rPr lang="en-US" sz="2600" b="1" i="1">
                <a:solidFill>
                  <a:srgbClr val="C00000"/>
                </a:solidFill>
                <a:latin typeface="Arial" panose="020B0604020202020204"/>
                <a:ea typeface="Arial" panose="020B0604020202020204"/>
                <a:cs typeface="Arial" panose="020B0604020202020204"/>
                <a:sym typeface="Arial" panose="020B0604020202020204"/>
              </a:rPr>
              <a:t>Kiến trúc, điêu khắc</a:t>
            </a:r>
            <a:endParaRPr sz="2600">
              <a:solidFill>
                <a:srgbClr val="C00000"/>
              </a:solidFill>
              <a:latin typeface="Calibri" panose="020F0502020204030204"/>
              <a:ea typeface="Calibri" panose="020F0502020204030204"/>
              <a:cs typeface="Calibri" panose="020F0502020204030204"/>
              <a:sym typeface="Calibri" panose="020F0502020204030204"/>
            </a:endParaRPr>
          </a:p>
          <a:p>
            <a:pPr marL="0" marR="0" lvl="0" indent="0" algn="just" rtl="0">
              <a:lnSpc>
                <a:spcPct val="114000"/>
              </a:lnSpc>
              <a:spcBef>
                <a:spcPts val="1200"/>
              </a:spcBef>
              <a:spcAft>
                <a:spcPts val="0"/>
              </a:spcAft>
              <a:buNone/>
            </a:pPr>
            <a:r>
              <a:rPr lang="en-US" sz="2400">
                <a:solidFill>
                  <a:srgbClr val="002060"/>
                </a:solidFill>
                <a:latin typeface="Times New Roman" panose="02020603050405020304"/>
                <a:ea typeface="Times New Roman" panose="02020603050405020304"/>
                <a:cs typeface="Times New Roman" panose="02020603050405020304"/>
                <a:sym typeface="Times New Roman" panose="02020603050405020304"/>
              </a:rPr>
              <a:t>Kiến trúc chịu ảnh hưởng của Phật giáo và Hindu giáo</a:t>
            </a:r>
            <a:endParaRPr sz="2400">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a:p>
            <a:pPr marL="457200" marR="0" lvl="0" indent="-457200" algn="just" rtl="0">
              <a:lnSpc>
                <a:spcPct val="114000"/>
              </a:lnSpc>
              <a:spcBef>
                <a:spcPts val="1200"/>
              </a:spcBef>
              <a:spcAft>
                <a:spcPts val="0"/>
              </a:spcAft>
              <a:buClr>
                <a:srgbClr val="002060"/>
              </a:buClr>
              <a:buSzPts val="2400"/>
              <a:buFont typeface="Arial" panose="020B0604020202020204"/>
              <a:buChar char="•"/>
            </a:pPr>
            <a:r>
              <a:rPr lang="en-US" sz="2400">
                <a:solidFill>
                  <a:srgbClr val="002060"/>
                </a:solidFill>
                <a:latin typeface="Times New Roman" panose="02020603050405020304"/>
                <a:ea typeface="Times New Roman" panose="02020603050405020304"/>
                <a:cs typeface="Times New Roman" panose="02020603050405020304"/>
                <a:sym typeface="Times New Roman" panose="02020603050405020304"/>
              </a:rPr>
              <a:t>Các ngôi chùa ở Lào, Thái Lan, Mianma </a:t>
            </a:r>
          </a:p>
          <a:p>
            <a:pPr marL="457200" marR="0" lvl="0" indent="-457200" algn="just" rtl="0">
              <a:lnSpc>
                <a:spcPct val="114000"/>
              </a:lnSpc>
              <a:spcBef>
                <a:spcPts val="1200"/>
              </a:spcBef>
              <a:spcAft>
                <a:spcPts val="0"/>
              </a:spcAft>
              <a:buClr>
                <a:srgbClr val="002060"/>
              </a:buClr>
              <a:buSzPts val="2400"/>
              <a:buFont typeface="Arial" panose="020B0604020202020204"/>
              <a:buChar char="•"/>
            </a:pPr>
            <a:r>
              <a:rPr lang="en-US" sz="2400">
                <a:solidFill>
                  <a:srgbClr val="002060"/>
                </a:solidFill>
                <a:latin typeface="Times New Roman" panose="02020603050405020304"/>
                <a:ea typeface="Times New Roman" panose="02020603050405020304"/>
                <a:cs typeface="Times New Roman" panose="02020603050405020304"/>
                <a:sym typeface="Times New Roman" panose="02020603050405020304"/>
              </a:rPr>
              <a:t>Các ngôi đền như Bô-rô-bu-đua (Inđônêxia), thánh địa Mĩ Sơn (Việt Nam)</a:t>
            </a:r>
            <a:endParaRPr sz="2400">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358" name="Google Shape;358;p10" descr="1_gvqt"/>
          <p:cNvPicPr preferRelativeResize="0"/>
          <p:nvPr/>
        </p:nvPicPr>
        <p:blipFill rotWithShape="1">
          <a:blip r:embed="rId3"/>
          <a:srcRect/>
          <a:stretch>
            <a:fillRect/>
          </a:stretch>
        </p:blipFill>
        <p:spPr>
          <a:xfrm>
            <a:off x="563305" y="1027836"/>
            <a:ext cx="3127704" cy="2401164"/>
          </a:xfrm>
          <a:prstGeom prst="rect">
            <a:avLst/>
          </a:prstGeom>
          <a:noFill/>
          <a:ln>
            <a:noFill/>
          </a:ln>
        </p:spPr>
      </p:pic>
      <p:sp>
        <p:nvSpPr>
          <p:cNvPr id="359" name="Google Shape;359;p10"/>
          <p:cNvSpPr/>
          <p:nvPr/>
        </p:nvSpPr>
        <p:spPr>
          <a:xfrm>
            <a:off x="434282" y="3454874"/>
            <a:ext cx="372826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212529"/>
                </a:solidFill>
                <a:latin typeface="Calibri" panose="020F0502020204030204"/>
                <a:ea typeface="Calibri" panose="020F0502020204030204"/>
                <a:cs typeface="Calibri" panose="020F0502020204030204"/>
                <a:sym typeface="Calibri" panose="020F0502020204030204"/>
              </a:rPr>
              <a:t>Chùa Anantha Padmanabhaswamy - Ấn Đô</a:t>
            </a:r>
            <a:endParaRPr sz="16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360" name="Google Shape;360;p10" descr="Những ngôi chùa nổi tiếng tại Myanmar-1"/>
          <p:cNvPicPr preferRelativeResize="0"/>
          <p:nvPr/>
        </p:nvPicPr>
        <p:blipFill rotWithShape="1">
          <a:blip r:embed="rId4"/>
          <a:srcRect/>
          <a:stretch>
            <a:fillRect/>
          </a:stretch>
        </p:blipFill>
        <p:spPr>
          <a:xfrm>
            <a:off x="4154880" y="1272416"/>
            <a:ext cx="3081338" cy="2156584"/>
          </a:xfrm>
          <a:prstGeom prst="rect">
            <a:avLst/>
          </a:prstGeom>
          <a:noFill/>
          <a:ln>
            <a:noFill/>
          </a:ln>
        </p:spPr>
      </p:pic>
      <p:sp>
        <p:nvSpPr>
          <p:cNvPr id="361" name="Google Shape;361;p10"/>
          <p:cNvSpPr/>
          <p:nvPr/>
        </p:nvSpPr>
        <p:spPr>
          <a:xfrm>
            <a:off x="4393192" y="3408069"/>
            <a:ext cx="27997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panose="020F0502020204030204"/>
                <a:ea typeface="Calibri" panose="020F0502020204030204"/>
                <a:cs typeface="Calibri" panose="020F0502020204030204"/>
                <a:sym typeface="Calibri" panose="020F0502020204030204"/>
              </a:rPr>
              <a:t>Chùa </a:t>
            </a:r>
            <a:r>
              <a:rPr lang="en-US" sz="1800">
                <a:solidFill>
                  <a:srgbClr val="333333"/>
                </a:solidFill>
                <a:latin typeface="Calibri" panose="020F0502020204030204"/>
                <a:ea typeface="Calibri" panose="020F0502020204030204"/>
                <a:cs typeface="Calibri" panose="020F0502020204030204"/>
                <a:sym typeface="Calibri" panose="020F0502020204030204"/>
              </a:rPr>
              <a:t>Shwedagon - Mianma</a:t>
            </a: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362" name="Google Shape;362;p10"/>
          <p:cNvPicPr preferRelativeResize="0"/>
          <p:nvPr/>
        </p:nvPicPr>
        <p:blipFill rotWithShape="1">
          <a:blip r:embed="rId5"/>
          <a:srcRect/>
          <a:stretch>
            <a:fillRect/>
          </a:stretch>
        </p:blipFill>
        <p:spPr>
          <a:xfrm>
            <a:off x="329379" y="4012816"/>
            <a:ext cx="3254375" cy="2044700"/>
          </a:xfrm>
          <a:prstGeom prst="rect">
            <a:avLst/>
          </a:prstGeom>
          <a:noFill/>
          <a:ln>
            <a:noFill/>
          </a:ln>
        </p:spPr>
      </p:pic>
      <p:sp>
        <p:nvSpPr>
          <p:cNvPr id="363" name="Google Shape;363;p10"/>
          <p:cNvSpPr/>
          <p:nvPr/>
        </p:nvSpPr>
        <p:spPr>
          <a:xfrm>
            <a:off x="563305" y="6057516"/>
            <a:ext cx="27283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Calibri" panose="020F0502020204030204"/>
                <a:ea typeface="Calibri" panose="020F0502020204030204"/>
                <a:cs typeface="Calibri" panose="020F0502020204030204"/>
                <a:sym typeface="Calibri" panose="020F0502020204030204"/>
              </a:rPr>
              <a:t>Đền</a:t>
            </a:r>
            <a:r>
              <a:rPr lang="en-US" sz="1800" dirty="0">
                <a:solidFill>
                  <a:schemeClr val="dk1"/>
                </a:solidFill>
                <a:latin typeface="Calibri" panose="020F0502020204030204"/>
                <a:ea typeface="Calibri" panose="020F0502020204030204"/>
                <a:cs typeface="Calibri" panose="020F0502020204030204"/>
                <a:sym typeface="Calibri" panose="020F0502020204030204"/>
              </a:rPr>
              <a:t> </a:t>
            </a:r>
            <a:r>
              <a:rPr lang="en-US" sz="1800" dirty="0" err="1">
                <a:solidFill>
                  <a:schemeClr val="dk1"/>
                </a:solidFill>
                <a:latin typeface="Calibri" panose="020F0502020204030204"/>
                <a:ea typeface="Calibri" panose="020F0502020204030204"/>
                <a:cs typeface="Calibri" panose="020F0502020204030204"/>
                <a:sym typeface="Calibri" panose="020F0502020204030204"/>
              </a:rPr>
              <a:t>Annamanaiyar</a:t>
            </a:r>
            <a:r>
              <a:rPr lang="en-US" sz="1800" dirty="0">
                <a:solidFill>
                  <a:schemeClr val="dk1"/>
                </a:solidFill>
                <a:latin typeface="Calibri" panose="020F0502020204030204"/>
                <a:ea typeface="Calibri" panose="020F0502020204030204"/>
                <a:cs typeface="Calibri" panose="020F0502020204030204"/>
                <a:sym typeface="Calibri" panose="020F0502020204030204"/>
              </a:rPr>
              <a:t> - </a:t>
            </a:r>
            <a:r>
              <a:rPr lang="en-US" sz="1800" dirty="0" err="1">
                <a:solidFill>
                  <a:schemeClr val="dk1"/>
                </a:solidFill>
                <a:latin typeface="Calibri" panose="020F0502020204030204"/>
                <a:ea typeface="Calibri" panose="020F0502020204030204"/>
                <a:cs typeface="Calibri" panose="020F0502020204030204"/>
                <a:sym typeface="Calibri" panose="020F0502020204030204"/>
              </a:rPr>
              <a:t>Ấn</a:t>
            </a:r>
            <a:r>
              <a:rPr lang="en-US" sz="1800" dirty="0">
                <a:solidFill>
                  <a:schemeClr val="dk1"/>
                </a:solidFill>
                <a:latin typeface="Calibri" panose="020F0502020204030204"/>
                <a:ea typeface="Calibri" panose="020F0502020204030204"/>
                <a:cs typeface="Calibri" panose="020F0502020204030204"/>
                <a:sym typeface="Calibri" panose="020F0502020204030204"/>
              </a:rPr>
              <a:t> </a:t>
            </a:r>
            <a:r>
              <a:rPr lang="en-US" sz="1800" dirty="0" err="1">
                <a:solidFill>
                  <a:schemeClr val="dk1"/>
                </a:solidFill>
                <a:latin typeface="Calibri" panose="020F0502020204030204"/>
                <a:ea typeface="Calibri" panose="020F0502020204030204"/>
                <a:cs typeface="Calibri" panose="020F0502020204030204"/>
                <a:sym typeface="Calibri" panose="020F0502020204030204"/>
              </a:rPr>
              <a:t>Độ</a:t>
            </a:r>
            <a:endParaRPr sz="1800" dirty="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364" name="Google Shape;364;p10" descr="KIẾN TRÚC ĐỀN THÁP ẤN ĐỘ: ĐỀN THÁP HINDU GIÁO Ở CHAMPA"/>
          <p:cNvPicPr preferRelativeResize="0"/>
          <p:nvPr/>
        </p:nvPicPr>
        <p:blipFill rotWithShape="1">
          <a:blip r:embed="rId6"/>
          <a:srcRect/>
          <a:stretch>
            <a:fillRect/>
          </a:stretch>
        </p:blipFill>
        <p:spPr>
          <a:xfrm>
            <a:off x="4096766" y="4066822"/>
            <a:ext cx="3044825" cy="2087563"/>
          </a:xfrm>
          <a:prstGeom prst="rect">
            <a:avLst/>
          </a:prstGeom>
          <a:noFill/>
          <a:ln>
            <a:noFill/>
          </a:ln>
        </p:spPr>
      </p:pic>
      <p:sp>
        <p:nvSpPr>
          <p:cNvPr id="365" name="Google Shape;365;p10"/>
          <p:cNvSpPr/>
          <p:nvPr/>
        </p:nvSpPr>
        <p:spPr>
          <a:xfrm>
            <a:off x="4096766" y="6211332"/>
            <a:ext cx="29028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panose="020F0502020204030204"/>
                <a:ea typeface="Calibri" panose="020F0502020204030204"/>
                <a:cs typeface="Calibri" panose="020F0502020204030204"/>
                <a:sym typeface="Calibri" panose="020F0502020204030204"/>
              </a:rPr>
              <a:t>Tháp Bà Po Nagar (Việt Nam)</a:t>
            </a: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67" name="Google Shape;367;p10"/>
          <p:cNvSpPr/>
          <p:nvPr/>
        </p:nvSpPr>
        <p:spPr>
          <a:xfrm>
            <a:off x="7813733" y="1272416"/>
            <a:ext cx="3928606" cy="397031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Hãy</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quan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sát</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vào</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bức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tranh</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em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biết</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kiến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trúc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điêu</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khắc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Đông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Nam Á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từ</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đầu</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Công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nguyên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đến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thế</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X có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điểm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nổi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bật</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dirty="0"/>
          </a:p>
          <a:p>
            <a:pPr marL="0" marR="0" lvl="0" indent="0" algn="just" rtl="0">
              <a:spcBef>
                <a:spcPts val="0"/>
              </a:spcBef>
              <a:spcAft>
                <a:spcPts val="0"/>
              </a:spcAft>
              <a:buNone/>
            </a:pPr>
            <a:endParaRPr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spcBef>
                <a:spcPts val="0"/>
              </a:spcBef>
              <a:spcAft>
                <a:spcPts val="0"/>
              </a:spcAft>
              <a:buNone/>
            </a:pPr>
            <a:endParaRPr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spcBef>
                <a:spcPts val="0"/>
              </a:spcBef>
              <a:spcAft>
                <a:spcPts val="0"/>
              </a:spcAft>
              <a:buNone/>
            </a:pPr>
            <a:endParaRPr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368" name="Google Shape;368;p10"/>
          <p:cNvPicPr preferRelativeResize="0"/>
          <p:nvPr/>
        </p:nvPicPr>
        <p:blipFill rotWithShape="1">
          <a:blip r:embed="rId7"/>
          <a:srcRect b="5602"/>
          <a:stretch>
            <a:fillRect/>
          </a:stretch>
        </p:blipFill>
        <p:spPr>
          <a:xfrm>
            <a:off x="8357880" y="5404498"/>
            <a:ext cx="1084881" cy="991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7"/>
                                        </p:tgtEl>
                                      </p:cBhvr>
                                    </p:animEffect>
                                    <p:set>
                                      <p:cBhvr>
                                        <p:cTn id="7" dur="1" fill="hold">
                                          <p:stCondLst>
                                            <p:cond delay="500"/>
                                          </p:stCondLst>
                                        </p:cTn>
                                        <p:tgtEl>
                                          <p:spTgt spid="36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p3"/>
          <p:cNvSpPr/>
          <p:nvPr/>
        </p:nvSpPr>
        <p:spPr>
          <a:xfrm>
            <a:off x="575875" y="36144"/>
            <a:ext cx="11387404" cy="954067"/>
          </a:xfrm>
          <a:prstGeom prst="rect">
            <a:avLst/>
          </a:prstGeom>
          <a:noFill/>
          <a:ln>
            <a:noFill/>
          </a:ln>
        </p:spPr>
        <p:txBody>
          <a:bodyPr spcFirstLastPara="1" wrap="square" lIns="91425" tIns="45700" rIns="91425" bIns="45700" anchor="t" anchorCtr="0">
            <a:spAutoFit/>
          </a:bodyPr>
          <a:lstStyle/>
          <a:p>
            <a:pPr algn="ctr"/>
            <a:r>
              <a:rPr lang="en-US" sz="2800" b="1" dirty="0" err="1">
                <a:solidFill>
                  <a:srgbClr val="FF0000"/>
                </a:solidFill>
              </a:rPr>
              <a:t>Tiết</a:t>
            </a:r>
            <a:r>
              <a:rPr lang="en-US" sz="2800" b="1" dirty="0">
                <a:solidFill>
                  <a:srgbClr val="FF0000"/>
                </a:solidFill>
              </a:rPr>
              <a:t> 24 - </a:t>
            </a:r>
            <a:r>
              <a:rPr lang="en-US" sz="2800" b="1" dirty="0" err="1">
                <a:solidFill>
                  <a:srgbClr val="FF0000"/>
                </a:solidFill>
              </a:rPr>
              <a:t>Bài</a:t>
            </a:r>
            <a:r>
              <a:rPr lang="en-US" sz="2800" b="1" dirty="0">
                <a:solidFill>
                  <a:srgbClr val="FF0000"/>
                </a:solidFill>
              </a:rPr>
              <a:t> 13:  GIAO LƯU VĂN HÓA Ở ĐÔNG NAM Á</a:t>
            </a:r>
            <a:endParaRPr lang="en-US" sz="2800" dirty="0">
              <a:solidFill>
                <a:srgbClr val="FF0000"/>
              </a:solidFill>
            </a:endParaRPr>
          </a:p>
          <a:p>
            <a:pPr algn="ctr"/>
            <a:r>
              <a:rPr lang="en-US" sz="2800" b="1" dirty="0">
                <a:solidFill>
                  <a:srgbClr val="FF0000"/>
                </a:solidFill>
              </a:rPr>
              <a:t>TỪ ĐẦU CÔNG NGUYÊN ĐẾN THẾ KỈ X</a:t>
            </a:r>
            <a:endParaRPr lang="en-US" sz="2800" dirty="0">
              <a:solidFill>
                <a:srgbClr val="FF0000"/>
              </a:solidFill>
            </a:endParaRPr>
          </a:p>
        </p:txBody>
      </p:sp>
      <p:sp>
        <p:nvSpPr>
          <p:cNvPr id="6" name="Rectangle 5"/>
          <p:cNvSpPr/>
          <p:nvPr/>
        </p:nvSpPr>
        <p:spPr>
          <a:xfrm>
            <a:off x="375173" y="1371620"/>
            <a:ext cx="5661025" cy="768350"/>
          </a:xfrm>
          <a:prstGeom prst="rect">
            <a:avLst/>
          </a:prstGeom>
        </p:spPr>
        <p:txBody>
          <a:bodyPr wrap="none">
            <a:spAutoFit/>
          </a:bodyPr>
          <a:lstStyle/>
          <a:p>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3.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trúc</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điêu</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khắc</a:t>
            </a:r>
            <a:endParaRPr lang="en-US" sz="4400" dirty="0">
              <a:solidFill>
                <a:srgbClr val="7030A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33697" y="2362447"/>
            <a:ext cx="11223220" cy="3138170"/>
          </a:xfrm>
          <a:prstGeom prst="rect">
            <a:avLst/>
          </a:prstGeom>
          <a:noFill/>
        </p:spPr>
        <p:txBody>
          <a:bodyPr wrap="square" rtlCol="0">
            <a:spAutoFit/>
          </a:bodyPr>
          <a:lstStyle/>
          <a:p>
            <a:pPr algn="just">
              <a:lnSpc>
                <a:spcPct val="150000"/>
              </a:lnSpc>
              <a:spcBef>
                <a:spcPts val="300"/>
              </a:spcBef>
              <a:spcAft>
                <a:spcPts val="0"/>
              </a:spcAft>
            </a:pPr>
            <a:r>
              <a:rPr lang="x-none" sz="4400" dirty="0">
                <a:solidFill>
                  <a:schemeClr val="tx1"/>
                </a:solidFill>
                <a:latin typeface="Times New Roman" panose="02020603050405020304" pitchFamily="18" charset="0"/>
                <a:cs typeface="Times New Roman" panose="02020603050405020304" pitchFamily="18" charset="0"/>
              </a:rPr>
              <a:t> </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Nghệ</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thuật</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kiến</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trúc</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điêu</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khắc</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Đông</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Nam Á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chịu</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ảnh</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hưởng</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đậm</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nét</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của</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các</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tôn</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giáo</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như</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Ấn</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Độ</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giáo</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Phật</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a:cs typeface="Times New Roman" panose="02020603050405020304" pitchFamily="18" charset="0"/>
              </a:rPr>
              <a:t>giáo</a:t>
            </a:r>
            <a:r>
              <a:rPr lang="en-US" sz="4400" dirty="0">
                <a:solidFill>
                  <a:schemeClr val="tx1"/>
                </a:solidFill>
                <a:latin typeface="Times New Roman" panose="02020603050405020304" pitchFamily="18" charset="0"/>
                <a:ea typeface="Calibri" panose="020F0502020204030204"/>
                <a:cs typeface="Times New Roman" panose="02020603050405020304" pitchFamily="18" charset="0"/>
              </a:rPr>
              <a:t> </a:t>
            </a:r>
            <a:endParaRPr lang="en-US" sz="44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0">
                                            <p:txEl>
                                              <p:pRg st="0" end="0"/>
                                            </p:txEl>
                                          </p:spTgt>
                                        </p:tgtEl>
                                        <p:attrNameLst>
                                          <p:attrName>ppt_w</p:attrName>
                                        </p:attrNameLst>
                                      </p:cBhvr>
                                    </p:anim>
                                    <p:anim by="(#ppt_w*0.50)" calcmode="lin" valueType="num">
                                      <p:cBhvr>
                                        <p:cTn id="8" dur="500" decel="50000" autoRev="1" fill="hold">
                                          <p:stCondLst>
                                            <p:cond delay="0"/>
                                          </p:stCondLst>
                                        </p:cTn>
                                        <p:tgtEl>
                                          <p:spTgt spid="10">
                                            <p:txEl>
                                              <p:pRg st="0" end="0"/>
                                            </p:txEl>
                                          </p:spTgt>
                                        </p:tgtEl>
                                        <p:attrNameLst>
                                          <p:attrName>ppt_x</p:attrName>
                                        </p:attrNameLst>
                                      </p:cBhvr>
                                    </p:anim>
                                    <p:anim from="(-#ppt_h/2)" to="(#ppt_y)" calcmode="lin" valueType="num">
                                      <p:cBhvr>
                                        <p:cTn id="9" dur="1000" fill="hold">
                                          <p:stCondLst>
                                            <p:cond delay="0"/>
                                          </p:stCondLst>
                                        </p:cTn>
                                        <p:tgtEl>
                                          <p:spTgt spid="10">
                                            <p:txEl>
                                              <p:pRg st="0" end="0"/>
                                            </p:txEl>
                                          </p:spTgt>
                                        </p:tgtEl>
                                        <p:attrNameLst>
                                          <p:attrName>ppt_y</p:attrName>
                                        </p:attrNameLst>
                                      </p:cBhvr>
                                    </p:anim>
                                    <p:animRot by="21600000">
                                      <p:cBhvr>
                                        <p:cTn id="10" dur="1000" fill="hold">
                                          <p:stCondLst>
                                            <p:cond delay="0"/>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1"/>
          <p:cNvSpPr/>
          <p:nvPr/>
        </p:nvSpPr>
        <p:spPr>
          <a:xfrm>
            <a:off x="696686" y="740229"/>
            <a:ext cx="10972799" cy="4767941"/>
          </a:xfrm>
          <a:prstGeom prst="diamond">
            <a:avLst/>
          </a:prstGeom>
          <a:solidFill>
            <a:srgbClr val="FEE59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4" name="Google Shape;374;p11"/>
          <p:cNvSpPr txBox="1"/>
          <p:nvPr/>
        </p:nvSpPr>
        <p:spPr>
          <a:xfrm>
            <a:off x="2259575" y="2708700"/>
            <a:ext cx="784702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Arial" panose="020B0604020202020204"/>
                <a:ea typeface="Arial" panose="020B0604020202020204"/>
                <a:cs typeface="Arial" panose="020B0604020202020204"/>
                <a:sym typeface="Arial" panose="020B0604020202020204"/>
              </a:rPr>
              <a:t>HOẠT ĐỘNG LUYỆN TẬP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5695" y="137795"/>
            <a:ext cx="7103745" cy="6585585"/>
          </a:xfrm>
          <a:prstGeom prst="rect">
            <a:avLst/>
          </a:prstGeom>
        </p:spPr>
        <p:txBody>
          <a:bodyPr wrap="square">
            <a:spAutoFit/>
          </a:bodyPr>
          <a:lstStyle/>
          <a:p>
            <a:pPr algn="just">
              <a:lnSpc>
                <a:spcPct val="120000"/>
              </a:lnSpc>
              <a:tabLst>
                <a:tab pos="457200" algn="l"/>
              </a:tabLst>
            </a:pPr>
            <a:r>
              <a:rPr lang="en-US" sz="2200" b="1" dirty="0" err="1">
                <a:latin typeface="Times New Roman" panose="02020603050405020304" pitchFamily="18" charset="0"/>
                <a:ea typeface="Calibri" panose="020F0502020204030204" pitchFamily="34" charset="0"/>
                <a:cs typeface="Times New Roman" panose="02020603050405020304" pitchFamily="18" charset="0"/>
              </a:rPr>
              <a:t>Lễ</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té</a:t>
            </a: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b="1" dirty="0">
                <a:latin typeface="Times New Roman" panose="02020603050405020304" pitchFamily="18" charset="0"/>
                <a:ea typeface="Calibri" panose="020F0502020204030204" pitchFamily="34" charset="0"/>
                <a:cs typeface="Times New Roman" panose="02020603050405020304" pitchFamily="18" charset="0"/>
              </a:rPr>
              <a:t> Songkran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latin typeface="Times New Roman" panose="02020603050405020304" pitchFamily="18" charset="0"/>
                <a:ea typeface="Calibri" panose="020F0502020204030204" pitchFamily="34" charset="0"/>
                <a:cs typeface="Times New Roman" panose="02020603050405020304" pitchFamily="18" charset="0"/>
              </a:rPr>
              <a:t> ý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200" dirty="0">
                <a:latin typeface="Times New Roman" panose="02020603050405020304" pitchFamily="18" charset="0"/>
                <a:ea typeface="Calibri" panose="020F0502020204030204" pitchFamily="34" charset="0"/>
                <a:cs typeface="Times New Roman" panose="02020603050405020304" pitchFamily="18" charset="0"/>
              </a:rPr>
              <a:t> Lan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ra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té</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dirty="0">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Lào</a:t>
            </a:r>
            <a:r>
              <a:rPr lang="en-US" sz="2200" dirty="0">
                <a:latin typeface="Times New Roman" panose="02020603050405020304" pitchFamily="18" charset="0"/>
                <a:ea typeface="Calibri" panose="020F0502020204030204" pitchFamily="34" charset="0"/>
                <a:cs typeface="Times New Roman" panose="02020603050405020304" pitchFamily="18" charset="0"/>
              </a:rPr>
              <a:t>, Cam-</a:t>
            </a:r>
            <a:r>
              <a:rPr lang="en-US" sz="2200" dirty="0" err="1">
                <a:latin typeface="Times New Roman" panose="02020603050405020304" pitchFamily="18" charset="0"/>
                <a:ea typeface="Calibri" panose="020F0502020204030204" pitchFamily="34" charset="0"/>
                <a:cs typeface="Times New Roman" panose="02020603050405020304" pitchFamily="18" charset="0"/>
              </a:rPr>
              <a:t>pu</a:t>
            </a:r>
            <a:r>
              <a:rPr lang="en-US" sz="2200" dirty="0">
                <a:latin typeface="Times New Roman" panose="02020603050405020304" pitchFamily="18" charset="0"/>
                <a:ea typeface="Calibri" panose="020F0502020204030204" pitchFamily="34" charset="0"/>
                <a:cs typeface="Times New Roman" panose="02020603050405020304" pitchFamily="18" charset="0"/>
              </a:rPr>
              <a:t>-chia.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tuy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nghi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vài</a:t>
            </a:r>
            <a:r>
              <a:rPr lang="en-US" sz="2200" dirty="0">
                <a:latin typeface="Times New Roman" panose="02020603050405020304" pitchFamily="18" charset="0"/>
                <a:ea typeface="Calibri" panose="020F0502020204030204" pitchFamily="34" charset="0"/>
                <a:cs typeface="Times New Roman" panose="02020603050405020304" pitchFamily="18" charset="0"/>
              </a:rPr>
              <a:t> chi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200" dirty="0">
                <a:latin typeface="Times New Roman" panose="02020603050405020304" pitchFamily="18" charset="0"/>
                <a:ea typeface="Calibri" panose="020F0502020204030204" pitchFamily="34" charset="0"/>
                <a:cs typeface="Times New Roman" panose="02020603050405020304" pitchFamily="18" charset="0"/>
              </a:rPr>
              <a:t> Songkran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Phạn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Ấn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đón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mừng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Đản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Đức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Phật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phun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gột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rửa</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hết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phiền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đón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mừng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năm</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chùa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tắm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Phật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mang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trái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món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chay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cúng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sư</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chim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phóng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chúc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thọ</a:t>
            </a:r>
            <a:r>
              <a:rPr lang="en-US" sz="2200" dirty="0">
                <a:latin typeface="Times New Roman" panose="02020603050405020304" pitchFamily="18" charset="0"/>
                <a:ea typeface="Calibri" panose="020F0502020204030204" pitchFamily="34" charset="0"/>
                <a:cs typeface="Times New Roman" panose="02020603050405020304" pitchFamily="18" charset="0"/>
              </a:rPr>
              <a:t> cha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rồi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thơm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phun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chúc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phúc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200" i="1" dirty="0">
                <a:latin typeface="Times New Roman" panose="02020603050405020304" pitchFamily="18" charset="0"/>
                <a:ea typeface="Calibri" panose="020F0502020204030204" pitchFamily="34" charset="0"/>
                <a:cs typeface="Times New Roman" panose="02020603050405020304" pitchFamily="18" charset="0"/>
              </a:rPr>
              <a:t> may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mắn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a:latin typeface="Times New Roman" panose="02020603050405020304" pitchFamily="18" charset="0"/>
                <a:ea typeface="Calibri" panose="020F0502020204030204" pitchFamily="34" charset="0"/>
                <a:cs typeface="Times New Roman" panose="02020603050405020304" pitchFamily="18" charset="0"/>
              </a:rPr>
              <a:t>Ở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ta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1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sợi</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dây</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nối</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phật</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Ấn</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tín</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ngưỡng</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Lan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1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số</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Nam Á.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cơ</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sở</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Khu</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Nam Á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Ấn</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thu</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hay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200" b="1" i="1" dirty="0">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latin typeface="Times New Roman" panose="02020603050405020304" pitchFamily="18" charset="0"/>
                <a:ea typeface="Calibri" panose="020F0502020204030204" pitchFamily="34" charset="0"/>
                <a:cs typeface="Times New Roman" panose="02020603050405020304" pitchFamily="18" charset="0"/>
              </a:rPr>
              <a:t>Hoa</a:t>
            </a:r>
            <a:r>
              <a:rPr lang="en-US" sz="2200" b="1" i="1" dirty="0">
                <a:latin typeface="Times New Roman" panose="02020603050405020304" pitchFamily="18" charset="0"/>
                <a:ea typeface="Calibri" panose="020F0502020204030204" pitchFamily="34" charset="0"/>
                <a:cs typeface="Times New Roman" panose="02020603050405020304" pitchFamily="18" charset="0"/>
              </a:rPr>
              <a:t>”</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4696460" cy="36391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9" name="Google Shape;389;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391" name="Google Shape;391;p12">
            <a:hlinkClick r:id="rId5" action="ppaction://hlinksldjump"/>
          </p:cNvPr>
          <p:cNvSpPr/>
          <p:nvPr/>
        </p:nvSpPr>
        <p:spPr>
          <a:xfrm>
            <a:off x="857805" y="2186976"/>
            <a:ext cx="1337688" cy="1337688"/>
          </a:xfrm>
          <a:prstGeom prst="roundRect">
            <a:avLst>
              <a:gd name="adj" fmla="val 16667"/>
            </a:avLst>
          </a:prstGeom>
          <a:solidFill>
            <a:srgbClr val="92D05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400"/>
              <a:buFont typeface="Tahoma" panose="020B0604030504040204"/>
              <a:buNone/>
            </a:pPr>
            <a:r>
              <a:rPr lang="en-US" sz="4400" b="1" i="0" u="none" strike="noStrike" cap="none">
                <a:solidFill>
                  <a:srgbClr val="002060"/>
                </a:solidFill>
                <a:latin typeface="Tahoma" panose="020B0604030504040204"/>
                <a:ea typeface="Tahoma" panose="020B0604030504040204"/>
                <a:cs typeface="Tahoma" panose="020B0604030504040204"/>
                <a:sym typeface="Tahoma" panose="020B0604030504040204"/>
              </a:rPr>
              <a:t>1</a:t>
            </a:r>
            <a:endParaRPr sz="4400" b="1" i="0" u="none" strike="noStrike" cap="none">
              <a:solidFill>
                <a:srgbClr val="002060"/>
              </a:solidFill>
              <a:latin typeface="Tahoma" panose="020B0604030504040204"/>
              <a:ea typeface="Tahoma" panose="020B0604030504040204"/>
              <a:cs typeface="Tahoma" panose="020B0604030504040204"/>
              <a:sym typeface="Tahoma" panose="020B0604030504040204"/>
            </a:endParaRPr>
          </a:p>
        </p:txBody>
      </p:sp>
      <p:sp>
        <p:nvSpPr>
          <p:cNvPr id="392" name="Google Shape;392;p12">
            <a:hlinkClick r:id="rId6" action="ppaction://hlinksldjump"/>
          </p:cNvPr>
          <p:cNvSpPr/>
          <p:nvPr/>
        </p:nvSpPr>
        <p:spPr>
          <a:xfrm>
            <a:off x="2355722" y="2186976"/>
            <a:ext cx="1337688" cy="1337688"/>
          </a:xfrm>
          <a:prstGeom prst="roundRect">
            <a:avLst>
              <a:gd name="adj" fmla="val 16667"/>
            </a:avLst>
          </a:prstGeom>
          <a:solidFill>
            <a:srgbClr val="92D05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400"/>
              <a:buFont typeface="Tahoma" panose="020B0604030504040204"/>
              <a:buNone/>
            </a:pPr>
            <a:r>
              <a:rPr lang="en-US" sz="4400" b="1" i="0" u="none" strike="noStrike" cap="none">
                <a:solidFill>
                  <a:srgbClr val="002060"/>
                </a:solidFill>
                <a:latin typeface="Tahoma" panose="020B0604030504040204"/>
                <a:ea typeface="Tahoma" panose="020B0604030504040204"/>
                <a:cs typeface="Tahoma" panose="020B0604030504040204"/>
                <a:sym typeface="Tahoma" panose="020B0604030504040204"/>
              </a:rPr>
              <a:t>2</a:t>
            </a:r>
            <a:endParaRPr sz="4400" b="1" i="0" u="none" strike="noStrike" cap="none">
              <a:solidFill>
                <a:srgbClr val="002060"/>
              </a:solidFill>
              <a:latin typeface="Tahoma" panose="020B0604030504040204"/>
              <a:ea typeface="Tahoma" panose="020B0604030504040204"/>
              <a:cs typeface="Tahoma" panose="020B0604030504040204"/>
              <a:sym typeface="Tahoma" panose="020B0604030504040204"/>
            </a:endParaRPr>
          </a:p>
        </p:txBody>
      </p:sp>
      <p:sp>
        <p:nvSpPr>
          <p:cNvPr id="393" name="Google Shape;393;p12">
            <a:hlinkClick r:id="rId7" action="ppaction://hlinksldjump"/>
          </p:cNvPr>
          <p:cNvSpPr/>
          <p:nvPr/>
        </p:nvSpPr>
        <p:spPr>
          <a:xfrm>
            <a:off x="3853638" y="2186976"/>
            <a:ext cx="1337688" cy="1337688"/>
          </a:xfrm>
          <a:prstGeom prst="roundRect">
            <a:avLst>
              <a:gd name="adj" fmla="val 16667"/>
            </a:avLst>
          </a:prstGeom>
          <a:solidFill>
            <a:srgbClr val="92D05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400"/>
              <a:buFont typeface="Tahoma" panose="020B0604030504040204"/>
              <a:buNone/>
            </a:pPr>
            <a:r>
              <a:rPr lang="en-US" sz="4400" b="1" i="0" u="none" strike="noStrike" cap="none">
                <a:solidFill>
                  <a:srgbClr val="002060"/>
                </a:solidFill>
                <a:latin typeface="Tahoma" panose="020B0604030504040204"/>
                <a:ea typeface="Tahoma" panose="020B0604030504040204"/>
                <a:cs typeface="Tahoma" panose="020B0604030504040204"/>
                <a:sym typeface="Tahoma" panose="020B0604030504040204"/>
              </a:rPr>
              <a:t>3</a:t>
            </a:r>
            <a:endParaRPr sz="4400" b="1" i="0" u="none" strike="noStrike" cap="none">
              <a:solidFill>
                <a:srgbClr val="002060"/>
              </a:solidFill>
              <a:latin typeface="Tahoma" panose="020B0604030504040204"/>
              <a:ea typeface="Tahoma" panose="020B0604030504040204"/>
              <a:cs typeface="Tahoma" panose="020B0604030504040204"/>
              <a:sym typeface="Tahoma" panose="020B0604030504040204"/>
            </a:endParaRPr>
          </a:p>
        </p:txBody>
      </p:sp>
      <p:sp>
        <p:nvSpPr>
          <p:cNvPr id="394" name="Google Shape;394;p12">
            <a:hlinkClick r:id="rId8" action="ppaction://hlinksldjump"/>
          </p:cNvPr>
          <p:cNvSpPr/>
          <p:nvPr/>
        </p:nvSpPr>
        <p:spPr>
          <a:xfrm>
            <a:off x="858563" y="3733049"/>
            <a:ext cx="1337688" cy="1337688"/>
          </a:xfrm>
          <a:prstGeom prst="roundRect">
            <a:avLst>
              <a:gd name="adj" fmla="val 16667"/>
            </a:avLst>
          </a:prstGeom>
          <a:solidFill>
            <a:srgbClr val="92D05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400"/>
              <a:buFont typeface="Tahoma" panose="020B0604030504040204"/>
              <a:buNone/>
            </a:pPr>
            <a:r>
              <a:rPr lang="en-US" sz="4400" b="1" i="0" u="none" strike="noStrike" cap="none">
                <a:solidFill>
                  <a:srgbClr val="002060"/>
                </a:solidFill>
                <a:latin typeface="Tahoma" panose="020B0604030504040204"/>
                <a:ea typeface="Tahoma" panose="020B0604030504040204"/>
                <a:cs typeface="Tahoma" panose="020B0604030504040204"/>
                <a:sym typeface="Tahoma" panose="020B0604030504040204"/>
              </a:rPr>
              <a:t>4</a:t>
            </a:r>
            <a:endParaRPr sz="4400" b="1" i="0" u="none" strike="noStrike" cap="none">
              <a:solidFill>
                <a:srgbClr val="002060"/>
              </a:solidFill>
              <a:latin typeface="Tahoma" panose="020B0604030504040204"/>
              <a:ea typeface="Tahoma" panose="020B0604030504040204"/>
              <a:cs typeface="Tahoma" panose="020B0604030504040204"/>
              <a:sym typeface="Tahoma" panose="020B0604030504040204"/>
            </a:endParaRPr>
          </a:p>
        </p:txBody>
      </p:sp>
      <p:sp>
        <p:nvSpPr>
          <p:cNvPr id="395" name="Google Shape;395;p12">
            <a:hlinkClick r:id="rId9" action="ppaction://hlinksldjump"/>
          </p:cNvPr>
          <p:cNvSpPr/>
          <p:nvPr/>
        </p:nvSpPr>
        <p:spPr>
          <a:xfrm>
            <a:off x="2356480" y="3733049"/>
            <a:ext cx="1337688" cy="1337688"/>
          </a:xfrm>
          <a:prstGeom prst="roundRect">
            <a:avLst>
              <a:gd name="adj" fmla="val 16667"/>
            </a:avLst>
          </a:prstGeom>
          <a:solidFill>
            <a:srgbClr val="92D05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400"/>
              <a:buFont typeface="Tahoma" panose="020B0604030504040204"/>
              <a:buNone/>
            </a:pPr>
            <a:r>
              <a:rPr lang="en-US" sz="4400" b="1" i="0" u="none" strike="noStrike" cap="none">
                <a:solidFill>
                  <a:srgbClr val="002060"/>
                </a:solidFill>
                <a:latin typeface="Tahoma" panose="020B0604030504040204"/>
                <a:ea typeface="Tahoma" panose="020B0604030504040204"/>
                <a:cs typeface="Tahoma" panose="020B0604030504040204"/>
                <a:sym typeface="Tahoma" panose="020B0604030504040204"/>
              </a:rPr>
              <a:t>5</a:t>
            </a:r>
            <a:endParaRPr sz="4400" b="1" i="0" u="none" strike="noStrike" cap="none">
              <a:solidFill>
                <a:srgbClr val="002060"/>
              </a:solidFill>
              <a:latin typeface="Tahoma" panose="020B0604030504040204"/>
              <a:ea typeface="Tahoma" panose="020B0604030504040204"/>
              <a:cs typeface="Tahoma" panose="020B0604030504040204"/>
              <a:sym typeface="Tahoma" panose="020B0604030504040204"/>
            </a:endParaRPr>
          </a:p>
        </p:txBody>
      </p:sp>
      <p:sp>
        <p:nvSpPr>
          <p:cNvPr id="396" name="Google Shape;396;p12">
            <a:hlinkClick r:id="rId10" action="ppaction://hlinksldjump"/>
          </p:cNvPr>
          <p:cNvSpPr/>
          <p:nvPr/>
        </p:nvSpPr>
        <p:spPr>
          <a:xfrm>
            <a:off x="3854396" y="3733049"/>
            <a:ext cx="1337688" cy="1337688"/>
          </a:xfrm>
          <a:prstGeom prst="roundRect">
            <a:avLst>
              <a:gd name="adj" fmla="val 16667"/>
            </a:avLst>
          </a:prstGeom>
          <a:solidFill>
            <a:srgbClr val="92D05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400"/>
              <a:buFont typeface="Tahoma" panose="020B0604030504040204"/>
              <a:buNone/>
            </a:pPr>
            <a:r>
              <a:rPr lang="en-US" sz="4400" b="1" i="0" u="none" strike="noStrike" cap="none">
                <a:solidFill>
                  <a:srgbClr val="002060"/>
                </a:solidFill>
                <a:latin typeface="Tahoma" panose="020B0604030504040204"/>
                <a:ea typeface="Tahoma" panose="020B0604030504040204"/>
                <a:cs typeface="Tahoma" panose="020B0604030504040204"/>
                <a:sym typeface="Tahoma" panose="020B0604030504040204"/>
              </a:rPr>
              <a:t>6</a:t>
            </a:r>
            <a:endParaRPr sz="4400" b="1" i="0" u="none" strike="noStrike" cap="none">
              <a:solidFill>
                <a:srgbClr val="002060"/>
              </a:solidFill>
              <a:latin typeface="Tahoma" panose="020B0604030504040204"/>
              <a:ea typeface="Tahoma" panose="020B0604030504040204"/>
              <a:cs typeface="Tahoma" panose="020B0604030504040204"/>
              <a:sym typeface="Tahoma" panose="020B0604030504040204"/>
            </a:endParaRPr>
          </a:p>
        </p:txBody>
      </p:sp>
      <p:sp>
        <p:nvSpPr>
          <p:cNvPr id="397" name="Google Shape;397;p12">
            <a:hlinkClick r:id="rId11" action="ppaction://hlinksldjump"/>
          </p:cNvPr>
          <p:cNvSpPr/>
          <p:nvPr/>
        </p:nvSpPr>
        <p:spPr>
          <a:xfrm>
            <a:off x="859321" y="5279122"/>
            <a:ext cx="1337688" cy="1337688"/>
          </a:xfrm>
          <a:prstGeom prst="roundRect">
            <a:avLst>
              <a:gd name="adj" fmla="val 16667"/>
            </a:avLst>
          </a:prstGeom>
          <a:solidFill>
            <a:srgbClr val="92D05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400"/>
              <a:buFont typeface="Tahoma" panose="020B0604030504040204"/>
              <a:buNone/>
            </a:pPr>
            <a:r>
              <a:rPr lang="en-US" sz="4400" b="1" i="0" u="none" strike="noStrike" cap="none">
                <a:solidFill>
                  <a:srgbClr val="002060"/>
                </a:solidFill>
                <a:latin typeface="Tahoma" panose="020B0604030504040204"/>
                <a:ea typeface="Tahoma" panose="020B0604030504040204"/>
                <a:cs typeface="Tahoma" panose="020B0604030504040204"/>
                <a:sym typeface="Tahoma" panose="020B0604030504040204"/>
              </a:rPr>
              <a:t>7</a:t>
            </a:r>
            <a:endParaRPr sz="4400" b="1" i="0" u="none" strike="noStrike" cap="none">
              <a:solidFill>
                <a:srgbClr val="002060"/>
              </a:solidFill>
              <a:latin typeface="Tahoma" panose="020B0604030504040204"/>
              <a:ea typeface="Tahoma" panose="020B0604030504040204"/>
              <a:cs typeface="Tahoma" panose="020B0604030504040204"/>
              <a:sym typeface="Tahoma" panose="020B0604030504040204"/>
            </a:endParaRPr>
          </a:p>
        </p:txBody>
      </p:sp>
      <p:sp>
        <p:nvSpPr>
          <p:cNvPr id="398" name="Google Shape;398;p12">
            <a:hlinkClick r:id="rId12" action="ppaction://hlinksldjump"/>
          </p:cNvPr>
          <p:cNvSpPr/>
          <p:nvPr/>
        </p:nvSpPr>
        <p:spPr>
          <a:xfrm>
            <a:off x="2357238" y="5279122"/>
            <a:ext cx="1337688" cy="1337688"/>
          </a:xfrm>
          <a:prstGeom prst="roundRect">
            <a:avLst>
              <a:gd name="adj" fmla="val 16667"/>
            </a:avLst>
          </a:prstGeom>
          <a:solidFill>
            <a:srgbClr val="92D05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400"/>
              <a:buFont typeface="Tahoma" panose="020B0604030504040204"/>
              <a:buNone/>
            </a:pPr>
            <a:r>
              <a:rPr lang="en-US" sz="4400" b="1" i="0" u="none" strike="noStrike" cap="none">
                <a:solidFill>
                  <a:srgbClr val="002060"/>
                </a:solidFill>
                <a:latin typeface="Tahoma" panose="020B0604030504040204"/>
                <a:ea typeface="Tahoma" panose="020B0604030504040204"/>
                <a:cs typeface="Tahoma" panose="020B0604030504040204"/>
                <a:sym typeface="Tahoma" panose="020B0604030504040204"/>
              </a:rPr>
              <a:t>8</a:t>
            </a:r>
            <a:endParaRPr sz="4400" b="1" i="0" u="none" strike="noStrike" cap="none">
              <a:solidFill>
                <a:srgbClr val="002060"/>
              </a:solidFill>
              <a:latin typeface="Tahoma" panose="020B0604030504040204"/>
              <a:ea typeface="Tahoma" panose="020B0604030504040204"/>
              <a:cs typeface="Tahoma" panose="020B0604030504040204"/>
              <a:sym typeface="Tahoma" panose="020B0604030504040204"/>
            </a:endParaRPr>
          </a:p>
        </p:txBody>
      </p:sp>
      <p:sp>
        <p:nvSpPr>
          <p:cNvPr id="399" name="Google Shape;399;p12">
            <a:hlinkClick r:id="rId13" action="ppaction://hlinksldjump"/>
          </p:cNvPr>
          <p:cNvSpPr/>
          <p:nvPr/>
        </p:nvSpPr>
        <p:spPr>
          <a:xfrm>
            <a:off x="3855154" y="5279122"/>
            <a:ext cx="1337688" cy="1337688"/>
          </a:xfrm>
          <a:prstGeom prst="roundRect">
            <a:avLst>
              <a:gd name="adj" fmla="val 16667"/>
            </a:avLst>
          </a:prstGeom>
          <a:solidFill>
            <a:srgbClr val="92D05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4400"/>
              <a:buFont typeface="Tahoma" panose="020B0604030504040204"/>
              <a:buNone/>
            </a:pPr>
            <a:r>
              <a:rPr lang="en-US" sz="4400" b="1" i="0" u="none" strike="noStrike" cap="none">
                <a:solidFill>
                  <a:srgbClr val="002060"/>
                </a:solidFill>
                <a:latin typeface="Tahoma" panose="020B0604030504040204"/>
                <a:ea typeface="Tahoma" panose="020B0604030504040204"/>
                <a:cs typeface="Tahoma" panose="020B0604030504040204"/>
                <a:sym typeface="Tahoma" panose="020B0604030504040204"/>
              </a:rPr>
              <a:t>9</a:t>
            </a:r>
            <a:endParaRPr sz="4400" b="1" i="0" u="none" strike="noStrike" cap="none">
              <a:solidFill>
                <a:srgbClr val="002060"/>
              </a:solidFill>
              <a:latin typeface="Tahoma" panose="020B0604030504040204"/>
              <a:ea typeface="Tahoma" panose="020B0604030504040204"/>
              <a:cs typeface="Tahoma" panose="020B0604030504040204"/>
              <a:sym typeface="Tahoma" panose="020B0604030504040204"/>
            </a:endParaRPr>
          </a:p>
        </p:txBody>
      </p:sp>
      <p:sp>
        <p:nvSpPr>
          <p:cNvPr id="400" name="Google Shape;400;p12"/>
          <p:cNvSpPr/>
          <p:nvPr/>
        </p:nvSpPr>
        <p:spPr>
          <a:xfrm>
            <a:off x="402426" y="95110"/>
            <a:ext cx="512191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6000"/>
              <a:buFont typeface="Times New Roman" panose="02020603050405020304"/>
              <a:buNone/>
            </a:pPr>
            <a:r>
              <a:rPr lang="en-US" sz="6000" b="1" i="0"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VÒNG QUAY </a:t>
            </a:r>
          </a:p>
          <a:p>
            <a:pPr marL="0" marR="0" lvl="0" indent="0" algn="ctr" rtl="0">
              <a:lnSpc>
                <a:spcPct val="100000"/>
              </a:lnSpc>
              <a:spcBef>
                <a:spcPts val="0"/>
              </a:spcBef>
              <a:spcAft>
                <a:spcPts val="0"/>
              </a:spcAft>
              <a:buClr>
                <a:srgbClr val="FF0000"/>
              </a:buClr>
              <a:buSzPts val="6000"/>
              <a:buFont typeface="Times New Roman" panose="02020603050405020304"/>
              <a:buNone/>
            </a:pPr>
            <a:r>
              <a:rPr lang="en-US" sz="6000" b="1" i="0"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MAY MẮN</a:t>
            </a:r>
          </a:p>
        </p:txBody>
      </p:sp>
      <p:pic>
        <p:nvPicPr>
          <p:cNvPr id="401" name="Google Shape;401;p12"/>
          <p:cNvPicPr preferRelativeResize="0"/>
          <p:nvPr/>
        </p:nvPicPr>
        <p:blipFill rotWithShape="1">
          <a:blip r:embed="rId14"/>
          <a:srcRect/>
          <a:stretch>
            <a:fillRect/>
          </a:stretch>
        </p:blipFill>
        <p:spPr>
          <a:xfrm>
            <a:off x="724807" y="845531"/>
            <a:ext cx="495300" cy="438150"/>
          </a:xfrm>
          <a:prstGeom prst="rect">
            <a:avLst/>
          </a:prstGeom>
          <a:noFill/>
          <a:ln>
            <a:noFill/>
          </a:ln>
        </p:spPr>
      </p:pic>
      <p:pic>
        <p:nvPicPr>
          <p:cNvPr id="402" name="Google Shape;402;p12"/>
          <p:cNvPicPr preferRelativeResize="0"/>
          <p:nvPr/>
        </p:nvPicPr>
        <p:blipFill rotWithShape="1">
          <a:blip r:embed="rId14"/>
          <a:srcRect/>
          <a:stretch>
            <a:fillRect/>
          </a:stretch>
        </p:blipFill>
        <p:spPr>
          <a:xfrm>
            <a:off x="2829739" y="1207472"/>
            <a:ext cx="495300" cy="438150"/>
          </a:xfrm>
          <a:prstGeom prst="rect">
            <a:avLst/>
          </a:prstGeom>
          <a:noFill/>
          <a:ln>
            <a:noFill/>
          </a:ln>
        </p:spPr>
      </p:pic>
      <p:pic>
        <p:nvPicPr>
          <p:cNvPr id="403" name="Google Shape;403;p12"/>
          <p:cNvPicPr preferRelativeResize="0"/>
          <p:nvPr/>
        </p:nvPicPr>
        <p:blipFill rotWithShape="1">
          <a:blip r:embed="rId14"/>
          <a:srcRect/>
          <a:stretch>
            <a:fillRect/>
          </a:stretch>
        </p:blipFill>
        <p:spPr>
          <a:xfrm>
            <a:off x="4919150" y="680278"/>
            <a:ext cx="495300" cy="438150"/>
          </a:xfrm>
          <a:prstGeom prst="rect">
            <a:avLst/>
          </a:prstGeom>
          <a:noFill/>
          <a:ln>
            <a:noFill/>
          </a:ln>
        </p:spPr>
      </p:pic>
      <p:pic>
        <p:nvPicPr>
          <p:cNvPr id="404" name="Google Shape;404;p12"/>
          <p:cNvPicPr preferRelativeResize="0"/>
          <p:nvPr/>
        </p:nvPicPr>
        <p:blipFill rotWithShape="1">
          <a:blip r:embed="rId15"/>
          <a:srcRect/>
          <a:stretch>
            <a:fillRect/>
          </a:stretch>
        </p:blipFill>
        <p:spPr>
          <a:xfrm>
            <a:off x="10659881" y="66380"/>
            <a:ext cx="1475511" cy="1514118"/>
          </a:xfrm>
          <a:prstGeom prst="rect">
            <a:avLst/>
          </a:prstGeom>
          <a:noFill/>
          <a:ln>
            <a:noFill/>
          </a:ln>
        </p:spPr>
      </p:pic>
      <p:pic>
        <p:nvPicPr>
          <p:cNvPr id="406" name="Google Shape;406;p12"/>
          <p:cNvPicPr preferRelativeResize="0"/>
          <p:nvPr/>
        </p:nvPicPr>
        <p:blipFill rotWithShape="1">
          <a:blip r:embed="rId16"/>
          <a:srcRect/>
          <a:stretch>
            <a:fillRect/>
          </a:stretch>
        </p:blipFill>
        <p:spPr>
          <a:xfrm>
            <a:off x="9714152" y="-693733"/>
            <a:ext cx="609600" cy="609600"/>
          </a:xfrm>
          <a:prstGeom prst="rect">
            <a:avLst/>
          </a:prstGeom>
          <a:noFill/>
          <a:ln>
            <a:noFill/>
          </a:ln>
        </p:spPr>
      </p:pic>
      <p:sp>
        <p:nvSpPr>
          <p:cNvPr id="407" name="Google Shape;407;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08" name="Google Shape;408;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09" name="Google Shape;409;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10" name="Google Shape;410;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11" name="Google Shape;411;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12" name="Google Shape;412;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13" name="Google Shape;413;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14" name="Google Shape;414;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15" name="Google Shape;415;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16" name="Google Shape;416;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17" name="Google Shape;417;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18" name="Google Shape;418;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19" name="Google Shape;419;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20" name="Google Shape;420;p12"/>
          <p:cNvSpPr/>
          <p:nvPr/>
        </p:nvSpPr>
        <p:spPr>
          <a:xfrm rot="-5400000">
            <a:off x="10840537" y="2330646"/>
            <a:ext cx="605716" cy="1320071"/>
          </a:xfrm>
          <a:prstGeom prst="triangle">
            <a:avLst>
              <a:gd name="adj" fmla="val 50000"/>
            </a:avLst>
          </a:prstGeom>
          <a:solidFill>
            <a:srgbClr val="FF0000"/>
          </a:solidFill>
          <a:ln w="158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54" name="vong quay"/>
          <p:cNvGrpSpPr/>
          <p:nvPr/>
        </p:nvGrpSpPr>
        <p:grpSpPr>
          <a:xfrm>
            <a:off x="5825983" y="478502"/>
            <a:ext cx="5042125" cy="5036861"/>
            <a:chOff x="5425622" y="292783"/>
            <a:chExt cx="5834378" cy="5828287"/>
          </a:xfrm>
        </p:grpSpPr>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p:cNvSpPr txBox="1"/>
            <p:nvPr/>
          </p:nvSpPr>
          <p:spPr>
            <a:xfrm rot="14949661">
              <a:off x="6674685" y="1269286"/>
              <a:ext cx="2025648" cy="675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+ 0,25</a:t>
              </a:r>
            </a:p>
          </p:txBody>
        </p:sp>
        <p:sp>
          <p:nvSpPr>
            <p:cNvPr id="57" name="TextBox 56"/>
            <p:cNvSpPr txBox="1"/>
            <p:nvPr/>
          </p:nvSpPr>
          <p:spPr>
            <a:xfrm rot="12232592">
              <a:off x="5742637" y="2184872"/>
              <a:ext cx="2025648" cy="675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+ 0,25</a:t>
              </a:r>
            </a:p>
          </p:txBody>
        </p:sp>
        <p:sp>
          <p:nvSpPr>
            <p:cNvPr id="58" name="TextBox 57"/>
            <p:cNvSpPr txBox="1"/>
            <p:nvPr/>
          </p:nvSpPr>
          <p:spPr>
            <a:xfrm rot="17590276">
              <a:off x="7790124" y="1033436"/>
              <a:ext cx="2065454" cy="58414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Mất lượt</a:t>
              </a:r>
            </a:p>
          </p:txBody>
        </p:sp>
        <p:sp>
          <p:nvSpPr>
            <p:cNvPr id="59" name="TextBox 58"/>
            <p:cNvSpPr txBox="1"/>
            <p:nvPr/>
          </p:nvSpPr>
          <p:spPr>
            <a:xfrm rot="20155085">
              <a:off x="8917980" y="2189476"/>
              <a:ext cx="2025648" cy="675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+ 0,5</a:t>
              </a:r>
            </a:p>
          </p:txBody>
        </p:sp>
        <p:sp>
          <p:nvSpPr>
            <p:cNvPr id="60" name="TextBox 59"/>
            <p:cNvSpPr txBox="1"/>
            <p:nvPr/>
          </p:nvSpPr>
          <p:spPr>
            <a:xfrm rot="9501114">
              <a:off x="5687937" y="3447916"/>
              <a:ext cx="1836939" cy="10117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Tràng vỗ tay</a:t>
              </a:r>
            </a:p>
          </p:txBody>
        </p:sp>
        <p:sp>
          <p:nvSpPr>
            <p:cNvPr id="61" name="TextBox 60"/>
            <p:cNvSpPr txBox="1"/>
            <p:nvPr/>
          </p:nvSpPr>
          <p:spPr>
            <a:xfrm rot="6703311">
              <a:off x="6660976" y="4492996"/>
              <a:ext cx="2025648" cy="675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+ 0,25</a:t>
              </a:r>
            </a:p>
          </p:txBody>
        </p:sp>
        <p:sp>
          <p:nvSpPr>
            <p:cNvPr id="62" name="TextBox 61"/>
            <p:cNvSpPr txBox="1"/>
            <p:nvPr/>
          </p:nvSpPr>
          <p:spPr>
            <a:xfrm rot="3829829">
              <a:off x="8052700" y="4413723"/>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3" name="TextBox 62"/>
            <p:cNvSpPr txBox="1"/>
            <p:nvPr/>
          </p:nvSpPr>
          <p:spPr>
            <a:xfrm rot="1321648">
              <a:off x="8940448" y="3556175"/>
              <a:ext cx="2025648" cy="675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+ 0,25</a:t>
              </a:r>
            </a:p>
          </p:txBody>
        </p:sp>
      </p:grpSp>
      <p:sp>
        <p:nvSpPr>
          <p:cNvPr id="6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1" name="Isosceles Triangle 100"/>
          <p:cNvSpPr/>
          <p:nvPr/>
        </p:nvSpPr>
        <p:spPr>
          <a:xfrm rot="16200000">
            <a:off x="10967537" y="2457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8"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841152" y="-56673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5000"/>
                                        <p:tgtEl>
                                          <p:spTgt spid="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1"/>
                                        </p:tgtEl>
                                      </p:cBhvr>
                                    </p:animEffect>
                                    <p:set>
                                      <p:cBhvr>
                                        <p:cTn id="12" dur="1" fill="hold">
                                          <p:stCondLst>
                                            <p:cond delay="499"/>
                                          </p:stCondLst>
                                        </p:cTn>
                                        <p:tgtEl>
                                          <p:spTgt spid="101"/>
                                        </p:tgtEl>
                                        <p:attrNameLst>
                                          <p:attrName>style.visibility</p:attrName>
                                        </p:attrNameLst>
                                      </p:cBhvr>
                                      <p:to>
                                        <p:strVal val="hidden"/>
                                      </p:to>
                                    </p:set>
                                  </p:childTnLst>
                                </p:cTn>
                              </p:par>
                              <p:par>
                                <p:cTn id="13" presetID="3" presetClass="mediacall" presetSubtype="0" fill="hold" nodeType="withEffect">
                                  <p:stCondLst>
                                    <p:cond delay="0"/>
                                  </p:stCondLst>
                                  <p:childTnLst>
                                    <p:cmd type="call" cmd="stop">
                                      <p:cBhvr>
                                        <p:cTn id="14" dur="1" fill="hold"/>
                                        <p:tgtEl>
                                          <p:spTgt spid="81"/>
                                        </p:tgtEl>
                                      </p:cBhvr>
                                    </p:cmd>
                                  </p:childTnLst>
                                </p:cTn>
                              </p:par>
                              <p:par>
                                <p:cTn id="15" presetID="3" presetClass="mediacall" presetSubtype="0" fill="hold" nodeType="withEffect">
                                  <p:stCondLst>
                                    <p:cond delay="0"/>
                                  </p:stCondLst>
                                  <p:childTnLst>
                                    <p:cmd type="call" cmd="stop">
                                      <p:cBhvr>
                                        <p:cTn id="16" dur="1" fill="hold"/>
                                        <p:tgtEl>
                                          <p:spTgt spid="81"/>
                                        </p:tgtEl>
                                      </p:cBhvr>
                                    </p:cmd>
                                  </p:childTnLst>
                                </p:cTn>
                              </p:par>
                              <p:par>
                                <p:cTn id="17" presetID="3" presetClass="mediacall" presetSubtype="0" fill="hold" nodeType="withEffect">
                                  <p:stCondLst>
                                    <p:cond delay="0"/>
                                  </p:stCondLst>
                                  <p:childTnLst>
                                    <p:cmd type="call" cmd="stop">
                                      <p:cBhvr>
                                        <p:cTn id="18" dur="1" fill="hold"/>
                                        <p:tgtEl>
                                          <p:spTgt spid="81"/>
                                        </p:tgtEl>
                                      </p:cBhvr>
                                    </p:cmd>
                                  </p:childTnLst>
                                </p:cTn>
                              </p:par>
                              <p:par>
                                <p:cTn id="19" presetID="3" presetClass="mediacall" presetSubtype="0" fill="hold" nodeType="withEffect">
                                  <p:stCondLst>
                                    <p:cond delay="0"/>
                                  </p:stCondLst>
                                  <p:childTnLst>
                                    <p:cmd type="call" cmd="stop">
                                      <p:cBhvr>
                                        <p:cTn id="20" dur="1" fill="hold"/>
                                        <p:tgtEl>
                                          <p:spTgt spid="81"/>
                                        </p:tgtEl>
                                      </p:cBhvr>
                                    </p:cmd>
                                  </p:childTnLst>
                                </p:cTn>
                              </p:par>
                              <p:par>
                                <p:cTn id="21" presetID="3" presetClass="mediacall" presetSubtype="0" fill="hold" nodeType="withEffect">
                                  <p:stCondLst>
                                    <p:cond delay="0"/>
                                  </p:stCondLst>
                                  <p:childTnLst>
                                    <p:cmd type="call" cmd="stop">
                                      <p:cBhvr>
                                        <p:cTn id="22" dur="1" fill="hold"/>
                                        <p:tgtEl>
                                          <p:spTgt spid="81"/>
                                        </p:tgtEl>
                                      </p:cBhvr>
                                    </p:cmd>
                                  </p:childTnLst>
                                </p:cTn>
                              </p:par>
                              <p:par>
                                <p:cTn id="23" presetID="3" presetClass="mediacall" presetSubtype="0" fill="hold" nodeType="withEffect">
                                  <p:stCondLst>
                                    <p:cond delay="0"/>
                                  </p:stCondLst>
                                  <p:childTnLst>
                                    <p:cmd type="call" cmd="stop">
                                      <p:cBhvr>
                                        <p:cTn id="24" dur="1" fill="hold"/>
                                        <p:tgtEl>
                                          <p:spTgt spid="81"/>
                                        </p:tgtEl>
                                      </p:cBhvr>
                                    </p:cmd>
                                  </p:childTnLst>
                                </p:cTn>
                              </p:par>
                              <p:par>
                                <p:cTn id="25" presetID="3" presetClass="mediacall" presetSubtype="0" fill="hold" nodeType="withEffect">
                                  <p:stCondLst>
                                    <p:cond delay="0"/>
                                  </p:stCondLst>
                                  <p:childTnLst>
                                    <p:cmd type="call" cmd="stop">
                                      <p:cBhvr>
                                        <p:cTn id="26" dur="1" fill="hold"/>
                                        <p:tgtEl>
                                          <p:spTgt spid="81"/>
                                        </p:tgtEl>
                                      </p:cBhvr>
                                    </p:cmd>
                                  </p:childTnLst>
                                </p:cTn>
                              </p:par>
                              <p:par>
                                <p:cTn id="27" presetID="3" presetClass="mediacall" presetSubtype="0" fill="hold" nodeType="withEffect">
                                  <p:stCondLst>
                                    <p:cond delay="0"/>
                                  </p:stCondLst>
                                  <p:childTnLst>
                                    <p:cmd type="call" cmd="stop">
                                      <p:cBhvr>
                                        <p:cTn id="28" dur="1" fill="hold"/>
                                        <p:tgtEl>
                                          <p:spTgt spid="81"/>
                                        </p:tgtEl>
                                      </p:cBhvr>
                                    </p:cmd>
                                  </p:childTnLst>
                                </p:cTn>
                              </p:par>
                              <p:par>
                                <p:cTn id="29" presetID="3" presetClass="mediacall" presetSubtype="0" fill="hold" nodeType="withEffect">
                                  <p:stCondLst>
                                    <p:cond delay="0"/>
                                  </p:stCondLst>
                                  <p:childTnLst>
                                    <p:cmd type="call" cmd="stop">
                                      <p:cBhvr>
                                        <p:cTn id="30" dur="1" fill="hold"/>
                                        <p:tgtEl>
                                          <p:spTgt spid="81"/>
                                        </p:tgtEl>
                                      </p:cBhvr>
                                    </p:cmd>
                                  </p:childTnLst>
                                </p:cTn>
                              </p:par>
                              <p:par>
                                <p:cTn id="31" presetID="3" presetClass="mediacall" presetSubtype="0" fill="hold" nodeType="withEffect">
                                  <p:stCondLst>
                                    <p:cond delay="0"/>
                                  </p:stCondLst>
                                  <p:childTnLst>
                                    <p:cmd type="call" cmd="stop">
                                      <p:cBhvr>
                                        <p:cTn id="32" dur="1" fill="hold"/>
                                        <p:tgtEl>
                                          <p:spTgt spid="81"/>
                                        </p:tgtEl>
                                      </p:cBhvr>
                                    </p:cmd>
                                  </p:childTnLst>
                                </p:cTn>
                              </p:par>
                              <p:par>
                                <p:cTn id="33" presetID="3" presetClass="mediacall" presetSubtype="0" fill="hold" nodeType="withEffect">
                                  <p:stCondLst>
                                    <p:cond delay="0"/>
                                  </p:stCondLst>
                                  <p:childTnLst>
                                    <p:cmd type="call" cmd="stop">
                                      <p:cBhvr>
                                        <p:cTn id="34" dur="1" fill="hold"/>
                                        <p:tgtEl>
                                          <p:spTgt spid="81"/>
                                        </p:tgtEl>
                                      </p:cBhvr>
                                    </p:cmd>
                                  </p:childTnLst>
                                </p:cTn>
                              </p:par>
                              <p:par>
                                <p:cTn id="35" presetID="3" presetClass="mediacall" presetSubtype="0" fill="hold" nodeType="withEffect">
                                  <p:stCondLst>
                                    <p:cond delay="0"/>
                                  </p:stCondLst>
                                  <p:childTnLst>
                                    <p:cmd type="call" cmd="stop">
                                      <p:cBhvr>
                                        <p:cTn id="36" dur="1" fill="hold"/>
                                        <p:tgtEl>
                                          <p:spTgt spid="81"/>
                                        </p:tgtEl>
                                      </p:cBhvr>
                                    </p:cmd>
                                  </p:childTnLst>
                                </p:cTn>
                              </p:par>
                              <p:par>
                                <p:cTn id="37" presetID="3" presetClass="mediacall" presetSubtype="0" fill="hold" nodeType="withEffect">
                                  <p:stCondLst>
                                    <p:cond delay="0"/>
                                  </p:stCondLst>
                                  <p:childTnLst>
                                    <p:cmd type="call" cmd="stop">
                                      <p:cBhvr>
                                        <p:cTn id="38" dur="1" fill="hold"/>
                                        <p:tgtEl>
                                          <p:spTgt spid="81"/>
                                        </p:tgtEl>
                                      </p:cBhvr>
                                    </p:cmd>
                                  </p:childTnLst>
                                </p:cTn>
                              </p:par>
                              <p:par>
                                <p:cTn id="39" presetID="3" presetClass="mediacall" presetSubtype="0" fill="hold" nodeType="withEffect">
                                  <p:stCondLst>
                                    <p:cond delay="0"/>
                                  </p:stCondLst>
                                  <p:childTnLst>
                                    <p:cmd type="call" cmd="stop">
                                      <p:cBhvr>
                                        <p:cTn id="40" dur="1" fill="hold"/>
                                        <p:tgtEl>
                                          <p:spTgt spid="81"/>
                                        </p:tgtEl>
                                      </p:cBhvr>
                                    </p:cmd>
                                  </p:childTnLst>
                                </p:cTn>
                              </p:par>
                              <p:par>
                                <p:cTn id="41" presetID="3" presetClass="mediacall" presetSubtype="0" fill="hold" nodeType="withEffect">
                                  <p:stCondLst>
                                    <p:cond delay="0"/>
                                  </p:stCondLst>
                                  <p:childTnLst>
                                    <p:cmd type="call" cmd="stop">
                                      <p:cBhvr>
                                        <p:cTn id="42" dur="1" fill="hold"/>
                                        <p:tgtEl>
                                          <p:spTgt spid="81"/>
                                        </p:tgtEl>
                                      </p:cBhvr>
                                    </p:cmd>
                                  </p:childTnLst>
                                </p:cTn>
                              </p:par>
                              <p:par>
                                <p:cTn id="43" presetID="3" presetClass="mediacall" presetSubtype="0" fill="hold" nodeType="withEffect">
                                  <p:stCondLst>
                                    <p:cond delay="0"/>
                                  </p:stCondLst>
                                  <p:childTnLst>
                                    <p:cmd type="call" cmd="stop">
                                      <p:cBhvr>
                                        <p:cTn id="44" dur="1" fill="hold"/>
                                        <p:tgtEl>
                                          <p:spTgt spid="81"/>
                                        </p:tgtEl>
                                      </p:cBhvr>
                                    </p:cmd>
                                  </p:childTnLst>
                                </p:cTn>
                              </p:par>
                              <p:par>
                                <p:cTn id="45" presetID="3" presetClass="mediacall" presetSubtype="0" fill="hold" nodeType="withEffect">
                                  <p:stCondLst>
                                    <p:cond delay="0"/>
                                  </p:stCondLst>
                                  <p:childTnLst>
                                    <p:cmd type="call" cmd="stop">
                                      <p:cBhvr>
                                        <p:cTn id="46" dur="1" fill="hold"/>
                                        <p:tgtEl>
                                          <p:spTgt spid="81"/>
                                        </p:tgtEl>
                                      </p:cBhvr>
                                    </p:cmd>
                                  </p:childTnLst>
                                </p:cTn>
                              </p:par>
                              <p:par>
                                <p:cTn id="47" presetID="3" presetClass="mediacall" presetSubtype="0" fill="hold" nodeType="withEffect">
                                  <p:stCondLst>
                                    <p:cond delay="0"/>
                                  </p:stCondLst>
                                  <p:childTnLst>
                                    <p:cmd type="call" cmd="stop">
                                      <p:cBhvr>
                                        <p:cTn id="48" dur="1" fill="hold"/>
                                        <p:tgtEl>
                                          <p:spTgt spid="81"/>
                                        </p:tgtEl>
                                      </p:cBhvr>
                                    </p:cmd>
                                  </p:childTnLst>
                                </p:cTn>
                              </p:par>
                              <p:par>
                                <p:cTn id="49" presetID="3" presetClass="mediacall" presetSubtype="0" fill="hold" nodeType="withEffect">
                                  <p:stCondLst>
                                    <p:cond delay="0"/>
                                  </p:stCondLst>
                                  <p:childTnLst>
                                    <p:cmd type="call" cmd="stop">
                                      <p:cBhvr>
                                        <p:cTn id="50" dur="1" fill="hold"/>
                                        <p:tgtEl>
                                          <p:spTgt spid="81"/>
                                        </p:tgtEl>
                                      </p:cBhvr>
                                    </p:cmd>
                                  </p:childTnLst>
                                </p:cTn>
                              </p:par>
                              <p:par>
                                <p:cTn id="51" presetID="3" presetClass="mediacall" presetSubtype="0" fill="hold" nodeType="withEffect">
                                  <p:stCondLst>
                                    <p:cond delay="0"/>
                                  </p:stCondLst>
                                  <p:childTnLst>
                                    <p:cmd type="call" cmd="stop">
                                      <p:cBhvr>
                                        <p:cTn id="52" dur="1" fill="hold"/>
                                        <p:tgtEl>
                                          <p:spTgt spid="81"/>
                                        </p:tgtEl>
                                      </p:cBhvr>
                                    </p:cmd>
                                  </p:childTnLst>
                                </p:cTn>
                              </p:par>
                              <p:par>
                                <p:cTn id="53" presetID="1" presetClass="mediacall" presetSubtype="0" fill="hold" nodeType="withEffect">
                                  <p:stCondLst>
                                    <p:cond delay="0"/>
                                  </p:stCondLst>
                                  <p:childTnLst>
                                    <p:cmd type="call" cmd="playFrom(0.0)">
                                      <p:cBhvr>
                                        <p:cTn id="54" dur="30406"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65"/>
                    </p:tgtEl>
                  </p:cond>
                </p:stCondLst>
                <p:endSync evt="end" delay="0">
                  <p:rtn val="all"/>
                </p:endSync>
                <p:childTnLst>
                  <p:par>
                    <p:cTn id="56" fill="hold">
                      <p:stCondLst>
                        <p:cond delay="0"/>
                      </p:stCondLst>
                      <p:childTnLst>
                        <p:par>
                          <p:cTn id="57" fill="hold">
                            <p:stCondLst>
                              <p:cond delay="0"/>
                            </p:stCondLst>
                            <p:childTnLst>
                              <p:par>
                                <p:cTn id="58" presetID="8" presetClass="emph" presetSubtype="0" repeatCount="indefinite" fill="hold" nodeType="clickEffect">
                                  <p:stCondLst>
                                    <p:cond delay="0"/>
                                  </p:stCondLst>
                                  <p:endCondLst>
                                    <p:cond evt="onNext" delay="0">
                                      <p:tgtEl>
                                        <p:sldTgt/>
                                      </p:tgtEl>
                                    </p:cond>
                                  </p:endCondLst>
                                  <p:childTnLst>
                                    <p:animRot by="21600000">
                                      <p:cBhvr>
                                        <p:cTn id="59" dur="500" fill="hold"/>
                                        <p:tgtEl>
                                          <p:spTgt spid="54"/>
                                        </p:tgtEl>
                                        <p:attrNameLst>
                                          <p:attrName>r</p:attrName>
                                        </p:attrNameLst>
                                      </p:cBhvr>
                                    </p:animRot>
                                  </p:childTnLst>
                                </p:cTn>
                              </p:par>
                            </p:childTnLst>
                          </p:cTn>
                        </p:par>
                      </p:childTnLst>
                    </p:cTn>
                  </p:par>
                </p:childTnLst>
              </p:cTn>
              <p:nextCondLst>
                <p:cond evt="onClick" delay="0">
                  <p:tgtEl>
                    <p:spTgt spid="65"/>
                  </p:tgtEl>
                </p:cond>
              </p:nextCondLst>
            </p:seq>
            <p:audio>
              <p:cMediaNode vol="80000">
                <p:cTn id="60" fill="hold" display="0">
                  <p:stCondLst>
                    <p:cond delay="indefinite"/>
                  </p:stCondLst>
                  <p:endCondLst>
                    <p:cond evt="onStopAudio" delay="0">
                      <p:tgtEl>
                        <p:sldTgt/>
                      </p:tgtEl>
                    </p:cond>
                  </p:endCondLst>
                </p:cTn>
                <p:tgtEl>
                  <p:spTgt spid="81"/>
                </p:tgtEl>
              </p:cMediaNode>
            </p:audio>
          </p:childTnLst>
        </p:cTn>
      </p:par>
    </p:tnLst>
    <p:bldLst>
      <p:bldP spid="10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13"/>
          <p:cNvPicPr preferRelativeResize="0"/>
          <p:nvPr/>
        </p:nvPicPr>
        <p:blipFill rotWithShape="1">
          <a:blip r:embed="rId3"/>
          <a:srcRect/>
          <a:stretch>
            <a:fillRect/>
          </a:stretch>
        </p:blipFill>
        <p:spPr>
          <a:xfrm>
            <a:off x="10494163" y="3769131"/>
            <a:ext cx="1086500" cy="1182926"/>
          </a:xfrm>
          <a:prstGeom prst="rect">
            <a:avLst/>
          </a:prstGeom>
          <a:noFill/>
          <a:ln>
            <a:noFill/>
          </a:ln>
        </p:spPr>
      </p:pic>
      <p:pic>
        <p:nvPicPr>
          <p:cNvPr id="435" name="Google Shape;435;p13"/>
          <p:cNvPicPr preferRelativeResize="0"/>
          <p:nvPr/>
        </p:nvPicPr>
        <p:blipFill rotWithShape="1">
          <a:blip r:embed="rId4"/>
          <a:srcRect/>
          <a:stretch>
            <a:fillRect/>
          </a:stretch>
        </p:blipFill>
        <p:spPr>
          <a:xfrm>
            <a:off x="9776937" y="4515854"/>
            <a:ext cx="812889" cy="885032"/>
          </a:xfrm>
          <a:prstGeom prst="rect">
            <a:avLst/>
          </a:prstGeom>
          <a:noFill/>
          <a:ln>
            <a:noFill/>
          </a:ln>
        </p:spPr>
      </p:pic>
      <p:pic>
        <p:nvPicPr>
          <p:cNvPr id="436" name="Google Shape;436;p13"/>
          <p:cNvPicPr preferRelativeResize="0"/>
          <p:nvPr/>
        </p:nvPicPr>
        <p:blipFill rotWithShape="1">
          <a:blip r:embed="rId5"/>
          <a:srcRect/>
          <a:stretch>
            <a:fillRect/>
          </a:stretch>
        </p:blipFill>
        <p:spPr>
          <a:xfrm>
            <a:off x="10361978" y="5130389"/>
            <a:ext cx="520391" cy="566575"/>
          </a:xfrm>
          <a:prstGeom prst="rect">
            <a:avLst/>
          </a:prstGeom>
          <a:noFill/>
          <a:ln>
            <a:noFill/>
          </a:ln>
        </p:spPr>
      </p:pic>
      <p:sp>
        <p:nvSpPr>
          <p:cNvPr id="437" name="Google Shape;437;p13"/>
          <p:cNvSpPr/>
          <p:nvPr/>
        </p:nvSpPr>
        <p:spPr>
          <a:xfrm>
            <a:off x="798879" y="164577"/>
            <a:ext cx="10526728" cy="1604597"/>
          </a:xfrm>
          <a:prstGeom prst="snip2DiagRect">
            <a:avLst>
              <a:gd name="adj1" fmla="val 0"/>
              <a:gd name="adj2" fmla="val 16667"/>
            </a:avLst>
          </a:prstGeom>
          <a:solidFill>
            <a:schemeClr val="lt2"/>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Times New Roman" panose="02020603050405020304"/>
              <a:buNone/>
            </a:pPr>
            <a:r>
              <a:rPr lang="en-US" sz="32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Các tín ngưỡng bản địa Đông Nam Á đã dung hợp với tôn giáo nào Từ Ấn Độ Và Trung Quốc</a:t>
            </a:r>
            <a:endParaRPr sz="32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38" name="Google Shape;438;p13"/>
          <p:cNvSpPr/>
          <p:nvPr/>
        </p:nvSpPr>
        <p:spPr>
          <a:xfrm>
            <a:off x="798879" y="1869207"/>
            <a:ext cx="3868615"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A. </a:t>
            </a:r>
            <a:r>
              <a:rPr lang="en-US" sz="2800" b="1">
                <a:solidFill>
                  <a:srgbClr val="000000"/>
                </a:solidFill>
                <a:latin typeface="Times New Roman" panose="02020603050405020304"/>
                <a:ea typeface="Times New Roman" panose="02020603050405020304"/>
                <a:cs typeface="Times New Roman" panose="02020603050405020304"/>
                <a:sym typeface="Times New Roman" panose="02020603050405020304"/>
              </a:rPr>
              <a:t>Ấn Độ Giáo và phật  giáo</a:t>
            </a:r>
            <a:endParaRPr sz="28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39" name="Google Shape;439;p13"/>
          <p:cNvSpPr/>
          <p:nvPr/>
        </p:nvSpPr>
        <p:spPr>
          <a:xfrm>
            <a:off x="-683345" y="4902196"/>
            <a:ext cx="567114" cy="34921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40" name="Google Shape;440;p13"/>
          <p:cNvSpPr/>
          <p:nvPr/>
        </p:nvSpPr>
        <p:spPr>
          <a:xfrm>
            <a:off x="13632602" y="4702499"/>
            <a:ext cx="891420" cy="548907"/>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41" name="Google Shape;441;p13"/>
          <p:cNvSpPr/>
          <p:nvPr/>
        </p:nvSpPr>
        <p:spPr>
          <a:xfrm>
            <a:off x="6130615" y="1953535"/>
            <a:ext cx="4102056"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B. </a:t>
            </a:r>
            <a:r>
              <a:rPr lang="en-US" sz="2800" b="1">
                <a:solidFill>
                  <a:srgbClr val="000000"/>
                </a:solidFill>
                <a:latin typeface="Times New Roman" panose="02020603050405020304"/>
                <a:ea typeface="Times New Roman" panose="02020603050405020304"/>
                <a:cs typeface="Times New Roman" panose="02020603050405020304"/>
                <a:sym typeface="Times New Roman" panose="02020603050405020304"/>
              </a:rPr>
              <a:t>Phật Giáo và Thiên Chúa giáo </a:t>
            </a:r>
            <a:endParaRPr sz="28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42" name="Google Shape;442;p13"/>
          <p:cNvSpPr/>
          <p:nvPr/>
        </p:nvSpPr>
        <p:spPr>
          <a:xfrm>
            <a:off x="798879" y="3127504"/>
            <a:ext cx="4248596"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r>
              <a:rPr lang="en-US" sz="2800" b="0" i="0" u="none" strike="noStrike" cap="none">
                <a:solidFill>
                  <a:srgbClr val="000000"/>
                </a:solidFill>
                <a:latin typeface="Arial" panose="020B0604020202020204"/>
                <a:ea typeface="Arial" panose="020B0604020202020204"/>
                <a:cs typeface="Arial" panose="020B0604020202020204"/>
                <a:sym typeface="Arial" panose="020B0604020202020204"/>
              </a:rPr>
              <a:t>C. </a:t>
            </a:r>
            <a:r>
              <a:rPr lang="en-US" sz="28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Ấn Độ Giáo và Thiên Chúa giáo </a:t>
            </a:r>
            <a:endParaRPr sz="28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43" name="Google Shape;443;p13"/>
          <p:cNvSpPr/>
          <p:nvPr/>
        </p:nvSpPr>
        <p:spPr>
          <a:xfrm>
            <a:off x="6130615" y="3175269"/>
            <a:ext cx="4102056"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D.</a:t>
            </a:r>
            <a:r>
              <a:rPr lang="en-US" sz="3200" b="1">
                <a:solidFill>
                  <a:srgbClr val="000000"/>
                </a:solidFill>
                <a:latin typeface="Times New Roman" panose="02020603050405020304"/>
                <a:ea typeface="Times New Roman" panose="02020603050405020304"/>
                <a:cs typeface="Times New Roman" panose="02020603050405020304"/>
                <a:sym typeface="Times New Roman" panose="02020603050405020304"/>
              </a:rPr>
              <a:t> Ấn Độ Giáo và  Hồi giáo</a:t>
            </a: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 </a:t>
            </a:r>
            <a:endParaRPr sz="32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444" name="Google Shape;444;p13"/>
          <p:cNvPicPr preferRelativeResize="0"/>
          <p:nvPr/>
        </p:nvPicPr>
        <p:blipFill rotWithShape="1">
          <a:blip r:embed="rId6"/>
          <a:srcRect r="-5484"/>
          <a:stretch>
            <a:fillRect/>
          </a:stretch>
        </p:blipFill>
        <p:spPr>
          <a:xfrm>
            <a:off x="5212482" y="1900586"/>
            <a:ext cx="804536" cy="708059"/>
          </a:xfrm>
          <a:prstGeom prst="rect">
            <a:avLst/>
          </a:prstGeom>
          <a:solidFill>
            <a:srgbClr val="000066"/>
          </a:solidFill>
          <a:ln>
            <a:noFill/>
          </a:ln>
        </p:spPr>
      </p:pic>
      <p:pic>
        <p:nvPicPr>
          <p:cNvPr id="445" name="Google Shape;445;p13"/>
          <p:cNvPicPr preferRelativeResize="0"/>
          <p:nvPr/>
        </p:nvPicPr>
        <p:blipFill rotWithShape="1">
          <a:blip r:embed="rId7"/>
          <a:srcRect r="3472"/>
          <a:stretch>
            <a:fillRect/>
          </a:stretch>
        </p:blipFill>
        <p:spPr>
          <a:xfrm>
            <a:off x="5291464" y="3270164"/>
            <a:ext cx="804536" cy="704088"/>
          </a:xfrm>
          <a:prstGeom prst="rect">
            <a:avLst/>
          </a:prstGeom>
          <a:solidFill>
            <a:srgbClr val="C00000"/>
          </a:solidFill>
          <a:ln>
            <a:noFill/>
          </a:ln>
        </p:spPr>
      </p:pic>
      <p:pic>
        <p:nvPicPr>
          <p:cNvPr id="446" name="Google Shape;446;p13"/>
          <p:cNvPicPr preferRelativeResize="0"/>
          <p:nvPr/>
        </p:nvPicPr>
        <p:blipFill rotWithShape="1">
          <a:blip r:embed="rId8"/>
          <a:srcRect/>
          <a:stretch>
            <a:fillRect/>
          </a:stretch>
        </p:blipFill>
        <p:spPr>
          <a:xfrm>
            <a:off x="10232671" y="3127503"/>
            <a:ext cx="804742" cy="770815"/>
          </a:xfrm>
          <a:prstGeom prst="rect">
            <a:avLst/>
          </a:prstGeom>
          <a:solidFill>
            <a:srgbClr val="C00000"/>
          </a:solidFill>
          <a:ln>
            <a:noFill/>
          </a:ln>
        </p:spPr>
      </p:pic>
      <p:pic>
        <p:nvPicPr>
          <p:cNvPr id="447" name="Google Shape;447;p13"/>
          <p:cNvPicPr preferRelativeResize="0"/>
          <p:nvPr/>
        </p:nvPicPr>
        <p:blipFill rotWithShape="1">
          <a:blip r:embed="rId8"/>
          <a:srcRect/>
          <a:stretch>
            <a:fillRect/>
          </a:stretch>
        </p:blipFill>
        <p:spPr>
          <a:xfrm>
            <a:off x="10232671" y="1994791"/>
            <a:ext cx="804742" cy="707197"/>
          </a:xfrm>
          <a:prstGeom prst="rect">
            <a:avLst/>
          </a:prstGeom>
          <a:solidFill>
            <a:srgbClr val="C00000"/>
          </a:solidFill>
          <a:ln>
            <a:noFill/>
          </a:ln>
        </p:spPr>
      </p:pic>
      <p:sp>
        <p:nvSpPr>
          <p:cNvPr id="448" name="Google Shape;448;p13">
            <a:hlinkClick r:id="rId9" action="ppaction://hlinksldjump"/>
          </p:cNvPr>
          <p:cNvSpPr/>
          <p:nvPr/>
        </p:nvSpPr>
        <p:spPr>
          <a:xfrm>
            <a:off x="4667494" y="4702499"/>
            <a:ext cx="2359211" cy="110490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CADCB"/>
              </a:buClr>
              <a:buSzPts val="2400"/>
              <a:buFont typeface="Times New Roman" panose="02020603050405020304"/>
              <a:buNone/>
            </a:pPr>
            <a:r>
              <a:rPr lang="en-US" sz="2400" b="0" i="0" u="none" strike="noStrike" cap="none">
                <a:solidFill>
                  <a:srgbClr val="DCADCB"/>
                </a:solidFill>
                <a:latin typeface="Times New Roman" panose="02020603050405020304"/>
                <a:ea typeface="Times New Roman" panose="02020603050405020304"/>
                <a:cs typeface="Times New Roman" panose="02020603050405020304"/>
                <a:sym typeface="Times New Roman" panose="02020603050405020304"/>
              </a:rPr>
              <a:t>Sile chính</a:t>
            </a:r>
            <a:endParaRPr sz="2400" b="0" i="0" u="none" strike="noStrike" cap="none">
              <a:solidFill>
                <a:srgbClr val="DCADCB"/>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49" name="Google Shape;449;p13"/>
          <p:cNvSpPr txBox="1"/>
          <p:nvPr/>
        </p:nvSpPr>
        <p:spPr>
          <a:xfrm>
            <a:off x="10361978" y="6521824"/>
            <a:ext cx="1726928" cy="369332"/>
          </a:xfrm>
          <a:prstGeom prst="rect">
            <a:avLst/>
          </a:prstGeom>
          <a:solidFill>
            <a:schemeClr val="lt1"/>
          </a:solidFill>
          <a:ln w="15875" cap="rnd"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panose="020B0502020202020204"/>
              <a:ea typeface="Century Gothic" panose="020B0502020202020204"/>
              <a:cs typeface="Century Gothic" panose="020B0502020202020204"/>
              <a:sym typeface="Century Gothic" panose="020B0502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500"/>
                                        <p:tgtEl>
                                          <p:spTgt spid="437"/>
                                        </p:tgtEl>
                                      </p:cBhvr>
                                    </p:animEffect>
                                  </p:childTnLst>
                                </p:cTn>
                              </p:par>
                              <p:par>
                                <p:cTn id="8" presetID="10" presetClass="entr" presetSubtype="0" fill="hold" nodeType="withEffect">
                                  <p:stCondLst>
                                    <p:cond delay="500"/>
                                  </p:stCondLst>
                                  <p:childTnLst>
                                    <p:set>
                                      <p:cBhvr>
                                        <p:cTn id="9" dur="1" fill="hold">
                                          <p:stCondLst>
                                            <p:cond delay="0"/>
                                          </p:stCondLst>
                                        </p:cTn>
                                        <p:tgtEl>
                                          <p:spTgt spid="438"/>
                                        </p:tgtEl>
                                        <p:attrNameLst>
                                          <p:attrName>style.visibility</p:attrName>
                                        </p:attrNameLst>
                                      </p:cBhvr>
                                      <p:to>
                                        <p:strVal val="visible"/>
                                      </p:to>
                                    </p:set>
                                    <p:animEffect transition="in" filter="fade">
                                      <p:cBhvr>
                                        <p:cTn id="10" dur="500"/>
                                        <p:tgtEl>
                                          <p:spTgt spid="438"/>
                                        </p:tgtEl>
                                      </p:cBhvr>
                                    </p:animEffect>
                                  </p:childTnLst>
                                </p:cTn>
                              </p:par>
                              <p:par>
                                <p:cTn id="11" presetID="10" presetClass="entr" presetSubtype="0" fill="hold" nodeType="withEffect">
                                  <p:stCondLst>
                                    <p:cond delay="1000"/>
                                  </p:stCondLst>
                                  <p:childTnLst>
                                    <p:set>
                                      <p:cBhvr>
                                        <p:cTn id="12" dur="1" fill="hold">
                                          <p:stCondLst>
                                            <p:cond delay="0"/>
                                          </p:stCondLst>
                                        </p:cTn>
                                        <p:tgtEl>
                                          <p:spTgt spid="441"/>
                                        </p:tgtEl>
                                        <p:attrNameLst>
                                          <p:attrName>style.visibility</p:attrName>
                                        </p:attrNameLst>
                                      </p:cBhvr>
                                      <p:to>
                                        <p:strVal val="visible"/>
                                      </p:to>
                                    </p:set>
                                    <p:animEffect transition="in" filter="fade">
                                      <p:cBhvr>
                                        <p:cTn id="13" dur="500"/>
                                        <p:tgtEl>
                                          <p:spTgt spid="441"/>
                                        </p:tgtEl>
                                      </p:cBhvr>
                                    </p:animEffect>
                                  </p:childTnLst>
                                </p:cTn>
                              </p:par>
                              <p:par>
                                <p:cTn id="14" presetID="10" presetClass="entr" presetSubtype="0" fill="hold" nodeType="withEffect">
                                  <p:stCondLst>
                                    <p:cond delay="1500"/>
                                  </p:stCondLst>
                                  <p:childTnLst>
                                    <p:set>
                                      <p:cBhvr>
                                        <p:cTn id="15" dur="1" fill="hold">
                                          <p:stCondLst>
                                            <p:cond delay="0"/>
                                          </p:stCondLst>
                                        </p:cTn>
                                        <p:tgtEl>
                                          <p:spTgt spid="442"/>
                                        </p:tgtEl>
                                        <p:attrNameLst>
                                          <p:attrName>style.visibility</p:attrName>
                                        </p:attrNameLst>
                                      </p:cBhvr>
                                      <p:to>
                                        <p:strVal val="visible"/>
                                      </p:to>
                                    </p:set>
                                    <p:animEffect transition="in" filter="fade">
                                      <p:cBhvr>
                                        <p:cTn id="16" dur="500"/>
                                        <p:tgtEl>
                                          <p:spTgt spid="442"/>
                                        </p:tgtEl>
                                      </p:cBhvr>
                                    </p:animEffect>
                                  </p:childTnLst>
                                </p:cTn>
                              </p:par>
                              <p:par>
                                <p:cTn id="17" presetID="10" presetClass="entr" presetSubtype="0" fill="hold" nodeType="withEffect">
                                  <p:stCondLst>
                                    <p:cond delay="2000"/>
                                  </p:stCondLst>
                                  <p:childTnLst>
                                    <p:set>
                                      <p:cBhvr>
                                        <p:cTn id="18" dur="1" fill="hold">
                                          <p:stCondLst>
                                            <p:cond delay="0"/>
                                          </p:stCondLst>
                                        </p:cTn>
                                        <p:tgtEl>
                                          <p:spTgt spid="443"/>
                                        </p:tgtEl>
                                        <p:attrNameLst>
                                          <p:attrName>style.visibility</p:attrName>
                                        </p:attrNameLst>
                                      </p:cBhvr>
                                      <p:to>
                                        <p:strVal val="visible"/>
                                      </p:to>
                                    </p:set>
                                    <p:animEffect transition="in" filter="fade">
                                      <p:cBhvr>
                                        <p:cTn id="19" dur="500"/>
                                        <p:tgtEl>
                                          <p:spTgt spid="443"/>
                                        </p:tgtEl>
                                      </p:cBhvr>
                                    </p:animEffect>
                                  </p:childTnLst>
                                </p:cTn>
                              </p:par>
                              <p:par>
                                <p:cTn id="20" presetID="8" presetClass="emph" presetSubtype="0" fill="hold" nodeType="withEffect">
                                  <p:stCondLst>
                                    <p:cond delay="0"/>
                                  </p:stCondLst>
                                  <p:childTnLst>
                                    <p:animRot by="-21600000">
                                      <p:cBhvr>
                                        <p:cTn id="21" dur="2250" fill="hold"/>
                                        <p:tgtEl>
                                          <p:spTgt spid="434"/>
                                        </p:tgtEl>
                                        <p:attrNameLst>
                                          <p:attrName>r</p:attrName>
                                        </p:attrNameLst>
                                      </p:cBhvr>
                                    </p:animRot>
                                  </p:childTnLst>
                                </p:cTn>
                              </p:par>
                              <p:par>
                                <p:cTn id="22" presetID="8" presetClass="emph" presetSubtype="0" fill="hold" nodeType="withEffect">
                                  <p:stCondLst>
                                    <p:cond delay="0"/>
                                  </p:stCondLst>
                                  <p:childTnLst>
                                    <p:animRot by="-21600000">
                                      <p:cBhvr>
                                        <p:cTn id="23" dur="2500" fill="hold"/>
                                        <p:tgtEl>
                                          <p:spTgt spid="435"/>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436"/>
                                        </p:tgtEl>
                                        <p:attrNameLst>
                                          <p:attrName>r</p:attrName>
                                        </p:attrNameLst>
                                      </p:cBhvr>
                                    </p:animRot>
                                  </p:childTnLst>
                                </p:cTn>
                              </p:par>
                              <p:par>
                                <p:cTn id="26" presetID="2" presetClass="entr" presetSubtype="2" fill="hold" nodeType="withEffect">
                                  <p:stCondLst>
                                    <p:cond delay="500"/>
                                  </p:stCondLst>
                                  <p:childTnLst>
                                    <p:set>
                                      <p:cBhvr>
                                        <p:cTn id="27" dur="1" fill="hold">
                                          <p:stCondLst>
                                            <p:cond delay="0"/>
                                          </p:stCondLst>
                                        </p:cTn>
                                        <p:tgtEl>
                                          <p:spTgt spid="439"/>
                                        </p:tgtEl>
                                        <p:attrNameLst>
                                          <p:attrName>style.visibility</p:attrName>
                                        </p:attrNameLst>
                                      </p:cBhvr>
                                      <p:to>
                                        <p:strVal val="visible"/>
                                      </p:to>
                                    </p:set>
                                    <p:anim calcmode="lin" valueType="num">
                                      <p:cBhvr additive="base">
                                        <p:cTn id="28" dur="5000"/>
                                        <p:tgtEl>
                                          <p:spTgt spid="439"/>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500"/>
                                  </p:stCondLst>
                                  <p:childTnLst>
                                    <p:set>
                                      <p:cBhvr>
                                        <p:cTn id="30" dur="1" fill="hold">
                                          <p:stCondLst>
                                            <p:cond delay="0"/>
                                          </p:stCondLst>
                                        </p:cTn>
                                        <p:tgtEl>
                                          <p:spTgt spid="440"/>
                                        </p:tgtEl>
                                        <p:attrNameLst>
                                          <p:attrName>style.visibility</p:attrName>
                                        </p:attrNameLst>
                                      </p:cBhvr>
                                      <p:to>
                                        <p:strVal val="visible"/>
                                      </p:to>
                                    </p:set>
                                    <p:anim calcmode="lin" valueType="num">
                                      <p:cBhvr additive="base">
                                        <p:cTn id="31" dur="5000"/>
                                        <p:tgtEl>
                                          <p:spTgt spid="440"/>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444"/>
                                        </p:tgtEl>
                                        <p:attrNameLst>
                                          <p:attrName>style.visibility</p:attrName>
                                        </p:attrNameLst>
                                      </p:cBhvr>
                                      <p:to>
                                        <p:strVal val="visible"/>
                                      </p:to>
                                    </p:set>
                                    <p:anim calcmode="lin" valueType="num">
                                      <p:cBhvr additive="base">
                                        <p:cTn id="36" dur="250"/>
                                        <p:tgtEl>
                                          <p:spTgt spid="444"/>
                                        </p:tgtEl>
                                        <p:attrNameLst>
                                          <p:attrName>ppt_w</p:attrName>
                                        </p:attrNameLst>
                                      </p:cBhvr>
                                      <p:tavLst>
                                        <p:tav tm="0">
                                          <p:val>
                                            <p:fltVal val="0"/>
                                          </p:val>
                                        </p:tav>
                                        <p:tav tm="100000">
                                          <p:val>
                                            <p:strVal val="#ppt_w"/>
                                          </p:val>
                                        </p:tav>
                                      </p:tavLst>
                                    </p:anim>
                                    <p:anim calcmode="lin" valueType="num">
                                      <p:cBhvr additive="base">
                                        <p:cTn id="37" dur="250"/>
                                        <p:tgtEl>
                                          <p:spTgt spid="44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447"/>
                                        </p:tgtEl>
                                        <p:attrNameLst>
                                          <p:attrName>style.visibility</p:attrName>
                                        </p:attrNameLst>
                                      </p:cBhvr>
                                      <p:to>
                                        <p:strVal val="visible"/>
                                      </p:to>
                                    </p:set>
                                    <p:anim calcmode="lin" valueType="num">
                                      <p:cBhvr additive="base">
                                        <p:cTn id="42" dur="250"/>
                                        <p:tgtEl>
                                          <p:spTgt spid="447"/>
                                        </p:tgtEl>
                                        <p:attrNameLst>
                                          <p:attrName>ppt_w</p:attrName>
                                        </p:attrNameLst>
                                      </p:cBhvr>
                                      <p:tavLst>
                                        <p:tav tm="0">
                                          <p:val>
                                            <p:fltVal val="0"/>
                                          </p:val>
                                        </p:tav>
                                        <p:tav tm="100000">
                                          <p:val>
                                            <p:strVal val="#ppt_w"/>
                                          </p:val>
                                        </p:tav>
                                      </p:tavLst>
                                    </p:anim>
                                    <p:anim calcmode="lin" valueType="num">
                                      <p:cBhvr additive="base">
                                        <p:cTn id="43" dur="250"/>
                                        <p:tgtEl>
                                          <p:spTgt spid="44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1000"/>
                                  </p:stCondLst>
                                  <p:childTnLst>
                                    <p:set>
                                      <p:cBhvr>
                                        <p:cTn id="47" dur="1" fill="hold">
                                          <p:stCondLst>
                                            <p:cond delay="0"/>
                                          </p:stCondLst>
                                        </p:cTn>
                                        <p:tgtEl>
                                          <p:spTgt spid="445"/>
                                        </p:tgtEl>
                                        <p:attrNameLst>
                                          <p:attrName>style.visibility</p:attrName>
                                        </p:attrNameLst>
                                      </p:cBhvr>
                                      <p:to>
                                        <p:strVal val="visible"/>
                                      </p:to>
                                    </p:set>
                                    <p:anim calcmode="lin" valueType="num">
                                      <p:cBhvr additive="base">
                                        <p:cTn id="48" dur="250"/>
                                        <p:tgtEl>
                                          <p:spTgt spid="445"/>
                                        </p:tgtEl>
                                        <p:attrNameLst>
                                          <p:attrName>ppt_w</p:attrName>
                                        </p:attrNameLst>
                                      </p:cBhvr>
                                      <p:tavLst>
                                        <p:tav tm="0">
                                          <p:val>
                                            <p:fltVal val="0"/>
                                          </p:val>
                                        </p:tav>
                                        <p:tav tm="100000">
                                          <p:val>
                                            <p:strVal val="#ppt_w"/>
                                          </p:val>
                                        </p:tav>
                                      </p:tavLst>
                                    </p:anim>
                                    <p:anim calcmode="lin" valueType="num">
                                      <p:cBhvr additive="base">
                                        <p:cTn id="49" dur="250"/>
                                        <p:tgtEl>
                                          <p:spTgt spid="44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1000"/>
                                  </p:stCondLst>
                                  <p:childTnLst>
                                    <p:set>
                                      <p:cBhvr>
                                        <p:cTn id="53" dur="1" fill="hold">
                                          <p:stCondLst>
                                            <p:cond delay="0"/>
                                          </p:stCondLst>
                                        </p:cTn>
                                        <p:tgtEl>
                                          <p:spTgt spid="446"/>
                                        </p:tgtEl>
                                        <p:attrNameLst>
                                          <p:attrName>style.visibility</p:attrName>
                                        </p:attrNameLst>
                                      </p:cBhvr>
                                      <p:to>
                                        <p:strVal val="visible"/>
                                      </p:to>
                                    </p:set>
                                    <p:anim calcmode="lin" valueType="num">
                                      <p:cBhvr additive="base">
                                        <p:cTn id="54" dur="250"/>
                                        <p:tgtEl>
                                          <p:spTgt spid="446"/>
                                        </p:tgtEl>
                                        <p:attrNameLst>
                                          <p:attrName>ppt_w</p:attrName>
                                        </p:attrNameLst>
                                      </p:cBhvr>
                                      <p:tavLst>
                                        <p:tav tm="0">
                                          <p:val>
                                            <p:fltVal val="0"/>
                                          </p:val>
                                        </p:tav>
                                        <p:tav tm="100000">
                                          <p:val>
                                            <p:strVal val="#ppt_w"/>
                                          </p:val>
                                        </p:tav>
                                      </p:tavLst>
                                    </p:anim>
                                    <p:anim calcmode="lin" valueType="num">
                                      <p:cBhvr additive="base">
                                        <p:cTn id="55" dur="250"/>
                                        <p:tgtEl>
                                          <p:spTgt spid="4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14"/>
          <p:cNvPicPr preferRelativeResize="0"/>
          <p:nvPr/>
        </p:nvPicPr>
        <p:blipFill rotWithShape="1">
          <a:blip r:embed="rId3"/>
          <a:srcRect/>
          <a:stretch>
            <a:fillRect/>
          </a:stretch>
        </p:blipFill>
        <p:spPr>
          <a:xfrm>
            <a:off x="10494163" y="3769131"/>
            <a:ext cx="1086500" cy="1182926"/>
          </a:xfrm>
          <a:prstGeom prst="rect">
            <a:avLst/>
          </a:prstGeom>
          <a:noFill/>
          <a:ln>
            <a:noFill/>
          </a:ln>
        </p:spPr>
      </p:pic>
      <p:pic>
        <p:nvPicPr>
          <p:cNvPr id="455" name="Google Shape;455;p14"/>
          <p:cNvPicPr preferRelativeResize="0"/>
          <p:nvPr/>
        </p:nvPicPr>
        <p:blipFill rotWithShape="1">
          <a:blip r:embed="rId4"/>
          <a:srcRect/>
          <a:stretch>
            <a:fillRect/>
          </a:stretch>
        </p:blipFill>
        <p:spPr>
          <a:xfrm>
            <a:off x="9776937" y="4515854"/>
            <a:ext cx="812889" cy="885032"/>
          </a:xfrm>
          <a:prstGeom prst="rect">
            <a:avLst/>
          </a:prstGeom>
          <a:noFill/>
          <a:ln>
            <a:noFill/>
          </a:ln>
        </p:spPr>
      </p:pic>
      <p:pic>
        <p:nvPicPr>
          <p:cNvPr id="456" name="Google Shape;456;p14"/>
          <p:cNvPicPr preferRelativeResize="0"/>
          <p:nvPr/>
        </p:nvPicPr>
        <p:blipFill rotWithShape="1">
          <a:blip r:embed="rId5"/>
          <a:srcRect/>
          <a:stretch>
            <a:fillRect/>
          </a:stretch>
        </p:blipFill>
        <p:spPr>
          <a:xfrm>
            <a:off x="10361978" y="5130389"/>
            <a:ext cx="520391" cy="566575"/>
          </a:xfrm>
          <a:prstGeom prst="rect">
            <a:avLst/>
          </a:prstGeom>
          <a:noFill/>
          <a:ln>
            <a:noFill/>
          </a:ln>
        </p:spPr>
      </p:pic>
      <p:sp>
        <p:nvSpPr>
          <p:cNvPr id="457" name="Google Shape;457;p14"/>
          <p:cNvSpPr/>
          <p:nvPr/>
        </p:nvSpPr>
        <p:spPr>
          <a:xfrm>
            <a:off x="832636" y="199869"/>
            <a:ext cx="10526728" cy="1604597"/>
          </a:xfrm>
          <a:prstGeom prst="snip2DiagRect">
            <a:avLst>
              <a:gd name="adj1" fmla="val 0"/>
              <a:gd name="adj2" fmla="val 16667"/>
            </a:avLst>
          </a:prstGeom>
          <a:solidFill>
            <a:schemeClr val="lt2"/>
          </a:solidFill>
          <a:ln w="15875" cap="rnd" cmpd="sng">
            <a:solidFill>
              <a:srgbClr val="745F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Times New Roman" panose="02020603050405020304"/>
              <a:buNone/>
            </a:pPr>
            <a:r>
              <a:rPr lang="en-US" sz="3600" b="1">
                <a:solidFill>
                  <a:srgbClr val="000000"/>
                </a:solidFill>
                <a:latin typeface="Times New Roman" panose="02020603050405020304"/>
                <a:ea typeface="Times New Roman" panose="02020603050405020304"/>
                <a:cs typeface="Times New Roman" panose="02020603050405020304"/>
                <a:sym typeface="Times New Roman" panose="02020603050405020304"/>
              </a:rPr>
              <a:t>Chữ viết của người Chăm có nguồn gốc từ văn tự nào?</a:t>
            </a:r>
            <a:endParaRPr sz="36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58" name="Google Shape;458;p14"/>
          <p:cNvSpPr/>
          <p:nvPr/>
        </p:nvSpPr>
        <p:spPr>
          <a:xfrm>
            <a:off x="1110220" y="1949346"/>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A. Chữ hình nêm</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9" name="Google Shape;459;p14"/>
          <p:cNvSpPr/>
          <p:nvPr/>
        </p:nvSpPr>
        <p:spPr>
          <a:xfrm>
            <a:off x="-683345" y="4902196"/>
            <a:ext cx="567114" cy="34921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60" name="Google Shape;460;p14"/>
          <p:cNvSpPr/>
          <p:nvPr/>
        </p:nvSpPr>
        <p:spPr>
          <a:xfrm>
            <a:off x="13632602" y="4702499"/>
            <a:ext cx="891420" cy="548907"/>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61" name="Google Shape;461;p14"/>
          <p:cNvSpPr/>
          <p:nvPr/>
        </p:nvSpPr>
        <p:spPr>
          <a:xfrm>
            <a:off x="6130614" y="1949346"/>
            <a:ext cx="4906799" cy="77500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B. Chữ Phạn</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2" name="Google Shape;462;p14"/>
          <p:cNvSpPr/>
          <p:nvPr/>
        </p:nvSpPr>
        <p:spPr>
          <a:xfrm>
            <a:off x="1110220" y="2838518"/>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C. </a:t>
            </a:r>
            <a:r>
              <a:rPr lang="en-US" sz="3200">
                <a:solidFill>
                  <a:srgbClr val="000000"/>
                </a:solidFill>
                <a:latin typeface="Arial" panose="020B0604020202020204"/>
                <a:ea typeface="Arial" panose="020B0604020202020204"/>
                <a:cs typeface="Arial" panose="020B0604020202020204"/>
                <a:sym typeface="Arial" panose="020B0604020202020204"/>
              </a:rPr>
              <a:t>Chữ tượng hình</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3" name="Google Shape;463;p14"/>
          <p:cNvSpPr/>
          <p:nvPr/>
        </p:nvSpPr>
        <p:spPr>
          <a:xfrm>
            <a:off x="6130615" y="2842707"/>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D. Chữ tượng ý</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64" name="Google Shape;464;p14"/>
          <p:cNvPicPr preferRelativeResize="0"/>
          <p:nvPr/>
        </p:nvPicPr>
        <p:blipFill rotWithShape="1">
          <a:blip r:embed="rId6"/>
          <a:srcRect/>
          <a:stretch>
            <a:fillRect/>
          </a:stretch>
        </p:blipFill>
        <p:spPr>
          <a:xfrm>
            <a:off x="5211296" y="1974821"/>
            <a:ext cx="805722" cy="708059"/>
          </a:xfrm>
          <a:prstGeom prst="rect">
            <a:avLst/>
          </a:prstGeom>
          <a:solidFill>
            <a:srgbClr val="C00000"/>
          </a:solidFill>
          <a:ln>
            <a:noFill/>
          </a:ln>
        </p:spPr>
      </p:pic>
      <p:pic>
        <p:nvPicPr>
          <p:cNvPr id="465" name="Google Shape;465;p14"/>
          <p:cNvPicPr preferRelativeResize="0"/>
          <p:nvPr/>
        </p:nvPicPr>
        <p:blipFill rotWithShape="1">
          <a:blip r:embed="rId7"/>
          <a:srcRect r="3472"/>
          <a:stretch>
            <a:fillRect/>
          </a:stretch>
        </p:blipFill>
        <p:spPr>
          <a:xfrm>
            <a:off x="5212482" y="2871882"/>
            <a:ext cx="804536" cy="704088"/>
          </a:xfrm>
          <a:prstGeom prst="rect">
            <a:avLst/>
          </a:prstGeom>
          <a:solidFill>
            <a:srgbClr val="C00000"/>
          </a:solidFill>
          <a:ln>
            <a:noFill/>
          </a:ln>
        </p:spPr>
      </p:pic>
      <p:pic>
        <p:nvPicPr>
          <p:cNvPr id="466" name="Google Shape;466;p14"/>
          <p:cNvPicPr preferRelativeResize="0"/>
          <p:nvPr/>
        </p:nvPicPr>
        <p:blipFill rotWithShape="1">
          <a:blip r:embed="rId6"/>
          <a:srcRect/>
          <a:stretch>
            <a:fillRect/>
          </a:stretch>
        </p:blipFill>
        <p:spPr>
          <a:xfrm>
            <a:off x="10232671" y="2883479"/>
            <a:ext cx="804742" cy="707197"/>
          </a:xfrm>
          <a:prstGeom prst="rect">
            <a:avLst/>
          </a:prstGeom>
          <a:solidFill>
            <a:srgbClr val="C00000"/>
          </a:solidFill>
          <a:ln>
            <a:noFill/>
          </a:ln>
        </p:spPr>
      </p:pic>
      <p:pic>
        <p:nvPicPr>
          <p:cNvPr id="467" name="Google Shape;467;p14"/>
          <p:cNvPicPr preferRelativeResize="0"/>
          <p:nvPr/>
        </p:nvPicPr>
        <p:blipFill rotWithShape="1">
          <a:blip r:embed="rId8"/>
          <a:srcRect/>
          <a:stretch>
            <a:fillRect/>
          </a:stretch>
        </p:blipFill>
        <p:spPr>
          <a:xfrm>
            <a:off x="10232671" y="2026493"/>
            <a:ext cx="804742" cy="643793"/>
          </a:xfrm>
          <a:prstGeom prst="rect">
            <a:avLst/>
          </a:prstGeom>
          <a:solidFill>
            <a:srgbClr val="000066"/>
          </a:solidFill>
          <a:ln>
            <a:noFill/>
          </a:ln>
        </p:spPr>
      </p:pic>
      <p:sp>
        <p:nvSpPr>
          <p:cNvPr id="468" name="Google Shape;468;p14">
            <a:hlinkClick r:id="rId9" action="ppaction://hlinksldjump"/>
          </p:cNvPr>
          <p:cNvSpPr/>
          <p:nvPr/>
        </p:nvSpPr>
        <p:spPr>
          <a:xfrm>
            <a:off x="4667494" y="4702499"/>
            <a:ext cx="2359211" cy="110490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DCADCB"/>
                </a:solidFill>
                <a:latin typeface="Times New Roman" panose="02020603050405020304"/>
                <a:ea typeface="Times New Roman" panose="02020603050405020304"/>
                <a:cs typeface="Times New Roman" panose="02020603050405020304"/>
                <a:sym typeface="Times New Roman" panose="02020603050405020304"/>
              </a:rPr>
              <a:t>Sile chính</a:t>
            </a:r>
            <a:endParaRPr sz="2400">
              <a:solidFill>
                <a:srgbClr val="DCADCB"/>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69" name="Google Shape;469;p14"/>
          <p:cNvSpPr txBox="1"/>
          <p:nvPr/>
        </p:nvSpPr>
        <p:spPr>
          <a:xfrm>
            <a:off x="10361978" y="6521824"/>
            <a:ext cx="1726928" cy="369332"/>
          </a:xfrm>
          <a:prstGeom prst="rect">
            <a:avLst/>
          </a:prstGeom>
          <a:solidFill>
            <a:schemeClr val="lt1"/>
          </a:solidFill>
          <a:ln w="15875" cap="rnd"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panose="020B0502020202020204"/>
              <a:ea typeface="Century Gothic" panose="020B0502020202020204"/>
              <a:cs typeface="Century Gothic" panose="020B0502020202020204"/>
              <a:sym typeface="Century Gothic" panose="020B0502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500"/>
                                        <p:tgtEl>
                                          <p:spTgt spid="457"/>
                                        </p:tgtEl>
                                      </p:cBhvr>
                                    </p:animEffect>
                                  </p:childTnLst>
                                </p:cTn>
                              </p:par>
                              <p:par>
                                <p:cTn id="8" presetID="10" presetClass="entr" presetSubtype="0" fill="hold" nodeType="withEffect">
                                  <p:stCondLst>
                                    <p:cond delay="500"/>
                                  </p:stCondLst>
                                  <p:childTnLst>
                                    <p:set>
                                      <p:cBhvr>
                                        <p:cTn id="9" dur="1" fill="hold">
                                          <p:stCondLst>
                                            <p:cond delay="0"/>
                                          </p:stCondLst>
                                        </p:cTn>
                                        <p:tgtEl>
                                          <p:spTgt spid="458"/>
                                        </p:tgtEl>
                                        <p:attrNameLst>
                                          <p:attrName>style.visibility</p:attrName>
                                        </p:attrNameLst>
                                      </p:cBhvr>
                                      <p:to>
                                        <p:strVal val="visible"/>
                                      </p:to>
                                    </p:set>
                                    <p:animEffect transition="in" filter="fade">
                                      <p:cBhvr>
                                        <p:cTn id="10" dur="500"/>
                                        <p:tgtEl>
                                          <p:spTgt spid="458"/>
                                        </p:tgtEl>
                                      </p:cBhvr>
                                    </p:animEffect>
                                  </p:childTnLst>
                                </p:cTn>
                              </p:par>
                              <p:par>
                                <p:cTn id="11" presetID="10" presetClass="entr" presetSubtype="0" fill="hold" nodeType="withEffect">
                                  <p:stCondLst>
                                    <p:cond delay="1000"/>
                                  </p:stCondLst>
                                  <p:childTnLst>
                                    <p:set>
                                      <p:cBhvr>
                                        <p:cTn id="12" dur="1" fill="hold">
                                          <p:stCondLst>
                                            <p:cond delay="0"/>
                                          </p:stCondLst>
                                        </p:cTn>
                                        <p:tgtEl>
                                          <p:spTgt spid="461"/>
                                        </p:tgtEl>
                                        <p:attrNameLst>
                                          <p:attrName>style.visibility</p:attrName>
                                        </p:attrNameLst>
                                      </p:cBhvr>
                                      <p:to>
                                        <p:strVal val="visible"/>
                                      </p:to>
                                    </p:set>
                                    <p:animEffect transition="in" filter="fade">
                                      <p:cBhvr>
                                        <p:cTn id="13" dur="500"/>
                                        <p:tgtEl>
                                          <p:spTgt spid="461"/>
                                        </p:tgtEl>
                                      </p:cBhvr>
                                    </p:animEffect>
                                  </p:childTnLst>
                                </p:cTn>
                              </p:par>
                              <p:par>
                                <p:cTn id="14" presetID="10" presetClass="entr" presetSubtype="0" fill="hold" nodeType="withEffect">
                                  <p:stCondLst>
                                    <p:cond delay="1500"/>
                                  </p:stCondLst>
                                  <p:childTnLst>
                                    <p:set>
                                      <p:cBhvr>
                                        <p:cTn id="15" dur="1" fill="hold">
                                          <p:stCondLst>
                                            <p:cond delay="0"/>
                                          </p:stCondLst>
                                        </p:cTn>
                                        <p:tgtEl>
                                          <p:spTgt spid="462"/>
                                        </p:tgtEl>
                                        <p:attrNameLst>
                                          <p:attrName>style.visibility</p:attrName>
                                        </p:attrNameLst>
                                      </p:cBhvr>
                                      <p:to>
                                        <p:strVal val="visible"/>
                                      </p:to>
                                    </p:set>
                                    <p:animEffect transition="in" filter="fade">
                                      <p:cBhvr>
                                        <p:cTn id="16" dur="500"/>
                                        <p:tgtEl>
                                          <p:spTgt spid="462"/>
                                        </p:tgtEl>
                                      </p:cBhvr>
                                    </p:animEffect>
                                  </p:childTnLst>
                                </p:cTn>
                              </p:par>
                              <p:par>
                                <p:cTn id="17" presetID="10" presetClass="entr" presetSubtype="0" fill="hold" nodeType="withEffect">
                                  <p:stCondLst>
                                    <p:cond delay="2000"/>
                                  </p:stCondLst>
                                  <p:childTnLst>
                                    <p:set>
                                      <p:cBhvr>
                                        <p:cTn id="18" dur="1" fill="hold">
                                          <p:stCondLst>
                                            <p:cond delay="0"/>
                                          </p:stCondLst>
                                        </p:cTn>
                                        <p:tgtEl>
                                          <p:spTgt spid="463"/>
                                        </p:tgtEl>
                                        <p:attrNameLst>
                                          <p:attrName>style.visibility</p:attrName>
                                        </p:attrNameLst>
                                      </p:cBhvr>
                                      <p:to>
                                        <p:strVal val="visible"/>
                                      </p:to>
                                    </p:set>
                                    <p:animEffect transition="in" filter="fade">
                                      <p:cBhvr>
                                        <p:cTn id="19" dur="500"/>
                                        <p:tgtEl>
                                          <p:spTgt spid="463"/>
                                        </p:tgtEl>
                                      </p:cBhvr>
                                    </p:animEffect>
                                  </p:childTnLst>
                                </p:cTn>
                              </p:par>
                              <p:par>
                                <p:cTn id="20" presetID="8" presetClass="emph" presetSubtype="0" fill="hold" nodeType="withEffect">
                                  <p:stCondLst>
                                    <p:cond delay="0"/>
                                  </p:stCondLst>
                                  <p:childTnLst>
                                    <p:animRot by="-21600000">
                                      <p:cBhvr>
                                        <p:cTn id="21" dur="2250" fill="hold"/>
                                        <p:tgtEl>
                                          <p:spTgt spid="454"/>
                                        </p:tgtEl>
                                        <p:attrNameLst>
                                          <p:attrName>r</p:attrName>
                                        </p:attrNameLst>
                                      </p:cBhvr>
                                    </p:animRot>
                                  </p:childTnLst>
                                </p:cTn>
                              </p:par>
                              <p:par>
                                <p:cTn id="22" presetID="8" presetClass="emph" presetSubtype="0" fill="hold" nodeType="withEffect">
                                  <p:stCondLst>
                                    <p:cond delay="0"/>
                                  </p:stCondLst>
                                  <p:childTnLst>
                                    <p:animRot by="-21600000">
                                      <p:cBhvr>
                                        <p:cTn id="23" dur="2500" fill="hold"/>
                                        <p:tgtEl>
                                          <p:spTgt spid="455"/>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456"/>
                                        </p:tgtEl>
                                        <p:attrNameLst>
                                          <p:attrName>r</p:attrName>
                                        </p:attrNameLst>
                                      </p:cBhvr>
                                    </p:animRot>
                                  </p:childTnLst>
                                </p:cTn>
                              </p:par>
                              <p:par>
                                <p:cTn id="26" presetID="2" presetClass="entr" presetSubtype="2" fill="hold" nodeType="withEffect">
                                  <p:stCondLst>
                                    <p:cond delay="500"/>
                                  </p:stCondLst>
                                  <p:childTnLst>
                                    <p:set>
                                      <p:cBhvr>
                                        <p:cTn id="27" dur="1" fill="hold">
                                          <p:stCondLst>
                                            <p:cond delay="0"/>
                                          </p:stCondLst>
                                        </p:cTn>
                                        <p:tgtEl>
                                          <p:spTgt spid="459"/>
                                        </p:tgtEl>
                                        <p:attrNameLst>
                                          <p:attrName>style.visibility</p:attrName>
                                        </p:attrNameLst>
                                      </p:cBhvr>
                                      <p:to>
                                        <p:strVal val="visible"/>
                                      </p:to>
                                    </p:set>
                                    <p:anim calcmode="lin" valueType="num">
                                      <p:cBhvr additive="base">
                                        <p:cTn id="28" dur="5000"/>
                                        <p:tgtEl>
                                          <p:spTgt spid="459"/>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500"/>
                                  </p:stCondLst>
                                  <p:childTnLst>
                                    <p:set>
                                      <p:cBhvr>
                                        <p:cTn id="30" dur="1" fill="hold">
                                          <p:stCondLst>
                                            <p:cond delay="0"/>
                                          </p:stCondLst>
                                        </p:cTn>
                                        <p:tgtEl>
                                          <p:spTgt spid="460"/>
                                        </p:tgtEl>
                                        <p:attrNameLst>
                                          <p:attrName>style.visibility</p:attrName>
                                        </p:attrNameLst>
                                      </p:cBhvr>
                                      <p:to>
                                        <p:strVal val="visible"/>
                                      </p:to>
                                    </p:set>
                                    <p:anim calcmode="lin" valueType="num">
                                      <p:cBhvr additive="base">
                                        <p:cTn id="31" dur="5000"/>
                                        <p:tgtEl>
                                          <p:spTgt spid="460"/>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464"/>
                                        </p:tgtEl>
                                        <p:attrNameLst>
                                          <p:attrName>style.visibility</p:attrName>
                                        </p:attrNameLst>
                                      </p:cBhvr>
                                      <p:to>
                                        <p:strVal val="visible"/>
                                      </p:to>
                                    </p:set>
                                    <p:anim calcmode="lin" valueType="num">
                                      <p:cBhvr additive="base">
                                        <p:cTn id="36" dur="250"/>
                                        <p:tgtEl>
                                          <p:spTgt spid="464"/>
                                        </p:tgtEl>
                                        <p:attrNameLst>
                                          <p:attrName>ppt_w</p:attrName>
                                        </p:attrNameLst>
                                      </p:cBhvr>
                                      <p:tavLst>
                                        <p:tav tm="0">
                                          <p:val>
                                            <p:fltVal val="0"/>
                                          </p:val>
                                        </p:tav>
                                        <p:tav tm="100000">
                                          <p:val>
                                            <p:strVal val="#ppt_w"/>
                                          </p:val>
                                        </p:tav>
                                      </p:tavLst>
                                    </p:anim>
                                    <p:anim calcmode="lin" valueType="num">
                                      <p:cBhvr additive="base">
                                        <p:cTn id="37" dur="250"/>
                                        <p:tgtEl>
                                          <p:spTgt spid="46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467"/>
                                        </p:tgtEl>
                                        <p:attrNameLst>
                                          <p:attrName>style.visibility</p:attrName>
                                        </p:attrNameLst>
                                      </p:cBhvr>
                                      <p:to>
                                        <p:strVal val="visible"/>
                                      </p:to>
                                    </p:set>
                                    <p:anim calcmode="lin" valueType="num">
                                      <p:cBhvr additive="base">
                                        <p:cTn id="42" dur="250"/>
                                        <p:tgtEl>
                                          <p:spTgt spid="467"/>
                                        </p:tgtEl>
                                        <p:attrNameLst>
                                          <p:attrName>ppt_w</p:attrName>
                                        </p:attrNameLst>
                                      </p:cBhvr>
                                      <p:tavLst>
                                        <p:tav tm="0">
                                          <p:val>
                                            <p:fltVal val="0"/>
                                          </p:val>
                                        </p:tav>
                                        <p:tav tm="100000">
                                          <p:val>
                                            <p:strVal val="#ppt_w"/>
                                          </p:val>
                                        </p:tav>
                                      </p:tavLst>
                                    </p:anim>
                                    <p:anim calcmode="lin" valueType="num">
                                      <p:cBhvr additive="base">
                                        <p:cTn id="43" dur="250"/>
                                        <p:tgtEl>
                                          <p:spTgt spid="46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1000"/>
                                  </p:stCondLst>
                                  <p:childTnLst>
                                    <p:set>
                                      <p:cBhvr>
                                        <p:cTn id="47" dur="1" fill="hold">
                                          <p:stCondLst>
                                            <p:cond delay="0"/>
                                          </p:stCondLst>
                                        </p:cTn>
                                        <p:tgtEl>
                                          <p:spTgt spid="465"/>
                                        </p:tgtEl>
                                        <p:attrNameLst>
                                          <p:attrName>style.visibility</p:attrName>
                                        </p:attrNameLst>
                                      </p:cBhvr>
                                      <p:to>
                                        <p:strVal val="visible"/>
                                      </p:to>
                                    </p:set>
                                    <p:anim calcmode="lin" valueType="num">
                                      <p:cBhvr additive="base">
                                        <p:cTn id="48" dur="250"/>
                                        <p:tgtEl>
                                          <p:spTgt spid="465"/>
                                        </p:tgtEl>
                                        <p:attrNameLst>
                                          <p:attrName>ppt_w</p:attrName>
                                        </p:attrNameLst>
                                      </p:cBhvr>
                                      <p:tavLst>
                                        <p:tav tm="0">
                                          <p:val>
                                            <p:fltVal val="0"/>
                                          </p:val>
                                        </p:tav>
                                        <p:tav tm="100000">
                                          <p:val>
                                            <p:strVal val="#ppt_w"/>
                                          </p:val>
                                        </p:tav>
                                      </p:tavLst>
                                    </p:anim>
                                    <p:anim calcmode="lin" valueType="num">
                                      <p:cBhvr additive="base">
                                        <p:cTn id="49" dur="250"/>
                                        <p:tgtEl>
                                          <p:spTgt spid="46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1000"/>
                                  </p:stCondLst>
                                  <p:childTnLst>
                                    <p:set>
                                      <p:cBhvr>
                                        <p:cTn id="53" dur="1" fill="hold">
                                          <p:stCondLst>
                                            <p:cond delay="0"/>
                                          </p:stCondLst>
                                        </p:cTn>
                                        <p:tgtEl>
                                          <p:spTgt spid="466"/>
                                        </p:tgtEl>
                                        <p:attrNameLst>
                                          <p:attrName>style.visibility</p:attrName>
                                        </p:attrNameLst>
                                      </p:cBhvr>
                                      <p:to>
                                        <p:strVal val="visible"/>
                                      </p:to>
                                    </p:set>
                                    <p:anim calcmode="lin" valueType="num">
                                      <p:cBhvr additive="base">
                                        <p:cTn id="54" dur="250"/>
                                        <p:tgtEl>
                                          <p:spTgt spid="466"/>
                                        </p:tgtEl>
                                        <p:attrNameLst>
                                          <p:attrName>ppt_w</p:attrName>
                                        </p:attrNameLst>
                                      </p:cBhvr>
                                      <p:tavLst>
                                        <p:tav tm="0">
                                          <p:val>
                                            <p:fltVal val="0"/>
                                          </p:val>
                                        </p:tav>
                                        <p:tav tm="100000">
                                          <p:val>
                                            <p:strVal val="#ppt_w"/>
                                          </p:val>
                                        </p:tav>
                                      </p:tavLst>
                                    </p:anim>
                                    <p:anim calcmode="lin" valueType="num">
                                      <p:cBhvr additive="base">
                                        <p:cTn id="55" dur="250"/>
                                        <p:tgtEl>
                                          <p:spTgt spid="4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15"/>
          <p:cNvPicPr preferRelativeResize="0"/>
          <p:nvPr/>
        </p:nvPicPr>
        <p:blipFill rotWithShape="1">
          <a:blip r:embed="rId3"/>
          <a:srcRect/>
          <a:stretch>
            <a:fillRect/>
          </a:stretch>
        </p:blipFill>
        <p:spPr>
          <a:xfrm>
            <a:off x="10494163" y="3769131"/>
            <a:ext cx="1086500" cy="1182926"/>
          </a:xfrm>
          <a:prstGeom prst="rect">
            <a:avLst/>
          </a:prstGeom>
          <a:noFill/>
          <a:ln>
            <a:noFill/>
          </a:ln>
        </p:spPr>
      </p:pic>
      <p:pic>
        <p:nvPicPr>
          <p:cNvPr id="475" name="Google Shape;475;p15"/>
          <p:cNvPicPr preferRelativeResize="0"/>
          <p:nvPr/>
        </p:nvPicPr>
        <p:blipFill rotWithShape="1">
          <a:blip r:embed="rId4"/>
          <a:srcRect/>
          <a:stretch>
            <a:fillRect/>
          </a:stretch>
        </p:blipFill>
        <p:spPr>
          <a:xfrm>
            <a:off x="9776937" y="4515854"/>
            <a:ext cx="812889" cy="885032"/>
          </a:xfrm>
          <a:prstGeom prst="rect">
            <a:avLst/>
          </a:prstGeom>
          <a:noFill/>
          <a:ln>
            <a:noFill/>
          </a:ln>
        </p:spPr>
      </p:pic>
      <p:pic>
        <p:nvPicPr>
          <p:cNvPr id="476" name="Google Shape;476;p15"/>
          <p:cNvPicPr preferRelativeResize="0"/>
          <p:nvPr/>
        </p:nvPicPr>
        <p:blipFill rotWithShape="1">
          <a:blip r:embed="rId5"/>
          <a:srcRect/>
          <a:stretch>
            <a:fillRect/>
          </a:stretch>
        </p:blipFill>
        <p:spPr>
          <a:xfrm>
            <a:off x="10361978" y="5130389"/>
            <a:ext cx="520391" cy="566575"/>
          </a:xfrm>
          <a:prstGeom prst="rect">
            <a:avLst/>
          </a:prstGeom>
          <a:noFill/>
          <a:ln>
            <a:noFill/>
          </a:ln>
        </p:spPr>
      </p:pic>
      <p:sp>
        <p:nvSpPr>
          <p:cNvPr id="477" name="Google Shape;477;p15"/>
          <p:cNvSpPr/>
          <p:nvPr/>
        </p:nvSpPr>
        <p:spPr>
          <a:xfrm>
            <a:off x="1110220" y="199869"/>
            <a:ext cx="9927193" cy="2000890"/>
          </a:xfrm>
          <a:prstGeom prst="snip2DiagRect">
            <a:avLst>
              <a:gd name="adj1" fmla="val 0"/>
              <a:gd name="adj2" fmla="val 16667"/>
            </a:avLst>
          </a:prstGeom>
          <a:solidFill>
            <a:schemeClr val="lt2"/>
          </a:solidFill>
          <a:ln w="9525" cap="rnd" cmpd="sng">
            <a:solidFill>
              <a:srgbClr val="6C7F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Times New Roman" panose="02020603050405020304"/>
              <a:buNone/>
            </a:pPr>
            <a:r>
              <a:rPr lang="en-US" sz="3600" b="1">
                <a:solidFill>
                  <a:srgbClr val="000000"/>
                </a:solidFill>
                <a:latin typeface="Times New Roman" panose="02020603050405020304"/>
                <a:ea typeface="Times New Roman" panose="02020603050405020304"/>
                <a:cs typeface="Times New Roman" panose="02020603050405020304"/>
                <a:sym typeface="Times New Roman" panose="02020603050405020304"/>
              </a:rPr>
              <a:t>Tác phẩm văn học nào của Ấn Độ cổ đại có ảnh hưởng rộng khắp ở các nước Đông Nam Á</a:t>
            </a:r>
            <a:endParaRPr sz="36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78" name="Google Shape;478;p15"/>
          <p:cNvSpPr/>
          <p:nvPr/>
        </p:nvSpPr>
        <p:spPr>
          <a:xfrm>
            <a:off x="1110220" y="2594802"/>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A</a:t>
            </a:r>
            <a:r>
              <a:rPr lang="en-US"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3600">
                <a:solidFill>
                  <a:schemeClr val="dk1"/>
                </a:solidFill>
                <a:latin typeface="Times New Roman" panose="02020603050405020304"/>
                <a:ea typeface="Times New Roman" panose="02020603050405020304"/>
                <a:cs typeface="Times New Roman" panose="02020603050405020304"/>
                <a:sym typeface="Times New Roman" panose="02020603050405020304"/>
              </a:rPr>
              <a:t>Ra-ma-y-a-na</a:t>
            </a:r>
            <a:r>
              <a:rPr lang="en-US" sz="320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3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79" name="Google Shape;479;p15"/>
          <p:cNvSpPr/>
          <p:nvPr/>
        </p:nvSpPr>
        <p:spPr>
          <a:xfrm>
            <a:off x="-683345" y="4902196"/>
            <a:ext cx="567114" cy="34921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80" name="Google Shape;480;p15"/>
          <p:cNvSpPr/>
          <p:nvPr/>
        </p:nvSpPr>
        <p:spPr>
          <a:xfrm>
            <a:off x="13632602" y="4702499"/>
            <a:ext cx="891420" cy="548907"/>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81" name="Google Shape;481;p15"/>
          <p:cNvSpPr/>
          <p:nvPr/>
        </p:nvSpPr>
        <p:spPr>
          <a:xfrm>
            <a:off x="6130615" y="2598991"/>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B. </a:t>
            </a:r>
            <a:r>
              <a:rPr lang="en-US"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Ma ha bha ra ta</a:t>
            </a:r>
            <a:endParaRPr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82" name="Google Shape;482;p15"/>
          <p:cNvSpPr/>
          <p:nvPr/>
        </p:nvSpPr>
        <p:spPr>
          <a:xfrm>
            <a:off x="1110220" y="3483974"/>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C. </a:t>
            </a:r>
            <a:r>
              <a:rPr lang="en-US"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Sơ cun tơ ra</a:t>
            </a:r>
            <a:endParaRPr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83" name="Google Shape;483;p15"/>
          <p:cNvSpPr/>
          <p:nvPr/>
        </p:nvSpPr>
        <p:spPr>
          <a:xfrm>
            <a:off x="6130615" y="3488163"/>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D. </a:t>
            </a:r>
            <a:r>
              <a:rPr lang="en-US" sz="3200">
                <a:solidFill>
                  <a:srgbClr val="000000"/>
                </a:solidFill>
                <a:latin typeface="Times New Roman" panose="02020603050405020304"/>
                <a:ea typeface="Times New Roman" panose="02020603050405020304"/>
                <a:cs typeface="Times New Roman" panose="02020603050405020304"/>
                <a:sym typeface="Times New Roman" panose="02020603050405020304"/>
              </a:rPr>
              <a:t>Vê đa</a:t>
            </a:r>
            <a:endParaRPr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484" name="Google Shape;484;p15"/>
          <p:cNvPicPr preferRelativeResize="0"/>
          <p:nvPr/>
        </p:nvPicPr>
        <p:blipFill rotWithShape="1">
          <a:blip r:embed="rId6"/>
          <a:srcRect r="-5484"/>
          <a:stretch>
            <a:fillRect/>
          </a:stretch>
        </p:blipFill>
        <p:spPr>
          <a:xfrm>
            <a:off x="5212482" y="2606830"/>
            <a:ext cx="804536" cy="708059"/>
          </a:xfrm>
          <a:prstGeom prst="rect">
            <a:avLst/>
          </a:prstGeom>
          <a:solidFill>
            <a:srgbClr val="000066"/>
          </a:solidFill>
          <a:ln>
            <a:noFill/>
          </a:ln>
        </p:spPr>
      </p:pic>
      <p:pic>
        <p:nvPicPr>
          <p:cNvPr id="485" name="Google Shape;485;p15"/>
          <p:cNvPicPr preferRelativeResize="0"/>
          <p:nvPr/>
        </p:nvPicPr>
        <p:blipFill rotWithShape="1">
          <a:blip r:embed="rId7"/>
          <a:srcRect r="3472"/>
          <a:stretch>
            <a:fillRect/>
          </a:stretch>
        </p:blipFill>
        <p:spPr>
          <a:xfrm>
            <a:off x="5212482" y="3503891"/>
            <a:ext cx="804536" cy="704088"/>
          </a:xfrm>
          <a:prstGeom prst="rect">
            <a:avLst/>
          </a:prstGeom>
          <a:solidFill>
            <a:srgbClr val="C00000"/>
          </a:solidFill>
          <a:ln>
            <a:noFill/>
          </a:ln>
        </p:spPr>
      </p:pic>
      <p:pic>
        <p:nvPicPr>
          <p:cNvPr id="486" name="Google Shape;486;p15"/>
          <p:cNvPicPr preferRelativeResize="0"/>
          <p:nvPr/>
        </p:nvPicPr>
        <p:blipFill rotWithShape="1">
          <a:blip r:embed="rId8"/>
          <a:srcRect/>
          <a:stretch>
            <a:fillRect/>
          </a:stretch>
        </p:blipFill>
        <p:spPr>
          <a:xfrm>
            <a:off x="10232671" y="3515488"/>
            <a:ext cx="804742" cy="707197"/>
          </a:xfrm>
          <a:prstGeom prst="rect">
            <a:avLst/>
          </a:prstGeom>
          <a:solidFill>
            <a:srgbClr val="C00000"/>
          </a:solidFill>
          <a:ln>
            <a:noFill/>
          </a:ln>
        </p:spPr>
      </p:pic>
      <p:pic>
        <p:nvPicPr>
          <p:cNvPr id="487" name="Google Shape;487;p15"/>
          <p:cNvPicPr preferRelativeResize="0"/>
          <p:nvPr/>
        </p:nvPicPr>
        <p:blipFill rotWithShape="1">
          <a:blip r:embed="rId8"/>
          <a:srcRect/>
          <a:stretch>
            <a:fillRect/>
          </a:stretch>
        </p:blipFill>
        <p:spPr>
          <a:xfrm>
            <a:off x="10232671" y="2626800"/>
            <a:ext cx="804742" cy="707197"/>
          </a:xfrm>
          <a:prstGeom prst="rect">
            <a:avLst/>
          </a:prstGeom>
          <a:solidFill>
            <a:srgbClr val="C00000"/>
          </a:solidFill>
          <a:ln>
            <a:noFill/>
          </a:ln>
        </p:spPr>
      </p:pic>
      <p:sp>
        <p:nvSpPr>
          <p:cNvPr id="488" name="Google Shape;488;p15">
            <a:hlinkClick r:id="rId9" action="ppaction://hlinksldjump"/>
          </p:cNvPr>
          <p:cNvSpPr/>
          <p:nvPr/>
        </p:nvSpPr>
        <p:spPr>
          <a:xfrm>
            <a:off x="4667494" y="4702499"/>
            <a:ext cx="2359211" cy="110490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DCADCB"/>
                </a:solidFill>
                <a:latin typeface="Times New Roman" panose="02020603050405020304"/>
                <a:ea typeface="Times New Roman" panose="02020603050405020304"/>
                <a:cs typeface="Times New Roman" panose="02020603050405020304"/>
                <a:sym typeface="Times New Roman" panose="02020603050405020304"/>
              </a:rPr>
              <a:t>Sile chính</a:t>
            </a:r>
            <a:endParaRPr sz="2400">
              <a:solidFill>
                <a:srgbClr val="DCADCB"/>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89" name="Google Shape;489;p15"/>
          <p:cNvSpPr txBox="1"/>
          <p:nvPr/>
        </p:nvSpPr>
        <p:spPr>
          <a:xfrm>
            <a:off x="10361978" y="6521824"/>
            <a:ext cx="1726928" cy="369332"/>
          </a:xfrm>
          <a:prstGeom prst="rect">
            <a:avLst/>
          </a:prstGeom>
          <a:solidFill>
            <a:schemeClr val="lt1"/>
          </a:solidFill>
          <a:ln w="15875" cap="rnd"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panose="020B0502020202020204"/>
              <a:ea typeface="Century Gothic" panose="020B0502020202020204"/>
              <a:cs typeface="Century Gothic" panose="020B0502020202020204"/>
              <a:sym typeface="Century Gothic" panose="020B0502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7"/>
                                        </p:tgtEl>
                                        <p:attrNameLst>
                                          <p:attrName>style.visibility</p:attrName>
                                        </p:attrNameLst>
                                      </p:cBhvr>
                                      <p:to>
                                        <p:strVal val="visible"/>
                                      </p:to>
                                    </p:set>
                                    <p:animEffect transition="in" filter="fade">
                                      <p:cBhvr>
                                        <p:cTn id="7" dur="500"/>
                                        <p:tgtEl>
                                          <p:spTgt spid="477"/>
                                        </p:tgtEl>
                                      </p:cBhvr>
                                    </p:animEffect>
                                  </p:childTnLst>
                                </p:cTn>
                              </p:par>
                              <p:par>
                                <p:cTn id="8" presetID="10" presetClass="entr" presetSubtype="0" fill="hold" nodeType="withEffect">
                                  <p:stCondLst>
                                    <p:cond delay="500"/>
                                  </p:stCondLst>
                                  <p:childTnLst>
                                    <p:set>
                                      <p:cBhvr>
                                        <p:cTn id="9" dur="1" fill="hold">
                                          <p:stCondLst>
                                            <p:cond delay="0"/>
                                          </p:stCondLst>
                                        </p:cTn>
                                        <p:tgtEl>
                                          <p:spTgt spid="478"/>
                                        </p:tgtEl>
                                        <p:attrNameLst>
                                          <p:attrName>style.visibility</p:attrName>
                                        </p:attrNameLst>
                                      </p:cBhvr>
                                      <p:to>
                                        <p:strVal val="visible"/>
                                      </p:to>
                                    </p:set>
                                    <p:animEffect transition="in" filter="fade">
                                      <p:cBhvr>
                                        <p:cTn id="10" dur="500"/>
                                        <p:tgtEl>
                                          <p:spTgt spid="478"/>
                                        </p:tgtEl>
                                      </p:cBhvr>
                                    </p:animEffect>
                                  </p:childTnLst>
                                </p:cTn>
                              </p:par>
                              <p:par>
                                <p:cTn id="11" presetID="10" presetClass="entr" presetSubtype="0" fill="hold" nodeType="withEffect">
                                  <p:stCondLst>
                                    <p:cond delay="1000"/>
                                  </p:stCondLst>
                                  <p:childTnLst>
                                    <p:set>
                                      <p:cBhvr>
                                        <p:cTn id="12" dur="1" fill="hold">
                                          <p:stCondLst>
                                            <p:cond delay="0"/>
                                          </p:stCondLst>
                                        </p:cTn>
                                        <p:tgtEl>
                                          <p:spTgt spid="481"/>
                                        </p:tgtEl>
                                        <p:attrNameLst>
                                          <p:attrName>style.visibility</p:attrName>
                                        </p:attrNameLst>
                                      </p:cBhvr>
                                      <p:to>
                                        <p:strVal val="visible"/>
                                      </p:to>
                                    </p:set>
                                    <p:animEffect transition="in" filter="fade">
                                      <p:cBhvr>
                                        <p:cTn id="13" dur="500"/>
                                        <p:tgtEl>
                                          <p:spTgt spid="481"/>
                                        </p:tgtEl>
                                      </p:cBhvr>
                                    </p:animEffect>
                                  </p:childTnLst>
                                </p:cTn>
                              </p:par>
                              <p:par>
                                <p:cTn id="14" presetID="10" presetClass="entr" presetSubtype="0" fill="hold" nodeType="withEffect">
                                  <p:stCondLst>
                                    <p:cond delay="1500"/>
                                  </p:stCondLst>
                                  <p:childTnLst>
                                    <p:set>
                                      <p:cBhvr>
                                        <p:cTn id="15" dur="1" fill="hold">
                                          <p:stCondLst>
                                            <p:cond delay="0"/>
                                          </p:stCondLst>
                                        </p:cTn>
                                        <p:tgtEl>
                                          <p:spTgt spid="482"/>
                                        </p:tgtEl>
                                        <p:attrNameLst>
                                          <p:attrName>style.visibility</p:attrName>
                                        </p:attrNameLst>
                                      </p:cBhvr>
                                      <p:to>
                                        <p:strVal val="visible"/>
                                      </p:to>
                                    </p:set>
                                    <p:animEffect transition="in" filter="fade">
                                      <p:cBhvr>
                                        <p:cTn id="16" dur="500"/>
                                        <p:tgtEl>
                                          <p:spTgt spid="482"/>
                                        </p:tgtEl>
                                      </p:cBhvr>
                                    </p:animEffect>
                                  </p:childTnLst>
                                </p:cTn>
                              </p:par>
                              <p:par>
                                <p:cTn id="17" presetID="10" presetClass="entr" presetSubtype="0" fill="hold" nodeType="withEffect">
                                  <p:stCondLst>
                                    <p:cond delay="2000"/>
                                  </p:stCondLst>
                                  <p:childTnLst>
                                    <p:set>
                                      <p:cBhvr>
                                        <p:cTn id="18" dur="1" fill="hold">
                                          <p:stCondLst>
                                            <p:cond delay="0"/>
                                          </p:stCondLst>
                                        </p:cTn>
                                        <p:tgtEl>
                                          <p:spTgt spid="483"/>
                                        </p:tgtEl>
                                        <p:attrNameLst>
                                          <p:attrName>style.visibility</p:attrName>
                                        </p:attrNameLst>
                                      </p:cBhvr>
                                      <p:to>
                                        <p:strVal val="visible"/>
                                      </p:to>
                                    </p:set>
                                    <p:animEffect transition="in" filter="fade">
                                      <p:cBhvr>
                                        <p:cTn id="19" dur="500"/>
                                        <p:tgtEl>
                                          <p:spTgt spid="483"/>
                                        </p:tgtEl>
                                      </p:cBhvr>
                                    </p:animEffect>
                                  </p:childTnLst>
                                </p:cTn>
                              </p:par>
                              <p:par>
                                <p:cTn id="20" presetID="8" presetClass="emph" presetSubtype="0" fill="hold" nodeType="withEffect">
                                  <p:stCondLst>
                                    <p:cond delay="0"/>
                                  </p:stCondLst>
                                  <p:childTnLst>
                                    <p:animRot by="-21600000">
                                      <p:cBhvr>
                                        <p:cTn id="21" dur="2250" fill="hold"/>
                                        <p:tgtEl>
                                          <p:spTgt spid="474"/>
                                        </p:tgtEl>
                                        <p:attrNameLst>
                                          <p:attrName>r</p:attrName>
                                        </p:attrNameLst>
                                      </p:cBhvr>
                                    </p:animRot>
                                  </p:childTnLst>
                                </p:cTn>
                              </p:par>
                              <p:par>
                                <p:cTn id="22" presetID="8" presetClass="emph" presetSubtype="0" fill="hold" nodeType="withEffect">
                                  <p:stCondLst>
                                    <p:cond delay="0"/>
                                  </p:stCondLst>
                                  <p:childTnLst>
                                    <p:animRot by="-21600000">
                                      <p:cBhvr>
                                        <p:cTn id="23" dur="2500" fill="hold"/>
                                        <p:tgtEl>
                                          <p:spTgt spid="475"/>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476"/>
                                        </p:tgtEl>
                                        <p:attrNameLst>
                                          <p:attrName>r</p:attrName>
                                        </p:attrNameLst>
                                      </p:cBhvr>
                                    </p:animRot>
                                  </p:childTnLst>
                                </p:cTn>
                              </p:par>
                              <p:par>
                                <p:cTn id="26" presetID="2" presetClass="entr" presetSubtype="2" fill="hold" nodeType="withEffect">
                                  <p:stCondLst>
                                    <p:cond delay="500"/>
                                  </p:stCondLst>
                                  <p:childTnLst>
                                    <p:set>
                                      <p:cBhvr>
                                        <p:cTn id="27" dur="1" fill="hold">
                                          <p:stCondLst>
                                            <p:cond delay="0"/>
                                          </p:stCondLst>
                                        </p:cTn>
                                        <p:tgtEl>
                                          <p:spTgt spid="479"/>
                                        </p:tgtEl>
                                        <p:attrNameLst>
                                          <p:attrName>style.visibility</p:attrName>
                                        </p:attrNameLst>
                                      </p:cBhvr>
                                      <p:to>
                                        <p:strVal val="visible"/>
                                      </p:to>
                                    </p:set>
                                    <p:anim calcmode="lin" valueType="num">
                                      <p:cBhvr additive="base">
                                        <p:cTn id="28" dur="5000"/>
                                        <p:tgtEl>
                                          <p:spTgt spid="479"/>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500"/>
                                  </p:stCondLst>
                                  <p:childTnLst>
                                    <p:set>
                                      <p:cBhvr>
                                        <p:cTn id="30" dur="1" fill="hold">
                                          <p:stCondLst>
                                            <p:cond delay="0"/>
                                          </p:stCondLst>
                                        </p:cTn>
                                        <p:tgtEl>
                                          <p:spTgt spid="480"/>
                                        </p:tgtEl>
                                        <p:attrNameLst>
                                          <p:attrName>style.visibility</p:attrName>
                                        </p:attrNameLst>
                                      </p:cBhvr>
                                      <p:to>
                                        <p:strVal val="visible"/>
                                      </p:to>
                                    </p:set>
                                    <p:anim calcmode="lin" valueType="num">
                                      <p:cBhvr additive="base">
                                        <p:cTn id="31" dur="5000"/>
                                        <p:tgtEl>
                                          <p:spTgt spid="480"/>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484"/>
                                        </p:tgtEl>
                                        <p:attrNameLst>
                                          <p:attrName>style.visibility</p:attrName>
                                        </p:attrNameLst>
                                      </p:cBhvr>
                                      <p:to>
                                        <p:strVal val="visible"/>
                                      </p:to>
                                    </p:set>
                                    <p:anim calcmode="lin" valueType="num">
                                      <p:cBhvr additive="base">
                                        <p:cTn id="36" dur="250"/>
                                        <p:tgtEl>
                                          <p:spTgt spid="484"/>
                                        </p:tgtEl>
                                        <p:attrNameLst>
                                          <p:attrName>ppt_w</p:attrName>
                                        </p:attrNameLst>
                                      </p:cBhvr>
                                      <p:tavLst>
                                        <p:tav tm="0">
                                          <p:val>
                                            <p:fltVal val="0"/>
                                          </p:val>
                                        </p:tav>
                                        <p:tav tm="100000">
                                          <p:val>
                                            <p:strVal val="#ppt_w"/>
                                          </p:val>
                                        </p:tav>
                                      </p:tavLst>
                                    </p:anim>
                                    <p:anim calcmode="lin" valueType="num">
                                      <p:cBhvr additive="base">
                                        <p:cTn id="37" dur="250"/>
                                        <p:tgtEl>
                                          <p:spTgt spid="48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487"/>
                                        </p:tgtEl>
                                        <p:attrNameLst>
                                          <p:attrName>style.visibility</p:attrName>
                                        </p:attrNameLst>
                                      </p:cBhvr>
                                      <p:to>
                                        <p:strVal val="visible"/>
                                      </p:to>
                                    </p:set>
                                    <p:anim calcmode="lin" valueType="num">
                                      <p:cBhvr additive="base">
                                        <p:cTn id="42" dur="250"/>
                                        <p:tgtEl>
                                          <p:spTgt spid="487"/>
                                        </p:tgtEl>
                                        <p:attrNameLst>
                                          <p:attrName>ppt_w</p:attrName>
                                        </p:attrNameLst>
                                      </p:cBhvr>
                                      <p:tavLst>
                                        <p:tav tm="0">
                                          <p:val>
                                            <p:fltVal val="0"/>
                                          </p:val>
                                        </p:tav>
                                        <p:tav tm="100000">
                                          <p:val>
                                            <p:strVal val="#ppt_w"/>
                                          </p:val>
                                        </p:tav>
                                      </p:tavLst>
                                    </p:anim>
                                    <p:anim calcmode="lin" valueType="num">
                                      <p:cBhvr additive="base">
                                        <p:cTn id="43" dur="250"/>
                                        <p:tgtEl>
                                          <p:spTgt spid="48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1000"/>
                                  </p:stCondLst>
                                  <p:childTnLst>
                                    <p:set>
                                      <p:cBhvr>
                                        <p:cTn id="47" dur="1" fill="hold">
                                          <p:stCondLst>
                                            <p:cond delay="0"/>
                                          </p:stCondLst>
                                        </p:cTn>
                                        <p:tgtEl>
                                          <p:spTgt spid="485"/>
                                        </p:tgtEl>
                                        <p:attrNameLst>
                                          <p:attrName>style.visibility</p:attrName>
                                        </p:attrNameLst>
                                      </p:cBhvr>
                                      <p:to>
                                        <p:strVal val="visible"/>
                                      </p:to>
                                    </p:set>
                                    <p:anim calcmode="lin" valueType="num">
                                      <p:cBhvr additive="base">
                                        <p:cTn id="48" dur="250"/>
                                        <p:tgtEl>
                                          <p:spTgt spid="485"/>
                                        </p:tgtEl>
                                        <p:attrNameLst>
                                          <p:attrName>ppt_w</p:attrName>
                                        </p:attrNameLst>
                                      </p:cBhvr>
                                      <p:tavLst>
                                        <p:tav tm="0">
                                          <p:val>
                                            <p:fltVal val="0"/>
                                          </p:val>
                                        </p:tav>
                                        <p:tav tm="100000">
                                          <p:val>
                                            <p:strVal val="#ppt_w"/>
                                          </p:val>
                                        </p:tav>
                                      </p:tavLst>
                                    </p:anim>
                                    <p:anim calcmode="lin" valueType="num">
                                      <p:cBhvr additive="base">
                                        <p:cTn id="49" dur="250"/>
                                        <p:tgtEl>
                                          <p:spTgt spid="48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1000"/>
                                  </p:stCondLst>
                                  <p:childTnLst>
                                    <p:set>
                                      <p:cBhvr>
                                        <p:cTn id="53" dur="1" fill="hold">
                                          <p:stCondLst>
                                            <p:cond delay="0"/>
                                          </p:stCondLst>
                                        </p:cTn>
                                        <p:tgtEl>
                                          <p:spTgt spid="486"/>
                                        </p:tgtEl>
                                        <p:attrNameLst>
                                          <p:attrName>style.visibility</p:attrName>
                                        </p:attrNameLst>
                                      </p:cBhvr>
                                      <p:to>
                                        <p:strVal val="visible"/>
                                      </p:to>
                                    </p:set>
                                    <p:anim calcmode="lin" valueType="num">
                                      <p:cBhvr additive="base">
                                        <p:cTn id="54" dur="250"/>
                                        <p:tgtEl>
                                          <p:spTgt spid="486"/>
                                        </p:tgtEl>
                                        <p:attrNameLst>
                                          <p:attrName>ppt_w</p:attrName>
                                        </p:attrNameLst>
                                      </p:cBhvr>
                                      <p:tavLst>
                                        <p:tav tm="0">
                                          <p:val>
                                            <p:fltVal val="0"/>
                                          </p:val>
                                        </p:tav>
                                        <p:tav tm="100000">
                                          <p:val>
                                            <p:strVal val="#ppt_w"/>
                                          </p:val>
                                        </p:tav>
                                      </p:tavLst>
                                    </p:anim>
                                    <p:anim calcmode="lin" valueType="num">
                                      <p:cBhvr additive="base">
                                        <p:cTn id="55" dur="250"/>
                                        <p:tgtEl>
                                          <p:spTgt spid="4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16"/>
          <p:cNvPicPr preferRelativeResize="0"/>
          <p:nvPr/>
        </p:nvPicPr>
        <p:blipFill rotWithShape="1">
          <a:blip r:embed="rId3"/>
          <a:srcRect/>
          <a:stretch>
            <a:fillRect/>
          </a:stretch>
        </p:blipFill>
        <p:spPr>
          <a:xfrm>
            <a:off x="10494163" y="3769131"/>
            <a:ext cx="1086500" cy="1182926"/>
          </a:xfrm>
          <a:prstGeom prst="rect">
            <a:avLst/>
          </a:prstGeom>
          <a:noFill/>
          <a:ln>
            <a:noFill/>
          </a:ln>
        </p:spPr>
      </p:pic>
      <p:pic>
        <p:nvPicPr>
          <p:cNvPr id="495" name="Google Shape;495;p16"/>
          <p:cNvPicPr preferRelativeResize="0"/>
          <p:nvPr/>
        </p:nvPicPr>
        <p:blipFill rotWithShape="1">
          <a:blip r:embed="rId4"/>
          <a:srcRect/>
          <a:stretch>
            <a:fillRect/>
          </a:stretch>
        </p:blipFill>
        <p:spPr>
          <a:xfrm>
            <a:off x="9776937" y="4515854"/>
            <a:ext cx="812889" cy="885032"/>
          </a:xfrm>
          <a:prstGeom prst="rect">
            <a:avLst/>
          </a:prstGeom>
          <a:noFill/>
          <a:ln>
            <a:noFill/>
          </a:ln>
        </p:spPr>
      </p:pic>
      <p:pic>
        <p:nvPicPr>
          <p:cNvPr id="496" name="Google Shape;496;p16"/>
          <p:cNvPicPr preferRelativeResize="0"/>
          <p:nvPr/>
        </p:nvPicPr>
        <p:blipFill rotWithShape="1">
          <a:blip r:embed="rId5"/>
          <a:srcRect/>
          <a:stretch>
            <a:fillRect/>
          </a:stretch>
        </p:blipFill>
        <p:spPr>
          <a:xfrm>
            <a:off x="10361978" y="5130389"/>
            <a:ext cx="520391" cy="566575"/>
          </a:xfrm>
          <a:prstGeom prst="rect">
            <a:avLst/>
          </a:prstGeom>
          <a:noFill/>
          <a:ln>
            <a:noFill/>
          </a:ln>
        </p:spPr>
      </p:pic>
      <p:sp>
        <p:nvSpPr>
          <p:cNvPr id="497" name="Google Shape;497;p16"/>
          <p:cNvSpPr/>
          <p:nvPr/>
        </p:nvSpPr>
        <p:spPr>
          <a:xfrm>
            <a:off x="1110220" y="199869"/>
            <a:ext cx="9927193" cy="1845907"/>
          </a:xfrm>
          <a:prstGeom prst="snip2DiagRect">
            <a:avLst>
              <a:gd name="adj1" fmla="val 0"/>
              <a:gd name="adj2" fmla="val 16667"/>
            </a:avLst>
          </a:prstGeom>
          <a:solidFill>
            <a:schemeClr val="lt2"/>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Times New Roman" panose="02020603050405020304"/>
              <a:buNone/>
            </a:pPr>
            <a:r>
              <a:rPr lang="en-US" sz="36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Đề</a:t>
            </a:r>
            <a:r>
              <a:rPr lang="en-US" sz="3600" b="1">
                <a:solidFill>
                  <a:srgbClr val="000000"/>
                </a:solidFill>
                <a:latin typeface="Times New Roman" panose="02020603050405020304"/>
                <a:ea typeface="Times New Roman" panose="02020603050405020304"/>
                <a:cs typeface="Times New Roman" panose="02020603050405020304"/>
                <a:sym typeface="Times New Roman" panose="02020603050405020304"/>
              </a:rPr>
              <a:t>n Bô- rô-bu-đua ngày nay thuộc quốc gia nào?</a:t>
            </a:r>
            <a:endParaRPr sz="36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98" name="Google Shape;498;p16"/>
          <p:cNvSpPr/>
          <p:nvPr/>
        </p:nvSpPr>
        <p:spPr>
          <a:xfrm>
            <a:off x="1110220" y="2445282"/>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A. </a:t>
            </a:r>
            <a:r>
              <a:rPr lang="en-US" sz="3200">
                <a:solidFill>
                  <a:srgbClr val="000000"/>
                </a:solidFill>
                <a:latin typeface="Arial" panose="020B0604020202020204"/>
                <a:ea typeface="Arial" panose="020B0604020202020204"/>
                <a:cs typeface="Arial" panose="020B0604020202020204"/>
                <a:sym typeface="Arial" panose="020B0604020202020204"/>
              </a:rPr>
              <a:t>Việt Nam</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9" name="Google Shape;499;p16"/>
          <p:cNvSpPr/>
          <p:nvPr/>
        </p:nvSpPr>
        <p:spPr>
          <a:xfrm>
            <a:off x="-683345" y="4902196"/>
            <a:ext cx="567114" cy="34921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00" name="Google Shape;500;p16"/>
          <p:cNvSpPr/>
          <p:nvPr/>
        </p:nvSpPr>
        <p:spPr>
          <a:xfrm>
            <a:off x="13632602" y="4702499"/>
            <a:ext cx="891420" cy="548907"/>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01" name="Google Shape;501;p16"/>
          <p:cNvSpPr/>
          <p:nvPr/>
        </p:nvSpPr>
        <p:spPr>
          <a:xfrm>
            <a:off x="6130615" y="2449471"/>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B. Thái Lan</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2" name="Google Shape;502;p16"/>
          <p:cNvSpPr/>
          <p:nvPr/>
        </p:nvSpPr>
        <p:spPr>
          <a:xfrm>
            <a:off x="1110220" y="3334454"/>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C.In đô nê xi a</a:t>
            </a:r>
          </a:p>
        </p:txBody>
      </p:sp>
      <p:sp>
        <p:nvSpPr>
          <p:cNvPr id="503" name="Google Shape;503;p16"/>
          <p:cNvSpPr/>
          <p:nvPr/>
        </p:nvSpPr>
        <p:spPr>
          <a:xfrm>
            <a:off x="6130615" y="3338643"/>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D. </a:t>
            </a:r>
            <a:r>
              <a:rPr lang="en-US" sz="3200">
                <a:solidFill>
                  <a:srgbClr val="000000"/>
                </a:solidFill>
                <a:latin typeface="Arial" panose="020B0604020202020204"/>
                <a:ea typeface="Arial" panose="020B0604020202020204"/>
                <a:cs typeface="Arial" panose="020B0604020202020204"/>
                <a:sym typeface="Arial" panose="020B0604020202020204"/>
              </a:rPr>
              <a:t>Cam pu chia</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04" name="Google Shape;504;p16"/>
          <p:cNvPicPr preferRelativeResize="0"/>
          <p:nvPr/>
        </p:nvPicPr>
        <p:blipFill rotWithShape="1">
          <a:blip r:embed="rId6"/>
          <a:srcRect/>
          <a:stretch>
            <a:fillRect/>
          </a:stretch>
        </p:blipFill>
        <p:spPr>
          <a:xfrm>
            <a:off x="5164802" y="2501753"/>
            <a:ext cx="805722" cy="708059"/>
          </a:xfrm>
          <a:prstGeom prst="rect">
            <a:avLst/>
          </a:prstGeom>
          <a:solidFill>
            <a:srgbClr val="C00000"/>
          </a:solidFill>
          <a:ln>
            <a:noFill/>
          </a:ln>
        </p:spPr>
      </p:pic>
      <p:pic>
        <p:nvPicPr>
          <p:cNvPr id="505" name="Google Shape;505;p16"/>
          <p:cNvPicPr preferRelativeResize="0"/>
          <p:nvPr/>
        </p:nvPicPr>
        <p:blipFill rotWithShape="1">
          <a:blip r:embed="rId7"/>
          <a:srcRect/>
          <a:stretch>
            <a:fillRect/>
          </a:stretch>
        </p:blipFill>
        <p:spPr>
          <a:xfrm>
            <a:off x="5165988" y="3429044"/>
            <a:ext cx="804536" cy="643628"/>
          </a:xfrm>
          <a:prstGeom prst="rect">
            <a:avLst/>
          </a:prstGeom>
          <a:solidFill>
            <a:srgbClr val="000066"/>
          </a:solidFill>
          <a:ln>
            <a:noFill/>
          </a:ln>
        </p:spPr>
      </p:pic>
      <p:pic>
        <p:nvPicPr>
          <p:cNvPr id="506" name="Google Shape;506;p16"/>
          <p:cNvPicPr preferRelativeResize="0"/>
          <p:nvPr/>
        </p:nvPicPr>
        <p:blipFill rotWithShape="1">
          <a:blip r:embed="rId6"/>
          <a:srcRect/>
          <a:stretch>
            <a:fillRect/>
          </a:stretch>
        </p:blipFill>
        <p:spPr>
          <a:xfrm>
            <a:off x="10258327" y="3410411"/>
            <a:ext cx="732592" cy="707197"/>
          </a:xfrm>
          <a:prstGeom prst="rect">
            <a:avLst/>
          </a:prstGeom>
          <a:solidFill>
            <a:srgbClr val="C00000"/>
          </a:solidFill>
          <a:ln>
            <a:noFill/>
          </a:ln>
        </p:spPr>
      </p:pic>
      <p:pic>
        <p:nvPicPr>
          <p:cNvPr id="507" name="Google Shape;507;p16"/>
          <p:cNvPicPr preferRelativeResize="0"/>
          <p:nvPr/>
        </p:nvPicPr>
        <p:blipFill rotWithShape="1">
          <a:blip r:embed="rId6"/>
          <a:srcRect/>
          <a:stretch>
            <a:fillRect/>
          </a:stretch>
        </p:blipFill>
        <p:spPr>
          <a:xfrm>
            <a:off x="10258327" y="2553425"/>
            <a:ext cx="732592" cy="643793"/>
          </a:xfrm>
          <a:prstGeom prst="rect">
            <a:avLst/>
          </a:prstGeom>
          <a:solidFill>
            <a:srgbClr val="C00000"/>
          </a:solidFill>
          <a:ln>
            <a:noFill/>
          </a:ln>
        </p:spPr>
      </p:pic>
      <p:sp>
        <p:nvSpPr>
          <p:cNvPr id="508" name="Google Shape;508;p16">
            <a:hlinkClick r:id="rId8" action="ppaction://hlinksldjump"/>
          </p:cNvPr>
          <p:cNvSpPr/>
          <p:nvPr/>
        </p:nvSpPr>
        <p:spPr>
          <a:xfrm>
            <a:off x="4667494" y="4702499"/>
            <a:ext cx="2359211" cy="110490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DCADCB"/>
                </a:solidFill>
                <a:latin typeface="Times New Roman" panose="02020603050405020304"/>
                <a:ea typeface="Times New Roman" panose="02020603050405020304"/>
                <a:cs typeface="Times New Roman" panose="02020603050405020304"/>
                <a:sym typeface="Times New Roman" panose="02020603050405020304"/>
              </a:rPr>
              <a:t>Sile chính</a:t>
            </a:r>
            <a:endParaRPr sz="2400">
              <a:solidFill>
                <a:srgbClr val="DCADCB"/>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09" name="Google Shape;509;p16"/>
          <p:cNvSpPr txBox="1"/>
          <p:nvPr/>
        </p:nvSpPr>
        <p:spPr>
          <a:xfrm>
            <a:off x="10361978" y="6508377"/>
            <a:ext cx="1726928" cy="369332"/>
          </a:xfrm>
          <a:prstGeom prst="rect">
            <a:avLst/>
          </a:prstGeom>
          <a:solidFill>
            <a:schemeClr val="lt1"/>
          </a:solidFill>
          <a:ln w="15875" cap="rnd"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panose="020B0502020202020204"/>
              <a:ea typeface="Century Gothic" panose="020B0502020202020204"/>
              <a:cs typeface="Century Gothic" panose="020B0502020202020204"/>
              <a:sym typeface="Century Gothic" panose="020B0502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500"/>
                                        <p:tgtEl>
                                          <p:spTgt spid="497"/>
                                        </p:tgtEl>
                                      </p:cBhvr>
                                    </p:animEffect>
                                  </p:childTnLst>
                                </p:cTn>
                              </p:par>
                              <p:par>
                                <p:cTn id="8" presetID="10" presetClass="entr" presetSubtype="0" fill="hold" nodeType="withEffect">
                                  <p:stCondLst>
                                    <p:cond delay="500"/>
                                  </p:stCondLst>
                                  <p:childTnLst>
                                    <p:set>
                                      <p:cBhvr>
                                        <p:cTn id="9" dur="1" fill="hold">
                                          <p:stCondLst>
                                            <p:cond delay="0"/>
                                          </p:stCondLst>
                                        </p:cTn>
                                        <p:tgtEl>
                                          <p:spTgt spid="498"/>
                                        </p:tgtEl>
                                        <p:attrNameLst>
                                          <p:attrName>style.visibility</p:attrName>
                                        </p:attrNameLst>
                                      </p:cBhvr>
                                      <p:to>
                                        <p:strVal val="visible"/>
                                      </p:to>
                                    </p:set>
                                    <p:animEffect transition="in" filter="fade">
                                      <p:cBhvr>
                                        <p:cTn id="10" dur="500"/>
                                        <p:tgtEl>
                                          <p:spTgt spid="498"/>
                                        </p:tgtEl>
                                      </p:cBhvr>
                                    </p:animEffect>
                                  </p:childTnLst>
                                </p:cTn>
                              </p:par>
                              <p:par>
                                <p:cTn id="11" presetID="10" presetClass="entr" presetSubtype="0" fill="hold" nodeType="withEffect">
                                  <p:stCondLst>
                                    <p:cond delay="1000"/>
                                  </p:stCondLst>
                                  <p:childTnLst>
                                    <p:set>
                                      <p:cBhvr>
                                        <p:cTn id="12" dur="1" fill="hold">
                                          <p:stCondLst>
                                            <p:cond delay="0"/>
                                          </p:stCondLst>
                                        </p:cTn>
                                        <p:tgtEl>
                                          <p:spTgt spid="501"/>
                                        </p:tgtEl>
                                        <p:attrNameLst>
                                          <p:attrName>style.visibility</p:attrName>
                                        </p:attrNameLst>
                                      </p:cBhvr>
                                      <p:to>
                                        <p:strVal val="visible"/>
                                      </p:to>
                                    </p:set>
                                    <p:animEffect transition="in" filter="fade">
                                      <p:cBhvr>
                                        <p:cTn id="13" dur="500"/>
                                        <p:tgtEl>
                                          <p:spTgt spid="501"/>
                                        </p:tgtEl>
                                      </p:cBhvr>
                                    </p:animEffect>
                                  </p:childTnLst>
                                </p:cTn>
                              </p:par>
                              <p:par>
                                <p:cTn id="14" presetID="10" presetClass="entr" presetSubtype="0" fill="hold" nodeType="withEffect">
                                  <p:stCondLst>
                                    <p:cond delay="1500"/>
                                  </p:stCondLst>
                                  <p:childTnLst>
                                    <p:set>
                                      <p:cBhvr>
                                        <p:cTn id="15" dur="1" fill="hold">
                                          <p:stCondLst>
                                            <p:cond delay="0"/>
                                          </p:stCondLst>
                                        </p:cTn>
                                        <p:tgtEl>
                                          <p:spTgt spid="502"/>
                                        </p:tgtEl>
                                        <p:attrNameLst>
                                          <p:attrName>style.visibility</p:attrName>
                                        </p:attrNameLst>
                                      </p:cBhvr>
                                      <p:to>
                                        <p:strVal val="visible"/>
                                      </p:to>
                                    </p:set>
                                    <p:animEffect transition="in" filter="fade">
                                      <p:cBhvr>
                                        <p:cTn id="16" dur="500"/>
                                        <p:tgtEl>
                                          <p:spTgt spid="502"/>
                                        </p:tgtEl>
                                      </p:cBhvr>
                                    </p:animEffect>
                                  </p:childTnLst>
                                </p:cTn>
                              </p:par>
                              <p:par>
                                <p:cTn id="17" presetID="10" presetClass="entr" presetSubtype="0" fill="hold" nodeType="withEffect">
                                  <p:stCondLst>
                                    <p:cond delay="2000"/>
                                  </p:stCondLst>
                                  <p:childTnLst>
                                    <p:set>
                                      <p:cBhvr>
                                        <p:cTn id="18" dur="1" fill="hold">
                                          <p:stCondLst>
                                            <p:cond delay="0"/>
                                          </p:stCondLst>
                                        </p:cTn>
                                        <p:tgtEl>
                                          <p:spTgt spid="503"/>
                                        </p:tgtEl>
                                        <p:attrNameLst>
                                          <p:attrName>style.visibility</p:attrName>
                                        </p:attrNameLst>
                                      </p:cBhvr>
                                      <p:to>
                                        <p:strVal val="visible"/>
                                      </p:to>
                                    </p:set>
                                    <p:animEffect transition="in" filter="fade">
                                      <p:cBhvr>
                                        <p:cTn id="19" dur="500"/>
                                        <p:tgtEl>
                                          <p:spTgt spid="503"/>
                                        </p:tgtEl>
                                      </p:cBhvr>
                                    </p:animEffect>
                                  </p:childTnLst>
                                </p:cTn>
                              </p:par>
                              <p:par>
                                <p:cTn id="20" presetID="8" presetClass="emph" presetSubtype="0" fill="hold" nodeType="withEffect">
                                  <p:stCondLst>
                                    <p:cond delay="0"/>
                                  </p:stCondLst>
                                  <p:childTnLst>
                                    <p:animRot by="-21600000">
                                      <p:cBhvr>
                                        <p:cTn id="21" dur="2250" fill="hold"/>
                                        <p:tgtEl>
                                          <p:spTgt spid="494"/>
                                        </p:tgtEl>
                                        <p:attrNameLst>
                                          <p:attrName>r</p:attrName>
                                        </p:attrNameLst>
                                      </p:cBhvr>
                                    </p:animRot>
                                  </p:childTnLst>
                                </p:cTn>
                              </p:par>
                              <p:par>
                                <p:cTn id="22" presetID="8" presetClass="emph" presetSubtype="0" fill="hold" nodeType="withEffect">
                                  <p:stCondLst>
                                    <p:cond delay="0"/>
                                  </p:stCondLst>
                                  <p:childTnLst>
                                    <p:animRot by="-21600000">
                                      <p:cBhvr>
                                        <p:cTn id="23" dur="2500" fill="hold"/>
                                        <p:tgtEl>
                                          <p:spTgt spid="495"/>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496"/>
                                        </p:tgtEl>
                                        <p:attrNameLst>
                                          <p:attrName>r</p:attrName>
                                        </p:attrNameLst>
                                      </p:cBhvr>
                                    </p:animRot>
                                  </p:childTnLst>
                                </p:cTn>
                              </p:par>
                              <p:par>
                                <p:cTn id="26" presetID="2" presetClass="entr" presetSubtype="2" fill="hold" nodeType="withEffect">
                                  <p:stCondLst>
                                    <p:cond delay="500"/>
                                  </p:stCondLst>
                                  <p:childTnLst>
                                    <p:set>
                                      <p:cBhvr>
                                        <p:cTn id="27" dur="1" fill="hold">
                                          <p:stCondLst>
                                            <p:cond delay="0"/>
                                          </p:stCondLst>
                                        </p:cTn>
                                        <p:tgtEl>
                                          <p:spTgt spid="499"/>
                                        </p:tgtEl>
                                        <p:attrNameLst>
                                          <p:attrName>style.visibility</p:attrName>
                                        </p:attrNameLst>
                                      </p:cBhvr>
                                      <p:to>
                                        <p:strVal val="visible"/>
                                      </p:to>
                                    </p:set>
                                    <p:anim calcmode="lin" valueType="num">
                                      <p:cBhvr additive="base">
                                        <p:cTn id="28" dur="5000"/>
                                        <p:tgtEl>
                                          <p:spTgt spid="499"/>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500"/>
                                  </p:stCondLst>
                                  <p:childTnLst>
                                    <p:set>
                                      <p:cBhvr>
                                        <p:cTn id="30" dur="1" fill="hold">
                                          <p:stCondLst>
                                            <p:cond delay="0"/>
                                          </p:stCondLst>
                                        </p:cTn>
                                        <p:tgtEl>
                                          <p:spTgt spid="500"/>
                                        </p:tgtEl>
                                        <p:attrNameLst>
                                          <p:attrName>style.visibility</p:attrName>
                                        </p:attrNameLst>
                                      </p:cBhvr>
                                      <p:to>
                                        <p:strVal val="visible"/>
                                      </p:to>
                                    </p:set>
                                    <p:anim calcmode="lin" valueType="num">
                                      <p:cBhvr additive="base">
                                        <p:cTn id="31" dur="5000"/>
                                        <p:tgtEl>
                                          <p:spTgt spid="500"/>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504"/>
                                        </p:tgtEl>
                                        <p:attrNameLst>
                                          <p:attrName>style.visibility</p:attrName>
                                        </p:attrNameLst>
                                      </p:cBhvr>
                                      <p:to>
                                        <p:strVal val="visible"/>
                                      </p:to>
                                    </p:set>
                                    <p:anim calcmode="lin" valueType="num">
                                      <p:cBhvr additive="base">
                                        <p:cTn id="36" dur="250"/>
                                        <p:tgtEl>
                                          <p:spTgt spid="504"/>
                                        </p:tgtEl>
                                        <p:attrNameLst>
                                          <p:attrName>ppt_w</p:attrName>
                                        </p:attrNameLst>
                                      </p:cBhvr>
                                      <p:tavLst>
                                        <p:tav tm="0">
                                          <p:val>
                                            <p:fltVal val="0"/>
                                          </p:val>
                                        </p:tav>
                                        <p:tav tm="100000">
                                          <p:val>
                                            <p:strVal val="#ppt_w"/>
                                          </p:val>
                                        </p:tav>
                                      </p:tavLst>
                                    </p:anim>
                                    <p:anim calcmode="lin" valueType="num">
                                      <p:cBhvr additive="base">
                                        <p:cTn id="37" dur="250"/>
                                        <p:tgtEl>
                                          <p:spTgt spid="50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507"/>
                                        </p:tgtEl>
                                        <p:attrNameLst>
                                          <p:attrName>style.visibility</p:attrName>
                                        </p:attrNameLst>
                                      </p:cBhvr>
                                      <p:to>
                                        <p:strVal val="visible"/>
                                      </p:to>
                                    </p:set>
                                    <p:anim calcmode="lin" valueType="num">
                                      <p:cBhvr additive="base">
                                        <p:cTn id="42" dur="250"/>
                                        <p:tgtEl>
                                          <p:spTgt spid="507"/>
                                        </p:tgtEl>
                                        <p:attrNameLst>
                                          <p:attrName>ppt_w</p:attrName>
                                        </p:attrNameLst>
                                      </p:cBhvr>
                                      <p:tavLst>
                                        <p:tav tm="0">
                                          <p:val>
                                            <p:fltVal val="0"/>
                                          </p:val>
                                        </p:tav>
                                        <p:tav tm="100000">
                                          <p:val>
                                            <p:strVal val="#ppt_w"/>
                                          </p:val>
                                        </p:tav>
                                      </p:tavLst>
                                    </p:anim>
                                    <p:anim calcmode="lin" valueType="num">
                                      <p:cBhvr additive="base">
                                        <p:cTn id="43" dur="250"/>
                                        <p:tgtEl>
                                          <p:spTgt spid="50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1000"/>
                                  </p:stCondLst>
                                  <p:childTnLst>
                                    <p:set>
                                      <p:cBhvr>
                                        <p:cTn id="47" dur="1" fill="hold">
                                          <p:stCondLst>
                                            <p:cond delay="0"/>
                                          </p:stCondLst>
                                        </p:cTn>
                                        <p:tgtEl>
                                          <p:spTgt spid="505"/>
                                        </p:tgtEl>
                                        <p:attrNameLst>
                                          <p:attrName>style.visibility</p:attrName>
                                        </p:attrNameLst>
                                      </p:cBhvr>
                                      <p:to>
                                        <p:strVal val="visible"/>
                                      </p:to>
                                    </p:set>
                                    <p:anim calcmode="lin" valueType="num">
                                      <p:cBhvr additive="base">
                                        <p:cTn id="48" dur="250"/>
                                        <p:tgtEl>
                                          <p:spTgt spid="505"/>
                                        </p:tgtEl>
                                        <p:attrNameLst>
                                          <p:attrName>ppt_w</p:attrName>
                                        </p:attrNameLst>
                                      </p:cBhvr>
                                      <p:tavLst>
                                        <p:tav tm="0">
                                          <p:val>
                                            <p:fltVal val="0"/>
                                          </p:val>
                                        </p:tav>
                                        <p:tav tm="100000">
                                          <p:val>
                                            <p:strVal val="#ppt_w"/>
                                          </p:val>
                                        </p:tav>
                                      </p:tavLst>
                                    </p:anim>
                                    <p:anim calcmode="lin" valueType="num">
                                      <p:cBhvr additive="base">
                                        <p:cTn id="49" dur="250"/>
                                        <p:tgtEl>
                                          <p:spTgt spid="50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1000"/>
                                  </p:stCondLst>
                                  <p:childTnLst>
                                    <p:set>
                                      <p:cBhvr>
                                        <p:cTn id="53" dur="1" fill="hold">
                                          <p:stCondLst>
                                            <p:cond delay="0"/>
                                          </p:stCondLst>
                                        </p:cTn>
                                        <p:tgtEl>
                                          <p:spTgt spid="506"/>
                                        </p:tgtEl>
                                        <p:attrNameLst>
                                          <p:attrName>style.visibility</p:attrName>
                                        </p:attrNameLst>
                                      </p:cBhvr>
                                      <p:to>
                                        <p:strVal val="visible"/>
                                      </p:to>
                                    </p:set>
                                    <p:anim calcmode="lin" valueType="num">
                                      <p:cBhvr additive="base">
                                        <p:cTn id="54" dur="250"/>
                                        <p:tgtEl>
                                          <p:spTgt spid="506"/>
                                        </p:tgtEl>
                                        <p:attrNameLst>
                                          <p:attrName>ppt_w</p:attrName>
                                        </p:attrNameLst>
                                      </p:cBhvr>
                                      <p:tavLst>
                                        <p:tav tm="0">
                                          <p:val>
                                            <p:fltVal val="0"/>
                                          </p:val>
                                        </p:tav>
                                        <p:tav tm="100000">
                                          <p:val>
                                            <p:strVal val="#ppt_w"/>
                                          </p:val>
                                        </p:tav>
                                      </p:tavLst>
                                    </p:anim>
                                    <p:anim calcmode="lin" valueType="num">
                                      <p:cBhvr additive="base">
                                        <p:cTn id="55" dur="250"/>
                                        <p:tgtEl>
                                          <p:spTgt spid="5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17"/>
          <p:cNvPicPr preferRelativeResize="0"/>
          <p:nvPr/>
        </p:nvPicPr>
        <p:blipFill rotWithShape="1">
          <a:blip r:embed="rId3"/>
          <a:srcRect/>
          <a:stretch>
            <a:fillRect/>
          </a:stretch>
        </p:blipFill>
        <p:spPr>
          <a:xfrm>
            <a:off x="10494163" y="3769131"/>
            <a:ext cx="1086500" cy="1182926"/>
          </a:xfrm>
          <a:prstGeom prst="rect">
            <a:avLst/>
          </a:prstGeom>
          <a:noFill/>
          <a:ln>
            <a:noFill/>
          </a:ln>
        </p:spPr>
      </p:pic>
      <p:pic>
        <p:nvPicPr>
          <p:cNvPr id="515" name="Google Shape;515;p17"/>
          <p:cNvPicPr preferRelativeResize="0"/>
          <p:nvPr/>
        </p:nvPicPr>
        <p:blipFill rotWithShape="1">
          <a:blip r:embed="rId4"/>
          <a:srcRect/>
          <a:stretch>
            <a:fillRect/>
          </a:stretch>
        </p:blipFill>
        <p:spPr>
          <a:xfrm>
            <a:off x="9776937" y="4515854"/>
            <a:ext cx="812889" cy="885032"/>
          </a:xfrm>
          <a:prstGeom prst="rect">
            <a:avLst/>
          </a:prstGeom>
          <a:noFill/>
          <a:ln>
            <a:noFill/>
          </a:ln>
        </p:spPr>
      </p:pic>
      <p:pic>
        <p:nvPicPr>
          <p:cNvPr id="516" name="Google Shape;516;p17"/>
          <p:cNvPicPr preferRelativeResize="0"/>
          <p:nvPr/>
        </p:nvPicPr>
        <p:blipFill rotWithShape="1">
          <a:blip r:embed="rId5"/>
          <a:srcRect/>
          <a:stretch>
            <a:fillRect/>
          </a:stretch>
        </p:blipFill>
        <p:spPr>
          <a:xfrm>
            <a:off x="10361978" y="5130389"/>
            <a:ext cx="520391" cy="566575"/>
          </a:xfrm>
          <a:prstGeom prst="rect">
            <a:avLst/>
          </a:prstGeom>
          <a:noFill/>
          <a:ln>
            <a:noFill/>
          </a:ln>
        </p:spPr>
      </p:pic>
      <p:sp>
        <p:nvSpPr>
          <p:cNvPr id="517" name="Google Shape;517;p17"/>
          <p:cNvSpPr/>
          <p:nvPr/>
        </p:nvSpPr>
        <p:spPr>
          <a:xfrm>
            <a:off x="1110220" y="199869"/>
            <a:ext cx="9927193" cy="1892402"/>
          </a:xfrm>
          <a:prstGeom prst="snip2DiagRect">
            <a:avLst>
              <a:gd name="adj1" fmla="val 0"/>
              <a:gd name="adj2" fmla="val 16667"/>
            </a:avLst>
          </a:prstGeom>
          <a:solidFill>
            <a:schemeClr val="lt2"/>
          </a:solidFill>
          <a:ln w="222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entury Gothic" panose="020B0502020202020204"/>
              <a:buNone/>
            </a:pPr>
            <a:endParaRPr sz="2400" b="1">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00000"/>
              </a:lnSpc>
              <a:spcBef>
                <a:spcPts val="0"/>
              </a:spcBef>
              <a:spcAft>
                <a:spcPts val="0"/>
              </a:spcAft>
              <a:buClr>
                <a:srgbClr val="000000"/>
              </a:buClr>
              <a:buSzPts val="3600"/>
              <a:buFont typeface="Times New Roman" panose="02020603050405020304"/>
              <a:buNone/>
            </a:pPr>
            <a:r>
              <a:rPr lang="en-US" sz="3600" b="1">
                <a:solidFill>
                  <a:srgbClr val="000000"/>
                </a:solidFill>
                <a:latin typeface="Times New Roman" panose="02020603050405020304"/>
                <a:ea typeface="Times New Roman" panose="02020603050405020304"/>
                <a:cs typeface="Times New Roman" panose="02020603050405020304"/>
                <a:sym typeface="Times New Roman" panose="02020603050405020304"/>
              </a:rPr>
              <a:t>Những mặt hàng chủ yếu nào được dung trao đổi và buôn bán ở Đông Nam Á mười thế kỉ đầu Công nguyên?</a:t>
            </a:r>
          </a:p>
          <a:p>
            <a:pPr marL="0" marR="0" lvl="0" indent="0" algn="ctr" rtl="0">
              <a:lnSpc>
                <a:spcPct val="100000"/>
              </a:lnSpc>
              <a:spcBef>
                <a:spcPts val="0"/>
              </a:spcBef>
              <a:spcAft>
                <a:spcPts val="0"/>
              </a:spcAft>
              <a:buClr>
                <a:schemeClr val="lt1"/>
              </a:buClr>
              <a:buSzPts val="2400"/>
              <a:buFont typeface="Century Gothic" panose="020B0502020202020204"/>
              <a:buNone/>
            </a:pPr>
            <a:endParaRPr sz="24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18" name="Google Shape;518;p17"/>
          <p:cNvSpPr/>
          <p:nvPr/>
        </p:nvSpPr>
        <p:spPr>
          <a:xfrm>
            <a:off x="1110220" y="2290302"/>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A</a:t>
            </a:r>
            <a:r>
              <a:rPr lang="en-US"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sz="3200">
                <a:solidFill>
                  <a:srgbClr val="000000"/>
                </a:solidFill>
                <a:latin typeface="Times New Roman" panose="02020603050405020304"/>
                <a:ea typeface="Times New Roman" panose="02020603050405020304"/>
                <a:cs typeface="Times New Roman" panose="02020603050405020304"/>
                <a:sym typeface="Times New Roman" panose="02020603050405020304"/>
              </a:rPr>
              <a:t>Đồ gốm</a:t>
            </a:r>
            <a:endParaRPr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19" name="Google Shape;519;p17"/>
          <p:cNvSpPr/>
          <p:nvPr/>
        </p:nvSpPr>
        <p:spPr>
          <a:xfrm>
            <a:off x="-683345" y="4902196"/>
            <a:ext cx="567114" cy="34921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20" name="Google Shape;520;p17"/>
          <p:cNvSpPr/>
          <p:nvPr/>
        </p:nvSpPr>
        <p:spPr>
          <a:xfrm>
            <a:off x="13632602" y="4702499"/>
            <a:ext cx="891420" cy="548907"/>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21" name="Google Shape;521;p17"/>
          <p:cNvSpPr/>
          <p:nvPr/>
        </p:nvSpPr>
        <p:spPr>
          <a:xfrm>
            <a:off x="6130615" y="2294491"/>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Times New Roman" panose="02020603050405020304"/>
              <a:buNone/>
            </a:pPr>
            <a:r>
              <a:rPr lang="en-US"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B. </a:t>
            </a:r>
            <a:r>
              <a:rPr lang="en-US" sz="3200">
                <a:solidFill>
                  <a:srgbClr val="000000"/>
                </a:solidFill>
                <a:latin typeface="Times New Roman" panose="02020603050405020304"/>
                <a:ea typeface="Times New Roman" panose="02020603050405020304"/>
                <a:cs typeface="Times New Roman" panose="02020603050405020304"/>
                <a:sym typeface="Times New Roman" panose="02020603050405020304"/>
              </a:rPr>
              <a:t>Hồ tiêu, đậu khấu,</a:t>
            </a:r>
          </a:p>
          <a:p>
            <a:pPr marL="0" marR="0" lvl="0" indent="0" algn="l" rtl="0">
              <a:lnSpc>
                <a:spcPct val="100000"/>
              </a:lnSpc>
              <a:spcBef>
                <a:spcPts val="0"/>
              </a:spcBef>
              <a:spcAft>
                <a:spcPts val="0"/>
              </a:spcAft>
              <a:buClr>
                <a:srgbClr val="000000"/>
              </a:buClr>
              <a:buSzPts val="3200"/>
              <a:buFont typeface="Times New Roman" panose="02020603050405020304"/>
              <a:buNone/>
            </a:pPr>
            <a:r>
              <a:rPr lang="en-US" sz="3200">
                <a:solidFill>
                  <a:srgbClr val="000000"/>
                </a:solidFill>
                <a:latin typeface="Times New Roman" panose="02020603050405020304"/>
                <a:ea typeface="Times New Roman" panose="02020603050405020304"/>
                <a:cs typeface="Times New Roman" panose="02020603050405020304"/>
                <a:sym typeface="Times New Roman" panose="02020603050405020304"/>
              </a:rPr>
              <a:t> trầm hương</a:t>
            </a:r>
            <a:endParaRPr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22" name="Google Shape;522;p17"/>
          <p:cNvSpPr/>
          <p:nvPr/>
        </p:nvSpPr>
        <p:spPr>
          <a:xfrm>
            <a:off x="1110220" y="3179474"/>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C. </a:t>
            </a:r>
            <a:r>
              <a:rPr lang="en-US"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Dầu ô liu và rươu nho</a:t>
            </a:r>
            <a:endParaRPr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23" name="Google Shape;523;p17"/>
          <p:cNvSpPr/>
          <p:nvPr/>
        </p:nvSpPr>
        <p:spPr>
          <a:xfrm>
            <a:off x="6130615" y="3183663"/>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Times New Roman" panose="02020603050405020304"/>
              <a:buNone/>
            </a:pPr>
            <a:r>
              <a:rPr lang="en-US"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D. Đồ gốm</a:t>
            </a:r>
            <a:endParaRPr sz="32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524" name="Google Shape;524;p17"/>
          <p:cNvPicPr preferRelativeResize="0"/>
          <p:nvPr/>
        </p:nvPicPr>
        <p:blipFill rotWithShape="1">
          <a:blip r:embed="rId6"/>
          <a:srcRect/>
          <a:stretch>
            <a:fillRect/>
          </a:stretch>
        </p:blipFill>
        <p:spPr>
          <a:xfrm>
            <a:off x="5211296" y="2315777"/>
            <a:ext cx="805722" cy="708059"/>
          </a:xfrm>
          <a:prstGeom prst="rect">
            <a:avLst/>
          </a:prstGeom>
          <a:solidFill>
            <a:srgbClr val="C00000"/>
          </a:solidFill>
          <a:ln>
            <a:noFill/>
          </a:ln>
        </p:spPr>
      </p:pic>
      <p:pic>
        <p:nvPicPr>
          <p:cNvPr id="525" name="Google Shape;525;p17"/>
          <p:cNvPicPr preferRelativeResize="0"/>
          <p:nvPr/>
        </p:nvPicPr>
        <p:blipFill rotWithShape="1">
          <a:blip r:embed="rId7"/>
          <a:srcRect r="3472"/>
          <a:stretch>
            <a:fillRect/>
          </a:stretch>
        </p:blipFill>
        <p:spPr>
          <a:xfrm>
            <a:off x="5212482" y="3212838"/>
            <a:ext cx="804536" cy="704088"/>
          </a:xfrm>
          <a:prstGeom prst="rect">
            <a:avLst/>
          </a:prstGeom>
          <a:solidFill>
            <a:srgbClr val="C00000"/>
          </a:solidFill>
          <a:ln>
            <a:noFill/>
          </a:ln>
        </p:spPr>
      </p:pic>
      <p:pic>
        <p:nvPicPr>
          <p:cNvPr id="526" name="Google Shape;526;p17"/>
          <p:cNvPicPr preferRelativeResize="0"/>
          <p:nvPr/>
        </p:nvPicPr>
        <p:blipFill rotWithShape="1">
          <a:blip r:embed="rId6"/>
          <a:srcRect/>
          <a:stretch>
            <a:fillRect/>
          </a:stretch>
        </p:blipFill>
        <p:spPr>
          <a:xfrm>
            <a:off x="10232671" y="3224435"/>
            <a:ext cx="804742" cy="707197"/>
          </a:xfrm>
          <a:prstGeom prst="rect">
            <a:avLst/>
          </a:prstGeom>
          <a:solidFill>
            <a:srgbClr val="C00000"/>
          </a:solidFill>
          <a:ln>
            <a:noFill/>
          </a:ln>
        </p:spPr>
      </p:pic>
      <p:pic>
        <p:nvPicPr>
          <p:cNvPr id="527" name="Google Shape;527;p17"/>
          <p:cNvPicPr preferRelativeResize="0"/>
          <p:nvPr/>
        </p:nvPicPr>
        <p:blipFill rotWithShape="1">
          <a:blip r:embed="rId8"/>
          <a:srcRect/>
          <a:stretch>
            <a:fillRect/>
          </a:stretch>
        </p:blipFill>
        <p:spPr>
          <a:xfrm>
            <a:off x="10277038" y="2384909"/>
            <a:ext cx="804742" cy="643793"/>
          </a:xfrm>
          <a:prstGeom prst="rect">
            <a:avLst/>
          </a:prstGeom>
          <a:solidFill>
            <a:srgbClr val="000066"/>
          </a:solidFill>
          <a:ln>
            <a:noFill/>
          </a:ln>
        </p:spPr>
      </p:pic>
      <p:sp>
        <p:nvSpPr>
          <p:cNvPr id="528" name="Google Shape;528;p17">
            <a:hlinkClick r:id="rId9" action="ppaction://hlinksldjump"/>
          </p:cNvPr>
          <p:cNvSpPr/>
          <p:nvPr/>
        </p:nvSpPr>
        <p:spPr>
          <a:xfrm>
            <a:off x="4667494" y="4702499"/>
            <a:ext cx="2359211" cy="110490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2400"/>
              <a:buFont typeface="Arial" panose="020B0604020202020204"/>
              <a:buNone/>
            </a:pPr>
            <a:r>
              <a:rPr lang="en-US" sz="2400" b="0" i="0" u="none" strike="noStrike" cap="none">
                <a:solidFill>
                  <a:srgbClr val="7F7F7F"/>
                </a:solidFill>
                <a:latin typeface="Arial" panose="020B0604020202020204"/>
                <a:ea typeface="Arial" panose="020B0604020202020204"/>
                <a:cs typeface="Arial" panose="020B0604020202020204"/>
                <a:sym typeface="Arial" panose="020B0604020202020204"/>
              </a:rPr>
              <a:t>Sile</a:t>
            </a:r>
            <a:endParaRPr sz="2400" b="0" i="0" u="none" strike="noStrike" cap="none">
              <a:solidFill>
                <a:srgbClr val="7F7F7F"/>
              </a:solidFill>
              <a:latin typeface="Arial" panose="020B0604020202020204"/>
              <a:ea typeface="Arial" panose="020B0604020202020204"/>
              <a:cs typeface="Arial" panose="020B0604020202020204"/>
              <a:sym typeface="Arial" panose="020B0604020202020204"/>
            </a:endParaRPr>
          </a:p>
        </p:txBody>
      </p:sp>
      <p:sp>
        <p:nvSpPr>
          <p:cNvPr id="529" name="Google Shape;529;p17"/>
          <p:cNvSpPr txBox="1"/>
          <p:nvPr/>
        </p:nvSpPr>
        <p:spPr>
          <a:xfrm>
            <a:off x="10361978" y="6521824"/>
            <a:ext cx="1726928" cy="369332"/>
          </a:xfrm>
          <a:prstGeom prst="rect">
            <a:avLst/>
          </a:prstGeom>
          <a:solidFill>
            <a:schemeClr val="lt1"/>
          </a:solidFill>
          <a:ln w="15875" cap="rnd"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panose="020B0502020202020204"/>
              <a:ea typeface="Century Gothic" panose="020B0502020202020204"/>
              <a:cs typeface="Century Gothic" panose="020B0502020202020204"/>
              <a:sym typeface="Century Gothic" panose="020B0502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7"/>
                                        </p:tgtEl>
                                        <p:attrNameLst>
                                          <p:attrName>style.visibility</p:attrName>
                                        </p:attrNameLst>
                                      </p:cBhvr>
                                      <p:to>
                                        <p:strVal val="visible"/>
                                      </p:to>
                                    </p:set>
                                    <p:animEffect transition="in" filter="fade">
                                      <p:cBhvr>
                                        <p:cTn id="7" dur="500"/>
                                        <p:tgtEl>
                                          <p:spTgt spid="517"/>
                                        </p:tgtEl>
                                      </p:cBhvr>
                                    </p:animEffect>
                                  </p:childTnLst>
                                </p:cTn>
                              </p:par>
                              <p:par>
                                <p:cTn id="8" presetID="10" presetClass="entr" presetSubtype="0" fill="hold" nodeType="withEffect">
                                  <p:stCondLst>
                                    <p:cond delay="500"/>
                                  </p:stCondLst>
                                  <p:childTnLst>
                                    <p:set>
                                      <p:cBhvr>
                                        <p:cTn id="9" dur="1" fill="hold">
                                          <p:stCondLst>
                                            <p:cond delay="0"/>
                                          </p:stCondLst>
                                        </p:cTn>
                                        <p:tgtEl>
                                          <p:spTgt spid="518"/>
                                        </p:tgtEl>
                                        <p:attrNameLst>
                                          <p:attrName>style.visibility</p:attrName>
                                        </p:attrNameLst>
                                      </p:cBhvr>
                                      <p:to>
                                        <p:strVal val="visible"/>
                                      </p:to>
                                    </p:set>
                                    <p:animEffect transition="in" filter="fade">
                                      <p:cBhvr>
                                        <p:cTn id="10" dur="500"/>
                                        <p:tgtEl>
                                          <p:spTgt spid="518"/>
                                        </p:tgtEl>
                                      </p:cBhvr>
                                    </p:animEffect>
                                  </p:childTnLst>
                                </p:cTn>
                              </p:par>
                              <p:par>
                                <p:cTn id="11" presetID="10" presetClass="entr" presetSubtype="0" fill="hold" nodeType="withEffect">
                                  <p:stCondLst>
                                    <p:cond delay="1000"/>
                                  </p:stCondLst>
                                  <p:childTnLst>
                                    <p:set>
                                      <p:cBhvr>
                                        <p:cTn id="12" dur="1" fill="hold">
                                          <p:stCondLst>
                                            <p:cond delay="0"/>
                                          </p:stCondLst>
                                        </p:cTn>
                                        <p:tgtEl>
                                          <p:spTgt spid="521"/>
                                        </p:tgtEl>
                                        <p:attrNameLst>
                                          <p:attrName>style.visibility</p:attrName>
                                        </p:attrNameLst>
                                      </p:cBhvr>
                                      <p:to>
                                        <p:strVal val="visible"/>
                                      </p:to>
                                    </p:set>
                                    <p:animEffect transition="in" filter="fade">
                                      <p:cBhvr>
                                        <p:cTn id="13" dur="500"/>
                                        <p:tgtEl>
                                          <p:spTgt spid="521"/>
                                        </p:tgtEl>
                                      </p:cBhvr>
                                    </p:animEffect>
                                  </p:childTnLst>
                                </p:cTn>
                              </p:par>
                              <p:par>
                                <p:cTn id="14" presetID="10" presetClass="entr" presetSubtype="0" fill="hold" nodeType="withEffect">
                                  <p:stCondLst>
                                    <p:cond delay="1500"/>
                                  </p:stCondLst>
                                  <p:childTnLst>
                                    <p:set>
                                      <p:cBhvr>
                                        <p:cTn id="15" dur="1" fill="hold">
                                          <p:stCondLst>
                                            <p:cond delay="0"/>
                                          </p:stCondLst>
                                        </p:cTn>
                                        <p:tgtEl>
                                          <p:spTgt spid="522"/>
                                        </p:tgtEl>
                                        <p:attrNameLst>
                                          <p:attrName>style.visibility</p:attrName>
                                        </p:attrNameLst>
                                      </p:cBhvr>
                                      <p:to>
                                        <p:strVal val="visible"/>
                                      </p:to>
                                    </p:set>
                                    <p:animEffect transition="in" filter="fade">
                                      <p:cBhvr>
                                        <p:cTn id="16" dur="500"/>
                                        <p:tgtEl>
                                          <p:spTgt spid="522"/>
                                        </p:tgtEl>
                                      </p:cBhvr>
                                    </p:animEffect>
                                  </p:childTnLst>
                                </p:cTn>
                              </p:par>
                              <p:par>
                                <p:cTn id="17" presetID="10" presetClass="entr" presetSubtype="0" fill="hold" nodeType="withEffect">
                                  <p:stCondLst>
                                    <p:cond delay="2000"/>
                                  </p:stCondLst>
                                  <p:childTnLst>
                                    <p:set>
                                      <p:cBhvr>
                                        <p:cTn id="18" dur="1" fill="hold">
                                          <p:stCondLst>
                                            <p:cond delay="0"/>
                                          </p:stCondLst>
                                        </p:cTn>
                                        <p:tgtEl>
                                          <p:spTgt spid="523"/>
                                        </p:tgtEl>
                                        <p:attrNameLst>
                                          <p:attrName>style.visibility</p:attrName>
                                        </p:attrNameLst>
                                      </p:cBhvr>
                                      <p:to>
                                        <p:strVal val="visible"/>
                                      </p:to>
                                    </p:set>
                                    <p:animEffect transition="in" filter="fade">
                                      <p:cBhvr>
                                        <p:cTn id="19" dur="500"/>
                                        <p:tgtEl>
                                          <p:spTgt spid="523"/>
                                        </p:tgtEl>
                                      </p:cBhvr>
                                    </p:animEffect>
                                  </p:childTnLst>
                                </p:cTn>
                              </p:par>
                              <p:par>
                                <p:cTn id="20" presetID="8" presetClass="emph" presetSubtype="0" fill="hold" nodeType="withEffect">
                                  <p:stCondLst>
                                    <p:cond delay="0"/>
                                  </p:stCondLst>
                                  <p:childTnLst>
                                    <p:animRot by="-21600000">
                                      <p:cBhvr>
                                        <p:cTn id="21" dur="2250" fill="hold"/>
                                        <p:tgtEl>
                                          <p:spTgt spid="514"/>
                                        </p:tgtEl>
                                        <p:attrNameLst>
                                          <p:attrName>r</p:attrName>
                                        </p:attrNameLst>
                                      </p:cBhvr>
                                    </p:animRot>
                                  </p:childTnLst>
                                </p:cTn>
                              </p:par>
                              <p:par>
                                <p:cTn id="22" presetID="8" presetClass="emph" presetSubtype="0" fill="hold" nodeType="withEffect">
                                  <p:stCondLst>
                                    <p:cond delay="0"/>
                                  </p:stCondLst>
                                  <p:childTnLst>
                                    <p:animRot by="-21600000">
                                      <p:cBhvr>
                                        <p:cTn id="23" dur="2500" fill="hold"/>
                                        <p:tgtEl>
                                          <p:spTgt spid="515"/>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516"/>
                                        </p:tgtEl>
                                        <p:attrNameLst>
                                          <p:attrName>r</p:attrName>
                                        </p:attrNameLst>
                                      </p:cBhvr>
                                    </p:animRot>
                                  </p:childTnLst>
                                </p:cTn>
                              </p:par>
                              <p:par>
                                <p:cTn id="26" presetID="2" presetClass="entr" presetSubtype="2" fill="hold" nodeType="withEffect">
                                  <p:stCondLst>
                                    <p:cond delay="500"/>
                                  </p:stCondLst>
                                  <p:childTnLst>
                                    <p:set>
                                      <p:cBhvr>
                                        <p:cTn id="27" dur="1" fill="hold">
                                          <p:stCondLst>
                                            <p:cond delay="0"/>
                                          </p:stCondLst>
                                        </p:cTn>
                                        <p:tgtEl>
                                          <p:spTgt spid="519"/>
                                        </p:tgtEl>
                                        <p:attrNameLst>
                                          <p:attrName>style.visibility</p:attrName>
                                        </p:attrNameLst>
                                      </p:cBhvr>
                                      <p:to>
                                        <p:strVal val="visible"/>
                                      </p:to>
                                    </p:set>
                                    <p:anim calcmode="lin" valueType="num">
                                      <p:cBhvr additive="base">
                                        <p:cTn id="28" dur="5000"/>
                                        <p:tgtEl>
                                          <p:spTgt spid="519"/>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500"/>
                                  </p:stCondLst>
                                  <p:childTnLst>
                                    <p:set>
                                      <p:cBhvr>
                                        <p:cTn id="30" dur="1" fill="hold">
                                          <p:stCondLst>
                                            <p:cond delay="0"/>
                                          </p:stCondLst>
                                        </p:cTn>
                                        <p:tgtEl>
                                          <p:spTgt spid="520"/>
                                        </p:tgtEl>
                                        <p:attrNameLst>
                                          <p:attrName>style.visibility</p:attrName>
                                        </p:attrNameLst>
                                      </p:cBhvr>
                                      <p:to>
                                        <p:strVal val="visible"/>
                                      </p:to>
                                    </p:set>
                                    <p:anim calcmode="lin" valueType="num">
                                      <p:cBhvr additive="base">
                                        <p:cTn id="31" dur="5000"/>
                                        <p:tgtEl>
                                          <p:spTgt spid="520"/>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524"/>
                                        </p:tgtEl>
                                        <p:attrNameLst>
                                          <p:attrName>style.visibility</p:attrName>
                                        </p:attrNameLst>
                                      </p:cBhvr>
                                      <p:to>
                                        <p:strVal val="visible"/>
                                      </p:to>
                                    </p:set>
                                    <p:anim calcmode="lin" valueType="num">
                                      <p:cBhvr additive="base">
                                        <p:cTn id="36" dur="250"/>
                                        <p:tgtEl>
                                          <p:spTgt spid="524"/>
                                        </p:tgtEl>
                                        <p:attrNameLst>
                                          <p:attrName>ppt_w</p:attrName>
                                        </p:attrNameLst>
                                      </p:cBhvr>
                                      <p:tavLst>
                                        <p:tav tm="0">
                                          <p:val>
                                            <p:fltVal val="0"/>
                                          </p:val>
                                        </p:tav>
                                        <p:tav tm="100000">
                                          <p:val>
                                            <p:strVal val="#ppt_w"/>
                                          </p:val>
                                        </p:tav>
                                      </p:tavLst>
                                    </p:anim>
                                    <p:anim calcmode="lin" valueType="num">
                                      <p:cBhvr additive="base">
                                        <p:cTn id="37" dur="250"/>
                                        <p:tgtEl>
                                          <p:spTgt spid="52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527"/>
                                        </p:tgtEl>
                                        <p:attrNameLst>
                                          <p:attrName>style.visibility</p:attrName>
                                        </p:attrNameLst>
                                      </p:cBhvr>
                                      <p:to>
                                        <p:strVal val="visible"/>
                                      </p:to>
                                    </p:set>
                                    <p:anim calcmode="lin" valueType="num">
                                      <p:cBhvr additive="base">
                                        <p:cTn id="42" dur="250"/>
                                        <p:tgtEl>
                                          <p:spTgt spid="527"/>
                                        </p:tgtEl>
                                        <p:attrNameLst>
                                          <p:attrName>ppt_w</p:attrName>
                                        </p:attrNameLst>
                                      </p:cBhvr>
                                      <p:tavLst>
                                        <p:tav tm="0">
                                          <p:val>
                                            <p:fltVal val="0"/>
                                          </p:val>
                                        </p:tav>
                                        <p:tav tm="100000">
                                          <p:val>
                                            <p:strVal val="#ppt_w"/>
                                          </p:val>
                                        </p:tav>
                                      </p:tavLst>
                                    </p:anim>
                                    <p:anim calcmode="lin" valueType="num">
                                      <p:cBhvr additive="base">
                                        <p:cTn id="43" dur="250"/>
                                        <p:tgtEl>
                                          <p:spTgt spid="52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1000"/>
                                  </p:stCondLst>
                                  <p:childTnLst>
                                    <p:set>
                                      <p:cBhvr>
                                        <p:cTn id="47" dur="1" fill="hold">
                                          <p:stCondLst>
                                            <p:cond delay="0"/>
                                          </p:stCondLst>
                                        </p:cTn>
                                        <p:tgtEl>
                                          <p:spTgt spid="525"/>
                                        </p:tgtEl>
                                        <p:attrNameLst>
                                          <p:attrName>style.visibility</p:attrName>
                                        </p:attrNameLst>
                                      </p:cBhvr>
                                      <p:to>
                                        <p:strVal val="visible"/>
                                      </p:to>
                                    </p:set>
                                    <p:anim calcmode="lin" valueType="num">
                                      <p:cBhvr additive="base">
                                        <p:cTn id="48" dur="250"/>
                                        <p:tgtEl>
                                          <p:spTgt spid="525"/>
                                        </p:tgtEl>
                                        <p:attrNameLst>
                                          <p:attrName>ppt_w</p:attrName>
                                        </p:attrNameLst>
                                      </p:cBhvr>
                                      <p:tavLst>
                                        <p:tav tm="0">
                                          <p:val>
                                            <p:fltVal val="0"/>
                                          </p:val>
                                        </p:tav>
                                        <p:tav tm="100000">
                                          <p:val>
                                            <p:strVal val="#ppt_w"/>
                                          </p:val>
                                        </p:tav>
                                      </p:tavLst>
                                    </p:anim>
                                    <p:anim calcmode="lin" valueType="num">
                                      <p:cBhvr additive="base">
                                        <p:cTn id="49" dur="250"/>
                                        <p:tgtEl>
                                          <p:spTgt spid="52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1000"/>
                                  </p:stCondLst>
                                  <p:childTnLst>
                                    <p:set>
                                      <p:cBhvr>
                                        <p:cTn id="53" dur="1" fill="hold">
                                          <p:stCondLst>
                                            <p:cond delay="0"/>
                                          </p:stCondLst>
                                        </p:cTn>
                                        <p:tgtEl>
                                          <p:spTgt spid="526"/>
                                        </p:tgtEl>
                                        <p:attrNameLst>
                                          <p:attrName>style.visibility</p:attrName>
                                        </p:attrNameLst>
                                      </p:cBhvr>
                                      <p:to>
                                        <p:strVal val="visible"/>
                                      </p:to>
                                    </p:set>
                                    <p:anim calcmode="lin" valueType="num">
                                      <p:cBhvr additive="base">
                                        <p:cTn id="54" dur="250"/>
                                        <p:tgtEl>
                                          <p:spTgt spid="526"/>
                                        </p:tgtEl>
                                        <p:attrNameLst>
                                          <p:attrName>ppt_w</p:attrName>
                                        </p:attrNameLst>
                                      </p:cBhvr>
                                      <p:tavLst>
                                        <p:tav tm="0">
                                          <p:val>
                                            <p:fltVal val="0"/>
                                          </p:val>
                                        </p:tav>
                                        <p:tav tm="100000">
                                          <p:val>
                                            <p:strVal val="#ppt_w"/>
                                          </p:val>
                                        </p:tav>
                                      </p:tavLst>
                                    </p:anim>
                                    <p:anim calcmode="lin" valueType="num">
                                      <p:cBhvr additive="base">
                                        <p:cTn id="55" dur="250"/>
                                        <p:tgtEl>
                                          <p:spTgt spid="5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8"/>
          <p:cNvPicPr preferRelativeResize="0"/>
          <p:nvPr/>
        </p:nvPicPr>
        <p:blipFill rotWithShape="1">
          <a:blip r:embed="rId3"/>
          <a:srcRect/>
          <a:stretch>
            <a:fillRect/>
          </a:stretch>
        </p:blipFill>
        <p:spPr>
          <a:xfrm>
            <a:off x="10494163" y="3769131"/>
            <a:ext cx="1086500" cy="1182926"/>
          </a:xfrm>
          <a:prstGeom prst="rect">
            <a:avLst/>
          </a:prstGeom>
          <a:noFill/>
          <a:ln>
            <a:noFill/>
          </a:ln>
        </p:spPr>
      </p:pic>
      <p:pic>
        <p:nvPicPr>
          <p:cNvPr id="535" name="Google Shape;535;p18"/>
          <p:cNvPicPr preferRelativeResize="0"/>
          <p:nvPr/>
        </p:nvPicPr>
        <p:blipFill rotWithShape="1">
          <a:blip r:embed="rId4"/>
          <a:srcRect/>
          <a:stretch>
            <a:fillRect/>
          </a:stretch>
        </p:blipFill>
        <p:spPr>
          <a:xfrm>
            <a:off x="9776937" y="4515854"/>
            <a:ext cx="812889" cy="885032"/>
          </a:xfrm>
          <a:prstGeom prst="rect">
            <a:avLst/>
          </a:prstGeom>
          <a:noFill/>
          <a:ln>
            <a:noFill/>
          </a:ln>
        </p:spPr>
      </p:pic>
      <p:pic>
        <p:nvPicPr>
          <p:cNvPr id="536" name="Google Shape;536;p18"/>
          <p:cNvPicPr preferRelativeResize="0"/>
          <p:nvPr/>
        </p:nvPicPr>
        <p:blipFill rotWithShape="1">
          <a:blip r:embed="rId5"/>
          <a:srcRect/>
          <a:stretch>
            <a:fillRect/>
          </a:stretch>
        </p:blipFill>
        <p:spPr>
          <a:xfrm>
            <a:off x="10361978" y="5130389"/>
            <a:ext cx="520391" cy="566575"/>
          </a:xfrm>
          <a:prstGeom prst="rect">
            <a:avLst/>
          </a:prstGeom>
          <a:noFill/>
          <a:ln>
            <a:noFill/>
          </a:ln>
        </p:spPr>
      </p:pic>
      <p:sp>
        <p:nvSpPr>
          <p:cNvPr id="537" name="Google Shape;537;p18"/>
          <p:cNvSpPr/>
          <p:nvPr/>
        </p:nvSpPr>
        <p:spPr>
          <a:xfrm>
            <a:off x="1110220" y="199869"/>
            <a:ext cx="9927193" cy="1604597"/>
          </a:xfrm>
          <a:prstGeom prst="snip2DiagRect">
            <a:avLst>
              <a:gd name="adj1" fmla="val 0"/>
              <a:gd name="adj2" fmla="val 16667"/>
            </a:avLst>
          </a:prstGeom>
          <a:solidFill>
            <a:schemeClr val="lt2"/>
          </a:solidFill>
          <a:ln w="15875" cap="rnd" cmpd="sng">
            <a:solidFill>
              <a:srgbClr val="4D7D6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Times New Roman" panose="02020603050405020304"/>
              <a:buNone/>
            </a:pPr>
            <a:r>
              <a:rPr lang="en-US" sz="36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Nghệ thuật kiến trúc và điêu khắc của các quốc gia phong kiến Đông Nam Á chịu ảnh hưởng đậm nét của tôn giáo nào?</a:t>
            </a:r>
          </a:p>
        </p:txBody>
      </p:sp>
      <p:sp>
        <p:nvSpPr>
          <p:cNvPr id="538" name="Google Shape;538;p18"/>
          <p:cNvSpPr/>
          <p:nvPr/>
        </p:nvSpPr>
        <p:spPr>
          <a:xfrm>
            <a:off x="1110220" y="1949346"/>
            <a:ext cx="4906798" cy="770816"/>
          </a:xfrm>
          <a:prstGeom prst="rect">
            <a:avLst/>
          </a:prstGeom>
          <a:solidFill>
            <a:schemeClr val="lt1"/>
          </a:solidFill>
          <a:ln>
            <a:noFill/>
          </a:ln>
        </p:spPr>
        <p:txBody>
          <a:bodyPr spcFirstLastPara="1" wrap="square" lIns="91425" tIns="45700" rIns="91425" bIns="45700" anchor="ctr" anchorCtr="0">
            <a:noAutofit/>
          </a:bodyPr>
          <a:lstStyle/>
          <a:p>
            <a:pPr marL="514350" marR="0" lvl="0" indent="-514350" algn="l" rtl="0">
              <a:lnSpc>
                <a:spcPct val="100000"/>
              </a:lnSpc>
              <a:spcBef>
                <a:spcPts val="0"/>
              </a:spcBef>
              <a:spcAft>
                <a:spcPts val="0"/>
              </a:spcAft>
              <a:buClr>
                <a:srgbClr val="000000"/>
              </a:buClr>
              <a:buSzPts val="3200"/>
              <a:buFont typeface="Arial" panose="020B0604020202020204"/>
              <a:buAutoNum type="alphaUcPeriod"/>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Ấn độ giáo </a:t>
            </a:r>
          </a:p>
          <a:p>
            <a:pPr marL="0" marR="0" lvl="0" indent="0" algn="l" rtl="0">
              <a:lnSpc>
                <a:spcPct val="100000"/>
              </a:lnSpc>
              <a:spcBef>
                <a:spcPts val="0"/>
              </a:spcBef>
              <a:spcAft>
                <a:spcPts val="0"/>
              </a:spcAft>
              <a:buNone/>
            </a:pPr>
            <a:r>
              <a:rPr lang="en-US" sz="3200">
                <a:solidFill>
                  <a:srgbClr val="000000"/>
                </a:solidFill>
                <a:latin typeface="Arial" panose="020B0604020202020204"/>
                <a:ea typeface="Arial" panose="020B0604020202020204"/>
                <a:cs typeface="Arial" panose="020B0604020202020204"/>
                <a:sym typeface="Arial" panose="020B0604020202020204"/>
              </a:rPr>
              <a:t>  Thiên chúa giáo</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9" name="Google Shape;539;p18"/>
          <p:cNvSpPr/>
          <p:nvPr/>
        </p:nvSpPr>
        <p:spPr>
          <a:xfrm>
            <a:off x="-683345" y="4902196"/>
            <a:ext cx="567114" cy="34921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40" name="Google Shape;540;p18"/>
          <p:cNvSpPr/>
          <p:nvPr/>
        </p:nvSpPr>
        <p:spPr>
          <a:xfrm>
            <a:off x="13632602" y="4702499"/>
            <a:ext cx="891420" cy="548907"/>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41" name="Google Shape;541;p18"/>
          <p:cNvSpPr/>
          <p:nvPr/>
        </p:nvSpPr>
        <p:spPr>
          <a:xfrm>
            <a:off x="6130615" y="1953535"/>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B. Phật giáo</a:t>
            </a:r>
            <a:r>
              <a:rPr lang="en-US" sz="3200">
                <a:solidFill>
                  <a:srgbClr val="000000"/>
                </a:solidFill>
                <a:latin typeface="Arial" panose="020B0604020202020204"/>
                <a:ea typeface="Arial" panose="020B0604020202020204"/>
                <a:cs typeface="Arial" panose="020B0604020202020204"/>
                <a:sym typeface="Arial" panose="020B0604020202020204"/>
              </a:rPr>
              <a:t>,</a:t>
            </a:r>
          </a:p>
          <a:p>
            <a:pPr marL="0" marR="0" lvl="0" indent="0" algn="l" rtl="0">
              <a:lnSpc>
                <a:spcPct val="100000"/>
              </a:lnSpc>
              <a:spcBef>
                <a:spcPts val="0"/>
              </a:spcBef>
              <a:spcAft>
                <a:spcPts val="0"/>
              </a:spcAft>
              <a:buClr>
                <a:srgbClr val="000000"/>
              </a:buClr>
              <a:buSzPts val="3200"/>
              <a:buFont typeface="Arial" panose="020B0604020202020204"/>
              <a:buNone/>
            </a:pPr>
            <a:r>
              <a:rPr lang="en-US" sz="3200">
                <a:solidFill>
                  <a:srgbClr val="000000"/>
                </a:solidFill>
                <a:latin typeface="Arial" panose="020B0604020202020204"/>
                <a:ea typeface="Arial" panose="020B0604020202020204"/>
                <a:cs typeface="Arial" panose="020B0604020202020204"/>
                <a:sym typeface="Arial" panose="020B0604020202020204"/>
              </a:rPr>
              <a:t> Thiên chúa giáo </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2" name="Google Shape;542;p18"/>
          <p:cNvSpPr/>
          <p:nvPr/>
        </p:nvSpPr>
        <p:spPr>
          <a:xfrm>
            <a:off x="1071520" y="3267655"/>
            <a:ext cx="4379711"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C. </a:t>
            </a:r>
            <a:r>
              <a:rPr lang="en-US" sz="3200">
                <a:solidFill>
                  <a:srgbClr val="000000"/>
                </a:solidFill>
                <a:latin typeface="Arial" panose="020B0604020202020204"/>
                <a:ea typeface="Arial" panose="020B0604020202020204"/>
                <a:cs typeface="Arial" panose="020B0604020202020204"/>
                <a:sym typeface="Arial" panose="020B0604020202020204"/>
              </a:rPr>
              <a:t>Thiên chúa giáo, Ân độ giáo, phật giáo</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3" name="Google Shape;543;p18"/>
          <p:cNvSpPr/>
          <p:nvPr/>
        </p:nvSpPr>
        <p:spPr>
          <a:xfrm>
            <a:off x="6130615" y="3107964"/>
            <a:ext cx="4906798" cy="1038403"/>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D. Ấn độ giáo ,</a:t>
            </a:r>
          </a:p>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 Phật giáo</a:t>
            </a:r>
            <a:endParaRPr sz="3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44" name="Google Shape;544;p18"/>
          <p:cNvPicPr preferRelativeResize="0"/>
          <p:nvPr/>
        </p:nvPicPr>
        <p:blipFill rotWithShape="1">
          <a:blip r:embed="rId6"/>
          <a:srcRect/>
          <a:stretch>
            <a:fillRect/>
          </a:stretch>
        </p:blipFill>
        <p:spPr>
          <a:xfrm>
            <a:off x="5284614" y="1974821"/>
            <a:ext cx="732404" cy="708059"/>
          </a:xfrm>
          <a:prstGeom prst="rect">
            <a:avLst/>
          </a:prstGeom>
          <a:solidFill>
            <a:srgbClr val="C00000"/>
          </a:solidFill>
          <a:ln>
            <a:noFill/>
          </a:ln>
        </p:spPr>
      </p:pic>
      <p:pic>
        <p:nvPicPr>
          <p:cNvPr id="545" name="Google Shape;545;p18"/>
          <p:cNvPicPr preferRelativeResize="0"/>
          <p:nvPr/>
        </p:nvPicPr>
        <p:blipFill rotWithShape="1">
          <a:blip r:embed="rId6"/>
          <a:srcRect/>
          <a:stretch>
            <a:fillRect/>
          </a:stretch>
        </p:blipFill>
        <p:spPr>
          <a:xfrm>
            <a:off x="5245914" y="3305351"/>
            <a:ext cx="732404" cy="643628"/>
          </a:xfrm>
          <a:prstGeom prst="rect">
            <a:avLst/>
          </a:prstGeom>
          <a:solidFill>
            <a:srgbClr val="C00000"/>
          </a:solidFill>
          <a:ln>
            <a:noFill/>
          </a:ln>
        </p:spPr>
      </p:pic>
      <p:pic>
        <p:nvPicPr>
          <p:cNvPr id="546" name="Google Shape;546;p18"/>
          <p:cNvPicPr preferRelativeResize="0"/>
          <p:nvPr/>
        </p:nvPicPr>
        <p:blipFill rotWithShape="1">
          <a:blip r:embed="rId7"/>
          <a:srcRect/>
          <a:stretch>
            <a:fillRect/>
          </a:stretch>
        </p:blipFill>
        <p:spPr>
          <a:xfrm>
            <a:off x="10315738" y="3267655"/>
            <a:ext cx="804742" cy="643793"/>
          </a:xfrm>
          <a:prstGeom prst="rect">
            <a:avLst/>
          </a:prstGeom>
          <a:solidFill>
            <a:srgbClr val="000066"/>
          </a:solidFill>
          <a:ln>
            <a:noFill/>
          </a:ln>
        </p:spPr>
      </p:pic>
      <p:pic>
        <p:nvPicPr>
          <p:cNvPr id="547" name="Google Shape;547;p18"/>
          <p:cNvPicPr preferRelativeResize="0"/>
          <p:nvPr/>
        </p:nvPicPr>
        <p:blipFill rotWithShape="1">
          <a:blip r:embed="rId6"/>
          <a:srcRect/>
          <a:stretch>
            <a:fillRect/>
          </a:stretch>
        </p:blipFill>
        <p:spPr>
          <a:xfrm>
            <a:off x="10232671" y="2026493"/>
            <a:ext cx="804742" cy="643793"/>
          </a:xfrm>
          <a:prstGeom prst="rect">
            <a:avLst/>
          </a:prstGeom>
          <a:solidFill>
            <a:srgbClr val="C00000"/>
          </a:solidFill>
          <a:ln>
            <a:noFill/>
          </a:ln>
        </p:spPr>
      </p:pic>
      <p:sp>
        <p:nvSpPr>
          <p:cNvPr id="548" name="Google Shape;548;p18">
            <a:hlinkClick r:id="rId8" action="ppaction://hlinksldjump"/>
          </p:cNvPr>
          <p:cNvSpPr/>
          <p:nvPr/>
        </p:nvSpPr>
        <p:spPr>
          <a:xfrm>
            <a:off x="4667494" y="4702499"/>
            <a:ext cx="2359211" cy="110490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DCADCB"/>
                </a:solidFill>
                <a:latin typeface="Times New Roman" panose="02020603050405020304"/>
                <a:ea typeface="Times New Roman" panose="02020603050405020304"/>
                <a:cs typeface="Times New Roman" panose="02020603050405020304"/>
                <a:sym typeface="Times New Roman" panose="02020603050405020304"/>
              </a:rPr>
              <a:t>Sile chính</a:t>
            </a:r>
            <a:endParaRPr sz="2400">
              <a:solidFill>
                <a:srgbClr val="DCADCB"/>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49" name="Google Shape;549;p18"/>
          <p:cNvSpPr txBox="1"/>
          <p:nvPr/>
        </p:nvSpPr>
        <p:spPr>
          <a:xfrm>
            <a:off x="10361978" y="6562165"/>
            <a:ext cx="1726928" cy="369332"/>
          </a:xfrm>
          <a:prstGeom prst="rect">
            <a:avLst/>
          </a:prstGeom>
          <a:solidFill>
            <a:schemeClr val="lt1"/>
          </a:solidFill>
          <a:ln w="15875" cap="rnd"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panose="020B0502020202020204"/>
              <a:ea typeface="Century Gothic" panose="020B0502020202020204"/>
              <a:cs typeface="Century Gothic" panose="020B0502020202020204"/>
              <a:sym typeface="Century Gothic" panose="020B0502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500"/>
                                        <p:tgtEl>
                                          <p:spTgt spid="537"/>
                                        </p:tgtEl>
                                      </p:cBhvr>
                                    </p:animEffect>
                                  </p:childTnLst>
                                </p:cTn>
                              </p:par>
                              <p:par>
                                <p:cTn id="8" presetID="10" presetClass="entr" presetSubtype="0" fill="hold" nodeType="withEffect">
                                  <p:stCondLst>
                                    <p:cond delay="500"/>
                                  </p:stCondLst>
                                  <p:childTnLst>
                                    <p:set>
                                      <p:cBhvr>
                                        <p:cTn id="9" dur="1" fill="hold">
                                          <p:stCondLst>
                                            <p:cond delay="0"/>
                                          </p:stCondLst>
                                        </p:cTn>
                                        <p:tgtEl>
                                          <p:spTgt spid="538"/>
                                        </p:tgtEl>
                                        <p:attrNameLst>
                                          <p:attrName>style.visibility</p:attrName>
                                        </p:attrNameLst>
                                      </p:cBhvr>
                                      <p:to>
                                        <p:strVal val="visible"/>
                                      </p:to>
                                    </p:set>
                                    <p:animEffect transition="in" filter="fade">
                                      <p:cBhvr>
                                        <p:cTn id="10" dur="500"/>
                                        <p:tgtEl>
                                          <p:spTgt spid="538"/>
                                        </p:tgtEl>
                                      </p:cBhvr>
                                    </p:animEffect>
                                  </p:childTnLst>
                                </p:cTn>
                              </p:par>
                              <p:par>
                                <p:cTn id="11" presetID="10" presetClass="entr" presetSubtype="0" fill="hold" nodeType="withEffect">
                                  <p:stCondLst>
                                    <p:cond delay="1000"/>
                                  </p:stCondLst>
                                  <p:childTnLst>
                                    <p:set>
                                      <p:cBhvr>
                                        <p:cTn id="12" dur="1" fill="hold">
                                          <p:stCondLst>
                                            <p:cond delay="0"/>
                                          </p:stCondLst>
                                        </p:cTn>
                                        <p:tgtEl>
                                          <p:spTgt spid="541"/>
                                        </p:tgtEl>
                                        <p:attrNameLst>
                                          <p:attrName>style.visibility</p:attrName>
                                        </p:attrNameLst>
                                      </p:cBhvr>
                                      <p:to>
                                        <p:strVal val="visible"/>
                                      </p:to>
                                    </p:set>
                                    <p:animEffect transition="in" filter="fade">
                                      <p:cBhvr>
                                        <p:cTn id="13" dur="500"/>
                                        <p:tgtEl>
                                          <p:spTgt spid="541"/>
                                        </p:tgtEl>
                                      </p:cBhvr>
                                    </p:animEffect>
                                  </p:childTnLst>
                                </p:cTn>
                              </p:par>
                              <p:par>
                                <p:cTn id="14" presetID="10" presetClass="entr" presetSubtype="0" fill="hold" nodeType="withEffect">
                                  <p:stCondLst>
                                    <p:cond delay="1500"/>
                                  </p:stCondLst>
                                  <p:childTnLst>
                                    <p:set>
                                      <p:cBhvr>
                                        <p:cTn id="15" dur="1" fill="hold">
                                          <p:stCondLst>
                                            <p:cond delay="0"/>
                                          </p:stCondLst>
                                        </p:cTn>
                                        <p:tgtEl>
                                          <p:spTgt spid="542"/>
                                        </p:tgtEl>
                                        <p:attrNameLst>
                                          <p:attrName>style.visibility</p:attrName>
                                        </p:attrNameLst>
                                      </p:cBhvr>
                                      <p:to>
                                        <p:strVal val="visible"/>
                                      </p:to>
                                    </p:set>
                                    <p:animEffect transition="in" filter="fade">
                                      <p:cBhvr>
                                        <p:cTn id="16" dur="500"/>
                                        <p:tgtEl>
                                          <p:spTgt spid="542"/>
                                        </p:tgtEl>
                                      </p:cBhvr>
                                    </p:animEffect>
                                  </p:childTnLst>
                                </p:cTn>
                              </p:par>
                              <p:par>
                                <p:cTn id="17" presetID="10" presetClass="entr" presetSubtype="0" fill="hold" nodeType="withEffect">
                                  <p:stCondLst>
                                    <p:cond delay="2000"/>
                                  </p:stCondLst>
                                  <p:childTnLst>
                                    <p:set>
                                      <p:cBhvr>
                                        <p:cTn id="18" dur="1" fill="hold">
                                          <p:stCondLst>
                                            <p:cond delay="0"/>
                                          </p:stCondLst>
                                        </p:cTn>
                                        <p:tgtEl>
                                          <p:spTgt spid="543"/>
                                        </p:tgtEl>
                                        <p:attrNameLst>
                                          <p:attrName>style.visibility</p:attrName>
                                        </p:attrNameLst>
                                      </p:cBhvr>
                                      <p:to>
                                        <p:strVal val="visible"/>
                                      </p:to>
                                    </p:set>
                                    <p:animEffect transition="in" filter="fade">
                                      <p:cBhvr>
                                        <p:cTn id="19" dur="500"/>
                                        <p:tgtEl>
                                          <p:spTgt spid="543"/>
                                        </p:tgtEl>
                                      </p:cBhvr>
                                    </p:animEffect>
                                  </p:childTnLst>
                                </p:cTn>
                              </p:par>
                              <p:par>
                                <p:cTn id="20" presetID="8" presetClass="emph" presetSubtype="0" fill="hold" nodeType="withEffect">
                                  <p:stCondLst>
                                    <p:cond delay="0"/>
                                  </p:stCondLst>
                                  <p:childTnLst>
                                    <p:animRot by="-21600000">
                                      <p:cBhvr>
                                        <p:cTn id="21" dur="2250" fill="hold"/>
                                        <p:tgtEl>
                                          <p:spTgt spid="534"/>
                                        </p:tgtEl>
                                        <p:attrNameLst>
                                          <p:attrName>r</p:attrName>
                                        </p:attrNameLst>
                                      </p:cBhvr>
                                    </p:animRot>
                                  </p:childTnLst>
                                </p:cTn>
                              </p:par>
                              <p:par>
                                <p:cTn id="22" presetID="8" presetClass="emph" presetSubtype="0" fill="hold" nodeType="withEffect">
                                  <p:stCondLst>
                                    <p:cond delay="0"/>
                                  </p:stCondLst>
                                  <p:childTnLst>
                                    <p:animRot by="-21600000">
                                      <p:cBhvr>
                                        <p:cTn id="23" dur="2500" fill="hold"/>
                                        <p:tgtEl>
                                          <p:spTgt spid="535"/>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536"/>
                                        </p:tgtEl>
                                        <p:attrNameLst>
                                          <p:attrName>r</p:attrName>
                                        </p:attrNameLst>
                                      </p:cBhvr>
                                    </p:animRot>
                                  </p:childTnLst>
                                </p:cTn>
                              </p:par>
                              <p:par>
                                <p:cTn id="26" presetID="2" presetClass="entr" presetSubtype="2" fill="hold" nodeType="withEffect">
                                  <p:stCondLst>
                                    <p:cond delay="500"/>
                                  </p:stCondLst>
                                  <p:childTnLst>
                                    <p:set>
                                      <p:cBhvr>
                                        <p:cTn id="27" dur="1" fill="hold">
                                          <p:stCondLst>
                                            <p:cond delay="0"/>
                                          </p:stCondLst>
                                        </p:cTn>
                                        <p:tgtEl>
                                          <p:spTgt spid="539"/>
                                        </p:tgtEl>
                                        <p:attrNameLst>
                                          <p:attrName>style.visibility</p:attrName>
                                        </p:attrNameLst>
                                      </p:cBhvr>
                                      <p:to>
                                        <p:strVal val="visible"/>
                                      </p:to>
                                    </p:set>
                                    <p:anim calcmode="lin" valueType="num">
                                      <p:cBhvr additive="base">
                                        <p:cTn id="28" dur="5000"/>
                                        <p:tgtEl>
                                          <p:spTgt spid="539"/>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500"/>
                                  </p:stCondLst>
                                  <p:childTnLst>
                                    <p:set>
                                      <p:cBhvr>
                                        <p:cTn id="30" dur="1" fill="hold">
                                          <p:stCondLst>
                                            <p:cond delay="0"/>
                                          </p:stCondLst>
                                        </p:cTn>
                                        <p:tgtEl>
                                          <p:spTgt spid="540"/>
                                        </p:tgtEl>
                                        <p:attrNameLst>
                                          <p:attrName>style.visibility</p:attrName>
                                        </p:attrNameLst>
                                      </p:cBhvr>
                                      <p:to>
                                        <p:strVal val="visible"/>
                                      </p:to>
                                    </p:set>
                                    <p:anim calcmode="lin" valueType="num">
                                      <p:cBhvr additive="base">
                                        <p:cTn id="31" dur="5000"/>
                                        <p:tgtEl>
                                          <p:spTgt spid="540"/>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544"/>
                                        </p:tgtEl>
                                        <p:attrNameLst>
                                          <p:attrName>style.visibility</p:attrName>
                                        </p:attrNameLst>
                                      </p:cBhvr>
                                      <p:to>
                                        <p:strVal val="visible"/>
                                      </p:to>
                                    </p:set>
                                    <p:anim calcmode="lin" valueType="num">
                                      <p:cBhvr additive="base">
                                        <p:cTn id="36" dur="250"/>
                                        <p:tgtEl>
                                          <p:spTgt spid="544"/>
                                        </p:tgtEl>
                                        <p:attrNameLst>
                                          <p:attrName>ppt_w</p:attrName>
                                        </p:attrNameLst>
                                      </p:cBhvr>
                                      <p:tavLst>
                                        <p:tav tm="0">
                                          <p:val>
                                            <p:fltVal val="0"/>
                                          </p:val>
                                        </p:tav>
                                        <p:tav tm="100000">
                                          <p:val>
                                            <p:strVal val="#ppt_w"/>
                                          </p:val>
                                        </p:tav>
                                      </p:tavLst>
                                    </p:anim>
                                    <p:anim calcmode="lin" valueType="num">
                                      <p:cBhvr additive="base">
                                        <p:cTn id="37" dur="250"/>
                                        <p:tgtEl>
                                          <p:spTgt spid="54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547"/>
                                        </p:tgtEl>
                                        <p:attrNameLst>
                                          <p:attrName>style.visibility</p:attrName>
                                        </p:attrNameLst>
                                      </p:cBhvr>
                                      <p:to>
                                        <p:strVal val="visible"/>
                                      </p:to>
                                    </p:set>
                                    <p:anim calcmode="lin" valueType="num">
                                      <p:cBhvr additive="base">
                                        <p:cTn id="42" dur="250"/>
                                        <p:tgtEl>
                                          <p:spTgt spid="547"/>
                                        </p:tgtEl>
                                        <p:attrNameLst>
                                          <p:attrName>ppt_w</p:attrName>
                                        </p:attrNameLst>
                                      </p:cBhvr>
                                      <p:tavLst>
                                        <p:tav tm="0">
                                          <p:val>
                                            <p:fltVal val="0"/>
                                          </p:val>
                                        </p:tav>
                                        <p:tav tm="100000">
                                          <p:val>
                                            <p:strVal val="#ppt_w"/>
                                          </p:val>
                                        </p:tav>
                                      </p:tavLst>
                                    </p:anim>
                                    <p:anim calcmode="lin" valueType="num">
                                      <p:cBhvr additive="base">
                                        <p:cTn id="43" dur="250"/>
                                        <p:tgtEl>
                                          <p:spTgt spid="54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1000"/>
                                  </p:stCondLst>
                                  <p:childTnLst>
                                    <p:set>
                                      <p:cBhvr>
                                        <p:cTn id="47" dur="1" fill="hold">
                                          <p:stCondLst>
                                            <p:cond delay="0"/>
                                          </p:stCondLst>
                                        </p:cTn>
                                        <p:tgtEl>
                                          <p:spTgt spid="545"/>
                                        </p:tgtEl>
                                        <p:attrNameLst>
                                          <p:attrName>style.visibility</p:attrName>
                                        </p:attrNameLst>
                                      </p:cBhvr>
                                      <p:to>
                                        <p:strVal val="visible"/>
                                      </p:to>
                                    </p:set>
                                    <p:anim calcmode="lin" valueType="num">
                                      <p:cBhvr additive="base">
                                        <p:cTn id="48" dur="250"/>
                                        <p:tgtEl>
                                          <p:spTgt spid="545"/>
                                        </p:tgtEl>
                                        <p:attrNameLst>
                                          <p:attrName>ppt_w</p:attrName>
                                        </p:attrNameLst>
                                      </p:cBhvr>
                                      <p:tavLst>
                                        <p:tav tm="0">
                                          <p:val>
                                            <p:fltVal val="0"/>
                                          </p:val>
                                        </p:tav>
                                        <p:tav tm="100000">
                                          <p:val>
                                            <p:strVal val="#ppt_w"/>
                                          </p:val>
                                        </p:tav>
                                      </p:tavLst>
                                    </p:anim>
                                    <p:anim calcmode="lin" valueType="num">
                                      <p:cBhvr additive="base">
                                        <p:cTn id="49" dur="250"/>
                                        <p:tgtEl>
                                          <p:spTgt spid="54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1000"/>
                                  </p:stCondLst>
                                  <p:childTnLst>
                                    <p:set>
                                      <p:cBhvr>
                                        <p:cTn id="53" dur="1" fill="hold">
                                          <p:stCondLst>
                                            <p:cond delay="0"/>
                                          </p:stCondLst>
                                        </p:cTn>
                                        <p:tgtEl>
                                          <p:spTgt spid="546"/>
                                        </p:tgtEl>
                                        <p:attrNameLst>
                                          <p:attrName>style.visibility</p:attrName>
                                        </p:attrNameLst>
                                      </p:cBhvr>
                                      <p:to>
                                        <p:strVal val="visible"/>
                                      </p:to>
                                    </p:set>
                                    <p:anim calcmode="lin" valueType="num">
                                      <p:cBhvr additive="base">
                                        <p:cTn id="54" dur="250"/>
                                        <p:tgtEl>
                                          <p:spTgt spid="546"/>
                                        </p:tgtEl>
                                        <p:attrNameLst>
                                          <p:attrName>ppt_w</p:attrName>
                                        </p:attrNameLst>
                                      </p:cBhvr>
                                      <p:tavLst>
                                        <p:tav tm="0">
                                          <p:val>
                                            <p:fltVal val="0"/>
                                          </p:val>
                                        </p:tav>
                                        <p:tav tm="100000">
                                          <p:val>
                                            <p:strVal val="#ppt_w"/>
                                          </p:val>
                                        </p:tav>
                                      </p:tavLst>
                                    </p:anim>
                                    <p:anim calcmode="lin" valueType="num">
                                      <p:cBhvr additive="base">
                                        <p:cTn id="55" dur="250"/>
                                        <p:tgtEl>
                                          <p:spTgt spid="5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19"/>
          <p:cNvPicPr preferRelativeResize="0"/>
          <p:nvPr/>
        </p:nvPicPr>
        <p:blipFill rotWithShape="1">
          <a:blip r:embed="rId3"/>
          <a:srcRect/>
          <a:stretch>
            <a:fillRect/>
          </a:stretch>
        </p:blipFill>
        <p:spPr>
          <a:xfrm>
            <a:off x="10494163" y="3769131"/>
            <a:ext cx="1086500" cy="1182926"/>
          </a:xfrm>
          <a:prstGeom prst="rect">
            <a:avLst/>
          </a:prstGeom>
          <a:noFill/>
          <a:ln>
            <a:noFill/>
          </a:ln>
        </p:spPr>
      </p:pic>
      <p:pic>
        <p:nvPicPr>
          <p:cNvPr id="555" name="Google Shape;555;p19"/>
          <p:cNvPicPr preferRelativeResize="0"/>
          <p:nvPr/>
        </p:nvPicPr>
        <p:blipFill rotWithShape="1">
          <a:blip r:embed="rId4"/>
          <a:srcRect/>
          <a:stretch>
            <a:fillRect/>
          </a:stretch>
        </p:blipFill>
        <p:spPr>
          <a:xfrm>
            <a:off x="9776937" y="4515854"/>
            <a:ext cx="812889" cy="885032"/>
          </a:xfrm>
          <a:prstGeom prst="rect">
            <a:avLst/>
          </a:prstGeom>
          <a:noFill/>
          <a:ln>
            <a:noFill/>
          </a:ln>
        </p:spPr>
      </p:pic>
      <p:pic>
        <p:nvPicPr>
          <p:cNvPr id="556" name="Google Shape;556;p19"/>
          <p:cNvPicPr preferRelativeResize="0"/>
          <p:nvPr/>
        </p:nvPicPr>
        <p:blipFill rotWithShape="1">
          <a:blip r:embed="rId5"/>
          <a:srcRect/>
          <a:stretch>
            <a:fillRect/>
          </a:stretch>
        </p:blipFill>
        <p:spPr>
          <a:xfrm>
            <a:off x="10361978" y="5130389"/>
            <a:ext cx="520391" cy="566575"/>
          </a:xfrm>
          <a:prstGeom prst="rect">
            <a:avLst/>
          </a:prstGeom>
          <a:noFill/>
          <a:ln>
            <a:noFill/>
          </a:ln>
        </p:spPr>
      </p:pic>
      <p:sp>
        <p:nvSpPr>
          <p:cNvPr id="557" name="Google Shape;557;p19"/>
          <p:cNvSpPr/>
          <p:nvPr/>
        </p:nvSpPr>
        <p:spPr>
          <a:xfrm>
            <a:off x="1110220" y="199869"/>
            <a:ext cx="9927193" cy="961167"/>
          </a:xfrm>
          <a:prstGeom prst="snip2DiagRect">
            <a:avLst>
              <a:gd name="adj1" fmla="val 0"/>
              <a:gd name="adj2" fmla="val 16667"/>
            </a:avLst>
          </a:prstGeom>
          <a:solidFill>
            <a:schemeClr val="lt2"/>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Times New Roman" panose="02020603050405020304"/>
              <a:buNone/>
            </a:pPr>
            <a:r>
              <a:rPr lang="en-US" sz="36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Ý nào dưới đây </a:t>
            </a:r>
            <a:r>
              <a:rPr lang="en-US" sz="3600" b="1" i="0"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không</a:t>
            </a:r>
            <a:r>
              <a:rPr lang="en-US" sz="36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 phải nhận định đúng về văn hoá Đông Nam Á?</a:t>
            </a:r>
          </a:p>
        </p:txBody>
      </p:sp>
      <p:sp>
        <p:nvSpPr>
          <p:cNvPr id="558" name="Google Shape;558;p19"/>
          <p:cNvSpPr/>
          <p:nvPr/>
        </p:nvSpPr>
        <p:spPr>
          <a:xfrm>
            <a:off x="1041624" y="1667218"/>
            <a:ext cx="4169672" cy="1402507"/>
          </a:xfrm>
          <a:prstGeom prst="rect">
            <a:avLst/>
          </a:prstGeom>
          <a:solidFill>
            <a:schemeClr val="lt1"/>
          </a:solidFill>
          <a:ln w="158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A. </a:t>
            </a:r>
            <a:r>
              <a:rPr lang="en-US" sz="200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Các </a:t>
            </a:r>
            <a:r>
              <a:rPr lang="en-US" sz="2000">
                <a:solidFill>
                  <a:srgbClr val="000000"/>
                </a:solidFill>
                <a:latin typeface="Times New Roman" panose="02020603050405020304"/>
                <a:ea typeface="Times New Roman" panose="02020603050405020304"/>
                <a:cs typeface="Times New Roman" panose="02020603050405020304"/>
                <a:sym typeface="Times New Roman" panose="02020603050405020304"/>
              </a:rPr>
              <a:t>tín ngưỡng bản địa đã dung hợp với tôn giáo từ bên ngoài du nhập vào khu vực như Ấn Độ Giáo , Phật  giáo</a:t>
            </a:r>
            <a:endParaRPr sz="200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59" name="Google Shape;559;p19"/>
          <p:cNvSpPr/>
          <p:nvPr/>
        </p:nvSpPr>
        <p:spPr>
          <a:xfrm>
            <a:off x="-683345" y="4902196"/>
            <a:ext cx="567114" cy="34921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60" name="Google Shape;560;p19"/>
          <p:cNvSpPr/>
          <p:nvPr/>
        </p:nvSpPr>
        <p:spPr>
          <a:xfrm>
            <a:off x="13632602" y="4702499"/>
            <a:ext cx="891420" cy="548907"/>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61" name="Google Shape;561;p19"/>
          <p:cNvSpPr/>
          <p:nvPr/>
        </p:nvSpPr>
        <p:spPr>
          <a:xfrm>
            <a:off x="6173593" y="1759923"/>
            <a:ext cx="4056075" cy="1176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B. </a:t>
            </a:r>
            <a:r>
              <a:rPr lang="en-US" sz="20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Các cư dân Đông Nam Á không có chữ viết riêng mà sử dụng chữ viết của người Ấn Đọ và Trung Quốc</a:t>
            </a:r>
          </a:p>
          <a:p>
            <a:pPr marL="0" marR="0" lvl="0" indent="0" algn="l" rtl="0">
              <a:lnSpc>
                <a:spcPct val="100000"/>
              </a:lnSpc>
              <a:spcBef>
                <a:spcPts val="0"/>
              </a:spcBef>
              <a:spcAft>
                <a:spcPts val="0"/>
              </a:spcAft>
              <a:buClr>
                <a:schemeClr val="lt1"/>
              </a:buClr>
              <a:buSzPts val="2000"/>
              <a:buFont typeface="Century Gothic" panose="020B0502020202020204"/>
              <a:buNone/>
            </a:pPr>
            <a:endParaRPr sz="20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62" name="Google Shape;562;p19"/>
          <p:cNvSpPr/>
          <p:nvPr/>
        </p:nvSpPr>
        <p:spPr>
          <a:xfrm>
            <a:off x="979676" y="3756742"/>
            <a:ext cx="4169672" cy="137364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C. </a:t>
            </a:r>
            <a:r>
              <a:rPr lang="en-US" sz="20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Văn học Ấn Độ ảnh hưởng rất mạnh đến văn học của các nước Đông Nam Á </a:t>
            </a:r>
          </a:p>
        </p:txBody>
      </p:sp>
      <p:sp>
        <p:nvSpPr>
          <p:cNvPr id="563" name="Google Shape;563;p19"/>
          <p:cNvSpPr/>
          <p:nvPr/>
        </p:nvSpPr>
        <p:spPr>
          <a:xfrm>
            <a:off x="6331101" y="3816463"/>
            <a:ext cx="4088472" cy="137364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rgbClr val="000000"/>
                </a:solidFill>
                <a:latin typeface="Arial" panose="020B0604020202020204"/>
                <a:ea typeface="Arial" panose="020B0604020202020204"/>
                <a:cs typeface="Arial" panose="020B0604020202020204"/>
                <a:sym typeface="Arial" panose="020B0604020202020204"/>
              </a:rPr>
              <a:t>D. </a:t>
            </a:r>
            <a:r>
              <a:rPr lang="en-US" sz="2000">
                <a:solidFill>
                  <a:srgbClr val="000000"/>
                </a:solidFill>
                <a:latin typeface="Times New Roman" panose="02020603050405020304"/>
                <a:ea typeface="Times New Roman" panose="02020603050405020304"/>
                <a:cs typeface="Times New Roman" panose="02020603050405020304"/>
                <a:sym typeface="Times New Roman" panose="02020603050405020304"/>
              </a:rPr>
              <a:t>Kiến trúc đền núi là kiểu kiến trúc Ấn Độ giáo tiêu biểu ở Đông Nam Á</a:t>
            </a:r>
            <a:endParaRPr sz="20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564" name="Google Shape;564;p19"/>
          <p:cNvPicPr preferRelativeResize="0"/>
          <p:nvPr/>
        </p:nvPicPr>
        <p:blipFill rotWithShape="1">
          <a:blip r:embed="rId6"/>
          <a:srcRect/>
          <a:stretch>
            <a:fillRect/>
          </a:stretch>
        </p:blipFill>
        <p:spPr>
          <a:xfrm>
            <a:off x="5211296" y="1974821"/>
            <a:ext cx="805722" cy="708059"/>
          </a:xfrm>
          <a:prstGeom prst="rect">
            <a:avLst/>
          </a:prstGeom>
          <a:solidFill>
            <a:srgbClr val="C00000"/>
          </a:solidFill>
          <a:ln>
            <a:noFill/>
          </a:ln>
        </p:spPr>
      </p:pic>
      <p:pic>
        <p:nvPicPr>
          <p:cNvPr id="565" name="Google Shape;565;p19"/>
          <p:cNvPicPr preferRelativeResize="0"/>
          <p:nvPr/>
        </p:nvPicPr>
        <p:blipFill rotWithShape="1">
          <a:blip r:embed="rId7"/>
          <a:srcRect r="3472"/>
          <a:stretch>
            <a:fillRect/>
          </a:stretch>
        </p:blipFill>
        <p:spPr>
          <a:xfrm>
            <a:off x="5144026" y="4180438"/>
            <a:ext cx="804536" cy="704088"/>
          </a:xfrm>
          <a:prstGeom prst="rect">
            <a:avLst/>
          </a:prstGeom>
          <a:solidFill>
            <a:srgbClr val="C00000"/>
          </a:solidFill>
          <a:ln>
            <a:noFill/>
          </a:ln>
        </p:spPr>
      </p:pic>
      <p:pic>
        <p:nvPicPr>
          <p:cNvPr id="566" name="Google Shape;566;p19"/>
          <p:cNvPicPr preferRelativeResize="0"/>
          <p:nvPr/>
        </p:nvPicPr>
        <p:blipFill rotWithShape="1">
          <a:blip r:embed="rId6"/>
          <a:srcRect/>
          <a:stretch>
            <a:fillRect/>
          </a:stretch>
        </p:blipFill>
        <p:spPr>
          <a:xfrm>
            <a:off x="10333727" y="4149689"/>
            <a:ext cx="804742" cy="707197"/>
          </a:xfrm>
          <a:prstGeom prst="rect">
            <a:avLst/>
          </a:prstGeom>
          <a:solidFill>
            <a:srgbClr val="C00000"/>
          </a:solidFill>
          <a:ln>
            <a:noFill/>
          </a:ln>
        </p:spPr>
      </p:pic>
      <p:pic>
        <p:nvPicPr>
          <p:cNvPr id="567" name="Google Shape;567;p19"/>
          <p:cNvPicPr preferRelativeResize="0"/>
          <p:nvPr/>
        </p:nvPicPr>
        <p:blipFill rotWithShape="1">
          <a:blip r:embed="rId8"/>
          <a:srcRect/>
          <a:stretch>
            <a:fillRect/>
          </a:stretch>
        </p:blipFill>
        <p:spPr>
          <a:xfrm>
            <a:off x="10232671" y="2026493"/>
            <a:ext cx="804742" cy="643793"/>
          </a:xfrm>
          <a:prstGeom prst="rect">
            <a:avLst/>
          </a:prstGeom>
          <a:solidFill>
            <a:srgbClr val="000066"/>
          </a:solidFill>
          <a:ln>
            <a:noFill/>
          </a:ln>
        </p:spPr>
      </p:pic>
      <p:sp>
        <p:nvSpPr>
          <p:cNvPr id="568" name="Google Shape;568;p19">
            <a:hlinkClick r:id="rId9" action="ppaction://hlinksldjump"/>
          </p:cNvPr>
          <p:cNvSpPr/>
          <p:nvPr/>
        </p:nvSpPr>
        <p:spPr>
          <a:xfrm>
            <a:off x="4667494" y="5390708"/>
            <a:ext cx="2359211" cy="110490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DCADCB"/>
                </a:solidFill>
                <a:latin typeface="Times New Roman" panose="02020603050405020304"/>
                <a:ea typeface="Times New Roman" panose="02020603050405020304"/>
                <a:cs typeface="Times New Roman" panose="02020603050405020304"/>
                <a:sym typeface="Times New Roman" panose="02020603050405020304"/>
              </a:rPr>
              <a:t>Sile chính</a:t>
            </a:r>
            <a:endParaRPr sz="2400">
              <a:solidFill>
                <a:srgbClr val="DCADCB"/>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69" name="Google Shape;569;p19"/>
          <p:cNvSpPr txBox="1"/>
          <p:nvPr/>
        </p:nvSpPr>
        <p:spPr>
          <a:xfrm>
            <a:off x="10361978" y="6521824"/>
            <a:ext cx="1726928" cy="369332"/>
          </a:xfrm>
          <a:prstGeom prst="rect">
            <a:avLst/>
          </a:prstGeom>
          <a:solidFill>
            <a:schemeClr val="lt1"/>
          </a:solidFill>
          <a:ln w="15875" cap="rnd"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panose="020B0502020202020204"/>
              <a:ea typeface="Century Gothic" panose="020B0502020202020204"/>
              <a:cs typeface="Century Gothic" panose="020B0502020202020204"/>
              <a:sym typeface="Century Gothic" panose="020B0502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fade">
                                      <p:cBhvr>
                                        <p:cTn id="7" dur="500"/>
                                        <p:tgtEl>
                                          <p:spTgt spid="557"/>
                                        </p:tgtEl>
                                      </p:cBhvr>
                                    </p:animEffect>
                                  </p:childTnLst>
                                </p:cTn>
                              </p:par>
                              <p:par>
                                <p:cTn id="8" presetID="10" presetClass="entr" presetSubtype="0" fill="hold" nodeType="withEffect">
                                  <p:stCondLst>
                                    <p:cond delay="500"/>
                                  </p:stCondLst>
                                  <p:childTnLst>
                                    <p:set>
                                      <p:cBhvr>
                                        <p:cTn id="9" dur="1" fill="hold">
                                          <p:stCondLst>
                                            <p:cond delay="0"/>
                                          </p:stCondLst>
                                        </p:cTn>
                                        <p:tgtEl>
                                          <p:spTgt spid="558"/>
                                        </p:tgtEl>
                                        <p:attrNameLst>
                                          <p:attrName>style.visibility</p:attrName>
                                        </p:attrNameLst>
                                      </p:cBhvr>
                                      <p:to>
                                        <p:strVal val="visible"/>
                                      </p:to>
                                    </p:set>
                                    <p:animEffect transition="in" filter="fade">
                                      <p:cBhvr>
                                        <p:cTn id="10" dur="500"/>
                                        <p:tgtEl>
                                          <p:spTgt spid="558"/>
                                        </p:tgtEl>
                                      </p:cBhvr>
                                    </p:animEffect>
                                  </p:childTnLst>
                                </p:cTn>
                              </p:par>
                              <p:par>
                                <p:cTn id="11" presetID="10" presetClass="entr" presetSubtype="0" fill="hold" nodeType="withEffect">
                                  <p:stCondLst>
                                    <p:cond delay="1000"/>
                                  </p:stCondLst>
                                  <p:childTnLst>
                                    <p:set>
                                      <p:cBhvr>
                                        <p:cTn id="12" dur="1" fill="hold">
                                          <p:stCondLst>
                                            <p:cond delay="0"/>
                                          </p:stCondLst>
                                        </p:cTn>
                                        <p:tgtEl>
                                          <p:spTgt spid="561"/>
                                        </p:tgtEl>
                                        <p:attrNameLst>
                                          <p:attrName>style.visibility</p:attrName>
                                        </p:attrNameLst>
                                      </p:cBhvr>
                                      <p:to>
                                        <p:strVal val="visible"/>
                                      </p:to>
                                    </p:set>
                                    <p:animEffect transition="in" filter="fade">
                                      <p:cBhvr>
                                        <p:cTn id="13" dur="500"/>
                                        <p:tgtEl>
                                          <p:spTgt spid="561"/>
                                        </p:tgtEl>
                                      </p:cBhvr>
                                    </p:animEffect>
                                  </p:childTnLst>
                                </p:cTn>
                              </p:par>
                              <p:par>
                                <p:cTn id="14" presetID="10" presetClass="entr" presetSubtype="0" fill="hold" nodeType="withEffect">
                                  <p:stCondLst>
                                    <p:cond delay="1500"/>
                                  </p:stCondLst>
                                  <p:childTnLst>
                                    <p:set>
                                      <p:cBhvr>
                                        <p:cTn id="15" dur="1" fill="hold">
                                          <p:stCondLst>
                                            <p:cond delay="0"/>
                                          </p:stCondLst>
                                        </p:cTn>
                                        <p:tgtEl>
                                          <p:spTgt spid="562"/>
                                        </p:tgtEl>
                                        <p:attrNameLst>
                                          <p:attrName>style.visibility</p:attrName>
                                        </p:attrNameLst>
                                      </p:cBhvr>
                                      <p:to>
                                        <p:strVal val="visible"/>
                                      </p:to>
                                    </p:set>
                                    <p:animEffect transition="in" filter="fade">
                                      <p:cBhvr>
                                        <p:cTn id="16" dur="500"/>
                                        <p:tgtEl>
                                          <p:spTgt spid="562"/>
                                        </p:tgtEl>
                                      </p:cBhvr>
                                    </p:animEffect>
                                  </p:childTnLst>
                                </p:cTn>
                              </p:par>
                              <p:par>
                                <p:cTn id="17" presetID="10" presetClass="entr" presetSubtype="0" fill="hold" nodeType="withEffect">
                                  <p:stCondLst>
                                    <p:cond delay="2000"/>
                                  </p:stCondLst>
                                  <p:childTnLst>
                                    <p:set>
                                      <p:cBhvr>
                                        <p:cTn id="18" dur="1" fill="hold">
                                          <p:stCondLst>
                                            <p:cond delay="0"/>
                                          </p:stCondLst>
                                        </p:cTn>
                                        <p:tgtEl>
                                          <p:spTgt spid="563"/>
                                        </p:tgtEl>
                                        <p:attrNameLst>
                                          <p:attrName>style.visibility</p:attrName>
                                        </p:attrNameLst>
                                      </p:cBhvr>
                                      <p:to>
                                        <p:strVal val="visible"/>
                                      </p:to>
                                    </p:set>
                                    <p:animEffect transition="in" filter="fade">
                                      <p:cBhvr>
                                        <p:cTn id="19" dur="500"/>
                                        <p:tgtEl>
                                          <p:spTgt spid="563"/>
                                        </p:tgtEl>
                                      </p:cBhvr>
                                    </p:animEffect>
                                  </p:childTnLst>
                                </p:cTn>
                              </p:par>
                              <p:par>
                                <p:cTn id="20" presetID="8" presetClass="emph" presetSubtype="0" fill="hold" nodeType="withEffect">
                                  <p:stCondLst>
                                    <p:cond delay="0"/>
                                  </p:stCondLst>
                                  <p:childTnLst>
                                    <p:animRot by="-21600000">
                                      <p:cBhvr>
                                        <p:cTn id="21" dur="2250" fill="hold"/>
                                        <p:tgtEl>
                                          <p:spTgt spid="554"/>
                                        </p:tgtEl>
                                        <p:attrNameLst>
                                          <p:attrName>r</p:attrName>
                                        </p:attrNameLst>
                                      </p:cBhvr>
                                    </p:animRot>
                                  </p:childTnLst>
                                </p:cTn>
                              </p:par>
                              <p:par>
                                <p:cTn id="22" presetID="8" presetClass="emph" presetSubtype="0" fill="hold" nodeType="withEffect">
                                  <p:stCondLst>
                                    <p:cond delay="0"/>
                                  </p:stCondLst>
                                  <p:childTnLst>
                                    <p:animRot by="-21600000">
                                      <p:cBhvr>
                                        <p:cTn id="23" dur="2500" fill="hold"/>
                                        <p:tgtEl>
                                          <p:spTgt spid="555"/>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556"/>
                                        </p:tgtEl>
                                        <p:attrNameLst>
                                          <p:attrName>r</p:attrName>
                                        </p:attrNameLst>
                                      </p:cBhvr>
                                    </p:animRot>
                                  </p:childTnLst>
                                </p:cTn>
                              </p:par>
                              <p:par>
                                <p:cTn id="26" presetID="2" presetClass="entr" presetSubtype="2" fill="hold" nodeType="withEffect">
                                  <p:stCondLst>
                                    <p:cond delay="500"/>
                                  </p:stCondLst>
                                  <p:childTnLst>
                                    <p:set>
                                      <p:cBhvr>
                                        <p:cTn id="27" dur="1" fill="hold">
                                          <p:stCondLst>
                                            <p:cond delay="0"/>
                                          </p:stCondLst>
                                        </p:cTn>
                                        <p:tgtEl>
                                          <p:spTgt spid="559"/>
                                        </p:tgtEl>
                                        <p:attrNameLst>
                                          <p:attrName>style.visibility</p:attrName>
                                        </p:attrNameLst>
                                      </p:cBhvr>
                                      <p:to>
                                        <p:strVal val="visible"/>
                                      </p:to>
                                    </p:set>
                                    <p:anim calcmode="lin" valueType="num">
                                      <p:cBhvr additive="base">
                                        <p:cTn id="28" dur="5000"/>
                                        <p:tgtEl>
                                          <p:spTgt spid="559"/>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500"/>
                                  </p:stCondLst>
                                  <p:childTnLst>
                                    <p:set>
                                      <p:cBhvr>
                                        <p:cTn id="30" dur="1" fill="hold">
                                          <p:stCondLst>
                                            <p:cond delay="0"/>
                                          </p:stCondLst>
                                        </p:cTn>
                                        <p:tgtEl>
                                          <p:spTgt spid="560"/>
                                        </p:tgtEl>
                                        <p:attrNameLst>
                                          <p:attrName>style.visibility</p:attrName>
                                        </p:attrNameLst>
                                      </p:cBhvr>
                                      <p:to>
                                        <p:strVal val="visible"/>
                                      </p:to>
                                    </p:set>
                                    <p:anim calcmode="lin" valueType="num">
                                      <p:cBhvr additive="base">
                                        <p:cTn id="31" dur="5000"/>
                                        <p:tgtEl>
                                          <p:spTgt spid="560"/>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564"/>
                                        </p:tgtEl>
                                        <p:attrNameLst>
                                          <p:attrName>style.visibility</p:attrName>
                                        </p:attrNameLst>
                                      </p:cBhvr>
                                      <p:to>
                                        <p:strVal val="visible"/>
                                      </p:to>
                                    </p:set>
                                    <p:anim calcmode="lin" valueType="num">
                                      <p:cBhvr additive="base">
                                        <p:cTn id="36" dur="250"/>
                                        <p:tgtEl>
                                          <p:spTgt spid="564"/>
                                        </p:tgtEl>
                                        <p:attrNameLst>
                                          <p:attrName>ppt_w</p:attrName>
                                        </p:attrNameLst>
                                      </p:cBhvr>
                                      <p:tavLst>
                                        <p:tav tm="0">
                                          <p:val>
                                            <p:fltVal val="0"/>
                                          </p:val>
                                        </p:tav>
                                        <p:tav tm="100000">
                                          <p:val>
                                            <p:strVal val="#ppt_w"/>
                                          </p:val>
                                        </p:tav>
                                      </p:tavLst>
                                    </p:anim>
                                    <p:anim calcmode="lin" valueType="num">
                                      <p:cBhvr additive="base">
                                        <p:cTn id="37" dur="250"/>
                                        <p:tgtEl>
                                          <p:spTgt spid="56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567"/>
                                        </p:tgtEl>
                                        <p:attrNameLst>
                                          <p:attrName>style.visibility</p:attrName>
                                        </p:attrNameLst>
                                      </p:cBhvr>
                                      <p:to>
                                        <p:strVal val="visible"/>
                                      </p:to>
                                    </p:set>
                                    <p:anim calcmode="lin" valueType="num">
                                      <p:cBhvr additive="base">
                                        <p:cTn id="42" dur="250"/>
                                        <p:tgtEl>
                                          <p:spTgt spid="567"/>
                                        </p:tgtEl>
                                        <p:attrNameLst>
                                          <p:attrName>ppt_w</p:attrName>
                                        </p:attrNameLst>
                                      </p:cBhvr>
                                      <p:tavLst>
                                        <p:tav tm="0">
                                          <p:val>
                                            <p:fltVal val="0"/>
                                          </p:val>
                                        </p:tav>
                                        <p:tav tm="100000">
                                          <p:val>
                                            <p:strVal val="#ppt_w"/>
                                          </p:val>
                                        </p:tav>
                                      </p:tavLst>
                                    </p:anim>
                                    <p:anim calcmode="lin" valueType="num">
                                      <p:cBhvr additive="base">
                                        <p:cTn id="43" dur="250"/>
                                        <p:tgtEl>
                                          <p:spTgt spid="56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1000"/>
                                  </p:stCondLst>
                                  <p:childTnLst>
                                    <p:set>
                                      <p:cBhvr>
                                        <p:cTn id="47" dur="1" fill="hold">
                                          <p:stCondLst>
                                            <p:cond delay="0"/>
                                          </p:stCondLst>
                                        </p:cTn>
                                        <p:tgtEl>
                                          <p:spTgt spid="565"/>
                                        </p:tgtEl>
                                        <p:attrNameLst>
                                          <p:attrName>style.visibility</p:attrName>
                                        </p:attrNameLst>
                                      </p:cBhvr>
                                      <p:to>
                                        <p:strVal val="visible"/>
                                      </p:to>
                                    </p:set>
                                    <p:anim calcmode="lin" valueType="num">
                                      <p:cBhvr additive="base">
                                        <p:cTn id="48" dur="250"/>
                                        <p:tgtEl>
                                          <p:spTgt spid="565"/>
                                        </p:tgtEl>
                                        <p:attrNameLst>
                                          <p:attrName>ppt_w</p:attrName>
                                        </p:attrNameLst>
                                      </p:cBhvr>
                                      <p:tavLst>
                                        <p:tav tm="0">
                                          <p:val>
                                            <p:fltVal val="0"/>
                                          </p:val>
                                        </p:tav>
                                        <p:tav tm="100000">
                                          <p:val>
                                            <p:strVal val="#ppt_w"/>
                                          </p:val>
                                        </p:tav>
                                      </p:tavLst>
                                    </p:anim>
                                    <p:anim calcmode="lin" valueType="num">
                                      <p:cBhvr additive="base">
                                        <p:cTn id="49" dur="250"/>
                                        <p:tgtEl>
                                          <p:spTgt spid="56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1000"/>
                                  </p:stCondLst>
                                  <p:childTnLst>
                                    <p:set>
                                      <p:cBhvr>
                                        <p:cTn id="53" dur="1" fill="hold">
                                          <p:stCondLst>
                                            <p:cond delay="0"/>
                                          </p:stCondLst>
                                        </p:cTn>
                                        <p:tgtEl>
                                          <p:spTgt spid="566"/>
                                        </p:tgtEl>
                                        <p:attrNameLst>
                                          <p:attrName>style.visibility</p:attrName>
                                        </p:attrNameLst>
                                      </p:cBhvr>
                                      <p:to>
                                        <p:strVal val="visible"/>
                                      </p:to>
                                    </p:set>
                                    <p:anim calcmode="lin" valueType="num">
                                      <p:cBhvr additive="base">
                                        <p:cTn id="54" dur="250"/>
                                        <p:tgtEl>
                                          <p:spTgt spid="566"/>
                                        </p:tgtEl>
                                        <p:attrNameLst>
                                          <p:attrName>ppt_w</p:attrName>
                                        </p:attrNameLst>
                                      </p:cBhvr>
                                      <p:tavLst>
                                        <p:tav tm="0">
                                          <p:val>
                                            <p:fltVal val="0"/>
                                          </p:val>
                                        </p:tav>
                                        <p:tav tm="100000">
                                          <p:val>
                                            <p:strVal val="#ppt_w"/>
                                          </p:val>
                                        </p:tav>
                                      </p:tavLst>
                                    </p:anim>
                                    <p:anim calcmode="lin" valueType="num">
                                      <p:cBhvr additive="base">
                                        <p:cTn id="55" dur="250"/>
                                        <p:tgtEl>
                                          <p:spTgt spid="5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20"/>
          <p:cNvPicPr preferRelativeResize="0"/>
          <p:nvPr/>
        </p:nvPicPr>
        <p:blipFill rotWithShape="1">
          <a:blip r:embed="rId3"/>
          <a:srcRect/>
          <a:stretch>
            <a:fillRect/>
          </a:stretch>
        </p:blipFill>
        <p:spPr>
          <a:xfrm>
            <a:off x="10494163" y="3769131"/>
            <a:ext cx="1086500" cy="1182926"/>
          </a:xfrm>
          <a:prstGeom prst="rect">
            <a:avLst/>
          </a:prstGeom>
          <a:noFill/>
          <a:ln>
            <a:noFill/>
          </a:ln>
        </p:spPr>
      </p:pic>
      <p:pic>
        <p:nvPicPr>
          <p:cNvPr id="575" name="Google Shape;575;p20"/>
          <p:cNvPicPr preferRelativeResize="0"/>
          <p:nvPr/>
        </p:nvPicPr>
        <p:blipFill rotWithShape="1">
          <a:blip r:embed="rId4"/>
          <a:srcRect/>
          <a:stretch>
            <a:fillRect/>
          </a:stretch>
        </p:blipFill>
        <p:spPr>
          <a:xfrm>
            <a:off x="9776937" y="4515854"/>
            <a:ext cx="812889" cy="885032"/>
          </a:xfrm>
          <a:prstGeom prst="rect">
            <a:avLst/>
          </a:prstGeom>
          <a:noFill/>
          <a:ln>
            <a:noFill/>
          </a:ln>
        </p:spPr>
      </p:pic>
      <p:pic>
        <p:nvPicPr>
          <p:cNvPr id="576" name="Google Shape;576;p20"/>
          <p:cNvPicPr preferRelativeResize="0"/>
          <p:nvPr/>
        </p:nvPicPr>
        <p:blipFill rotWithShape="1">
          <a:blip r:embed="rId5"/>
          <a:srcRect/>
          <a:stretch>
            <a:fillRect/>
          </a:stretch>
        </p:blipFill>
        <p:spPr>
          <a:xfrm>
            <a:off x="10361978" y="5130389"/>
            <a:ext cx="520391" cy="566575"/>
          </a:xfrm>
          <a:prstGeom prst="rect">
            <a:avLst/>
          </a:prstGeom>
          <a:noFill/>
          <a:ln>
            <a:noFill/>
          </a:ln>
        </p:spPr>
      </p:pic>
      <p:sp>
        <p:nvSpPr>
          <p:cNvPr id="577" name="Google Shape;577;p20"/>
          <p:cNvSpPr/>
          <p:nvPr/>
        </p:nvSpPr>
        <p:spPr>
          <a:xfrm>
            <a:off x="1110220" y="199869"/>
            <a:ext cx="9927193" cy="1604597"/>
          </a:xfrm>
          <a:prstGeom prst="snip2DiagRect">
            <a:avLst>
              <a:gd name="adj1" fmla="val 0"/>
              <a:gd name="adj2" fmla="val 16667"/>
            </a:avLst>
          </a:prstGeom>
          <a:solidFill>
            <a:srgbClr val="E9EEDA"/>
          </a:solidFill>
          <a:ln w="9525" cap="rnd" cmpd="sng">
            <a:solidFill>
              <a:srgbClr val="65A38A"/>
            </a:solidFill>
            <a:prstDash val="solid"/>
            <a:round/>
            <a:headEnd type="none" w="sm" len="sm"/>
            <a:tailEnd type="none" w="sm" len="sm"/>
          </a:ln>
          <a:effectLst>
            <a:outerShdw blurRad="38100" dist="25400" dir="5400000" rotWithShape="0">
              <a:srgbClr val="000000">
                <a:alpha val="2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400"/>
              <a:buFont typeface="Times New Roman" panose="02020603050405020304"/>
              <a:buNone/>
            </a:pPr>
            <a:r>
              <a:rPr lang="en-US" sz="4400" b="1" i="0"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Nguồn sản vật nổi tiếng của các quốc gia phong kiến Đông Nam Á là</a:t>
            </a:r>
          </a:p>
        </p:txBody>
      </p:sp>
      <p:sp>
        <p:nvSpPr>
          <p:cNvPr id="578" name="Google Shape;578;p20"/>
          <p:cNvSpPr/>
          <p:nvPr/>
        </p:nvSpPr>
        <p:spPr>
          <a:xfrm>
            <a:off x="1110220" y="1949346"/>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Century Gothic" panose="020B0502020202020204"/>
              <a:buNone/>
            </a:pPr>
            <a:r>
              <a:rPr lang="en-US" sz="4000" b="1" i="0" u="none" strike="noStrike" cap="none">
                <a:solidFill>
                  <a:srgbClr val="000000"/>
                </a:solidFill>
                <a:latin typeface="Century Gothic" panose="020B0502020202020204"/>
                <a:ea typeface="Century Gothic" panose="020B0502020202020204"/>
                <a:cs typeface="Century Gothic" panose="020B0502020202020204"/>
                <a:sym typeface="Century Gothic" panose="020B0502020202020204"/>
              </a:rPr>
              <a:t>A. Gia vị</a:t>
            </a:r>
            <a:endParaRPr sz="4000" b="1" i="0" u="none" strike="noStrike" cap="none">
              <a:solidFill>
                <a:srgbClr val="000000"/>
              </a:solidFill>
              <a:latin typeface="Century Gothic" panose="020B0502020202020204"/>
              <a:ea typeface="Century Gothic" panose="020B0502020202020204"/>
              <a:cs typeface="Century Gothic" panose="020B0502020202020204"/>
              <a:sym typeface="Century Gothic" panose="020B0502020202020204"/>
            </a:endParaRPr>
          </a:p>
        </p:txBody>
      </p:sp>
      <p:sp>
        <p:nvSpPr>
          <p:cNvPr id="579" name="Google Shape;579;p20"/>
          <p:cNvSpPr/>
          <p:nvPr/>
        </p:nvSpPr>
        <p:spPr>
          <a:xfrm>
            <a:off x="-683345" y="4902196"/>
            <a:ext cx="567114" cy="34921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80" name="Google Shape;580;p20"/>
          <p:cNvSpPr/>
          <p:nvPr/>
        </p:nvSpPr>
        <p:spPr>
          <a:xfrm>
            <a:off x="13632602" y="4702499"/>
            <a:ext cx="891420" cy="548907"/>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81" name="Google Shape;581;p20"/>
          <p:cNvSpPr/>
          <p:nvPr/>
        </p:nvSpPr>
        <p:spPr>
          <a:xfrm>
            <a:off x="6130615" y="1953535"/>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a:solidFill>
                  <a:srgbClr val="000000"/>
                </a:solidFill>
                <a:latin typeface="Century Gothic" panose="020B0502020202020204"/>
                <a:ea typeface="Century Gothic" panose="020B0502020202020204"/>
                <a:cs typeface="Century Gothic" panose="020B0502020202020204"/>
                <a:sym typeface="Century Gothic" panose="020B0502020202020204"/>
              </a:rPr>
              <a:t>B. Nho</a:t>
            </a:r>
            <a:endParaRPr sz="4000" b="1">
              <a:solidFill>
                <a:srgbClr val="000000"/>
              </a:solidFill>
              <a:latin typeface="Century Gothic" panose="020B0502020202020204"/>
              <a:ea typeface="Century Gothic" panose="020B0502020202020204"/>
              <a:cs typeface="Century Gothic" panose="020B0502020202020204"/>
              <a:sym typeface="Century Gothic" panose="020B0502020202020204"/>
            </a:endParaRPr>
          </a:p>
        </p:txBody>
      </p:sp>
      <p:sp>
        <p:nvSpPr>
          <p:cNvPr id="582" name="Google Shape;582;p20"/>
          <p:cNvSpPr/>
          <p:nvPr/>
        </p:nvSpPr>
        <p:spPr>
          <a:xfrm>
            <a:off x="1110220" y="2838518"/>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Century Gothic" panose="020B0502020202020204"/>
              <a:buNone/>
            </a:pPr>
            <a:r>
              <a:rPr lang="en-US" sz="4000" b="1" i="0" u="none" strike="noStrike" cap="none">
                <a:solidFill>
                  <a:srgbClr val="000000"/>
                </a:solidFill>
                <a:latin typeface="Century Gothic" panose="020B0502020202020204"/>
                <a:ea typeface="Century Gothic" panose="020B0502020202020204"/>
                <a:cs typeface="Century Gothic" panose="020B0502020202020204"/>
                <a:sym typeface="Century Gothic" panose="020B0502020202020204"/>
              </a:rPr>
              <a:t>C. </a:t>
            </a:r>
            <a:r>
              <a:rPr lang="en-US" sz="4000" b="1">
                <a:solidFill>
                  <a:srgbClr val="000000"/>
                </a:solidFill>
                <a:latin typeface="Century Gothic" panose="020B0502020202020204"/>
                <a:ea typeface="Century Gothic" panose="020B0502020202020204"/>
                <a:cs typeface="Century Gothic" panose="020B0502020202020204"/>
                <a:sym typeface="Century Gothic" panose="020B0502020202020204"/>
              </a:rPr>
              <a:t>Chà Là</a:t>
            </a:r>
            <a:endParaRPr sz="4000" b="1" i="0" u="none" strike="noStrike" cap="none">
              <a:solidFill>
                <a:srgbClr val="000000"/>
              </a:solidFill>
              <a:latin typeface="Century Gothic" panose="020B0502020202020204"/>
              <a:ea typeface="Century Gothic" panose="020B0502020202020204"/>
              <a:cs typeface="Century Gothic" panose="020B0502020202020204"/>
              <a:sym typeface="Century Gothic" panose="020B0502020202020204"/>
            </a:endParaRPr>
          </a:p>
        </p:txBody>
      </p:sp>
      <p:sp>
        <p:nvSpPr>
          <p:cNvPr id="583" name="Google Shape;583;p20"/>
          <p:cNvSpPr/>
          <p:nvPr/>
        </p:nvSpPr>
        <p:spPr>
          <a:xfrm>
            <a:off x="6130615" y="2842707"/>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a:solidFill>
                  <a:srgbClr val="000000"/>
                </a:solidFill>
                <a:latin typeface="Century Gothic" panose="020B0502020202020204"/>
                <a:ea typeface="Century Gothic" panose="020B0502020202020204"/>
                <a:cs typeface="Century Gothic" panose="020B0502020202020204"/>
                <a:sym typeface="Century Gothic" panose="020B0502020202020204"/>
              </a:rPr>
              <a:t>D. </a:t>
            </a:r>
            <a:r>
              <a:rPr lang="en-US" sz="4000" b="1">
                <a:solidFill>
                  <a:srgbClr val="000000"/>
                </a:solidFill>
                <a:latin typeface="Century Gothic" panose="020B0502020202020204"/>
                <a:ea typeface="Century Gothic" panose="020B0502020202020204"/>
                <a:cs typeface="Century Gothic" panose="020B0502020202020204"/>
                <a:sym typeface="Century Gothic" panose="020B0502020202020204"/>
              </a:rPr>
              <a:t>Ô Lưu</a:t>
            </a:r>
            <a:endParaRPr sz="4000" b="1">
              <a:solidFill>
                <a:srgbClr val="000000"/>
              </a:solidFill>
              <a:latin typeface="Century Gothic" panose="020B0502020202020204"/>
              <a:ea typeface="Century Gothic" panose="020B0502020202020204"/>
              <a:cs typeface="Century Gothic" panose="020B0502020202020204"/>
              <a:sym typeface="Century Gothic" panose="020B0502020202020204"/>
            </a:endParaRPr>
          </a:p>
        </p:txBody>
      </p:sp>
      <p:pic>
        <p:nvPicPr>
          <p:cNvPr id="584" name="Google Shape;584;p20"/>
          <p:cNvPicPr preferRelativeResize="0"/>
          <p:nvPr/>
        </p:nvPicPr>
        <p:blipFill rotWithShape="1">
          <a:blip r:embed="rId6"/>
          <a:srcRect r="-5484"/>
          <a:stretch>
            <a:fillRect/>
          </a:stretch>
        </p:blipFill>
        <p:spPr>
          <a:xfrm>
            <a:off x="5212482" y="1974821"/>
            <a:ext cx="804536" cy="708059"/>
          </a:xfrm>
          <a:prstGeom prst="rect">
            <a:avLst/>
          </a:prstGeom>
          <a:solidFill>
            <a:srgbClr val="000066"/>
          </a:solidFill>
          <a:ln>
            <a:noFill/>
          </a:ln>
        </p:spPr>
      </p:pic>
      <p:pic>
        <p:nvPicPr>
          <p:cNvPr id="585" name="Google Shape;585;p20"/>
          <p:cNvPicPr preferRelativeResize="0"/>
          <p:nvPr/>
        </p:nvPicPr>
        <p:blipFill rotWithShape="1">
          <a:blip r:embed="rId7"/>
          <a:srcRect r="3472"/>
          <a:stretch>
            <a:fillRect/>
          </a:stretch>
        </p:blipFill>
        <p:spPr>
          <a:xfrm>
            <a:off x="5212482" y="2871882"/>
            <a:ext cx="804536" cy="704088"/>
          </a:xfrm>
          <a:prstGeom prst="rect">
            <a:avLst/>
          </a:prstGeom>
          <a:solidFill>
            <a:srgbClr val="C00000"/>
          </a:solidFill>
          <a:ln>
            <a:noFill/>
          </a:ln>
        </p:spPr>
      </p:pic>
      <p:pic>
        <p:nvPicPr>
          <p:cNvPr id="586" name="Google Shape;586;p20"/>
          <p:cNvPicPr preferRelativeResize="0"/>
          <p:nvPr/>
        </p:nvPicPr>
        <p:blipFill rotWithShape="1">
          <a:blip r:embed="rId8"/>
          <a:srcRect/>
          <a:stretch>
            <a:fillRect/>
          </a:stretch>
        </p:blipFill>
        <p:spPr>
          <a:xfrm>
            <a:off x="10232671" y="2883479"/>
            <a:ext cx="804742" cy="707197"/>
          </a:xfrm>
          <a:prstGeom prst="rect">
            <a:avLst/>
          </a:prstGeom>
          <a:solidFill>
            <a:srgbClr val="C00000"/>
          </a:solidFill>
          <a:ln>
            <a:noFill/>
          </a:ln>
        </p:spPr>
      </p:pic>
      <p:pic>
        <p:nvPicPr>
          <p:cNvPr id="587" name="Google Shape;587;p20"/>
          <p:cNvPicPr preferRelativeResize="0"/>
          <p:nvPr/>
        </p:nvPicPr>
        <p:blipFill rotWithShape="1">
          <a:blip r:embed="rId8"/>
          <a:srcRect/>
          <a:stretch>
            <a:fillRect/>
          </a:stretch>
        </p:blipFill>
        <p:spPr>
          <a:xfrm>
            <a:off x="10232671" y="1994791"/>
            <a:ext cx="804742" cy="707197"/>
          </a:xfrm>
          <a:prstGeom prst="rect">
            <a:avLst/>
          </a:prstGeom>
          <a:solidFill>
            <a:srgbClr val="C00000"/>
          </a:solidFill>
          <a:ln>
            <a:noFill/>
          </a:ln>
        </p:spPr>
      </p:pic>
      <p:sp>
        <p:nvSpPr>
          <p:cNvPr id="588" name="Google Shape;588;p20">
            <a:hlinkClick r:id="rId9" action="ppaction://hlinksldjump"/>
          </p:cNvPr>
          <p:cNvSpPr/>
          <p:nvPr/>
        </p:nvSpPr>
        <p:spPr>
          <a:xfrm>
            <a:off x="4667494" y="4702499"/>
            <a:ext cx="2359211" cy="110490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DCADCB"/>
                </a:solidFill>
                <a:latin typeface="Times New Roman" panose="02020603050405020304"/>
                <a:ea typeface="Times New Roman" panose="02020603050405020304"/>
                <a:cs typeface="Times New Roman" panose="02020603050405020304"/>
                <a:sym typeface="Times New Roman" panose="02020603050405020304"/>
              </a:rPr>
              <a:t>Sile chính</a:t>
            </a:r>
            <a:endParaRPr sz="2400">
              <a:solidFill>
                <a:srgbClr val="DCADCB"/>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89" name="Google Shape;589;p20"/>
          <p:cNvSpPr txBox="1"/>
          <p:nvPr/>
        </p:nvSpPr>
        <p:spPr>
          <a:xfrm>
            <a:off x="10361978" y="6521824"/>
            <a:ext cx="1726928" cy="369332"/>
          </a:xfrm>
          <a:prstGeom prst="rect">
            <a:avLst/>
          </a:prstGeom>
          <a:solidFill>
            <a:schemeClr val="lt1"/>
          </a:solidFill>
          <a:ln w="15875" cap="rnd"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panose="020B0502020202020204"/>
              <a:ea typeface="Century Gothic" panose="020B0502020202020204"/>
              <a:cs typeface="Century Gothic" panose="020B0502020202020204"/>
              <a:sym typeface="Century Gothic" panose="020B0502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fade">
                                      <p:cBhvr>
                                        <p:cTn id="7" dur="500"/>
                                        <p:tgtEl>
                                          <p:spTgt spid="577"/>
                                        </p:tgtEl>
                                      </p:cBhvr>
                                    </p:animEffect>
                                  </p:childTnLst>
                                </p:cTn>
                              </p:par>
                              <p:par>
                                <p:cTn id="8" presetID="10" presetClass="entr" presetSubtype="0" fill="hold" nodeType="withEffect">
                                  <p:stCondLst>
                                    <p:cond delay="500"/>
                                  </p:stCondLst>
                                  <p:childTnLst>
                                    <p:set>
                                      <p:cBhvr>
                                        <p:cTn id="9" dur="1" fill="hold">
                                          <p:stCondLst>
                                            <p:cond delay="0"/>
                                          </p:stCondLst>
                                        </p:cTn>
                                        <p:tgtEl>
                                          <p:spTgt spid="578"/>
                                        </p:tgtEl>
                                        <p:attrNameLst>
                                          <p:attrName>style.visibility</p:attrName>
                                        </p:attrNameLst>
                                      </p:cBhvr>
                                      <p:to>
                                        <p:strVal val="visible"/>
                                      </p:to>
                                    </p:set>
                                    <p:animEffect transition="in" filter="fade">
                                      <p:cBhvr>
                                        <p:cTn id="10" dur="500"/>
                                        <p:tgtEl>
                                          <p:spTgt spid="578"/>
                                        </p:tgtEl>
                                      </p:cBhvr>
                                    </p:animEffect>
                                  </p:childTnLst>
                                </p:cTn>
                              </p:par>
                              <p:par>
                                <p:cTn id="11" presetID="10" presetClass="entr" presetSubtype="0" fill="hold" nodeType="withEffect">
                                  <p:stCondLst>
                                    <p:cond delay="1000"/>
                                  </p:stCondLst>
                                  <p:childTnLst>
                                    <p:set>
                                      <p:cBhvr>
                                        <p:cTn id="12" dur="1" fill="hold">
                                          <p:stCondLst>
                                            <p:cond delay="0"/>
                                          </p:stCondLst>
                                        </p:cTn>
                                        <p:tgtEl>
                                          <p:spTgt spid="581"/>
                                        </p:tgtEl>
                                        <p:attrNameLst>
                                          <p:attrName>style.visibility</p:attrName>
                                        </p:attrNameLst>
                                      </p:cBhvr>
                                      <p:to>
                                        <p:strVal val="visible"/>
                                      </p:to>
                                    </p:set>
                                    <p:animEffect transition="in" filter="fade">
                                      <p:cBhvr>
                                        <p:cTn id="13" dur="500"/>
                                        <p:tgtEl>
                                          <p:spTgt spid="581"/>
                                        </p:tgtEl>
                                      </p:cBhvr>
                                    </p:animEffect>
                                  </p:childTnLst>
                                </p:cTn>
                              </p:par>
                              <p:par>
                                <p:cTn id="14" presetID="10" presetClass="entr" presetSubtype="0" fill="hold" nodeType="withEffect">
                                  <p:stCondLst>
                                    <p:cond delay="1500"/>
                                  </p:stCondLst>
                                  <p:childTnLst>
                                    <p:set>
                                      <p:cBhvr>
                                        <p:cTn id="15" dur="1" fill="hold">
                                          <p:stCondLst>
                                            <p:cond delay="0"/>
                                          </p:stCondLst>
                                        </p:cTn>
                                        <p:tgtEl>
                                          <p:spTgt spid="582"/>
                                        </p:tgtEl>
                                        <p:attrNameLst>
                                          <p:attrName>style.visibility</p:attrName>
                                        </p:attrNameLst>
                                      </p:cBhvr>
                                      <p:to>
                                        <p:strVal val="visible"/>
                                      </p:to>
                                    </p:set>
                                    <p:animEffect transition="in" filter="fade">
                                      <p:cBhvr>
                                        <p:cTn id="16" dur="500"/>
                                        <p:tgtEl>
                                          <p:spTgt spid="582"/>
                                        </p:tgtEl>
                                      </p:cBhvr>
                                    </p:animEffect>
                                  </p:childTnLst>
                                </p:cTn>
                              </p:par>
                              <p:par>
                                <p:cTn id="17" presetID="10" presetClass="entr" presetSubtype="0" fill="hold" nodeType="withEffect">
                                  <p:stCondLst>
                                    <p:cond delay="2000"/>
                                  </p:stCondLst>
                                  <p:childTnLst>
                                    <p:set>
                                      <p:cBhvr>
                                        <p:cTn id="18" dur="1" fill="hold">
                                          <p:stCondLst>
                                            <p:cond delay="0"/>
                                          </p:stCondLst>
                                        </p:cTn>
                                        <p:tgtEl>
                                          <p:spTgt spid="583"/>
                                        </p:tgtEl>
                                        <p:attrNameLst>
                                          <p:attrName>style.visibility</p:attrName>
                                        </p:attrNameLst>
                                      </p:cBhvr>
                                      <p:to>
                                        <p:strVal val="visible"/>
                                      </p:to>
                                    </p:set>
                                    <p:animEffect transition="in" filter="fade">
                                      <p:cBhvr>
                                        <p:cTn id="19" dur="500"/>
                                        <p:tgtEl>
                                          <p:spTgt spid="583"/>
                                        </p:tgtEl>
                                      </p:cBhvr>
                                    </p:animEffect>
                                  </p:childTnLst>
                                </p:cTn>
                              </p:par>
                              <p:par>
                                <p:cTn id="20" presetID="8" presetClass="emph" presetSubtype="0" fill="hold" nodeType="withEffect">
                                  <p:stCondLst>
                                    <p:cond delay="0"/>
                                  </p:stCondLst>
                                  <p:childTnLst>
                                    <p:animRot by="-21600000">
                                      <p:cBhvr>
                                        <p:cTn id="21" dur="2250" fill="hold"/>
                                        <p:tgtEl>
                                          <p:spTgt spid="574"/>
                                        </p:tgtEl>
                                        <p:attrNameLst>
                                          <p:attrName>r</p:attrName>
                                        </p:attrNameLst>
                                      </p:cBhvr>
                                    </p:animRot>
                                  </p:childTnLst>
                                </p:cTn>
                              </p:par>
                              <p:par>
                                <p:cTn id="22" presetID="8" presetClass="emph" presetSubtype="0" fill="hold" nodeType="withEffect">
                                  <p:stCondLst>
                                    <p:cond delay="0"/>
                                  </p:stCondLst>
                                  <p:childTnLst>
                                    <p:animRot by="-21600000">
                                      <p:cBhvr>
                                        <p:cTn id="23" dur="2500" fill="hold"/>
                                        <p:tgtEl>
                                          <p:spTgt spid="575"/>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576"/>
                                        </p:tgtEl>
                                        <p:attrNameLst>
                                          <p:attrName>r</p:attrName>
                                        </p:attrNameLst>
                                      </p:cBhvr>
                                    </p:animRot>
                                  </p:childTnLst>
                                </p:cTn>
                              </p:par>
                              <p:par>
                                <p:cTn id="26" presetID="2" presetClass="entr" presetSubtype="2" fill="hold" nodeType="withEffect">
                                  <p:stCondLst>
                                    <p:cond delay="500"/>
                                  </p:stCondLst>
                                  <p:childTnLst>
                                    <p:set>
                                      <p:cBhvr>
                                        <p:cTn id="27" dur="1" fill="hold">
                                          <p:stCondLst>
                                            <p:cond delay="0"/>
                                          </p:stCondLst>
                                        </p:cTn>
                                        <p:tgtEl>
                                          <p:spTgt spid="579"/>
                                        </p:tgtEl>
                                        <p:attrNameLst>
                                          <p:attrName>style.visibility</p:attrName>
                                        </p:attrNameLst>
                                      </p:cBhvr>
                                      <p:to>
                                        <p:strVal val="visible"/>
                                      </p:to>
                                    </p:set>
                                    <p:anim calcmode="lin" valueType="num">
                                      <p:cBhvr additive="base">
                                        <p:cTn id="28" dur="5000"/>
                                        <p:tgtEl>
                                          <p:spTgt spid="579"/>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500"/>
                                  </p:stCondLst>
                                  <p:childTnLst>
                                    <p:set>
                                      <p:cBhvr>
                                        <p:cTn id="30" dur="1" fill="hold">
                                          <p:stCondLst>
                                            <p:cond delay="0"/>
                                          </p:stCondLst>
                                        </p:cTn>
                                        <p:tgtEl>
                                          <p:spTgt spid="580"/>
                                        </p:tgtEl>
                                        <p:attrNameLst>
                                          <p:attrName>style.visibility</p:attrName>
                                        </p:attrNameLst>
                                      </p:cBhvr>
                                      <p:to>
                                        <p:strVal val="visible"/>
                                      </p:to>
                                    </p:set>
                                    <p:anim calcmode="lin" valueType="num">
                                      <p:cBhvr additive="base">
                                        <p:cTn id="31" dur="5000"/>
                                        <p:tgtEl>
                                          <p:spTgt spid="580"/>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584"/>
                                        </p:tgtEl>
                                        <p:attrNameLst>
                                          <p:attrName>style.visibility</p:attrName>
                                        </p:attrNameLst>
                                      </p:cBhvr>
                                      <p:to>
                                        <p:strVal val="visible"/>
                                      </p:to>
                                    </p:set>
                                    <p:anim calcmode="lin" valueType="num">
                                      <p:cBhvr additive="base">
                                        <p:cTn id="36" dur="250"/>
                                        <p:tgtEl>
                                          <p:spTgt spid="584"/>
                                        </p:tgtEl>
                                        <p:attrNameLst>
                                          <p:attrName>ppt_w</p:attrName>
                                        </p:attrNameLst>
                                      </p:cBhvr>
                                      <p:tavLst>
                                        <p:tav tm="0">
                                          <p:val>
                                            <p:fltVal val="0"/>
                                          </p:val>
                                        </p:tav>
                                        <p:tav tm="100000">
                                          <p:val>
                                            <p:strVal val="#ppt_w"/>
                                          </p:val>
                                        </p:tav>
                                      </p:tavLst>
                                    </p:anim>
                                    <p:anim calcmode="lin" valueType="num">
                                      <p:cBhvr additive="base">
                                        <p:cTn id="37" dur="250"/>
                                        <p:tgtEl>
                                          <p:spTgt spid="58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587"/>
                                        </p:tgtEl>
                                        <p:attrNameLst>
                                          <p:attrName>style.visibility</p:attrName>
                                        </p:attrNameLst>
                                      </p:cBhvr>
                                      <p:to>
                                        <p:strVal val="visible"/>
                                      </p:to>
                                    </p:set>
                                    <p:anim calcmode="lin" valueType="num">
                                      <p:cBhvr additive="base">
                                        <p:cTn id="42" dur="250"/>
                                        <p:tgtEl>
                                          <p:spTgt spid="587"/>
                                        </p:tgtEl>
                                        <p:attrNameLst>
                                          <p:attrName>ppt_w</p:attrName>
                                        </p:attrNameLst>
                                      </p:cBhvr>
                                      <p:tavLst>
                                        <p:tav tm="0">
                                          <p:val>
                                            <p:fltVal val="0"/>
                                          </p:val>
                                        </p:tav>
                                        <p:tav tm="100000">
                                          <p:val>
                                            <p:strVal val="#ppt_w"/>
                                          </p:val>
                                        </p:tav>
                                      </p:tavLst>
                                    </p:anim>
                                    <p:anim calcmode="lin" valueType="num">
                                      <p:cBhvr additive="base">
                                        <p:cTn id="43" dur="250"/>
                                        <p:tgtEl>
                                          <p:spTgt spid="58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1000"/>
                                  </p:stCondLst>
                                  <p:childTnLst>
                                    <p:set>
                                      <p:cBhvr>
                                        <p:cTn id="47" dur="1" fill="hold">
                                          <p:stCondLst>
                                            <p:cond delay="0"/>
                                          </p:stCondLst>
                                        </p:cTn>
                                        <p:tgtEl>
                                          <p:spTgt spid="585"/>
                                        </p:tgtEl>
                                        <p:attrNameLst>
                                          <p:attrName>style.visibility</p:attrName>
                                        </p:attrNameLst>
                                      </p:cBhvr>
                                      <p:to>
                                        <p:strVal val="visible"/>
                                      </p:to>
                                    </p:set>
                                    <p:anim calcmode="lin" valueType="num">
                                      <p:cBhvr additive="base">
                                        <p:cTn id="48" dur="250"/>
                                        <p:tgtEl>
                                          <p:spTgt spid="585"/>
                                        </p:tgtEl>
                                        <p:attrNameLst>
                                          <p:attrName>ppt_w</p:attrName>
                                        </p:attrNameLst>
                                      </p:cBhvr>
                                      <p:tavLst>
                                        <p:tav tm="0">
                                          <p:val>
                                            <p:fltVal val="0"/>
                                          </p:val>
                                        </p:tav>
                                        <p:tav tm="100000">
                                          <p:val>
                                            <p:strVal val="#ppt_w"/>
                                          </p:val>
                                        </p:tav>
                                      </p:tavLst>
                                    </p:anim>
                                    <p:anim calcmode="lin" valueType="num">
                                      <p:cBhvr additive="base">
                                        <p:cTn id="49" dur="250"/>
                                        <p:tgtEl>
                                          <p:spTgt spid="58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1000"/>
                                  </p:stCondLst>
                                  <p:childTnLst>
                                    <p:set>
                                      <p:cBhvr>
                                        <p:cTn id="53" dur="1" fill="hold">
                                          <p:stCondLst>
                                            <p:cond delay="0"/>
                                          </p:stCondLst>
                                        </p:cTn>
                                        <p:tgtEl>
                                          <p:spTgt spid="586"/>
                                        </p:tgtEl>
                                        <p:attrNameLst>
                                          <p:attrName>style.visibility</p:attrName>
                                        </p:attrNameLst>
                                      </p:cBhvr>
                                      <p:to>
                                        <p:strVal val="visible"/>
                                      </p:to>
                                    </p:set>
                                    <p:anim calcmode="lin" valueType="num">
                                      <p:cBhvr additive="base">
                                        <p:cTn id="54" dur="250"/>
                                        <p:tgtEl>
                                          <p:spTgt spid="586"/>
                                        </p:tgtEl>
                                        <p:attrNameLst>
                                          <p:attrName>ppt_w</p:attrName>
                                        </p:attrNameLst>
                                      </p:cBhvr>
                                      <p:tavLst>
                                        <p:tav tm="0">
                                          <p:val>
                                            <p:fltVal val="0"/>
                                          </p:val>
                                        </p:tav>
                                        <p:tav tm="100000">
                                          <p:val>
                                            <p:strVal val="#ppt_w"/>
                                          </p:val>
                                        </p:tav>
                                      </p:tavLst>
                                    </p:anim>
                                    <p:anim calcmode="lin" valueType="num">
                                      <p:cBhvr additive="base">
                                        <p:cTn id="55" dur="250"/>
                                        <p:tgtEl>
                                          <p:spTgt spid="5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21"/>
          <p:cNvPicPr preferRelativeResize="0"/>
          <p:nvPr/>
        </p:nvPicPr>
        <p:blipFill rotWithShape="1">
          <a:blip r:embed="rId3"/>
          <a:srcRect/>
          <a:stretch>
            <a:fillRect/>
          </a:stretch>
        </p:blipFill>
        <p:spPr>
          <a:xfrm>
            <a:off x="10494163" y="3769131"/>
            <a:ext cx="1086500" cy="1182926"/>
          </a:xfrm>
          <a:prstGeom prst="rect">
            <a:avLst/>
          </a:prstGeom>
          <a:noFill/>
          <a:ln>
            <a:noFill/>
          </a:ln>
        </p:spPr>
      </p:pic>
      <p:pic>
        <p:nvPicPr>
          <p:cNvPr id="595" name="Google Shape;595;p21"/>
          <p:cNvPicPr preferRelativeResize="0"/>
          <p:nvPr/>
        </p:nvPicPr>
        <p:blipFill rotWithShape="1">
          <a:blip r:embed="rId4"/>
          <a:srcRect/>
          <a:stretch>
            <a:fillRect/>
          </a:stretch>
        </p:blipFill>
        <p:spPr>
          <a:xfrm>
            <a:off x="9776937" y="4515854"/>
            <a:ext cx="812889" cy="885032"/>
          </a:xfrm>
          <a:prstGeom prst="rect">
            <a:avLst/>
          </a:prstGeom>
          <a:noFill/>
          <a:ln>
            <a:noFill/>
          </a:ln>
        </p:spPr>
      </p:pic>
      <p:pic>
        <p:nvPicPr>
          <p:cNvPr id="596" name="Google Shape;596;p21"/>
          <p:cNvPicPr preferRelativeResize="0"/>
          <p:nvPr/>
        </p:nvPicPr>
        <p:blipFill rotWithShape="1">
          <a:blip r:embed="rId5"/>
          <a:srcRect/>
          <a:stretch>
            <a:fillRect/>
          </a:stretch>
        </p:blipFill>
        <p:spPr>
          <a:xfrm>
            <a:off x="10361978" y="5130389"/>
            <a:ext cx="520391" cy="566575"/>
          </a:xfrm>
          <a:prstGeom prst="rect">
            <a:avLst/>
          </a:prstGeom>
          <a:noFill/>
          <a:ln>
            <a:noFill/>
          </a:ln>
        </p:spPr>
      </p:pic>
      <p:sp>
        <p:nvSpPr>
          <p:cNvPr id="597" name="Google Shape;597;p21"/>
          <p:cNvSpPr/>
          <p:nvPr/>
        </p:nvSpPr>
        <p:spPr>
          <a:xfrm>
            <a:off x="1110220" y="199869"/>
            <a:ext cx="9927193" cy="1604597"/>
          </a:xfrm>
          <a:prstGeom prst="snip2DiagRect">
            <a:avLst>
              <a:gd name="adj1" fmla="val 0"/>
              <a:gd name="adj2" fmla="val 16667"/>
            </a:avLst>
          </a:prstGeom>
          <a:solidFill>
            <a:srgbClr val="EABAA0"/>
          </a:solidFill>
          <a:ln w="9525" cap="rnd" cmpd="sng">
            <a:solidFill>
              <a:srgbClr val="D378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Times New Roman" panose="02020603050405020304"/>
              <a:buNone/>
            </a:pPr>
            <a:r>
              <a:rPr lang="en-US" sz="4000" b="1"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rPr>
              <a:t>Quốc gia phong kiến nào ở Đông Nam Á phát triển mạnh nhất về hoạt động buôn bán đường biển</a:t>
            </a:r>
          </a:p>
        </p:txBody>
      </p:sp>
      <p:sp>
        <p:nvSpPr>
          <p:cNvPr id="598" name="Google Shape;598;p21"/>
          <p:cNvSpPr/>
          <p:nvPr/>
        </p:nvSpPr>
        <p:spPr>
          <a:xfrm>
            <a:off x="1110220" y="1949346"/>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3200"/>
              <a:buFont typeface="Century Gothic" panose="020B0502020202020204"/>
              <a:buNone/>
            </a:pPr>
            <a:r>
              <a:rPr lang="en-US" sz="3200" b="1" i="0" u="none" strike="noStrike" cap="none">
                <a:solidFill>
                  <a:srgbClr val="002060"/>
                </a:solidFill>
                <a:latin typeface="Century Gothic" panose="020B0502020202020204"/>
                <a:ea typeface="Century Gothic" panose="020B0502020202020204"/>
                <a:cs typeface="Century Gothic" panose="020B0502020202020204"/>
                <a:sym typeface="Century Gothic" panose="020B0502020202020204"/>
              </a:rPr>
              <a:t>A. </a:t>
            </a:r>
            <a:r>
              <a:rPr lang="en-US" sz="3200" b="1" i="0" u="none" strike="noStrike" cap="none">
                <a:solidFill>
                  <a:srgbClr val="002060"/>
                </a:solidFill>
                <a:latin typeface="Times New Roman" panose="02020603050405020304"/>
                <a:ea typeface="Times New Roman" panose="02020603050405020304"/>
                <a:cs typeface="Times New Roman" panose="02020603050405020304"/>
                <a:sym typeface="Times New Roman" panose="02020603050405020304"/>
              </a:rPr>
              <a:t>Chân Lạp</a:t>
            </a:r>
            <a:endParaRPr sz="3200" b="1" i="0" u="none" strike="noStrike" cap="none">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599" name="Google Shape;599;p21"/>
          <p:cNvSpPr/>
          <p:nvPr/>
        </p:nvSpPr>
        <p:spPr>
          <a:xfrm>
            <a:off x="-683345" y="4902196"/>
            <a:ext cx="567114" cy="34921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600" name="Google Shape;600;p21"/>
          <p:cNvSpPr/>
          <p:nvPr/>
        </p:nvSpPr>
        <p:spPr>
          <a:xfrm>
            <a:off x="13632602" y="4702499"/>
            <a:ext cx="891420" cy="548907"/>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panose="020B0502020202020204"/>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601" name="Google Shape;601;p21"/>
          <p:cNvSpPr/>
          <p:nvPr/>
        </p:nvSpPr>
        <p:spPr>
          <a:xfrm>
            <a:off x="6130615" y="1953535"/>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3200"/>
              <a:buFont typeface="Century Gothic" panose="020B0502020202020204"/>
              <a:buNone/>
            </a:pPr>
            <a:r>
              <a:rPr lang="en-US" sz="3200" b="1" i="0" u="none" strike="noStrike" cap="none">
                <a:solidFill>
                  <a:srgbClr val="002060"/>
                </a:solidFill>
                <a:latin typeface="Century Gothic" panose="020B0502020202020204"/>
                <a:ea typeface="Century Gothic" panose="020B0502020202020204"/>
                <a:cs typeface="Century Gothic" panose="020B0502020202020204"/>
                <a:sym typeface="Century Gothic" panose="020B0502020202020204"/>
              </a:rPr>
              <a:t>B. </a:t>
            </a:r>
            <a:r>
              <a:rPr lang="en-US" sz="3200" b="1" i="0" u="none" strike="noStrike" cap="none">
                <a:solidFill>
                  <a:srgbClr val="002060"/>
                </a:solidFill>
                <a:latin typeface="Times New Roman" panose="02020603050405020304"/>
                <a:ea typeface="Times New Roman" panose="02020603050405020304"/>
                <a:cs typeface="Times New Roman" panose="02020603050405020304"/>
                <a:sym typeface="Times New Roman" panose="02020603050405020304"/>
              </a:rPr>
              <a:t>Pa gan</a:t>
            </a:r>
            <a:endParaRPr sz="3200" b="1" i="0" u="none" strike="noStrike" cap="none">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602" name="Google Shape;602;p21"/>
          <p:cNvSpPr/>
          <p:nvPr/>
        </p:nvSpPr>
        <p:spPr>
          <a:xfrm>
            <a:off x="1110220" y="2838518"/>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3200"/>
              <a:buFont typeface="Century Gothic" panose="020B0502020202020204"/>
              <a:buNone/>
            </a:pPr>
            <a:r>
              <a:rPr lang="en-US" sz="3200" b="1" i="0" u="none" strike="noStrike" cap="none">
                <a:solidFill>
                  <a:srgbClr val="002060"/>
                </a:solidFill>
                <a:latin typeface="Century Gothic" panose="020B0502020202020204"/>
                <a:ea typeface="Century Gothic" panose="020B0502020202020204"/>
                <a:cs typeface="Century Gothic" panose="020B0502020202020204"/>
                <a:sym typeface="Century Gothic" panose="020B0502020202020204"/>
              </a:rPr>
              <a:t>C. </a:t>
            </a:r>
            <a:r>
              <a:rPr lang="en-US" sz="3200" b="1" i="0" u="none" strike="noStrike" cap="none">
                <a:solidFill>
                  <a:srgbClr val="002060"/>
                </a:solidFill>
                <a:latin typeface="Times New Roman" panose="02020603050405020304"/>
                <a:ea typeface="Times New Roman" panose="02020603050405020304"/>
                <a:cs typeface="Times New Roman" panose="02020603050405020304"/>
                <a:sym typeface="Times New Roman" panose="02020603050405020304"/>
              </a:rPr>
              <a:t>SriVi giay a</a:t>
            </a:r>
            <a:endParaRPr sz="3200" b="1" i="0" u="none" strike="noStrike" cap="none">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603" name="Google Shape;603;p21"/>
          <p:cNvSpPr/>
          <p:nvPr/>
        </p:nvSpPr>
        <p:spPr>
          <a:xfrm>
            <a:off x="6130615" y="2842707"/>
            <a:ext cx="4906798" cy="770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3200"/>
              <a:buFont typeface="Century Gothic" panose="020B0502020202020204"/>
              <a:buNone/>
            </a:pPr>
            <a:r>
              <a:rPr lang="en-US" sz="3200" b="1" i="0" u="none" strike="noStrike" cap="none">
                <a:solidFill>
                  <a:srgbClr val="002060"/>
                </a:solidFill>
                <a:latin typeface="Century Gothic" panose="020B0502020202020204"/>
                <a:ea typeface="Century Gothic" panose="020B0502020202020204"/>
                <a:cs typeface="Century Gothic" panose="020B0502020202020204"/>
                <a:sym typeface="Century Gothic" panose="020B0502020202020204"/>
              </a:rPr>
              <a:t>D. </a:t>
            </a:r>
            <a:r>
              <a:rPr lang="en-US" sz="3200" b="1" i="0" u="none" strike="noStrike" cap="none">
                <a:solidFill>
                  <a:srgbClr val="002060"/>
                </a:solidFill>
                <a:latin typeface="Times New Roman" panose="02020603050405020304"/>
                <a:ea typeface="Times New Roman" panose="02020603050405020304"/>
                <a:cs typeface="Times New Roman" panose="02020603050405020304"/>
                <a:sym typeface="Times New Roman" panose="02020603050405020304"/>
              </a:rPr>
              <a:t>Cam pu chia</a:t>
            </a:r>
            <a:endParaRPr sz="3200" b="1" i="0" u="none" strike="noStrike" cap="none">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604" name="Google Shape;604;p21"/>
          <p:cNvPicPr preferRelativeResize="0"/>
          <p:nvPr/>
        </p:nvPicPr>
        <p:blipFill rotWithShape="1">
          <a:blip r:embed="rId6"/>
          <a:srcRect/>
          <a:stretch>
            <a:fillRect/>
          </a:stretch>
        </p:blipFill>
        <p:spPr>
          <a:xfrm>
            <a:off x="5211296" y="1974821"/>
            <a:ext cx="805722" cy="708059"/>
          </a:xfrm>
          <a:prstGeom prst="rect">
            <a:avLst/>
          </a:prstGeom>
          <a:solidFill>
            <a:srgbClr val="C00000"/>
          </a:solidFill>
          <a:ln>
            <a:noFill/>
          </a:ln>
        </p:spPr>
      </p:pic>
      <p:pic>
        <p:nvPicPr>
          <p:cNvPr id="605" name="Google Shape;605;p21"/>
          <p:cNvPicPr preferRelativeResize="0"/>
          <p:nvPr/>
        </p:nvPicPr>
        <p:blipFill rotWithShape="1">
          <a:blip r:embed="rId7"/>
          <a:srcRect/>
          <a:stretch>
            <a:fillRect/>
          </a:stretch>
        </p:blipFill>
        <p:spPr>
          <a:xfrm>
            <a:off x="5212482" y="2902112"/>
            <a:ext cx="804536" cy="643628"/>
          </a:xfrm>
          <a:prstGeom prst="rect">
            <a:avLst/>
          </a:prstGeom>
          <a:solidFill>
            <a:srgbClr val="000066"/>
          </a:solidFill>
          <a:ln>
            <a:noFill/>
          </a:ln>
        </p:spPr>
      </p:pic>
      <p:pic>
        <p:nvPicPr>
          <p:cNvPr id="606" name="Google Shape;606;p21"/>
          <p:cNvPicPr preferRelativeResize="0"/>
          <p:nvPr/>
        </p:nvPicPr>
        <p:blipFill rotWithShape="1">
          <a:blip r:embed="rId6"/>
          <a:srcRect/>
          <a:stretch>
            <a:fillRect/>
          </a:stretch>
        </p:blipFill>
        <p:spPr>
          <a:xfrm>
            <a:off x="10232671" y="2883479"/>
            <a:ext cx="804742" cy="707197"/>
          </a:xfrm>
          <a:prstGeom prst="rect">
            <a:avLst/>
          </a:prstGeom>
          <a:solidFill>
            <a:srgbClr val="C00000"/>
          </a:solidFill>
          <a:ln>
            <a:noFill/>
          </a:ln>
        </p:spPr>
      </p:pic>
      <p:pic>
        <p:nvPicPr>
          <p:cNvPr id="607" name="Google Shape;607;p21"/>
          <p:cNvPicPr preferRelativeResize="0"/>
          <p:nvPr/>
        </p:nvPicPr>
        <p:blipFill rotWithShape="1">
          <a:blip r:embed="rId6"/>
          <a:srcRect/>
          <a:stretch>
            <a:fillRect/>
          </a:stretch>
        </p:blipFill>
        <p:spPr>
          <a:xfrm>
            <a:off x="10232671" y="2026493"/>
            <a:ext cx="804742" cy="643793"/>
          </a:xfrm>
          <a:prstGeom prst="rect">
            <a:avLst/>
          </a:prstGeom>
          <a:solidFill>
            <a:srgbClr val="C00000"/>
          </a:solidFill>
          <a:ln>
            <a:noFill/>
          </a:ln>
        </p:spPr>
      </p:pic>
      <p:sp>
        <p:nvSpPr>
          <p:cNvPr id="608" name="Google Shape;608;p21">
            <a:hlinkClick r:id="rId8" action="ppaction://hlinksldjump"/>
          </p:cNvPr>
          <p:cNvSpPr/>
          <p:nvPr/>
        </p:nvSpPr>
        <p:spPr>
          <a:xfrm>
            <a:off x="4667494" y="4702499"/>
            <a:ext cx="2359211" cy="1104900"/>
          </a:xfrm>
          <a:prstGeom prst="cloud">
            <a:avLst/>
          </a:prstGeom>
          <a:solidFill>
            <a:schemeClr val="lt1"/>
          </a:solidFill>
          <a:ln w="158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DCADCB"/>
                </a:solidFill>
                <a:latin typeface="Times New Roman" panose="02020603050405020304"/>
                <a:ea typeface="Times New Roman" panose="02020603050405020304"/>
                <a:cs typeface="Times New Roman" panose="02020603050405020304"/>
                <a:sym typeface="Times New Roman" panose="02020603050405020304"/>
              </a:rPr>
              <a:t>Sile chính</a:t>
            </a:r>
            <a:endParaRPr sz="2400">
              <a:solidFill>
                <a:srgbClr val="DCADCB"/>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609" name="Google Shape;609;p21"/>
          <p:cNvSpPr txBox="1"/>
          <p:nvPr/>
        </p:nvSpPr>
        <p:spPr>
          <a:xfrm>
            <a:off x="10361978" y="6521824"/>
            <a:ext cx="1726928" cy="369332"/>
          </a:xfrm>
          <a:prstGeom prst="rect">
            <a:avLst/>
          </a:prstGeom>
          <a:solidFill>
            <a:schemeClr val="lt1"/>
          </a:solidFill>
          <a:ln w="15875" cap="rnd"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panose="020B0502020202020204"/>
              <a:ea typeface="Century Gothic" panose="020B0502020202020204"/>
              <a:cs typeface="Century Gothic" panose="020B0502020202020204"/>
              <a:sym typeface="Century Gothic" panose="020B0502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fade">
                                      <p:cBhvr>
                                        <p:cTn id="7" dur="500"/>
                                        <p:tgtEl>
                                          <p:spTgt spid="597"/>
                                        </p:tgtEl>
                                      </p:cBhvr>
                                    </p:animEffect>
                                  </p:childTnLst>
                                </p:cTn>
                              </p:par>
                              <p:par>
                                <p:cTn id="8" presetID="10" presetClass="entr" presetSubtype="0" fill="hold" nodeType="withEffect">
                                  <p:stCondLst>
                                    <p:cond delay="500"/>
                                  </p:stCondLst>
                                  <p:childTnLst>
                                    <p:set>
                                      <p:cBhvr>
                                        <p:cTn id="9" dur="1" fill="hold">
                                          <p:stCondLst>
                                            <p:cond delay="0"/>
                                          </p:stCondLst>
                                        </p:cTn>
                                        <p:tgtEl>
                                          <p:spTgt spid="598"/>
                                        </p:tgtEl>
                                        <p:attrNameLst>
                                          <p:attrName>style.visibility</p:attrName>
                                        </p:attrNameLst>
                                      </p:cBhvr>
                                      <p:to>
                                        <p:strVal val="visible"/>
                                      </p:to>
                                    </p:set>
                                    <p:animEffect transition="in" filter="fade">
                                      <p:cBhvr>
                                        <p:cTn id="10" dur="500"/>
                                        <p:tgtEl>
                                          <p:spTgt spid="598"/>
                                        </p:tgtEl>
                                      </p:cBhvr>
                                    </p:animEffect>
                                  </p:childTnLst>
                                </p:cTn>
                              </p:par>
                              <p:par>
                                <p:cTn id="11" presetID="10" presetClass="entr" presetSubtype="0" fill="hold" nodeType="withEffect">
                                  <p:stCondLst>
                                    <p:cond delay="1000"/>
                                  </p:stCondLst>
                                  <p:childTnLst>
                                    <p:set>
                                      <p:cBhvr>
                                        <p:cTn id="12" dur="1" fill="hold">
                                          <p:stCondLst>
                                            <p:cond delay="0"/>
                                          </p:stCondLst>
                                        </p:cTn>
                                        <p:tgtEl>
                                          <p:spTgt spid="601"/>
                                        </p:tgtEl>
                                        <p:attrNameLst>
                                          <p:attrName>style.visibility</p:attrName>
                                        </p:attrNameLst>
                                      </p:cBhvr>
                                      <p:to>
                                        <p:strVal val="visible"/>
                                      </p:to>
                                    </p:set>
                                    <p:animEffect transition="in" filter="fade">
                                      <p:cBhvr>
                                        <p:cTn id="13" dur="500"/>
                                        <p:tgtEl>
                                          <p:spTgt spid="601"/>
                                        </p:tgtEl>
                                      </p:cBhvr>
                                    </p:animEffect>
                                  </p:childTnLst>
                                </p:cTn>
                              </p:par>
                              <p:par>
                                <p:cTn id="14" presetID="10" presetClass="entr" presetSubtype="0" fill="hold" nodeType="withEffect">
                                  <p:stCondLst>
                                    <p:cond delay="1500"/>
                                  </p:stCondLst>
                                  <p:childTnLst>
                                    <p:set>
                                      <p:cBhvr>
                                        <p:cTn id="15" dur="1" fill="hold">
                                          <p:stCondLst>
                                            <p:cond delay="0"/>
                                          </p:stCondLst>
                                        </p:cTn>
                                        <p:tgtEl>
                                          <p:spTgt spid="602"/>
                                        </p:tgtEl>
                                        <p:attrNameLst>
                                          <p:attrName>style.visibility</p:attrName>
                                        </p:attrNameLst>
                                      </p:cBhvr>
                                      <p:to>
                                        <p:strVal val="visible"/>
                                      </p:to>
                                    </p:set>
                                    <p:animEffect transition="in" filter="fade">
                                      <p:cBhvr>
                                        <p:cTn id="16" dur="500"/>
                                        <p:tgtEl>
                                          <p:spTgt spid="602"/>
                                        </p:tgtEl>
                                      </p:cBhvr>
                                    </p:animEffect>
                                  </p:childTnLst>
                                </p:cTn>
                              </p:par>
                              <p:par>
                                <p:cTn id="17" presetID="10" presetClass="entr" presetSubtype="0" fill="hold" nodeType="withEffect">
                                  <p:stCondLst>
                                    <p:cond delay="2000"/>
                                  </p:stCondLst>
                                  <p:childTnLst>
                                    <p:set>
                                      <p:cBhvr>
                                        <p:cTn id="18" dur="1" fill="hold">
                                          <p:stCondLst>
                                            <p:cond delay="0"/>
                                          </p:stCondLst>
                                        </p:cTn>
                                        <p:tgtEl>
                                          <p:spTgt spid="603"/>
                                        </p:tgtEl>
                                        <p:attrNameLst>
                                          <p:attrName>style.visibility</p:attrName>
                                        </p:attrNameLst>
                                      </p:cBhvr>
                                      <p:to>
                                        <p:strVal val="visible"/>
                                      </p:to>
                                    </p:set>
                                    <p:animEffect transition="in" filter="fade">
                                      <p:cBhvr>
                                        <p:cTn id="19" dur="500"/>
                                        <p:tgtEl>
                                          <p:spTgt spid="603"/>
                                        </p:tgtEl>
                                      </p:cBhvr>
                                    </p:animEffect>
                                  </p:childTnLst>
                                </p:cTn>
                              </p:par>
                              <p:par>
                                <p:cTn id="20" presetID="8" presetClass="emph" presetSubtype="0" fill="hold" nodeType="withEffect">
                                  <p:stCondLst>
                                    <p:cond delay="0"/>
                                  </p:stCondLst>
                                  <p:childTnLst>
                                    <p:animRot by="-21600000">
                                      <p:cBhvr>
                                        <p:cTn id="21" dur="2250" fill="hold"/>
                                        <p:tgtEl>
                                          <p:spTgt spid="594"/>
                                        </p:tgtEl>
                                        <p:attrNameLst>
                                          <p:attrName>r</p:attrName>
                                        </p:attrNameLst>
                                      </p:cBhvr>
                                    </p:animRot>
                                  </p:childTnLst>
                                </p:cTn>
                              </p:par>
                              <p:par>
                                <p:cTn id="22" presetID="8" presetClass="emph" presetSubtype="0" fill="hold" nodeType="withEffect">
                                  <p:stCondLst>
                                    <p:cond delay="0"/>
                                  </p:stCondLst>
                                  <p:childTnLst>
                                    <p:animRot by="-21600000">
                                      <p:cBhvr>
                                        <p:cTn id="23" dur="2500" fill="hold"/>
                                        <p:tgtEl>
                                          <p:spTgt spid="595"/>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596"/>
                                        </p:tgtEl>
                                        <p:attrNameLst>
                                          <p:attrName>r</p:attrName>
                                        </p:attrNameLst>
                                      </p:cBhvr>
                                    </p:animRot>
                                  </p:childTnLst>
                                </p:cTn>
                              </p:par>
                              <p:par>
                                <p:cTn id="26" presetID="2" presetClass="entr" presetSubtype="2" fill="hold" nodeType="withEffect">
                                  <p:stCondLst>
                                    <p:cond delay="500"/>
                                  </p:stCondLst>
                                  <p:childTnLst>
                                    <p:set>
                                      <p:cBhvr>
                                        <p:cTn id="27" dur="1" fill="hold">
                                          <p:stCondLst>
                                            <p:cond delay="0"/>
                                          </p:stCondLst>
                                        </p:cTn>
                                        <p:tgtEl>
                                          <p:spTgt spid="599"/>
                                        </p:tgtEl>
                                        <p:attrNameLst>
                                          <p:attrName>style.visibility</p:attrName>
                                        </p:attrNameLst>
                                      </p:cBhvr>
                                      <p:to>
                                        <p:strVal val="visible"/>
                                      </p:to>
                                    </p:set>
                                    <p:anim calcmode="lin" valueType="num">
                                      <p:cBhvr additive="base">
                                        <p:cTn id="28" dur="5000"/>
                                        <p:tgtEl>
                                          <p:spTgt spid="599"/>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500"/>
                                  </p:stCondLst>
                                  <p:childTnLst>
                                    <p:set>
                                      <p:cBhvr>
                                        <p:cTn id="30" dur="1" fill="hold">
                                          <p:stCondLst>
                                            <p:cond delay="0"/>
                                          </p:stCondLst>
                                        </p:cTn>
                                        <p:tgtEl>
                                          <p:spTgt spid="600"/>
                                        </p:tgtEl>
                                        <p:attrNameLst>
                                          <p:attrName>style.visibility</p:attrName>
                                        </p:attrNameLst>
                                      </p:cBhvr>
                                      <p:to>
                                        <p:strVal val="visible"/>
                                      </p:to>
                                    </p:set>
                                    <p:anim calcmode="lin" valueType="num">
                                      <p:cBhvr additive="base">
                                        <p:cTn id="31" dur="5000"/>
                                        <p:tgtEl>
                                          <p:spTgt spid="600"/>
                                        </p:tgtEl>
                                        <p:attrNameLst>
                                          <p:attrName>ppt_x</p:attrName>
                                        </p:attrNameLst>
                                      </p:cBhvr>
                                      <p:tavLst>
                                        <p:tav tm="0">
                                          <p:val>
                                            <p:strVal val="#ppt_x-1"/>
                                          </p:val>
                                        </p:tav>
                                        <p:tav tm="100000">
                                          <p:val>
                                            <p:strVal val="#ppt_x"/>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1000"/>
                                  </p:stCondLst>
                                  <p:childTnLst>
                                    <p:set>
                                      <p:cBhvr>
                                        <p:cTn id="35" dur="1" fill="hold">
                                          <p:stCondLst>
                                            <p:cond delay="0"/>
                                          </p:stCondLst>
                                        </p:cTn>
                                        <p:tgtEl>
                                          <p:spTgt spid="604"/>
                                        </p:tgtEl>
                                        <p:attrNameLst>
                                          <p:attrName>style.visibility</p:attrName>
                                        </p:attrNameLst>
                                      </p:cBhvr>
                                      <p:to>
                                        <p:strVal val="visible"/>
                                      </p:to>
                                    </p:set>
                                    <p:anim calcmode="lin" valueType="num">
                                      <p:cBhvr additive="base">
                                        <p:cTn id="36" dur="250"/>
                                        <p:tgtEl>
                                          <p:spTgt spid="604"/>
                                        </p:tgtEl>
                                        <p:attrNameLst>
                                          <p:attrName>ppt_w</p:attrName>
                                        </p:attrNameLst>
                                      </p:cBhvr>
                                      <p:tavLst>
                                        <p:tav tm="0">
                                          <p:val>
                                            <p:fltVal val="0"/>
                                          </p:val>
                                        </p:tav>
                                        <p:tav tm="100000">
                                          <p:val>
                                            <p:strVal val="#ppt_w"/>
                                          </p:val>
                                        </p:tav>
                                      </p:tavLst>
                                    </p:anim>
                                    <p:anim calcmode="lin" valueType="num">
                                      <p:cBhvr additive="base">
                                        <p:cTn id="37" dur="250"/>
                                        <p:tgtEl>
                                          <p:spTgt spid="60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1000"/>
                                  </p:stCondLst>
                                  <p:childTnLst>
                                    <p:set>
                                      <p:cBhvr>
                                        <p:cTn id="41" dur="1" fill="hold">
                                          <p:stCondLst>
                                            <p:cond delay="0"/>
                                          </p:stCondLst>
                                        </p:cTn>
                                        <p:tgtEl>
                                          <p:spTgt spid="607"/>
                                        </p:tgtEl>
                                        <p:attrNameLst>
                                          <p:attrName>style.visibility</p:attrName>
                                        </p:attrNameLst>
                                      </p:cBhvr>
                                      <p:to>
                                        <p:strVal val="visible"/>
                                      </p:to>
                                    </p:set>
                                    <p:anim calcmode="lin" valueType="num">
                                      <p:cBhvr additive="base">
                                        <p:cTn id="42" dur="250"/>
                                        <p:tgtEl>
                                          <p:spTgt spid="607"/>
                                        </p:tgtEl>
                                        <p:attrNameLst>
                                          <p:attrName>ppt_w</p:attrName>
                                        </p:attrNameLst>
                                      </p:cBhvr>
                                      <p:tavLst>
                                        <p:tav tm="0">
                                          <p:val>
                                            <p:fltVal val="0"/>
                                          </p:val>
                                        </p:tav>
                                        <p:tav tm="100000">
                                          <p:val>
                                            <p:strVal val="#ppt_w"/>
                                          </p:val>
                                        </p:tav>
                                      </p:tavLst>
                                    </p:anim>
                                    <p:anim calcmode="lin" valueType="num">
                                      <p:cBhvr additive="base">
                                        <p:cTn id="43" dur="250"/>
                                        <p:tgtEl>
                                          <p:spTgt spid="60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1000"/>
                                  </p:stCondLst>
                                  <p:childTnLst>
                                    <p:set>
                                      <p:cBhvr>
                                        <p:cTn id="47" dur="1" fill="hold">
                                          <p:stCondLst>
                                            <p:cond delay="0"/>
                                          </p:stCondLst>
                                        </p:cTn>
                                        <p:tgtEl>
                                          <p:spTgt spid="605"/>
                                        </p:tgtEl>
                                        <p:attrNameLst>
                                          <p:attrName>style.visibility</p:attrName>
                                        </p:attrNameLst>
                                      </p:cBhvr>
                                      <p:to>
                                        <p:strVal val="visible"/>
                                      </p:to>
                                    </p:set>
                                    <p:anim calcmode="lin" valueType="num">
                                      <p:cBhvr additive="base">
                                        <p:cTn id="48" dur="250"/>
                                        <p:tgtEl>
                                          <p:spTgt spid="605"/>
                                        </p:tgtEl>
                                        <p:attrNameLst>
                                          <p:attrName>ppt_w</p:attrName>
                                        </p:attrNameLst>
                                      </p:cBhvr>
                                      <p:tavLst>
                                        <p:tav tm="0">
                                          <p:val>
                                            <p:fltVal val="0"/>
                                          </p:val>
                                        </p:tav>
                                        <p:tav tm="100000">
                                          <p:val>
                                            <p:strVal val="#ppt_w"/>
                                          </p:val>
                                        </p:tav>
                                      </p:tavLst>
                                    </p:anim>
                                    <p:anim calcmode="lin" valueType="num">
                                      <p:cBhvr additive="base">
                                        <p:cTn id="49" dur="250"/>
                                        <p:tgtEl>
                                          <p:spTgt spid="60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1000"/>
                                  </p:stCondLst>
                                  <p:childTnLst>
                                    <p:set>
                                      <p:cBhvr>
                                        <p:cTn id="53" dur="1" fill="hold">
                                          <p:stCondLst>
                                            <p:cond delay="0"/>
                                          </p:stCondLst>
                                        </p:cTn>
                                        <p:tgtEl>
                                          <p:spTgt spid="606"/>
                                        </p:tgtEl>
                                        <p:attrNameLst>
                                          <p:attrName>style.visibility</p:attrName>
                                        </p:attrNameLst>
                                      </p:cBhvr>
                                      <p:to>
                                        <p:strVal val="visible"/>
                                      </p:to>
                                    </p:set>
                                    <p:anim calcmode="lin" valueType="num">
                                      <p:cBhvr additive="base">
                                        <p:cTn id="54" dur="250"/>
                                        <p:tgtEl>
                                          <p:spTgt spid="606"/>
                                        </p:tgtEl>
                                        <p:attrNameLst>
                                          <p:attrName>ppt_w</p:attrName>
                                        </p:attrNameLst>
                                      </p:cBhvr>
                                      <p:tavLst>
                                        <p:tav tm="0">
                                          <p:val>
                                            <p:fltVal val="0"/>
                                          </p:val>
                                        </p:tav>
                                        <p:tav tm="100000">
                                          <p:val>
                                            <p:strVal val="#ppt_w"/>
                                          </p:val>
                                        </p:tav>
                                      </p:tavLst>
                                    </p:anim>
                                    <p:anim calcmode="lin" valueType="num">
                                      <p:cBhvr additive="base">
                                        <p:cTn id="55" dur="250"/>
                                        <p:tgtEl>
                                          <p:spTgt spid="6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3175005" y="577351"/>
            <a:ext cx="5543632" cy="748030"/>
          </a:xfrm>
          <a:prstGeom prst="rect">
            <a:avLst/>
          </a:prstGeom>
        </p:spPr>
        <p:txBody>
          <a:bodyPr wrap="square">
            <a:spAutoFit/>
          </a:bodyPr>
          <a:lstStyle/>
          <a:p>
            <a:pPr algn="ctr"/>
            <a:r>
              <a:rPr lang="en-US" altLang="zh-CN" sz="4265" b="1" spc="400" dirty="0">
                <a:solidFill>
                  <a:srgbClr val="333A92"/>
                </a:solidFill>
                <a:latin typeface="+mn-lt"/>
                <a:ea typeface="DFTongTong-B5" panose="02010609010101010101" pitchFamily="49" charset="-120"/>
                <a:cs typeface="Adobe Arabic" panose="02040503050201020203" pitchFamily="18" charset="-78"/>
                <a:sym typeface="Microsoft YaHei" panose="020B0503020204020204" pitchFamily="34" charset="-122"/>
              </a:rPr>
              <a:t>BÀI 13:</a:t>
            </a:r>
            <a:endParaRPr lang="zh-CN" altLang="en-US" sz="4265" b="1" spc="400" dirty="0">
              <a:solidFill>
                <a:srgbClr val="333A92"/>
              </a:solidFill>
              <a:latin typeface="+mn-lt"/>
              <a:ea typeface="DFTongTong-B5" panose="02010609010101010101" pitchFamily="49" charset="-120"/>
              <a:cs typeface="Adobe Arabic" panose="02040503050201020203" pitchFamily="18" charset="-78"/>
              <a:sym typeface="Microsoft YaHei" panose="020B0503020204020204" pitchFamily="34" charset="-122"/>
            </a:endParaRPr>
          </a:p>
        </p:txBody>
      </p:sp>
      <p:sp>
        <p:nvSpPr>
          <p:cNvPr id="13" name="任意多边形: 形状 12"/>
          <p:cNvSpPr/>
          <p:nvPr/>
        </p:nvSpPr>
        <p:spPr>
          <a:xfrm>
            <a:off x="3420467" y="1219725"/>
            <a:ext cx="5651864" cy="4255657"/>
          </a:xfrm>
          <a:custGeom>
            <a:avLst/>
            <a:gdLst>
              <a:gd name="connsiteX0" fmla="*/ 220104 w 4238898"/>
              <a:gd name="connsiteY0" fmla="*/ 2176475 h 3191743"/>
              <a:gd name="connsiteX1" fmla="*/ 442526 w 4238898"/>
              <a:gd name="connsiteY1" fmla="*/ 14042 h 3191743"/>
              <a:gd name="connsiteX2" fmla="*/ 4198980 w 4238898"/>
              <a:gd name="connsiteY2" fmla="*/ 1336215 h 3191743"/>
              <a:gd name="connsiteX3" fmla="*/ 2296040 w 4238898"/>
              <a:gd name="connsiteY3" fmla="*/ 3140302 h 3191743"/>
              <a:gd name="connsiteX4" fmla="*/ 318959 w 4238898"/>
              <a:gd name="connsiteY4" fmla="*/ 2522464 h 31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898" h="3191743">
                <a:moveTo>
                  <a:pt x="220104" y="2176475"/>
                </a:moveTo>
                <a:cubicBezTo>
                  <a:pt x="-258" y="1165280"/>
                  <a:pt x="-220620" y="154085"/>
                  <a:pt x="442526" y="14042"/>
                </a:cubicBezTo>
                <a:cubicBezTo>
                  <a:pt x="1105672" y="-126001"/>
                  <a:pt x="3890061" y="815172"/>
                  <a:pt x="4198980" y="1336215"/>
                </a:cubicBezTo>
                <a:cubicBezTo>
                  <a:pt x="4507899" y="1857258"/>
                  <a:pt x="2942710" y="2942594"/>
                  <a:pt x="2296040" y="3140302"/>
                </a:cubicBezTo>
                <a:cubicBezTo>
                  <a:pt x="1649370" y="3338010"/>
                  <a:pt x="984164" y="2930237"/>
                  <a:pt x="318959" y="2522464"/>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p>
        </p:txBody>
      </p:sp>
      <p:grpSp>
        <p:nvGrpSpPr>
          <p:cNvPr id="35" name="组合 34"/>
          <p:cNvGrpSpPr/>
          <p:nvPr/>
        </p:nvGrpSpPr>
        <p:grpSpPr>
          <a:xfrm>
            <a:off x="-22941" y="4667301"/>
            <a:ext cx="12010128" cy="2190699"/>
            <a:chOff x="103697" y="3624952"/>
            <a:chExt cx="9007596" cy="1643024"/>
          </a:xfrm>
        </p:grpSpPr>
        <p:pic>
          <p:nvPicPr>
            <p:cNvPr id="9" name="图片 8"/>
            <p:cNvPicPr>
              <a:picLocks noChangeAspect="1"/>
            </p:cNvPicPr>
            <p:nvPr/>
          </p:nvPicPr>
          <p:blipFill rotWithShape="1">
            <a:blip r:embed="rId3"/>
            <a:srcRect r="64111"/>
            <a:stretch>
              <a:fillRect/>
            </a:stretch>
          </p:blipFill>
          <p:spPr>
            <a:xfrm>
              <a:off x="7412209" y="3624952"/>
              <a:ext cx="1699084" cy="1643024"/>
            </a:xfrm>
            <a:prstGeom prst="rect">
              <a:avLst/>
            </a:prstGeom>
          </p:spPr>
        </p:pic>
        <p:pic>
          <p:nvPicPr>
            <p:cNvPr id="11" name="图片 10"/>
            <p:cNvPicPr>
              <a:picLocks noChangeAspect="1"/>
            </p:cNvPicPr>
            <p:nvPr/>
          </p:nvPicPr>
          <p:blipFill>
            <a:blip r:embed="rId4"/>
            <a:stretch>
              <a:fillRect/>
            </a:stretch>
          </p:blipFill>
          <p:spPr>
            <a:xfrm>
              <a:off x="2969981" y="3934573"/>
              <a:ext cx="3811876" cy="1306961"/>
            </a:xfrm>
            <a:prstGeom prst="rect">
              <a:avLst/>
            </a:prstGeom>
          </p:spPr>
        </p:pic>
        <p:pic>
          <p:nvPicPr>
            <p:cNvPr id="16" name="图片 15"/>
            <p:cNvPicPr>
              <a:picLocks noChangeAspect="1"/>
            </p:cNvPicPr>
            <p:nvPr/>
          </p:nvPicPr>
          <p:blipFill>
            <a:blip r:embed="rId5"/>
            <a:stretch>
              <a:fillRect/>
            </a:stretch>
          </p:blipFill>
          <p:spPr>
            <a:xfrm>
              <a:off x="103697" y="3624952"/>
              <a:ext cx="1345349" cy="1566583"/>
            </a:xfrm>
            <a:prstGeom prst="rect">
              <a:avLst/>
            </a:prstGeom>
          </p:spPr>
        </p:pic>
      </p:grpSp>
      <p:sp>
        <p:nvSpPr>
          <p:cNvPr id="27" name="Freeform 6"/>
          <p:cNvSpPr/>
          <p:nvPr/>
        </p:nvSpPr>
        <p:spPr bwMode="auto">
          <a:xfrm>
            <a:off x="2011366" y="1625793"/>
            <a:ext cx="7870909" cy="2960003"/>
          </a:xfrm>
          <a:custGeom>
            <a:avLst/>
            <a:gdLst>
              <a:gd name="T0" fmla="*/ 1816 w 1816"/>
              <a:gd name="T1" fmla="*/ 0 h 301"/>
              <a:gd name="T2" fmla="*/ 970 w 1816"/>
              <a:gd name="T3" fmla="*/ 0 h 301"/>
              <a:gd name="T4" fmla="*/ 846 w 1816"/>
              <a:gd name="T5" fmla="*/ 0 h 301"/>
              <a:gd name="T6" fmla="*/ 0 w 1816"/>
              <a:gd name="T7" fmla="*/ 0 h 301"/>
              <a:gd name="T8" fmla="*/ 61 w 1816"/>
              <a:gd name="T9" fmla="*/ 151 h 301"/>
              <a:gd name="T10" fmla="*/ 0 w 1816"/>
              <a:gd name="T11" fmla="*/ 301 h 301"/>
              <a:gd name="T12" fmla="*/ 846 w 1816"/>
              <a:gd name="T13" fmla="*/ 301 h 301"/>
              <a:gd name="T14" fmla="*/ 970 w 1816"/>
              <a:gd name="T15" fmla="*/ 301 h 301"/>
              <a:gd name="T16" fmla="*/ 1816 w 1816"/>
              <a:gd name="T17" fmla="*/ 301 h 301"/>
              <a:gd name="T18" fmla="*/ 1755 w 1816"/>
              <a:gd name="T19" fmla="*/ 151 h 301"/>
              <a:gd name="T20" fmla="*/ 1816 w 1816"/>
              <a:gd name="T21"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6" h="301">
                <a:moveTo>
                  <a:pt x="1816" y="0"/>
                </a:moveTo>
                <a:lnTo>
                  <a:pt x="970" y="0"/>
                </a:lnTo>
                <a:lnTo>
                  <a:pt x="846" y="0"/>
                </a:lnTo>
                <a:lnTo>
                  <a:pt x="0" y="0"/>
                </a:lnTo>
                <a:lnTo>
                  <a:pt x="61" y="151"/>
                </a:lnTo>
                <a:lnTo>
                  <a:pt x="0" y="301"/>
                </a:lnTo>
                <a:lnTo>
                  <a:pt x="846" y="301"/>
                </a:lnTo>
                <a:lnTo>
                  <a:pt x="970" y="301"/>
                </a:lnTo>
                <a:lnTo>
                  <a:pt x="1816" y="301"/>
                </a:lnTo>
                <a:lnTo>
                  <a:pt x="1755" y="151"/>
                </a:lnTo>
                <a:lnTo>
                  <a:pt x="1816" y="0"/>
                </a:lnTo>
                <a:close/>
              </a:path>
            </a:pathLst>
          </a:custGeom>
          <a:solidFill>
            <a:srgbClr val="FF42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a:lnSpc>
                <a:spcPct val="150000"/>
              </a:lnSpc>
            </a:pPr>
            <a:r>
              <a:rPr lang="en-US" altLang="zh-CN" sz="4000" b="1" dirty="0">
                <a:solidFill>
                  <a:schemeClr val="bg1"/>
                </a:solidFill>
                <a:latin typeface="+mn-lt"/>
              </a:rPr>
              <a:t>   </a:t>
            </a:r>
            <a:r>
              <a:rPr lang="en-US" altLang="zh-CN" sz="4000" b="1" spc="400" dirty="0">
                <a:solidFill>
                  <a:schemeClr val="bg1"/>
                </a:solidFill>
                <a:ea typeface="Microsoft YaHei" panose="020B0503020204020204" pitchFamily="34" charset="-122"/>
                <a:sym typeface="Microsoft YaHei" panose="020B0503020204020204" pitchFamily="34" charset="-122"/>
              </a:rPr>
              <a:t>GIAO LƯU VĂN HÓA Ở ĐÔNG NAM Á</a:t>
            </a:r>
            <a:r>
              <a:rPr lang="zh-CN" altLang="en-US" sz="4000" b="1" spc="400" dirty="0">
                <a:solidFill>
                  <a:schemeClr val="bg1"/>
                </a:solidFill>
                <a:ea typeface="Microsoft YaHei" panose="020B0503020204020204" pitchFamily="34" charset="-122"/>
                <a:sym typeface="Microsoft YaHei" panose="020B0503020204020204" pitchFamily="34" charset="-122"/>
              </a:rPr>
              <a:t> </a:t>
            </a:r>
            <a:r>
              <a:rPr lang="en-US" altLang="zh-CN" sz="4000" b="1" dirty="0">
                <a:solidFill>
                  <a:schemeClr val="bg1"/>
                </a:solidFill>
                <a:latin typeface="+mn-lt"/>
              </a:rPr>
              <a:t>TỪ ĐẦU CÔNG NGUYÊN ĐẾN THẾ KỈ X</a:t>
            </a:r>
            <a:endParaRPr lang="zh-CN" altLang="en-US" sz="4000" b="1" dirty="0">
              <a:solidFill>
                <a:schemeClr val="bg1"/>
              </a:solidFill>
              <a:latin typeface="+mn-lt"/>
            </a:endParaRPr>
          </a:p>
        </p:txBody>
      </p:sp>
      <p:sp>
        <p:nvSpPr>
          <p:cNvPr id="33" name="Freeform 10"/>
          <p:cNvSpPr/>
          <p:nvPr/>
        </p:nvSpPr>
        <p:spPr bwMode="auto">
          <a:xfrm>
            <a:off x="1491015" y="2803570"/>
            <a:ext cx="552449" cy="543983"/>
          </a:xfrm>
          <a:custGeom>
            <a:avLst/>
            <a:gdLst>
              <a:gd name="T0" fmla="*/ 131 w 261"/>
              <a:gd name="T1" fmla="*/ 0 h 257"/>
              <a:gd name="T2" fmla="*/ 172 w 261"/>
              <a:gd name="T3" fmla="*/ 85 h 257"/>
              <a:gd name="T4" fmla="*/ 261 w 261"/>
              <a:gd name="T5" fmla="*/ 99 h 257"/>
              <a:gd name="T6" fmla="*/ 197 w 261"/>
              <a:gd name="T7" fmla="*/ 165 h 257"/>
              <a:gd name="T8" fmla="*/ 213 w 261"/>
              <a:gd name="T9" fmla="*/ 257 h 257"/>
              <a:gd name="T10" fmla="*/ 131 w 261"/>
              <a:gd name="T11" fmla="*/ 212 h 257"/>
              <a:gd name="T12" fmla="*/ 50 w 261"/>
              <a:gd name="T13" fmla="*/ 257 h 257"/>
              <a:gd name="T14" fmla="*/ 66 w 261"/>
              <a:gd name="T15" fmla="*/ 165 h 257"/>
              <a:gd name="T16" fmla="*/ 0 w 261"/>
              <a:gd name="T17" fmla="*/ 99 h 257"/>
              <a:gd name="T18" fmla="*/ 91 w 261"/>
              <a:gd name="T19" fmla="*/ 85 h 257"/>
              <a:gd name="T20" fmla="*/ 131 w 261"/>
              <a:gd name="T2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257">
                <a:moveTo>
                  <a:pt x="131" y="0"/>
                </a:moveTo>
                <a:lnTo>
                  <a:pt x="172" y="85"/>
                </a:lnTo>
                <a:lnTo>
                  <a:pt x="261" y="99"/>
                </a:lnTo>
                <a:lnTo>
                  <a:pt x="197" y="165"/>
                </a:lnTo>
                <a:lnTo>
                  <a:pt x="213" y="257"/>
                </a:lnTo>
                <a:lnTo>
                  <a:pt x="131" y="212"/>
                </a:lnTo>
                <a:lnTo>
                  <a:pt x="50" y="257"/>
                </a:lnTo>
                <a:lnTo>
                  <a:pt x="66" y="165"/>
                </a:lnTo>
                <a:lnTo>
                  <a:pt x="0" y="99"/>
                </a:lnTo>
                <a:lnTo>
                  <a:pt x="91" y="85"/>
                </a:lnTo>
                <a:lnTo>
                  <a:pt x="131" y="0"/>
                </a:lnTo>
                <a:close/>
              </a:path>
            </a:pathLst>
          </a:custGeom>
          <a:solidFill>
            <a:srgbClr val="FF42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latin typeface="+mn-lt"/>
            </a:endParaRPr>
          </a:p>
        </p:txBody>
      </p:sp>
      <p:sp>
        <p:nvSpPr>
          <p:cNvPr id="34" name="Freeform 11"/>
          <p:cNvSpPr/>
          <p:nvPr/>
        </p:nvSpPr>
        <p:spPr bwMode="auto">
          <a:xfrm>
            <a:off x="9992855" y="2803569"/>
            <a:ext cx="554567" cy="543983"/>
          </a:xfrm>
          <a:custGeom>
            <a:avLst/>
            <a:gdLst>
              <a:gd name="T0" fmla="*/ 131 w 262"/>
              <a:gd name="T1" fmla="*/ 0 h 257"/>
              <a:gd name="T2" fmla="*/ 172 w 262"/>
              <a:gd name="T3" fmla="*/ 85 h 257"/>
              <a:gd name="T4" fmla="*/ 262 w 262"/>
              <a:gd name="T5" fmla="*/ 99 h 257"/>
              <a:gd name="T6" fmla="*/ 197 w 262"/>
              <a:gd name="T7" fmla="*/ 165 h 257"/>
              <a:gd name="T8" fmla="*/ 214 w 262"/>
              <a:gd name="T9" fmla="*/ 257 h 257"/>
              <a:gd name="T10" fmla="*/ 131 w 262"/>
              <a:gd name="T11" fmla="*/ 212 h 257"/>
              <a:gd name="T12" fmla="*/ 50 w 262"/>
              <a:gd name="T13" fmla="*/ 257 h 257"/>
              <a:gd name="T14" fmla="*/ 67 w 262"/>
              <a:gd name="T15" fmla="*/ 165 h 257"/>
              <a:gd name="T16" fmla="*/ 0 w 262"/>
              <a:gd name="T17" fmla="*/ 99 h 257"/>
              <a:gd name="T18" fmla="*/ 92 w 262"/>
              <a:gd name="T19" fmla="*/ 85 h 257"/>
              <a:gd name="T20" fmla="*/ 131 w 262"/>
              <a:gd name="T2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57">
                <a:moveTo>
                  <a:pt x="131" y="0"/>
                </a:moveTo>
                <a:lnTo>
                  <a:pt x="172" y="85"/>
                </a:lnTo>
                <a:lnTo>
                  <a:pt x="262" y="99"/>
                </a:lnTo>
                <a:lnTo>
                  <a:pt x="197" y="165"/>
                </a:lnTo>
                <a:lnTo>
                  <a:pt x="214" y="257"/>
                </a:lnTo>
                <a:lnTo>
                  <a:pt x="131" y="212"/>
                </a:lnTo>
                <a:lnTo>
                  <a:pt x="50" y="257"/>
                </a:lnTo>
                <a:lnTo>
                  <a:pt x="67" y="165"/>
                </a:lnTo>
                <a:lnTo>
                  <a:pt x="0" y="99"/>
                </a:lnTo>
                <a:lnTo>
                  <a:pt x="92" y="85"/>
                </a:lnTo>
                <a:lnTo>
                  <a:pt x="131" y="0"/>
                </a:lnTo>
                <a:close/>
              </a:path>
            </a:pathLst>
          </a:custGeom>
          <a:solidFill>
            <a:srgbClr val="FF42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latin typeface="+mn-lt"/>
            </a:endParaRPr>
          </a:p>
        </p:txBody>
      </p:sp>
      <p:pic>
        <p:nvPicPr>
          <p:cNvPr id="18" name="图片 24"/>
          <p:cNvPicPr>
            <a:picLocks noChangeAspect="1"/>
          </p:cNvPicPr>
          <p:nvPr/>
        </p:nvPicPr>
        <p:blipFill rotWithShape="1">
          <a:blip r:embed="rId3"/>
          <a:srcRect l="39546" r="30035"/>
          <a:stretch>
            <a:fillRect/>
          </a:stretch>
        </p:blipFill>
        <p:spPr>
          <a:xfrm>
            <a:off x="10402626" y="23747"/>
            <a:ext cx="1920213" cy="21906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strVal val="4/3*#ppt_w"/>
                                          </p:val>
                                        </p:tav>
                                        <p:tav tm="100000">
                                          <p:val>
                                            <p:strVal val="#ppt_w"/>
                                          </p:val>
                                        </p:tav>
                                      </p:tavLst>
                                    </p:anim>
                                    <p:anim calcmode="lin" valueType="num">
                                      <p:cBhvr>
                                        <p:cTn id="8" dur="500" fill="hold"/>
                                        <p:tgtEl>
                                          <p:spTgt spid="35"/>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 calcmode="lin" valueType="num">
                                      <p:cBhvr>
                                        <p:cTn id="20" dur="500" fill="hold"/>
                                        <p:tgtEl>
                                          <p:spTgt spid="34"/>
                                        </p:tgtEl>
                                        <p:attrNameLst>
                                          <p:attrName>style.rotation</p:attrName>
                                        </p:attrNameLst>
                                      </p:cBhvr>
                                      <p:tavLst>
                                        <p:tav tm="0">
                                          <p:val>
                                            <p:fltVal val="360"/>
                                          </p:val>
                                        </p:tav>
                                        <p:tav tm="100000">
                                          <p:val>
                                            <p:fltVal val="0"/>
                                          </p:val>
                                        </p:tav>
                                      </p:tavLst>
                                    </p:anim>
                                    <p:animEffect transition="in" filter="fade">
                                      <p:cBhvr>
                                        <p:cTn id="21" dur="500"/>
                                        <p:tgtEl>
                                          <p:spTgt spid="34"/>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 calcmode="lin" valueType="num">
                                      <p:cBhvr>
                                        <p:cTn id="26" dur="500" fill="hold"/>
                                        <p:tgtEl>
                                          <p:spTgt spid="33"/>
                                        </p:tgtEl>
                                        <p:attrNameLst>
                                          <p:attrName>style.rotation</p:attrName>
                                        </p:attrNameLst>
                                      </p:cBhvr>
                                      <p:tavLst>
                                        <p:tav tm="0">
                                          <p:val>
                                            <p:fltVal val="360"/>
                                          </p:val>
                                        </p:tav>
                                        <p:tav tm="100000">
                                          <p:val>
                                            <p:fltVal val="0"/>
                                          </p:val>
                                        </p:tav>
                                      </p:tavLst>
                                    </p:anim>
                                    <p:animEffect transition="in" filter="fade">
                                      <p:cBhvr>
                                        <p:cTn id="27" dur="500"/>
                                        <p:tgtEl>
                                          <p:spTgt spid="33"/>
                                        </p:tgtEl>
                                      </p:cBhvr>
                                    </p:animEffect>
                                  </p:childTnLst>
                                </p:cTn>
                              </p:par>
                            </p:childTnLst>
                          </p:cTn>
                        </p:par>
                        <p:par>
                          <p:cTn id="28" fill="hold">
                            <p:stCondLst>
                              <p:cond delay="1500"/>
                            </p:stCondLst>
                            <p:childTnLst>
                              <p:par>
                                <p:cTn id="29" presetID="16" presetClass="entr" presetSubtype="2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33"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22" descr="Cờ ASEAN – Wikipedia tiếng Việt"/>
          <p:cNvPicPr preferRelativeResize="0"/>
          <p:nvPr/>
        </p:nvPicPr>
        <p:blipFill rotWithShape="1">
          <a:blip r:embed="rId3"/>
          <a:srcRect/>
          <a:stretch>
            <a:fillRect/>
          </a:stretch>
        </p:blipFill>
        <p:spPr>
          <a:xfrm>
            <a:off x="7361348" y="2278875"/>
            <a:ext cx="4512129" cy="3657600"/>
          </a:xfrm>
          <a:prstGeom prst="rect">
            <a:avLst/>
          </a:prstGeom>
          <a:noFill/>
          <a:ln>
            <a:noFill/>
          </a:ln>
        </p:spPr>
      </p:pic>
      <p:sp>
        <p:nvSpPr>
          <p:cNvPr id="615" name="Google Shape;615;p22"/>
          <p:cNvSpPr/>
          <p:nvPr/>
        </p:nvSpPr>
        <p:spPr>
          <a:xfrm>
            <a:off x="1447800" y="773591"/>
            <a:ext cx="10425677" cy="108333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hiểu</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biểu</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tượng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trên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lá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cờ</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của</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Hiệp</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hội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các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quốc</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Đông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Nam Á (ASEAN)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ngày</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nay. </a:t>
            </a:r>
            <a:endParaRPr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616" name="Google Shape;616;p22"/>
          <p:cNvSpPr txBox="1"/>
          <p:nvPr/>
        </p:nvSpPr>
        <p:spPr>
          <a:xfrm>
            <a:off x="4239561" y="311926"/>
            <a:ext cx="37128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panose="02020603050405020304"/>
                <a:ea typeface="Times New Roman" panose="02020603050405020304"/>
                <a:cs typeface="Times New Roman" panose="02020603050405020304"/>
                <a:sym typeface="Times New Roman" panose="02020603050405020304"/>
              </a:rPr>
              <a:t>HOẠT ĐỘNG VẬN DỤNG</a:t>
            </a:r>
          </a:p>
        </p:txBody>
      </p:sp>
      <p:sp>
        <p:nvSpPr>
          <p:cNvPr id="617" name="Google Shape;617;p22"/>
          <p:cNvSpPr/>
          <p:nvPr/>
        </p:nvSpPr>
        <p:spPr>
          <a:xfrm>
            <a:off x="758759" y="1966157"/>
            <a:ext cx="6133674"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202124"/>
                </a:solidFill>
                <a:latin typeface="Times New Roman" panose="02020603050405020304"/>
                <a:ea typeface="Times New Roman" panose="02020603050405020304"/>
                <a:cs typeface="Times New Roman" panose="02020603050405020304"/>
                <a:sym typeface="Times New Roman" panose="02020603050405020304"/>
              </a:rPr>
              <a:t>Ý nghĩa</a:t>
            </a:r>
            <a:r>
              <a:rPr lang="en-US" sz="2800">
                <a:solidFill>
                  <a:srgbClr val="202124"/>
                </a:solidFill>
                <a:latin typeface="Times New Roman" panose="02020603050405020304"/>
                <a:ea typeface="Times New Roman" panose="02020603050405020304"/>
                <a:cs typeface="Times New Roman" panose="02020603050405020304"/>
                <a:sym typeface="Times New Roman" panose="02020603050405020304"/>
              </a:rPr>
              <a:t> biểu tượng của </a:t>
            </a:r>
            <a:r>
              <a:rPr lang="en-US" sz="2800" b="1">
                <a:solidFill>
                  <a:srgbClr val="202124"/>
                </a:solidFill>
                <a:latin typeface="Times New Roman" panose="02020603050405020304"/>
                <a:ea typeface="Times New Roman" panose="02020603050405020304"/>
                <a:cs typeface="Times New Roman" panose="02020603050405020304"/>
                <a:sym typeface="Times New Roman" panose="02020603050405020304"/>
              </a:rPr>
              <a:t>lá cờ</a:t>
            </a:r>
            <a:r>
              <a:rPr lang="en-US" sz="2800">
                <a:solidFill>
                  <a:srgbClr val="202124"/>
                </a:solidFill>
                <a:latin typeface="Times New Roman" panose="02020603050405020304"/>
                <a:ea typeface="Times New Roman" panose="02020603050405020304"/>
                <a:cs typeface="Times New Roman" panose="02020603050405020304"/>
                <a:sym typeface="Times New Roman" panose="02020603050405020304"/>
              </a:rPr>
              <a:t> được mô tả chi tiết trong Hiến chương </a:t>
            </a:r>
            <a:r>
              <a:rPr lang="en-US" sz="2800" b="1">
                <a:solidFill>
                  <a:srgbClr val="202124"/>
                </a:solidFill>
                <a:latin typeface="Times New Roman" panose="02020603050405020304"/>
                <a:ea typeface="Times New Roman" panose="02020603050405020304"/>
                <a:cs typeface="Times New Roman" panose="02020603050405020304"/>
                <a:sym typeface="Times New Roman" panose="02020603050405020304"/>
              </a:rPr>
              <a:t>ASEAN</a:t>
            </a:r>
            <a:r>
              <a:rPr lang="en-US" sz="2800">
                <a:solidFill>
                  <a:srgbClr val="202124"/>
                </a:solidFill>
                <a:latin typeface="Times New Roman" panose="02020603050405020304"/>
                <a:ea typeface="Times New Roman" panose="02020603050405020304"/>
                <a:cs typeface="Times New Roman" panose="02020603050405020304"/>
                <a:sym typeface="Times New Roman" panose="02020603050405020304"/>
              </a:rPr>
              <a:t>.</a:t>
            </a:r>
          </a:p>
          <a:p>
            <a:pPr marL="457200" marR="0" lvl="0" indent="-457200" algn="l" rtl="0">
              <a:spcBef>
                <a:spcPts val="0"/>
              </a:spcBef>
              <a:spcAft>
                <a:spcPts val="0"/>
              </a:spcAft>
              <a:buClr>
                <a:srgbClr val="202124"/>
              </a:buClr>
              <a:buSzPts val="2800"/>
              <a:buFont typeface="Times New Roman" panose="02020603050405020304"/>
              <a:buChar char="-"/>
            </a:pPr>
            <a:r>
              <a:rPr lang="en-US" sz="2800">
                <a:solidFill>
                  <a:srgbClr val="202124"/>
                </a:solidFill>
                <a:latin typeface="Times New Roman" panose="02020603050405020304"/>
                <a:ea typeface="Times New Roman" panose="02020603050405020304"/>
                <a:cs typeface="Times New Roman" panose="02020603050405020304"/>
                <a:sym typeface="Times New Roman" panose="02020603050405020304"/>
              </a:rPr>
              <a:t>Màu xanh tượng trưng cho hòa bình và ổn định, màu đỏ thể hiện lòng can trường và tính năng động,</a:t>
            </a:r>
          </a:p>
          <a:p>
            <a:pPr marL="457200" marR="0" lvl="0" indent="-457200" algn="l" rtl="0">
              <a:spcBef>
                <a:spcPts val="0"/>
              </a:spcBef>
              <a:spcAft>
                <a:spcPts val="0"/>
              </a:spcAft>
              <a:buClr>
                <a:srgbClr val="202124"/>
              </a:buClr>
              <a:buSzPts val="2800"/>
              <a:buFont typeface="Times New Roman" panose="02020603050405020304"/>
              <a:buChar char="-"/>
            </a:pPr>
            <a:r>
              <a:rPr lang="en-US" sz="2800">
                <a:solidFill>
                  <a:srgbClr val="202124"/>
                </a:solidFill>
                <a:latin typeface="Times New Roman" panose="02020603050405020304"/>
                <a:ea typeface="Times New Roman" panose="02020603050405020304"/>
                <a:cs typeface="Times New Roman" panose="02020603050405020304"/>
                <a:sym typeface="Times New Roman" panose="02020603050405020304"/>
              </a:rPr>
              <a:t> màu trắng thể hiện sự thuần khiết,</a:t>
            </a:r>
          </a:p>
          <a:p>
            <a:pPr marL="457200" marR="0" lvl="0" indent="-457200" algn="l" rtl="0">
              <a:spcBef>
                <a:spcPts val="0"/>
              </a:spcBef>
              <a:spcAft>
                <a:spcPts val="0"/>
              </a:spcAft>
              <a:buClr>
                <a:srgbClr val="202124"/>
              </a:buClr>
              <a:buSzPts val="2800"/>
              <a:buFont typeface="Times New Roman" panose="02020603050405020304"/>
              <a:buChar char="-"/>
            </a:pPr>
            <a:r>
              <a:rPr lang="en-US" sz="2800">
                <a:solidFill>
                  <a:srgbClr val="202124"/>
                </a:solidFill>
                <a:latin typeface="Times New Roman" panose="02020603050405020304"/>
                <a:ea typeface="Times New Roman" panose="02020603050405020304"/>
                <a:cs typeface="Times New Roman" panose="02020603050405020304"/>
                <a:sym typeface="Times New Roman" panose="02020603050405020304"/>
              </a:rPr>
              <a:t>màu vàng thể hiện sự phồn vinh. </a:t>
            </a:r>
          </a:p>
          <a:p>
            <a:pPr marL="457200" marR="0" lvl="0" indent="-457200" algn="l" rtl="0">
              <a:spcBef>
                <a:spcPts val="0"/>
              </a:spcBef>
              <a:spcAft>
                <a:spcPts val="0"/>
              </a:spcAft>
              <a:buClr>
                <a:srgbClr val="202124"/>
              </a:buClr>
              <a:buSzPts val="2800"/>
              <a:buFont typeface="Times New Roman" panose="02020603050405020304"/>
              <a:buChar char="-"/>
            </a:pPr>
            <a:r>
              <a:rPr lang="en-US" sz="2800">
                <a:solidFill>
                  <a:srgbClr val="202124"/>
                </a:solidFill>
                <a:latin typeface="Times New Roman" panose="02020603050405020304"/>
                <a:ea typeface="Times New Roman" panose="02020603050405020304"/>
                <a:cs typeface="Times New Roman" panose="02020603050405020304"/>
                <a:sym typeface="Times New Roman" panose="02020603050405020304"/>
              </a:rPr>
              <a:t>10 nhánh lúa tượng trưng cho 10 thành viên </a:t>
            </a:r>
            <a:r>
              <a:rPr lang="en-US" sz="2800" b="1">
                <a:solidFill>
                  <a:srgbClr val="202124"/>
                </a:solidFill>
                <a:latin typeface="Times New Roman" panose="02020603050405020304"/>
                <a:ea typeface="Times New Roman" panose="02020603050405020304"/>
                <a:cs typeface="Times New Roman" panose="02020603050405020304"/>
                <a:sym typeface="Times New Roman" panose="02020603050405020304"/>
              </a:rPr>
              <a:t>ASEAN</a:t>
            </a:r>
            <a:r>
              <a:rPr lang="en-US" sz="2800">
                <a:solidFill>
                  <a:srgbClr val="202124"/>
                </a:solidFill>
                <a:latin typeface="Times New Roman" panose="02020603050405020304"/>
                <a:ea typeface="Times New Roman" panose="02020603050405020304"/>
                <a:cs typeface="Times New Roman" panose="02020603050405020304"/>
                <a:sym typeface="Times New Roman" panose="02020603050405020304"/>
              </a:rPr>
              <a:t>.</a:t>
            </a:r>
            <a:endParaRPr sz="28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rot="20540254">
            <a:off x="544508" y="1407302"/>
            <a:ext cx="4587489" cy="3775279"/>
          </a:xfrm>
          <a:prstGeom prst="rect">
            <a:avLst/>
          </a:prstGeom>
        </p:spPr>
      </p:pic>
      <p:sp>
        <p:nvSpPr>
          <p:cNvPr id="32" name="íṩľíḍè-Rectangle 6"/>
          <p:cNvSpPr/>
          <p:nvPr/>
        </p:nvSpPr>
        <p:spPr>
          <a:xfrm>
            <a:off x="5130836" y="1809602"/>
            <a:ext cx="5532221" cy="78098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96000" rtlCol="0" anchor="ctr"/>
          <a:lstStyle/>
          <a:p>
            <a:pPr algn="just"/>
            <a:r>
              <a:rPr lang="en-US" sz="3200" b="1" dirty="0">
                <a:latin typeface="Cambria" panose="02040503050406030204" pitchFamily="18" charset="0"/>
                <a:ea typeface="Cambria" panose="02040503050406030204" pitchFamily="18" charset="0"/>
                <a:cs typeface="+mn-ea"/>
                <a:sym typeface="+mn-lt"/>
              </a:rPr>
              <a:t>1. </a:t>
            </a:r>
            <a:r>
              <a:rPr lang="en-US" sz="3200" b="1" dirty="0" err="1">
                <a:latin typeface="Cambria" panose="02040503050406030204" pitchFamily="18" charset="0"/>
                <a:ea typeface="Cambria" panose="02040503050406030204" pitchFamily="18" charset="0"/>
                <a:cs typeface="+mn-ea"/>
                <a:sym typeface="+mn-lt"/>
              </a:rPr>
              <a:t>Tín</a:t>
            </a:r>
            <a:r>
              <a:rPr lang="en-US" sz="3200" b="1" dirty="0">
                <a:latin typeface="Cambria" panose="02040503050406030204" pitchFamily="18" charset="0"/>
                <a:ea typeface="Cambria" panose="02040503050406030204" pitchFamily="18" charset="0"/>
                <a:cs typeface="+mn-ea"/>
                <a:sym typeface="+mn-lt"/>
              </a:rPr>
              <a:t> </a:t>
            </a:r>
            <a:r>
              <a:rPr lang="en-US" sz="3200" b="1" dirty="0" err="1">
                <a:latin typeface="Cambria" panose="02040503050406030204" pitchFamily="18" charset="0"/>
                <a:ea typeface="Cambria" panose="02040503050406030204" pitchFamily="18" charset="0"/>
                <a:cs typeface="+mn-ea"/>
                <a:sym typeface="+mn-lt"/>
              </a:rPr>
              <a:t>ngưỡng</a:t>
            </a:r>
            <a:r>
              <a:rPr lang="en-US" sz="3200" b="1" dirty="0">
                <a:latin typeface="Cambria" panose="02040503050406030204" pitchFamily="18" charset="0"/>
                <a:ea typeface="Cambria" panose="02040503050406030204" pitchFamily="18" charset="0"/>
                <a:cs typeface="+mn-ea"/>
                <a:sym typeface="+mn-lt"/>
              </a:rPr>
              <a:t>, </a:t>
            </a:r>
            <a:r>
              <a:rPr lang="en-US" sz="3200" b="1" dirty="0" err="1">
                <a:latin typeface="Cambria" panose="02040503050406030204" pitchFamily="18" charset="0"/>
                <a:ea typeface="Cambria" panose="02040503050406030204" pitchFamily="18" charset="0"/>
                <a:cs typeface="+mn-ea"/>
                <a:sym typeface="+mn-lt"/>
              </a:rPr>
              <a:t>tôn</a:t>
            </a:r>
            <a:r>
              <a:rPr lang="en-US" sz="3200" b="1" dirty="0">
                <a:latin typeface="Cambria" panose="02040503050406030204" pitchFamily="18" charset="0"/>
                <a:ea typeface="Cambria" panose="02040503050406030204" pitchFamily="18" charset="0"/>
                <a:cs typeface="+mn-ea"/>
                <a:sym typeface="+mn-lt"/>
              </a:rPr>
              <a:t> </a:t>
            </a:r>
            <a:r>
              <a:rPr lang="en-US" sz="3200" b="1" dirty="0" err="1">
                <a:latin typeface="Cambria" panose="02040503050406030204" pitchFamily="18" charset="0"/>
                <a:ea typeface="Cambria" panose="02040503050406030204" pitchFamily="18" charset="0"/>
                <a:cs typeface="+mn-ea"/>
                <a:sym typeface="+mn-lt"/>
              </a:rPr>
              <a:t>giáo</a:t>
            </a:r>
            <a:endParaRPr lang="en-US" sz="3200" b="1" dirty="0">
              <a:latin typeface="Cambria" panose="02040503050406030204" pitchFamily="18" charset="0"/>
              <a:ea typeface="Cambria" panose="02040503050406030204" pitchFamily="18" charset="0"/>
              <a:cs typeface="+mn-ea"/>
              <a:sym typeface="+mn-lt"/>
            </a:endParaRPr>
          </a:p>
        </p:txBody>
      </p:sp>
      <p:sp>
        <p:nvSpPr>
          <p:cNvPr id="36" name="íṩľíḍè-TextBox 31"/>
          <p:cNvSpPr txBox="1"/>
          <p:nvPr/>
        </p:nvSpPr>
        <p:spPr>
          <a:xfrm>
            <a:off x="1265168" y="2348816"/>
            <a:ext cx="3146167" cy="1323439"/>
          </a:xfrm>
          <a:prstGeom prst="rect">
            <a:avLst/>
          </a:prstGeom>
          <a:noFill/>
        </p:spPr>
        <p:txBody>
          <a:bodyPr wrap="square" rtlCol="0">
            <a:spAutoFit/>
          </a:bodyPr>
          <a:lstStyle/>
          <a:p>
            <a:pPr algn="ctr"/>
            <a:r>
              <a:rPr lang="en-US" sz="4000" b="1" dirty="0">
                <a:solidFill>
                  <a:srgbClr val="FF4200"/>
                </a:solidFill>
                <a:latin typeface="+mj-lt"/>
                <a:ea typeface="Microsoft YaHei" panose="020B0503020204020204" pitchFamily="34" charset="-122"/>
                <a:cs typeface="+mn-ea"/>
                <a:sym typeface="+mn-lt"/>
              </a:rPr>
              <a:t>NỘI DUNG BÀI HỌC</a:t>
            </a:r>
            <a:endParaRPr lang="tr-TR" sz="4000" b="1" dirty="0">
              <a:solidFill>
                <a:srgbClr val="FF4200"/>
              </a:solidFill>
              <a:latin typeface="+mj-lt"/>
              <a:ea typeface="Microsoft YaHei" panose="020B0503020204020204" pitchFamily="34" charset="-122"/>
              <a:cs typeface="+mn-ea"/>
              <a:sym typeface="+mn-lt"/>
            </a:endParaRPr>
          </a:p>
        </p:txBody>
      </p:sp>
      <p:pic>
        <p:nvPicPr>
          <p:cNvPr id="38" name="图片 37"/>
          <p:cNvPicPr>
            <a:picLocks noChangeAspect="1"/>
          </p:cNvPicPr>
          <p:nvPr/>
        </p:nvPicPr>
        <p:blipFill>
          <a:blip r:embed="rId4"/>
          <a:stretch>
            <a:fillRect/>
          </a:stretch>
        </p:blipFill>
        <p:spPr>
          <a:xfrm rot="16200000">
            <a:off x="7903451" y="2708294"/>
            <a:ext cx="2491720" cy="7824332"/>
          </a:xfrm>
          <a:prstGeom prst="rect">
            <a:avLst/>
          </a:prstGeom>
        </p:spPr>
      </p:pic>
      <p:pic>
        <p:nvPicPr>
          <p:cNvPr id="41" name="图片 40"/>
          <p:cNvPicPr>
            <a:picLocks noChangeAspect="1"/>
          </p:cNvPicPr>
          <p:nvPr/>
        </p:nvPicPr>
        <p:blipFill>
          <a:blip r:embed="rId5"/>
          <a:stretch>
            <a:fillRect/>
          </a:stretch>
        </p:blipFill>
        <p:spPr>
          <a:xfrm rot="16200000">
            <a:off x="625087" y="5288803"/>
            <a:ext cx="1908101" cy="2663312"/>
          </a:xfrm>
          <a:prstGeom prst="rect">
            <a:avLst/>
          </a:prstGeom>
        </p:spPr>
      </p:pic>
      <p:pic>
        <p:nvPicPr>
          <p:cNvPr id="42" name="图片 41"/>
          <p:cNvPicPr>
            <a:picLocks noChangeAspect="1"/>
          </p:cNvPicPr>
          <p:nvPr/>
        </p:nvPicPr>
        <p:blipFill>
          <a:blip r:embed="rId6"/>
          <a:stretch>
            <a:fillRect/>
          </a:stretch>
        </p:blipFill>
        <p:spPr>
          <a:xfrm>
            <a:off x="3037757" y="5416493"/>
            <a:ext cx="2104036" cy="2453545"/>
          </a:xfrm>
          <a:prstGeom prst="rect">
            <a:avLst/>
          </a:prstGeom>
        </p:spPr>
      </p:pic>
      <p:sp>
        <p:nvSpPr>
          <p:cNvPr id="8" name="íṩľíḍè-Rectangle 6"/>
          <p:cNvSpPr/>
          <p:nvPr/>
        </p:nvSpPr>
        <p:spPr>
          <a:xfrm>
            <a:off x="5141792" y="2891267"/>
            <a:ext cx="5532221" cy="7809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96000" rtlCol="0" anchor="ctr"/>
          <a:lstStyle/>
          <a:p>
            <a:pPr algn="just"/>
            <a:r>
              <a:rPr lang="en-US" sz="3200" b="1">
                <a:latin typeface="Cambria" panose="02040503050406030204" pitchFamily="18" charset="0"/>
                <a:ea typeface="Cambria" panose="02040503050406030204" pitchFamily="18" charset="0"/>
                <a:cs typeface="+mn-ea"/>
                <a:sym typeface="+mn-lt"/>
              </a:rPr>
              <a:t>2. Chữ viết, văn học</a:t>
            </a:r>
            <a:endParaRPr lang="en-US" sz="3200" b="1" dirty="0">
              <a:latin typeface="Cambria" panose="02040503050406030204" pitchFamily="18" charset="0"/>
              <a:ea typeface="Cambria" panose="02040503050406030204" pitchFamily="18" charset="0"/>
              <a:cs typeface="+mn-ea"/>
              <a:sym typeface="+mn-lt"/>
            </a:endParaRPr>
          </a:p>
        </p:txBody>
      </p:sp>
      <p:pic>
        <p:nvPicPr>
          <p:cNvPr id="9" name="图片 24"/>
          <p:cNvPicPr>
            <a:picLocks noChangeAspect="1"/>
          </p:cNvPicPr>
          <p:nvPr/>
        </p:nvPicPr>
        <p:blipFill rotWithShape="1">
          <a:blip r:embed="rId7"/>
          <a:srcRect l="39546" r="30035"/>
          <a:stretch>
            <a:fillRect/>
          </a:stretch>
        </p:blipFill>
        <p:spPr>
          <a:xfrm>
            <a:off x="10658482" y="23748"/>
            <a:ext cx="1664356" cy="1898800"/>
          </a:xfrm>
          <a:prstGeom prst="rect">
            <a:avLst/>
          </a:prstGeom>
        </p:spPr>
      </p:pic>
      <p:sp>
        <p:nvSpPr>
          <p:cNvPr id="10" name="íṩľíḍè-Rectangle 6"/>
          <p:cNvSpPr/>
          <p:nvPr/>
        </p:nvSpPr>
        <p:spPr>
          <a:xfrm>
            <a:off x="5126260" y="4037503"/>
            <a:ext cx="5532221" cy="7809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96000" rtlCol="0" anchor="ctr"/>
          <a:lstStyle/>
          <a:p>
            <a:pPr algn="just"/>
            <a:r>
              <a:rPr lang="en-US" sz="3200" b="1">
                <a:latin typeface="Cambria" panose="02040503050406030204" pitchFamily="18" charset="0"/>
                <a:ea typeface="Cambria" panose="02040503050406030204" pitchFamily="18" charset="0"/>
                <a:cs typeface="+mn-ea"/>
                <a:sym typeface="+mn-lt"/>
              </a:rPr>
              <a:t>3. Kiến trúc – điêu khắc</a:t>
            </a:r>
            <a:endParaRPr lang="en-US" sz="3200" b="1" dirty="0">
              <a:latin typeface="Cambria" panose="02040503050406030204" pitchFamily="18" charset="0"/>
              <a:ea typeface="Cambria" panose="02040503050406030204" pitchFamily="18" charset="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anim calcmode="lin" valueType="num">
                                      <p:cBhvr>
                                        <p:cTn id="8" dur="750" fill="hold"/>
                                        <p:tgtEl>
                                          <p:spTgt spid="42"/>
                                        </p:tgtEl>
                                        <p:attrNameLst>
                                          <p:attrName>ppt_x</p:attrName>
                                        </p:attrNameLst>
                                      </p:cBhvr>
                                      <p:tavLst>
                                        <p:tav tm="0">
                                          <p:val>
                                            <p:strVal val="#ppt_x"/>
                                          </p:val>
                                        </p:tav>
                                        <p:tav tm="100000">
                                          <p:val>
                                            <p:strVal val="#ppt_x"/>
                                          </p:val>
                                        </p:tav>
                                      </p:tavLst>
                                    </p:anim>
                                    <p:anim calcmode="lin" valueType="num">
                                      <p:cBhvr>
                                        <p:cTn id="9" dur="75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750"/>
                                        <p:tgtEl>
                                          <p:spTgt spid="41"/>
                                        </p:tgtEl>
                                      </p:cBhvr>
                                    </p:animEffect>
                                    <p:anim calcmode="lin" valueType="num">
                                      <p:cBhvr>
                                        <p:cTn id="13" dur="750" fill="hold"/>
                                        <p:tgtEl>
                                          <p:spTgt spid="41"/>
                                        </p:tgtEl>
                                        <p:attrNameLst>
                                          <p:attrName>ppt_x</p:attrName>
                                        </p:attrNameLst>
                                      </p:cBhvr>
                                      <p:tavLst>
                                        <p:tav tm="0">
                                          <p:val>
                                            <p:strVal val="#ppt_x"/>
                                          </p:val>
                                        </p:tav>
                                        <p:tav tm="100000">
                                          <p:val>
                                            <p:strVal val="#ppt_x"/>
                                          </p:val>
                                        </p:tav>
                                      </p:tavLst>
                                    </p:anim>
                                    <p:anim calcmode="lin" valueType="num">
                                      <p:cBhvr>
                                        <p:cTn id="14" dur="75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strVal val="#ppt_w*0.70"/>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Effect transition="in" filter="fade">
                                      <p:cBhvr>
                                        <p:cTn id="25" dur="1000"/>
                                        <p:tgtEl>
                                          <p:spTgt spid="2"/>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par>
                          <p:cTn id="30" fill="hold">
                            <p:stCondLst>
                              <p:cond delay="2500"/>
                            </p:stCondLst>
                            <p:childTnLst>
                              <p:par>
                                <p:cTn id="31" presetID="2" presetClass="entr" presetSubtype="2"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1+#ppt_w/2"/>
                                          </p:val>
                                        </p:tav>
                                        <p:tav tm="100000">
                                          <p:val>
                                            <p:strVal val="#ppt_x"/>
                                          </p:val>
                                        </p:tav>
                                      </p:tavLst>
                                    </p:anim>
                                    <p:anim calcmode="lin" valueType="num">
                                      <p:cBhvr additive="base">
                                        <p:cTn id="34" dur="500" fill="hold"/>
                                        <p:tgtEl>
                                          <p:spTgt spid="32"/>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2"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1250" fill="hold"/>
                                        <p:tgtEl>
                                          <p:spTgt spid="8"/>
                                        </p:tgtEl>
                                        <p:attrNameLst>
                                          <p:attrName>ppt_x</p:attrName>
                                        </p:attrNameLst>
                                      </p:cBhvr>
                                      <p:tavLst>
                                        <p:tav tm="0">
                                          <p:val>
                                            <p:strVal val="1+#ppt_w/2"/>
                                          </p:val>
                                        </p:tav>
                                        <p:tav tm="100000">
                                          <p:val>
                                            <p:strVal val="#ppt_x"/>
                                          </p:val>
                                        </p:tav>
                                      </p:tavLst>
                                    </p:anim>
                                    <p:anim calcmode="lin" valueType="num">
                                      <p:cBhvr additive="base">
                                        <p:cTn id="39" dur="1250" fill="hold"/>
                                        <p:tgtEl>
                                          <p:spTgt spid="8"/>
                                        </p:tgtEl>
                                        <p:attrNameLst>
                                          <p:attrName>ppt_y</p:attrName>
                                        </p:attrNameLst>
                                      </p:cBhvr>
                                      <p:tavLst>
                                        <p:tav tm="0">
                                          <p:val>
                                            <p:strVal val="#ppt_y"/>
                                          </p:val>
                                        </p:tav>
                                        <p:tav tm="100000">
                                          <p:val>
                                            <p:strVal val="#ppt_y"/>
                                          </p:val>
                                        </p:tav>
                                      </p:tavLst>
                                    </p:anim>
                                  </p:childTnLst>
                                </p:cTn>
                              </p:par>
                            </p:childTnLst>
                          </p:cTn>
                        </p:par>
                        <p:par>
                          <p:cTn id="40" fill="hold">
                            <p:stCondLst>
                              <p:cond delay="4500"/>
                            </p:stCondLst>
                            <p:childTnLst>
                              <p:par>
                                <p:cTn id="41" presetID="2" presetClass="entr" presetSubtype="2"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250" fill="hold"/>
                                        <p:tgtEl>
                                          <p:spTgt spid="10"/>
                                        </p:tgtEl>
                                        <p:attrNameLst>
                                          <p:attrName>ppt_x</p:attrName>
                                        </p:attrNameLst>
                                      </p:cBhvr>
                                      <p:tavLst>
                                        <p:tav tm="0">
                                          <p:val>
                                            <p:strVal val="1+#ppt_w/2"/>
                                          </p:val>
                                        </p:tav>
                                        <p:tav tm="100000">
                                          <p:val>
                                            <p:strVal val="#ppt_x"/>
                                          </p:val>
                                        </p:tav>
                                      </p:tavLst>
                                    </p:anim>
                                    <p:anim calcmode="lin" valueType="num">
                                      <p:cBhvr additive="base">
                                        <p:cTn id="44" dur="1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p3"/>
          <p:cNvSpPr/>
          <p:nvPr/>
        </p:nvSpPr>
        <p:spPr>
          <a:xfrm>
            <a:off x="499796" y="76200"/>
            <a:ext cx="11387404" cy="951865"/>
          </a:xfrm>
          <a:prstGeom prst="rect">
            <a:avLst/>
          </a:prstGeom>
          <a:noFill/>
          <a:ln>
            <a:noFill/>
          </a:ln>
        </p:spPr>
        <p:txBody>
          <a:bodyPr spcFirstLastPara="1" wrap="square" lIns="91425" tIns="45700" rIns="91425" bIns="45700" anchor="t" anchorCtr="0">
            <a:spAutoFit/>
          </a:bodyPr>
          <a:lstStyle/>
          <a:p>
            <a:pPr algn="ctr"/>
            <a:r>
              <a:rPr lang="en-US" sz="2800" b="1" dirty="0" err="1">
                <a:solidFill>
                  <a:srgbClr val="FF0000"/>
                </a:solidFill>
              </a:rPr>
              <a:t>Bài</a:t>
            </a:r>
            <a:r>
              <a:rPr lang="en-US" sz="2800" b="1" dirty="0">
                <a:solidFill>
                  <a:srgbClr val="FF0000"/>
                </a:solidFill>
              </a:rPr>
              <a:t> 13:  GIAO LƯU VĂN HÓA Ở ĐÔNG NAM Á</a:t>
            </a:r>
            <a:endParaRPr lang="en-US" sz="2800" dirty="0">
              <a:solidFill>
                <a:srgbClr val="FF0000"/>
              </a:solidFill>
            </a:endParaRPr>
          </a:p>
          <a:p>
            <a:pPr algn="ctr"/>
            <a:r>
              <a:rPr lang="en-US" sz="2800" b="1" dirty="0">
                <a:solidFill>
                  <a:srgbClr val="FF0000"/>
                </a:solidFill>
              </a:rPr>
              <a:t>TỪ ĐẦU CÔNG NGUYÊN ĐẾN THẾ KỈ X</a:t>
            </a:r>
            <a:endParaRPr lang="en-US" sz="2800" dirty="0">
              <a:solidFill>
                <a:srgbClr val="FF0000"/>
              </a:solidFill>
            </a:endParaRPr>
          </a:p>
        </p:txBody>
      </p:sp>
      <p:sp>
        <p:nvSpPr>
          <p:cNvPr id="2" name="Rectangle 1"/>
          <p:cNvSpPr/>
          <p:nvPr/>
        </p:nvSpPr>
        <p:spPr>
          <a:xfrm>
            <a:off x="228600" y="1030267"/>
            <a:ext cx="4723765" cy="645160"/>
          </a:xfrm>
          <a:prstGeom prst="rect">
            <a:avLst/>
          </a:prstGeom>
        </p:spPr>
        <p:txBody>
          <a:bodyPr wrap="none">
            <a:spAutoFit/>
          </a:bodyPr>
          <a:lstStyle/>
          <a:p>
            <a:r>
              <a:rPr lang="en-US" sz="3600" b="1" dirty="0">
                <a:solidFill>
                  <a:srgbClr val="7030A0"/>
                </a:solidFill>
                <a:latin typeface="Times New Roman" panose="02020603050405020304" pitchFamily="18" charset="0"/>
                <a:ea typeface="Calibri" panose="020F0502020204030204" pitchFamily="34" charset="0"/>
              </a:rPr>
              <a:t>1. </a:t>
            </a:r>
            <a:r>
              <a:rPr lang="en-US" sz="3600" b="1" dirty="0" err="1">
                <a:solidFill>
                  <a:srgbClr val="7030A0"/>
                </a:solidFill>
                <a:latin typeface="Times New Roman" panose="02020603050405020304" pitchFamily="18" charset="0"/>
                <a:ea typeface="Calibri" panose="020F0502020204030204" pitchFamily="34" charset="0"/>
              </a:rPr>
              <a:t>Tín</a:t>
            </a:r>
            <a:r>
              <a:rPr lang="en-US" sz="3600" b="1" dirty="0">
                <a:solidFill>
                  <a:srgbClr val="7030A0"/>
                </a:solidFill>
                <a:latin typeface="Times New Roman" panose="02020603050405020304" pitchFamily="18" charset="0"/>
                <a:ea typeface="Calibri" panose="020F0502020204030204" pitchFamily="34" charset="0"/>
              </a:rPr>
              <a:t> </a:t>
            </a:r>
            <a:r>
              <a:rPr lang="en-US" sz="3600" b="1" dirty="0" err="1">
                <a:solidFill>
                  <a:srgbClr val="7030A0"/>
                </a:solidFill>
                <a:latin typeface="Times New Roman" panose="02020603050405020304" pitchFamily="18" charset="0"/>
                <a:ea typeface="Calibri" panose="020F0502020204030204" pitchFamily="34" charset="0"/>
              </a:rPr>
              <a:t>ngưỡng</a:t>
            </a:r>
            <a:r>
              <a:rPr lang="en-US" sz="3600" b="1" dirty="0">
                <a:solidFill>
                  <a:srgbClr val="7030A0"/>
                </a:solidFill>
                <a:latin typeface="Times New Roman" panose="02020603050405020304" pitchFamily="18" charset="0"/>
                <a:ea typeface="Calibri" panose="020F0502020204030204" pitchFamily="34" charset="0"/>
              </a:rPr>
              <a:t>, </a:t>
            </a:r>
            <a:r>
              <a:rPr lang="en-US" sz="3600" b="1" dirty="0" err="1">
                <a:solidFill>
                  <a:srgbClr val="7030A0"/>
                </a:solidFill>
                <a:latin typeface="Times New Roman" panose="02020603050405020304" pitchFamily="18" charset="0"/>
                <a:ea typeface="Calibri" panose="020F0502020204030204" pitchFamily="34" charset="0"/>
              </a:rPr>
              <a:t>tôn</a:t>
            </a:r>
            <a:r>
              <a:rPr lang="en-US" sz="3600" b="1" dirty="0">
                <a:solidFill>
                  <a:srgbClr val="7030A0"/>
                </a:solidFill>
                <a:latin typeface="Times New Roman" panose="02020603050405020304" pitchFamily="18" charset="0"/>
                <a:ea typeface="Calibri" panose="020F0502020204030204" pitchFamily="34" charset="0"/>
              </a:rPr>
              <a:t> </a:t>
            </a:r>
            <a:r>
              <a:rPr lang="en-US" sz="3600" b="1" dirty="0" err="1">
                <a:solidFill>
                  <a:srgbClr val="7030A0"/>
                </a:solidFill>
                <a:latin typeface="Times New Roman" panose="02020603050405020304" pitchFamily="18" charset="0"/>
                <a:ea typeface="Calibri" panose="020F0502020204030204" pitchFamily="34" charset="0"/>
              </a:rPr>
              <a:t>giáo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
          <p:cNvPicPr preferRelativeResize="0"/>
          <p:nvPr/>
        </p:nvPicPr>
        <p:blipFill rotWithShape="1">
          <a:blip r:embed="rId3"/>
          <a:srcRect/>
          <a:stretch>
            <a:fillRect/>
          </a:stretch>
        </p:blipFill>
        <p:spPr>
          <a:xfrm>
            <a:off x="152400" y="304800"/>
            <a:ext cx="4181747" cy="3412823"/>
          </a:xfrm>
          <a:prstGeom prst="rect">
            <a:avLst/>
          </a:prstGeom>
          <a:noFill/>
          <a:ln>
            <a:noFill/>
          </a:ln>
        </p:spPr>
      </p:pic>
      <p:pic>
        <p:nvPicPr>
          <p:cNvPr id="275" name="Google Shape;275;p4"/>
          <p:cNvPicPr preferRelativeResize="0"/>
          <p:nvPr/>
        </p:nvPicPr>
        <p:blipFill rotWithShape="1">
          <a:blip r:embed="rId4"/>
          <a:srcRect/>
          <a:stretch>
            <a:fillRect/>
          </a:stretch>
        </p:blipFill>
        <p:spPr>
          <a:xfrm>
            <a:off x="4562748" y="304800"/>
            <a:ext cx="4505052" cy="3467529"/>
          </a:xfrm>
          <a:prstGeom prst="rect">
            <a:avLst/>
          </a:prstGeom>
          <a:noFill/>
          <a:ln>
            <a:noFill/>
          </a:ln>
        </p:spPr>
      </p:pic>
      <p:pic>
        <p:nvPicPr>
          <p:cNvPr id="276" name="Google Shape;276;p4"/>
          <p:cNvPicPr preferRelativeResize="0"/>
          <p:nvPr/>
        </p:nvPicPr>
        <p:blipFill rotWithShape="1">
          <a:blip r:embed="rId5"/>
          <a:srcRect/>
          <a:stretch>
            <a:fillRect/>
          </a:stretch>
        </p:blipFill>
        <p:spPr>
          <a:xfrm>
            <a:off x="4525506" y="3967564"/>
            <a:ext cx="4542293" cy="2738036"/>
          </a:xfrm>
          <a:prstGeom prst="rect">
            <a:avLst/>
          </a:prstGeom>
          <a:noFill/>
          <a:ln>
            <a:noFill/>
          </a:ln>
        </p:spPr>
      </p:pic>
      <p:pic>
        <p:nvPicPr>
          <p:cNvPr id="277" name="Google Shape;277;p4"/>
          <p:cNvPicPr preferRelativeResize="0"/>
          <p:nvPr/>
        </p:nvPicPr>
        <p:blipFill rotWithShape="1">
          <a:blip r:embed="rId6"/>
          <a:srcRect/>
          <a:stretch>
            <a:fillRect/>
          </a:stretch>
        </p:blipFill>
        <p:spPr>
          <a:xfrm>
            <a:off x="152401" y="3967566"/>
            <a:ext cx="4181746" cy="2738034"/>
          </a:xfrm>
          <a:prstGeom prst="rect">
            <a:avLst/>
          </a:prstGeom>
          <a:noFill/>
          <a:ln>
            <a:noFill/>
          </a:ln>
        </p:spPr>
      </p:pic>
      <p:sp>
        <p:nvSpPr>
          <p:cNvPr id="279" name="Google Shape;279;p4"/>
          <p:cNvSpPr/>
          <p:nvPr/>
        </p:nvSpPr>
        <p:spPr>
          <a:xfrm>
            <a:off x="9296400" y="762000"/>
            <a:ext cx="2526224" cy="3464627"/>
          </a:xfrm>
          <a:prstGeom prst="cloudCallout">
            <a:avLst>
              <a:gd name="adj1" fmla="val 15363"/>
              <a:gd name="adj2" fmla="val 62847"/>
            </a:avLst>
          </a:prstGeom>
          <a:solidFill>
            <a:srgbClr val="7030A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Kê</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tên</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một</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sô</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tín</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ngưỡng</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dân</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gian</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ở </a:t>
            </a: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Việt</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Nam mà </a:t>
            </a: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em</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bg1"/>
                </a:solidFill>
                <a:latin typeface="Times New Roman" panose="02020603050405020304"/>
                <a:ea typeface="Times New Roman" panose="02020603050405020304"/>
                <a:cs typeface="Times New Roman" panose="02020603050405020304"/>
                <a:sym typeface="Times New Roman" panose="02020603050405020304"/>
              </a:rPr>
              <a:t>biết</a:t>
            </a:r>
            <a:r>
              <a:rPr lang="en-US" sz="240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a:t>
            </a:r>
            <a:endParaRPr dirty="0">
              <a:solidFill>
                <a:schemeClr val="bg1"/>
              </a:solidFill>
            </a:endParaRPr>
          </a:p>
        </p:txBody>
      </p:sp>
      <p:pic>
        <p:nvPicPr>
          <p:cNvPr id="281" name="Google Shape;281;p4"/>
          <p:cNvPicPr preferRelativeResize="0">
            <a:picLocks noGrp="1"/>
          </p:cNvPicPr>
          <p:nvPr>
            <p:ph type="body" idx="1"/>
          </p:nvPr>
        </p:nvPicPr>
        <p:blipFill rotWithShape="1">
          <a:blip r:embed="rId7"/>
          <a:srcRect/>
          <a:stretch>
            <a:fillRect/>
          </a:stretch>
        </p:blipFill>
        <p:spPr>
          <a:xfrm>
            <a:off x="9601200" y="4800600"/>
            <a:ext cx="1548700" cy="14744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500"/>
                                        <p:tgtEl>
                                          <p:spTgt spid="274"/>
                                        </p:tgtEl>
                                      </p:cBhvr>
                                    </p:animEffect>
                                  </p:childTnLst>
                                </p:cTn>
                              </p:par>
                              <p:par>
                                <p:cTn id="8" presetID="10" presetClass="entr" presetSubtype="0" fill="hold" nodeType="withEffect">
                                  <p:stCondLst>
                                    <p:cond delay="0"/>
                                  </p:stCondLst>
                                  <p:childTnLst>
                                    <p:set>
                                      <p:cBhvr>
                                        <p:cTn id="9" dur="1" fill="hold">
                                          <p:stCondLst>
                                            <p:cond delay="0"/>
                                          </p:stCondLst>
                                        </p:cTn>
                                        <p:tgtEl>
                                          <p:spTgt spid="275"/>
                                        </p:tgtEl>
                                        <p:attrNameLst>
                                          <p:attrName>style.visibility</p:attrName>
                                        </p:attrNameLst>
                                      </p:cBhvr>
                                      <p:to>
                                        <p:strVal val="visible"/>
                                      </p:to>
                                    </p:set>
                                    <p:animEffect transition="in" filter="fade">
                                      <p:cBhvr>
                                        <p:cTn id="10" dur="500"/>
                                        <p:tgtEl>
                                          <p:spTgt spid="275"/>
                                        </p:tgtEl>
                                      </p:cBhvr>
                                    </p:animEffect>
                                  </p:childTnLst>
                                </p:cTn>
                              </p:par>
                              <p:par>
                                <p:cTn id="11" presetID="10" presetClass="entr" presetSubtype="0" fill="hold" nodeType="withEffect">
                                  <p:stCondLst>
                                    <p:cond delay="0"/>
                                  </p:stCondLst>
                                  <p:childTnLst>
                                    <p:set>
                                      <p:cBhvr>
                                        <p:cTn id="12" dur="1" fill="hold">
                                          <p:stCondLst>
                                            <p:cond delay="0"/>
                                          </p:stCondLst>
                                        </p:cTn>
                                        <p:tgtEl>
                                          <p:spTgt spid="277"/>
                                        </p:tgtEl>
                                        <p:attrNameLst>
                                          <p:attrName>style.visibility</p:attrName>
                                        </p:attrNameLst>
                                      </p:cBhvr>
                                      <p:to>
                                        <p:strVal val="visible"/>
                                      </p:to>
                                    </p:set>
                                    <p:animEffect transition="in" filter="fade">
                                      <p:cBhvr>
                                        <p:cTn id="13" dur="500"/>
                                        <p:tgtEl>
                                          <p:spTgt spid="277"/>
                                        </p:tgtEl>
                                      </p:cBhvr>
                                    </p:animEffect>
                                  </p:childTnLst>
                                </p:cTn>
                              </p:par>
                              <p:par>
                                <p:cTn id="14" presetID="10" presetClass="entr" presetSubtype="0" fill="hold" nodeType="withEffect">
                                  <p:stCondLst>
                                    <p:cond delay="0"/>
                                  </p:stCondLst>
                                  <p:childTnLst>
                                    <p:set>
                                      <p:cBhvr>
                                        <p:cTn id="15" dur="1" fill="hold">
                                          <p:stCondLst>
                                            <p:cond delay="0"/>
                                          </p:stCondLst>
                                        </p:cTn>
                                        <p:tgtEl>
                                          <p:spTgt spid="276"/>
                                        </p:tgtEl>
                                        <p:attrNameLst>
                                          <p:attrName>style.visibility</p:attrName>
                                        </p:attrNameLst>
                                      </p:cBhvr>
                                      <p:to>
                                        <p:strVal val="visible"/>
                                      </p:to>
                                    </p:set>
                                    <p:animEffect transition="in" filter="fade">
                                      <p:cBhvr>
                                        <p:cTn id="16"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5"/>
          <p:cNvPicPr preferRelativeResize="0"/>
          <p:nvPr/>
        </p:nvPicPr>
        <p:blipFill rotWithShape="1">
          <a:blip r:embed="rId3"/>
          <a:srcRect/>
          <a:stretch>
            <a:fillRect/>
          </a:stretch>
        </p:blipFill>
        <p:spPr>
          <a:xfrm>
            <a:off x="6626118" y="304800"/>
            <a:ext cx="3051282" cy="5003369"/>
          </a:xfrm>
          <a:prstGeom prst="rect">
            <a:avLst/>
          </a:prstGeom>
          <a:noFill/>
          <a:ln>
            <a:noFill/>
          </a:ln>
        </p:spPr>
      </p:pic>
      <p:pic>
        <p:nvPicPr>
          <p:cNvPr id="287" name="Google Shape;287;p5"/>
          <p:cNvPicPr preferRelativeResize="0"/>
          <p:nvPr/>
        </p:nvPicPr>
        <p:blipFill rotWithShape="1">
          <a:blip r:embed="rId4"/>
          <a:srcRect/>
          <a:stretch>
            <a:fillRect/>
          </a:stretch>
        </p:blipFill>
        <p:spPr>
          <a:xfrm>
            <a:off x="304800" y="304800"/>
            <a:ext cx="6527800" cy="4368800"/>
          </a:xfrm>
          <a:prstGeom prst="rect">
            <a:avLst/>
          </a:prstGeom>
          <a:noFill/>
          <a:ln>
            <a:noFill/>
          </a:ln>
        </p:spPr>
      </p:pic>
      <p:sp>
        <p:nvSpPr>
          <p:cNvPr id="288" name="Google Shape;288;p5"/>
          <p:cNvSpPr txBox="1"/>
          <p:nvPr/>
        </p:nvSpPr>
        <p:spPr>
          <a:xfrm>
            <a:off x="762000" y="4846504"/>
            <a:ext cx="50593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Tín</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ngưỡng</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phồn</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thực</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Chăm</a:t>
            </a:r>
            <a:endParaRPr dirty="0"/>
          </a:p>
        </p:txBody>
      </p:sp>
      <p:sp>
        <p:nvSpPr>
          <p:cNvPr id="289" name="Google Shape;289;p5"/>
          <p:cNvSpPr/>
          <p:nvPr/>
        </p:nvSpPr>
        <p:spPr>
          <a:xfrm>
            <a:off x="9525000" y="1112864"/>
            <a:ext cx="2558512" cy="4021810"/>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Em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có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nhận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xét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vê</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ngưỡng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Thần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Vua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của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người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Chăm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dirty="0"/>
          </a:p>
        </p:txBody>
      </p:sp>
      <p:pic>
        <p:nvPicPr>
          <p:cNvPr id="291" name="Google Shape;291;p5"/>
          <p:cNvPicPr preferRelativeResize="0">
            <a:picLocks noGrp="1"/>
          </p:cNvPicPr>
          <p:nvPr>
            <p:ph type="body" idx="1"/>
          </p:nvPr>
        </p:nvPicPr>
        <p:blipFill rotWithShape="1">
          <a:blip r:embed="rId5"/>
          <a:srcRect/>
          <a:stretch>
            <a:fillRect/>
          </a:stretch>
        </p:blipFill>
        <p:spPr>
          <a:xfrm>
            <a:off x="10239644" y="5539001"/>
            <a:ext cx="1103284" cy="10915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500"/>
                                        <p:tgtEl>
                                          <p:spTgt spid="289"/>
                                        </p:tgtEl>
                                      </p:cBhvr>
                                    </p:animEffect>
                                  </p:childTnLst>
                                </p:cTn>
                              </p:par>
                              <p:par>
                                <p:cTn id="8" presetID="10" presetClass="entr" presetSubtype="0" fill="hold" nodeType="withEffect">
                                  <p:stCondLst>
                                    <p:cond delay="0"/>
                                  </p:stCondLst>
                                  <p:childTnLst>
                                    <p:set>
                                      <p:cBhvr>
                                        <p:cTn id="9" dur="1" fill="hold">
                                          <p:stCondLst>
                                            <p:cond delay="0"/>
                                          </p:stCondLst>
                                        </p:cTn>
                                        <p:tgtEl>
                                          <p:spTgt spid="291"/>
                                        </p:tgtEl>
                                        <p:attrNameLst>
                                          <p:attrName>style.visibility</p:attrName>
                                        </p:attrNameLst>
                                      </p:cBhvr>
                                      <p:to>
                                        <p:strVal val="visible"/>
                                      </p:to>
                                    </p:set>
                                    <p:animEffect transition="in" filter="fade">
                                      <p:cBhvr>
                                        <p:cTn id="10"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7" name="Google Shape;297;p6"/>
          <p:cNvSpPr/>
          <p:nvPr/>
        </p:nvSpPr>
        <p:spPr>
          <a:xfrm>
            <a:off x="6376419" y="2561602"/>
            <a:ext cx="2534639" cy="230832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Xây</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dựng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khối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gạch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kết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cấu</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chặt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chẽ</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đồ</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sộ</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đền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tháp</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chỉ</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cửa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298" name="Google Shape;298;p6"/>
          <p:cNvPicPr preferRelativeResize="0"/>
          <p:nvPr/>
        </p:nvPicPr>
        <p:blipFill rotWithShape="1">
          <a:blip r:embed="rId3"/>
          <a:srcRect/>
          <a:stretch>
            <a:fillRect/>
          </a:stretch>
        </p:blipFill>
        <p:spPr>
          <a:xfrm>
            <a:off x="198635" y="35670"/>
            <a:ext cx="2978195" cy="3340450"/>
          </a:xfrm>
          <a:prstGeom prst="rect">
            <a:avLst/>
          </a:prstGeom>
          <a:noFill/>
          <a:ln>
            <a:noFill/>
          </a:ln>
        </p:spPr>
      </p:pic>
      <p:pic>
        <p:nvPicPr>
          <p:cNvPr id="299" name="Google Shape;299;p6"/>
          <p:cNvPicPr preferRelativeResize="0"/>
          <p:nvPr/>
        </p:nvPicPr>
        <p:blipFill rotWithShape="1">
          <a:blip r:embed="rId4"/>
          <a:srcRect/>
          <a:stretch>
            <a:fillRect/>
          </a:stretch>
        </p:blipFill>
        <p:spPr>
          <a:xfrm>
            <a:off x="85582" y="3334406"/>
            <a:ext cx="3079432" cy="3443550"/>
          </a:xfrm>
          <a:prstGeom prst="rect">
            <a:avLst/>
          </a:prstGeom>
          <a:noFill/>
          <a:ln>
            <a:noFill/>
          </a:ln>
        </p:spPr>
      </p:pic>
      <p:pic>
        <p:nvPicPr>
          <p:cNvPr id="300" name="Google Shape;300;p6"/>
          <p:cNvPicPr preferRelativeResize="0"/>
          <p:nvPr/>
        </p:nvPicPr>
        <p:blipFill rotWithShape="1">
          <a:blip r:embed="rId5"/>
          <a:srcRect/>
          <a:stretch>
            <a:fillRect/>
          </a:stretch>
        </p:blipFill>
        <p:spPr>
          <a:xfrm>
            <a:off x="6358964" y="31660"/>
            <a:ext cx="2938456" cy="3219959"/>
          </a:xfrm>
          <a:prstGeom prst="rect">
            <a:avLst/>
          </a:prstGeom>
          <a:noFill/>
          <a:ln>
            <a:noFill/>
          </a:ln>
        </p:spPr>
      </p:pic>
      <p:pic>
        <p:nvPicPr>
          <p:cNvPr id="301" name="Google Shape;301;p6"/>
          <p:cNvPicPr preferRelativeResize="0"/>
          <p:nvPr/>
        </p:nvPicPr>
        <p:blipFill rotWithShape="1">
          <a:blip r:embed="rId6"/>
          <a:srcRect/>
          <a:stretch>
            <a:fillRect/>
          </a:stretch>
        </p:blipFill>
        <p:spPr>
          <a:xfrm>
            <a:off x="6364350" y="3388664"/>
            <a:ext cx="2898568" cy="3443549"/>
          </a:xfrm>
          <a:prstGeom prst="rect">
            <a:avLst/>
          </a:prstGeom>
          <a:noFill/>
          <a:ln>
            <a:noFill/>
          </a:ln>
        </p:spPr>
      </p:pic>
      <p:sp>
        <p:nvSpPr>
          <p:cNvPr id="302" name="Google Shape;302;p6"/>
          <p:cNvSpPr/>
          <p:nvPr/>
        </p:nvSpPr>
        <p:spPr>
          <a:xfrm>
            <a:off x="9247781" y="875348"/>
            <a:ext cx="2679427" cy="2847955"/>
          </a:xfrm>
          <a:prstGeom prst="cloudCallout">
            <a:avLst>
              <a:gd name="adj1" fmla="val -20833"/>
              <a:gd name="adj2" fmla="val 625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i="1">
                <a:solidFill>
                  <a:srgbClr val="2764FF"/>
                </a:solidFill>
                <a:latin typeface="Times New Roman" panose="02020603050405020304"/>
                <a:ea typeface="Times New Roman" panose="02020603050405020304"/>
                <a:cs typeface="Times New Roman" panose="02020603050405020304"/>
                <a:sym typeface="Times New Roman" panose="02020603050405020304"/>
              </a:rPr>
              <a:t>Liệt kê những điểm tương đồng của 2 bức tượng Phật?</a:t>
            </a:r>
            <a:endParaRPr sz="2400">
              <a:solidFill>
                <a:srgbClr val="2764FF"/>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US" sz="2400" i="1">
                <a:solidFill>
                  <a:srgbClr val="2764FF"/>
                </a:solidFill>
                <a:latin typeface="Times New Roman" panose="02020603050405020304"/>
                <a:ea typeface="Times New Roman" panose="02020603050405020304"/>
                <a:cs typeface="Times New Roman" panose="02020603050405020304"/>
                <a:sym typeface="Times New Roman" panose="02020603050405020304"/>
              </a:rPr>
              <a:t> </a:t>
            </a:r>
            <a:endParaRPr sz="2400">
              <a:solidFill>
                <a:srgbClr val="2764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3" name="Google Shape;303;p6"/>
          <p:cNvSpPr/>
          <p:nvPr/>
        </p:nvSpPr>
        <p:spPr>
          <a:xfrm>
            <a:off x="9288460" y="805270"/>
            <a:ext cx="2661603" cy="3181085"/>
          </a:xfrm>
          <a:prstGeom prst="cloudCallout">
            <a:avLst>
              <a:gd name="adj1" fmla="val -20833"/>
              <a:gd name="adj2" fmla="val 625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a:solidFill>
                  <a:srgbClr val="2764FF"/>
                </a:solidFill>
                <a:latin typeface="Times New Roman" panose="02020603050405020304"/>
                <a:ea typeface="Times New Roman" panose="02020603050405020304"/>
                <a:cs typeface="Times New Roman" panose="02020603050405020304"/>
                <a:sym typeface="Times New Roman" panose="02020603050405020304"/>
              </a:rPr>
              <a:t>Theo em tượng Phật Phù Nam chịu ảnh hưởng của chùa Ấn Độ hay ngược lại? </a:t>
            </a:r>
            <a:endParaRPr sz="2400">
              <a:solidFill>
                <a:srgbClr val="2764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4" name="Google Shape;304;p6"/>
          <p:cNvSpPr/>
          <p:nvPr/>
        </p:nvSpPr>
        <p:spPr>
          <a:xfrm>
            <a:off x="3551873" y="2544886"/>
            <a:ext cx="2423160" cy="165959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dk1"/>
                </a:solidFill>
                <a:latin typeface="Times New Roman" panose="02020603050405020304"/>
                <a:ea typeface="Times New Roman" panose="02020603050405020304"/>
                <a:cs typeface="Times New Roman" panose="02020603050405020304"/>
                <a:sym typeface="Times New Roman" panose="02020603050405020304"/>
              </a:rPr>
              <a:t>+ Mắt Phật nhắm hoặc nhìn xuống</a:t>
            </a:r>
            <a:endParaRPr sz="24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r>
              <a:rPr lang="en-US" sz="2400">
                <a:solidFill>
                  <a:schemeClr val="dk1"/>
                </a:solidFill>
                <a:latin typeface="Times New Roman" panose="02020603050405020304"/>
                <a:ea typeface="Times New Roman" panose="02020603050405020304"/>
                <a:cs typeface="Times New Roman" panose="02020603050405020304"/>
                <a:sym typeface="Times New Roman" panose="02020603050405020304"/>
              </a:rPr>
              <a:t>+ Tư thế ngón tay giống nhau</a:t>
            </a:r>
            <a:endParaRPr sz="24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305" name="Google Shape;305;p6"/>
          <p:cNvPicPr preferRelativeResize="0"/>
          <p:nvPr/>
        </p:nvPicPr>
        <p:blipFill rotWithShape="1">
          <a:blip r:embed="rId7"/>
          <a:srcRect/>
          <a:stretch>
            <a:fillRect/>
          </a:stretch>
        </p:blipFill>
        <p:spPr>
          <a:xfrm>
            <a:off x="3260557" y="31659"/>
            <a:ext cx="3016797" cy="3100133"/>
          </a:xfrm>
          <a:prstGeom prst="rect">
            <a:avLst/>
          </a:prstGeom>
          <a:noFill/>
          <a:ln>
            <a:noFill/>
          </a:ln>
        </p:spPr>
      </p:pic>
      <p:pic>
        <p:nvPicPr>
          <p:cNvPr id="306" name="Google Shape;306;p6"/>
          <p:cNvPicPr preferRelativeResize="0"/>
          <p:nvPr/>
        </p:nvPicPr>
        <p:blipFill rotWithShape="1">
          <a:blip r:embed="rId8"/>
          <a:srcRect/>
          <a:stretch>
            <a:fillRect/>
          </a:stretch>
        </p:blipFill>
        <p:spPr>
          <a:xfrm>
            <a:off x="3244135" y="3368186"/>
            <a:ext cx="3033219" cy="3429654"/>
          </a:xfrm>
          <a:prstGeom prst="rect">
            <a:avLst/>
          </a:prstGeom>
          <a:noFill/>
          <a:ln>
            <a:noFill/>
          </a:ln>
        </p:spPr>
      </p:pic>
      <p:sp>
        <p:nvSpPr>
          <p:cNvPr id="307" name="Google Shape;307;p6"/>
          <p:cNvSpPr/>
          <p:nvPr/>
        </p:nvSpPr>
        <p:spPr>
          <a:xfrm>
            <a:off x="9349914" y="749833"/>
            <a:ext cx="2634399" cy="3181085"/>
          </a:xfrm>
          <a:prstGeom prst="cloudCallout">
            <a:avLst>
              <a:gd name="adj1" fmla="val -20833"/>
              <a:gd name="adj2" fmla="val 625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1">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a:solidFill>
                  <a:schemeClr val="dk1"/>
                </a:solidFill>
                <a:latin typeface="Times New Roman" panose="02020603050405020304"/>
                <a:ea typeface="Times New Roman" panose="02020603050405020304"/>
                <a:cs typeface="Times New Roman" panose="02020603050405020304"/>
                <a:sym typeface="Times New Roman" panose="02020603050405020304"/>
              </a:rPr>
              <a:t>Liệt kê những điểm tương đồng của 2 ngồi đền?</a:t>
            </a:r>
            <a:endParaRPr sz="24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400">
              <a:solidFill>
                <a:srgbClr val="2764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8" name="Google Shape;308;p6"/>
          <p:cNvSpPr/>
          <p:nvPr/>
        </p:nvSpPr>
        <p:spPr>
          <a:xfrm>
            <a:off x="9338098" y="1069013"/>
            <a:ext cx="2668649" cy="3181085"/>
          </a:xfrm>
          <a:prstGeom prst="cloudCallout">
            <a:avLst>
              <a:gd name="adj1" fmla="val -20833"/>
              <a:gd name="adj2" fmla="val 625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Theo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em</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đền</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Po </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Nagar</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chịu</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ảnh</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hưởng</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đền</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Ấn</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hay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ngược</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lại</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400" dirty="0">
              <a:solidFill>
                <a:srgbClr val="2764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09" name="Google Shape;309;p6"/>
          <p:cNvSpPr/>
          <p:nvPr/>
        </p:nvSpPr>
        <p:spPr>
          <a:xfrm>
            <a:off x="9224926" y="872377"/>
            <a:ext cx="2675076" cy="3181085"/>
          </a:xfrm>
          <a:prstGeom prst="cloudCallout">
            <a:avLst>
              <a:gd name="adj1" fmla="val -20833"/>
              <a:gd name="adj2" fmla="val 625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dirty="0"/>
          </a:p>
          <a:p>
            <a:pPr marL="0" marR="0" lvl="0" indent="0" algn="ctr" rtl="0">
              <a:spcBef>
                <a:spcPts val="0"/>
              </a:spcBef>
              <a:spcAft>
                <a:spcPts val="0"/>
              </a:spcAft>
              <a:buNone/>
            </a:pP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Liệt</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kê</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điểm</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tương</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đồng</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2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ngồi</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chùa</a:t>
            </a:r>
            <a:r>
              <a:rPr lang="en-US" sz="24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400" dirty="0">
              <a:solidFill>
                <a:srgbClr val="2764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10" name="Google Shape;310;p6"/>
          <p:cNvSpPr/>
          <p:nvPr/>
        </p:nvSpPr>
        <p:spPr>
          <a:xfrm>
            <a:off x="9303848" y="927100"/>
            <a:ext cx="2695853" cy="3003818"/>
          </a:xfrm>
          <a:prstGeom prst="cloudCallout">
            <a:avLst>
              <a:gd name="adj1" fmla="val -20833"/>
              <a:gd name="adj2" fmla="val 625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dirty="0"/>
          </a:p>
          <a:p>
            <a:pPr marL="0" marR="0" lvl="0" indent="0" algn="l" rtl="0">
              <a:spcBef>
                <a:spcPts val="0"/>
              </a:spcBef>
              <a:spcAft>
                <a:spcPts val="0"/>
              </a:spcAft>
              <a:buNone/>
            </a:pP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Theo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em</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chùa</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Mianma</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chịu</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ảnh</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hưởng</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chùa</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Ấn</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Độ</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hay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ngược</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000"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lại</a:t>
            </a:r>
            <a:r>
              <a:rPr lang="en-US" sz="2000"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20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endParaRPr sz="2400" dirty="0">
              <a:solidFill>
                <a:srgbClr val="2764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11" name="Google Shape;311;p6"/>
          <p:cNvSpPr txBox="1"/>
          <p:nvPr/>
        </p:nvSpPr>
        <p:spPr>
          <a:xfrm>
            <a:off x="9504855" y="5300628"/>
            <a:ext cx="2687145"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Xây</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dựng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có</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hình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chóp</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nhọn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tổng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thể</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hoặc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hình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trang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trí</a:t>
            </a:r>
            <a:r>
              <a:rPr lang="en-US" sz="1800" dirty="0">
                <a:solidFill>
                  <a:schemeClr val="dk1"/>
                </a:solidFill>
                <a:latin typeface="Calibri" panose="020F0502020204030204"/>
                <a:ea typeface="Calibri" panose="020F0502020204030204"/>
                <a:cs typeface="Calibri" panose="020F0502020204030204"/>
                <a:sym typeface="Calibri" panose="020F0502020204030204"/>
              </a:rPr>
              <a:t>)</a:t>
            </a:r>
            <a:endParaRPr sz="1800" dirty="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spcBef>
                <a:spcPts val="0"/>
              </a:spcBef>
              <a:spcAft>
                <a:spcPts val="0"/>
              </a:spcAft>
              <a:buNone/>
            </a:pPr>
            <a:endParaRPr sz="1800" dirty="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313" name="Google Shape;313;p6"/>
          <p:cNvPicPr preferRelativeResize="0"/>
          <p:nvPr/>
        </p:nvPicPr>
        <p:blipFill rotWithShape="1">
          <a:blip r:embed="rId9"/>
          <a:srcRect/>
          <a:stretch>
            <a:fillRect/>
          </a:stretch>
        </p:blipFill>
        <p:spPr>
          <a:xfrm>
            <a:off x="10651774" y="3982670"/>
            <a:ext cx="1103284" cy="10915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04"/>
                                        </p:tgtEl>
                                      </p:cBhvr>
                                    </p:animEffect>
                                    <p:set>
                                      <p:cBhvr>
                                        <p:cTn id="21" dur="1" fill="hold">
                                          <p:stCondLst>
                                            <p:cond delay="500"/>
                                          </p:stCondLst>
                                        </p:cTn>
                                        <p:tgtEl>
                                          <p:spTgt spid="30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0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9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97"/>
                                        </p:tgtEl>
                                      </p:cBhvr>
                                    </p:animEffect>
                                    <p:set>
                                      <p:cBhvr>
                                        <p:cTn id="44" dur="1" fill="hold">
                                          <p:stCondLst>
                                            <p:cond delay="500"/>
                                          </p:stCondLst>
                                        </p:cTn>
                                        <p:tgtEl>
                                          <p:spTgt spid="29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13"/>
                                        </p:tgtEl>
                                      </p:cBhvr>
                                    </p:animEffect>
                                    <p:set>
                                      <p:cBhvr>
                                        <p:cTn id="71" dur="1" fill="hold">
                                          <p:stCondLst>
                                            <p:cond delay="500"/>
                                          </p:stCondLst>
                                        </p:cTn>
                                        <p:tgtEl>
                                          <p:spTgt spid="3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7"/>
          <p:cNvSpPr/>
          <p:nvPr/>
        </p:nvSpPr>
        <p:spPr>
          <a:xfrm>
            <a:off x="8193437" y="1409457"/>
            <a:ext cx="3998563" cy="3642102"/>
          </a:xfrm>
          <a:prstGeom prst="hexagon">
            <a:avLst>
              <a:gd name="adj" fmla="val 25000"/>
              <a:gd name="vf" fmla="val 11547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Em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hãy</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biết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đời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sống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tín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ngưỡng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giáo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của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các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cư</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dân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Đông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Nam Á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đã</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chịu</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ảnh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hưởng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từ</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văn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hóa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các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nước</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trên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thế</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giới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như</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thê</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nào</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20" name="Google Shape;320;p7"/>
          <p:cNvSpPr/>
          <p:nvPr/>
        </p:nvSpPr>
        <p:spPr>
          <a:xfrm>
            <a:off x="599362" y="1514902"/>
            <a:ext cx="7207157" cy="369331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600" b="1" i="1">
                <a:solidFill>
                  <a:srgbClr val="C00000"/>
                </a:solidFill>
                <a:latin typeface="Times New Roman" panose="02020603050405020304"/>
                <a:ea typeface="Times New Roman" panose="02020603050405020304"/>
                <a:cs typeface="Times New Roman" panose="02020603050405020304"/>
                <a:sym typeface="Times New Roman" panose="02020603050405020304"/>
              </a:rPr>
              <a:t>Tôn giáo – tín ngưỡng:</a:t>
            </a:r>
            <a:endParaRPr sz="260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p>
            <a:pPr marL="457200" marR="0" lvl="0" indent="-457200" algn="just" rtl="0">
              <a:lnSpc>
                <a:spcPct val="150000"/>
              </a:lnSpc>
              <a:spcBef>
                <a:spcPts val="0"/>
              </a:spcBef>
              <a:spcAft>
                <a:spcPts val="0"/>
              </a:spcAft>
              <a:buClr>
                <a:srgbClr val="002060"/>
              </a:buClr>
              <a:buSzPts val="2600"/>
              <a:buFont typeface="Arial" panose="020B0604020202020204"/>
              <a:buChar char="•"/>
            </a:pPr>
            <a:r>
              <a:rPr lang="en-US" sz="2600">
                <a:solidFill>
                  <a:srgbClr val="002060"/>
                </a:solidFill>
                <a:latin typeface="Times New Roman" panose="02020603050405020304"/>
                <a:ea typeface="Times New Roman" panose="02020603050405020304"/>
                <a:cs typeface="Times New Roman" panose="02020603050405020304"/>
                <a:sym typeface="Times New Roman" panose="02020603050405020304"/>
              </a:rPr>
              <a:t>Cư dân Đông Nam Á có những tín ngưỡng dân gian như tín ngưỡng phồn thực, thờ cúng tổ tiên...</a:t>
            </a:r>
            <a:endParaRPr sz="2600">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a:p>
            <a:pPr marL="457200" marR="0" lvl="0" indent="-457200" algn="just" rtl="0">
              <a:lnSpc>
                <a:spcPct val="150000"/>
              </a:lnSpc>
              <a:spcBef>
                <a:spcPts val="0"/>
              </a:spcBef>
              <a:spcAft>
                <a:spcPts val="0"/>
              </a:spcAft>
              <a:buClr>
                <a:srgbClr val="002060"/>
              </a:buClr>
              <a:buSzPts val="2600"/>
              <a:buFont typeface="Arial" panose="020B0604020202020204"/>
              <a:buChar char="•"/>
            </a:pPr>
            <a:r>
              <a:rPr lang="en-US" sz="2600">
                <a:solidFill>
                  <a:srgbClr val="002060"/>
                </a:solidFill>
                <a:latin typeface="Times New Roman" panose="02020603050405020304"/>
                <a:ea typeface="Times New Roman" panose="02020603050405020304"/>
                <a:cs typeface="Times New Roman" panose="02020603050405020304"/>
                <a:sym typeface="Times New Roman" panose="02020603050405020304"/>
              </a:rPr>
              <a:t>Họ đã tiếp thu Phật Giáo, Hindu giáo, dung hợp với hệ thống tín ngưỡng bản địa của mình...</a:t>
            </a:r>
            <a:endParaRPr sz="2600">
              <a:solidFill>
                <a:srgbClr val="00206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321" name="Google Shape;321;p7"/>
          <p:cNvPicPr preferRelativeResize="0"/>
          <p:nvPr/>
        </p:nvPicPr>
        <p:blipFill rotWithShape="1">
          <a:blip r:embed="rId3"/>
          <a:srcRect/>
          <a:stretch>
            <a:fillRect/>
          </a:stretch>
        </p:blipFill>
        <p:spPr>
          <a:xfrm>
            <a:off x="599361" y="973874"/>
            <a:ext cx="7207157" cy="4760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1"/>
                                        </p:tgtEl>
                                      </p:cBhvr>
                                    </p:animEffect>
                                    <p:set>
                                      <p:cBhvr>
                                        <p:cTn id="7" dur="1" fill="hold">
                                          <p:stCondLst>
                                            <p:cond delay="500"/>
                                          </p:stCondLst>
                                        </p:cTn>
                                        <p:tgtEl>
                                          <p:spTgt spid="3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1770</Words>
  <Application>Microsoft Office PowerPoint</Application>
  <PresentationFormat>Widescreen</PresentationFormat>
  <Paragraphs>173</Paragraphs>
  <Slides>30</Slides>
  <Notes>28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Century Gothic</vt:lpstr>
      <vt:lpstr>Tahoma</vt:lpstr>
      <vt:lpstr>Cambria</vt:lpstr>
      <vt:lpstr>#9Slide03 AllRoundGothic</vt:lpstr>
      <vt:lpstr>Times New Roman</vt:lpstr>
      <vt:lpstr>Arial</vt:lpstr>
      <vt:lpstr>Noto Sans Symbols</vt:lpstr>
      <vt:lpstr>Calibri</vt:lpstr>
      <vt:lpstr>Office Theme</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Administrator</cp:lastModifiedBy>
  <cp:revision>32</cp:revision>
  <dcterms:created xsi:type="dcterms:W3CDTF">2021-08-07T03:17:00Z</dcterms:created>
  <dcterms:modified xsi:type="dcterms:W3CDTF">2023-12-02T14:20:15Z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133BAF1B18364A30A3D1DE84BFF794C1_13</vt:lpwstr>
  </property>
  <property fmtid="{D5CDD505-2E9C-101B-9397-08002B2CF9AE}" pid="3" name="KSOProductBuildVer">
    <vt:lpwstr>1033-12.2.0.13306</vt:lpwstr>
  </property>
</Properties>
</file>