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1" r:id="rId5"/>
    <p:sldId id="274" r:id="rId6"/>
    <p:sldId id="282" r:id="rId7"/>
    <p:sldId id="264" r:id="rId8"/>
    <p:sldId id="269" r:id="rId9"/>
    <p:sldId id="27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7C71-2D13-4A3D-8DE4-27162D0CC18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911" y="382037"/>
            <a:ext cx="11054685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 5 + 6 - BÀI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XÃ HỘI NGUYÊN THỦY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446" y="1415372"/>
            <a:ext cx="1105468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Mục tiêu bài học</a:t>
            </a:r>
            <a:endParaRPr lang="en-US" sz="2400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thủy</a:t>
            </a:r>
            <a:endParaRPr lang="en-US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Miêu tả đời sống vật chất, tinh thần của người nguyên thủy (thế giới và Việt Nam)</a:t>
            </a:r>
            <a:endParaRPr lang="en-US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 bày vai trò của lao động đối với sự phát triển của người nguyên thủy</a:t>
            </a:r>
            <a:endParaRPr lang="en-US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6" y="4148919"/>
            <a:ext cx="3286569" cy="2156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32" y="4268336"/>
            <a:ext cx="3368723" cy="2005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361" y="4268336"/>
            <a:ext cx="3152632" cy="19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3" y="2649574"/>
            <a:ext cx="10044752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– 12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– m.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639" y="362602"/>
            <a:ext cx="10072049" cy="6550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2191" y="1748874"/>
            <a:ext cx="4531056" cy="559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err="1">
                <a:solidFill>
                  <a:srgbClr val="C00000"/>
                </a:solidFill>
              </a:rPr>
              <a:t>Nhiệm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vụ</a:t>
            </a:r>
            <a:r>
              <a:rPr lang="en-US" sz="2600" b="1" i="1" dirty="0">
                <a:solidFill>
                  <a:srgbClr val="C00000"/>
                </a:solidFill>
              </a:rPr>
              <a:t> 2 (</a:t>
            </a:r>
            <a:r>
              <a:rPr lang="en-US" sz="2600" b="1" i="1" dirty="0" err="1">
                <a:solidFill>
                  <a:srgbClr val="C00000"/>
                </a:solidFill>
              </a:rPr>
              <a:t>làm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việc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nhóm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Cloud 5"/>
          <p:cNvSpPr/>
          <p:nvPr/>
        </p:nvSpPr>
        <p:spPr>
          <a:xfrm>
            <a:off x="9052895" y="1388742"/>
            <a:ext cx="2197289" cy="10622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 15 </a:t>
            </a:r>
            <a:r>
              <a:rPr lang="en-US" sz="2800" dirty="0" err="1">
                <a:solidFill>
                  <a:srgbClr val="FF0000"/>
                </a:solidFill>
              </a:rPr>
              <a:t>phút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50" y="3834458"/>
            <a:ext cx="3398292" cy="2771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150" y="3834458"/>
            <a:ext cx="2169994" cy="26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9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001B67-2B94-844B-8F88-142F74A80013}"/>
              </a:ext>
            </a:extLst>
          </p:cNvPr>
          <p:cNvSpPr/>
          <p:nvPr/>
        </p:nvSpPr>
        <p:spPr>
          <a:xfrm>
            <a:off x="397823" y="-81603"/>
            <a:ext cx="110607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 sống của người nguyên thủy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trên đất nước Việt Nam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6D5DDD-62E8-314A-8E23-7C73BDED8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" y="430509"/>
            <a:ext cx="6487094" cy="6427491"/>
          </a:xfrm>
          <a:prstGeom prst="rect">
            <a:avLst/>
          </a:prstGeo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8AC818B-3B5D-584B-9A2D-4A943AE0D8E2}"/>
              </a:ext>
            </a:extLst>
          </p:cNvPr>
          <p:cNvSpPr/>
          <p:nvPr/>
        </p:nvSpPr>
        <p:spPr>
          <a:xfrm>
            <a:off x="7634492" y="1274256"/>
            <a:ext cx="4133914" cy="459108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Hãy chỉ trên bản đồ các dấu tích của con người từ thời đại đồ đá (đồ đá cũ và đồ đá mới) đến thời đại đồ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ở Việt Nam.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86C9B5B-17AC-FC49-8835-29FC1A63D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96" y="5663570"/>
            <a:ext cx="1103284" cy="1091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29AB24-028C-5545-B4B9-6A06CB301963}"/>
              </a:ext>
            </a:extLst>
          </p:cNvPr>
          <p:cNvSpPr/>
          <p:nvPr/>
        </p:nvSpPr>
        <p:spPr>
          <a:xfrm>
            <a:off x="4390743" y="1202346"/>
            <a:ext cx="319265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chỉ đồ đá cũ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FF123-DB61-A749-9665-0752F1E10E7C}"/>
              </a:ext>
            </a:extLst>
          </p:cNvPr>
          <p:cNvSpPr/>
          <p:nvPr/>
        </p:nvSpPr>
        <p:spPr>
          <a:xfrm>
            <a:off x="4390742" y="2279478"/>
            <a:ext cx="319265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chỉ đồ đá mới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2755E5-D76F-FC4B-B895-C943457C5356}"/>
              </a:ext>
            </a:extLst>
          </p:cNvPr>
          <p:cNvSpPr/>
          <p:nvPr/>
        </p:nvSpPr>
        <p:spPr>
          <a:xfrm>
            <a:off x="4390742" y="3503844"/>
            <a:ext cx="319265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chỉ đồ đồng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AD39FD-61FE-494A-90DB-3F6B37D42127}"/>
              </a:ext>
            </a:extLst>
          </p:cNvPr>
          <p:cNvSpPr/>
          <p:nvPr/>
        </p:nvSpPr>
        <p:spPr>
          <a:xfrm>
            <a:off x="7246509" y="1202346"/>
            <a:ext cx="452034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Khuyên, Thẩm Hai; Sơn Vi, Núi Đọ , An Khê, Xuân Lộc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4E2B1-7F4C-D140-A79B-22E98E33CE15}"/>
              </a:ext>
            </a:extLst>
          </p:cNvPr>
          <p:cNvSpPr/>
          <p:nvPr/>
        </p:nvSpPr>
        <p:spPr>
          <a:xfrm>
            <a:off x="7246509" y="2279478"/>
            <a:ext cx="452034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Bắc Sơn, Hạ Long, Hoà Bình, Quỳnh Văn, Bầu Tró, Lung Leng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8F6902-1542-8F49-B4F3-18E4B3470337}"/>
              </a:ext>
            </a:extLst>
          </p:cNvPr>
          <p:cNvSpPr/>
          <p:nvPr/>
        </p:nvSpPr>
        <p:spPr>
          <a:xfrm>
            <a:off x="7246509" y="3503844"/>
            <a:ext cx="452034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Phùng Nguyên, Gò Mun, Đồng Đậu, Hoa Lộc, Giồng Lớn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ACA7ECF-388C-FD44-8B3D-9FE183EF9D6E}"/>
              </a:ext>
            </a:extLst>
          </p:cNvPr>
          <p:cNvSpPr/>
          <p:nvPr/>
        </p:nvSpPr>
        <p:spPr>
          <a:xfrm>
            <a:off x="4522477" y="1365201"/>
            <a:ext cx="417722" cy="3675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E70EF865-8DCD-FD49-AF08-ABE02E94F4D9}"/>
              </a:ext>
            </a:extLst>
          </p:cNvPr>
          <p:cNvSpPr/>
          <p:nvPr/>
        </p:nvSpPr>
        <p:spPr>
          <a:xfrm>
            <a:off x="4455641" y="2426712"/>
            <a:ext cx="417722" cy="36759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3F4FAD5-AEA2-0344-95F6-24BCD84C5311}"/>
              </a:ext>
            </a:extLst>
          </p:cNvPr>
          <p:cNvSpPr/>
          <p:nvPr/>
        </p:nvSpPr>
        <p:spPr>
          <a:xfrm>
            <a:off x="4522477" y="3709234"/>
            <a:ext cx="350886" cy="3383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954E4BCC-04B0-FC41-A1D5-2F1A4F2E7E20}"/>
              </a:ext>
            </a:extLst>
          </p:cNvPr>
          <p:cNvSpPr/>
          <p:nvPr/>
        </p:nvSpPr>
        <p:spPr>
          <a:xfrm>
            <a:off x="7442398" y="1274256"/>
            <a:ext cx="4133914" cy="459108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 đó em có nhận xét gì về sự phân bố các dấu tích thời nguyên thuỷ trên đất nước ta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6D5DDD-62E8-314A-8E23-7C73BDED8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" y="430509"/>
            <a:ext cx="5371262" cy="6427491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86C9B5B-17AC-FC49-8835-29FC1A63D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96" y="5663570"/>
            <a:ext cx="1103284" cy="1091565"/>
          </a:xfrm>
          <a:prstGeom prst="rect">
            <a:avLst/>
          </a:prstGeom>
        </p:spPr>
      </p:pic>
      <p:sp>
        <p:nvSpPr>
          <p:cNvPr id="21" name="Triangle 20">
            <a:extLst>
              <a:ext uri="{FF2B5EF4-FFF2-40B4-BE49-F238E27FC236}">
                <a16:creationId xmlns:a16="http://schemas.microsoft.com/office/drawing/2014/main" id="{3ACA7ECF-388C-FD44-8B3D-9FE183EF9D6E}"/>
              </a:ext>
            </a:extLst>
          </p:cNvPr>
          <p:cNvSpPr/>
          <p:nvPr/>
        </p:nvSpPr>
        <p:spPr>
          <a:xfrm>
            <a:off x="2197768" y="815872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DABB26-C2CC-4D4E-B8A5-1E5E510DB3CF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2518611" y="1201234"/>
            <a:ext cx="4729576" cy="4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5B717-EA79-BB42-B254-EA8A3926C19A}"/>
              </a:ext>
            </a:extLst>
          </p:cNvPr>
          <p:cNvSpPr/>
          <p:nvPr/>
        </p:nvSpPr>
        <p:spPr>
          <a:xfrm>
            <a:off x="7248186" y="2452718"/>
            <a:ext cx="3937555" cy="1091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 Đọ (Thanh Hoá) Phát hiện công cụ bằng đá ghè đẽo thô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400000 năm trước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624369F-20C8-6547-B802-6383D326085F}"/>
              </a:ext>
            </a:extLst>
          </p:cNvPr>
          <p:cNvSpPr/>
          <p:nvPr/>
        </p:nvSpPr>
        <p:spPr>
          <a:xfrm>
            <a:off x="1876925" y="1563717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495E36A7-DAB8-664E-B1BB-833100FFB19A}"/>
              </a:ext>
            </a:extLst>
          </p:cNvPr>
          <p:cNvSpPr/>
          <p:nvPr/>
        </p:nvSpPr>
        <p:spPr>
          <a:xfrm>
            <a:off x="3163664" y="3825497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F58C64DA-A9CF-3041-8E50-94A485D2A5D9}"/>
              </a:ext>
            </a:extLst>
          </p:cNvPr>
          <p:cNvSpPr/>
          <p:nvPr/>
        </p:nvSpPr>
        <p:spPr>
          <a:xfrm>
            <a:off x="2518611" y="4964487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E5025-4753-764C-A431-302BB65B576C}"/>
              </a:ext>
            </a:extLst>
          </p:cNvPr>
          <p:cNvSpPr/>
          <p:nvPr/>
        </p:nvSpPr>
        <p:spPr>
          <a:xfrm>
            <a:off x="7248187" y="813649"/>
            <a:ext cx="3937554" cy="1474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Khuyên, Thẩm Hai (Lạng Sơn) Phát hiện răng hoá thạch người tối cổ (khoảng 400000 năm trước)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D9B840-07D2-8B4C-8EFC-F63B14862F3B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2197768" y="1949079"/>
            <a:ext cx="4982822" cy="98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D05A936-FEDE-234A-A898-3EED7CD8B28B}"/>
              </a:ext>
            </a:extLst>
          </p:cNvPr>
          <p:cNvSpPr/>
          <p:nvPr/>
        </p:nvSpPr>
        <p:spPr>
          <a:xfrm>
            <a:off x="7180590" y="3665076"/>
            <a:ext cx="4005152" cy="1091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Khê (Gia Lai) Phát hiện công cụ đá ghè đẽo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thô sơ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(khoảng 800000 năm trước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99E3C1-CEE0-434E-BE53-91ABC7D158FA}"/>
              </a:ext>
            </a:extLst>
          </p:cNvPr>
          <p:cNvSpPr/>
          <p:nvPr/>
        </p:nvSpPr>
        <p:spPr>
          <a:xfrm>
            <a:off x="7180589" y="4952786"/>
            <a:ext cx="4005153" cy="1091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 Lộc(Đồng Nai) phát hiện công cụ đá ghè đẽo thô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40000-&gt;30000 năm trước)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BCE582-8C37-0747-887B-0037654787E0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277674" y="4131452"/>
            <a:ext cx="3902916" cy="7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81809F-1CE2-1E45-A847-BDE75583029F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931941" y="5357675"/>
            <a:ext cx="4248648" cy="140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001B67-2B94-844B-8F88-142F74A80013}"/>
              </a:ext>
            </a:extLst>
          </p:cNvPr>
          <p:cNvSpPr/>
          <p:nvPr/>
        </p:nvSpPr>
        <p:spPr>
          <a:xfrm>
            <a:off x="397823" y="3911"/>
            <a:ext cx="110607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 sống của người nguyên thủy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trên đất nước Việt Nam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>
            <a:extLst>
              <a:ext uri="{FF2B5EF4-FFF2-40B4-BE49-F238E27FC236}">
                <a16:creationId xmlns:a16="http://schemas.microsoft.com/office/drawing/2014/main" id="{08051B0A-33A6-8249-B655-F2004B9E0199}"/>
              </a:ext>
            </a:extLst>
          </p:cNvPr>
          <p:cNvSpPr/>
          <p:nvPr/>
        </p:nvSpPr>
        <p:spPr>
          <a:xfrm>
            <a:off x="6879223" y="623191"/>
            <a:ext cx="4889713" cy="424793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bên em hãy nêu những nét chính về đời sống vật chất tinh thần của cư dân thuộc các nền văn hoá: Hoà Bình, Bắc sơn, Quỳnh Văn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579706-4873-3C4D-A37B-D68F38CF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26" y="815872"/>
            <a:ext cx="5839356" cy="548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B4E92B6-6AE3-114D-8CE9-2D3DFC18F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32" y="5335925"/>
            <a:ext cx="1103284" cy="1091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5C654-DCE6-0E4B-B40C-C17B698D2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83" y="1351250"/>
            <a:ext cx="5751274" cy="4297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001B67-2B94-844B-8F88-142F74A80013}"/>
              </a:ext>
            </a:extLst>
          </p:cNvPr>
          <p:cNvSpPr/>
          <p:nvPr/>
        </p:nvSpPr>
        <p:spPr>
          <a:xfrm>
            <a:off x="397823" y="3911"/>
            <a:ext cx="110607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 sống của người nguyên thủy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trên đất nước Việt Nam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3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9268" y="433228"/>
            <a:ext cx="10133464" cy="830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Thảo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luận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875314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806041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788509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1028" y="3875314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63856" y="3875314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01028" y="4829708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01028" y="5784102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9255" y="4818105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9255" y="5769310"/>
            <a:ext cx="3414486" cy="624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8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9" y="365125"/>
            <a:ext cx="11311003" cy="132556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2. Đời sống vật chất và tinh thần của người nguyên thuỷ trên đất nước Việt Nam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33" y="1377862"/>
            <a:ext cx="11542351" cy="5480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* Đời sống vật chất: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- Người nguyên thuỷ biết mài đá, tạo thành nhiều công cụ:rìu, chày, cuốc đá, ...vũ khí( mũi tên, mũi lao).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- Bước đầu biết trồng trọt, chăn nuôi. 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- Biết làm đồ gốm với nhiều kiểu dáng, hoa văn trang trí. 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- Ở trong hang động, mái đá, túp lều.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* Đời sống tinh thần: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- Biết vẽ, khắc những bức tranh. 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- Biết làm đồ trang sức bằng đất nung, vỏ ốc, răng thú. 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- Chôn cất người chết cùng công cụ và đồ trang sức.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3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276" y="1511574"/>
            <a:ext cx="773827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340" algn="l"/>
              </a:tabLst>
            </a:pP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hãy: Nói liên tục  trong 1 phút về một trong một trong ba chủ đề sau đây: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t-IT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 chức xã hội người tối cổ, người tinh khôn,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t-IT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 sống vật chất của người tối cổ, Người tinh khôn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t-IT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 sống tinh thần của người tối cổ, Người tinh khôn.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9857" y="382137"/>
            <a:ext cx="3589362" cy="68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  <p:pic>
        <p:nvPicPr>
          <p:cNvPr id="8196" name="Picture 4" descr="Đồng hồ bấm giờ màn hình LC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64" y="3908157"/>
            <a:ext cx="2302329" cy="2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43" y="588368"/>
            <a:ext cx="2542550" cy="28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1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036" y="1206163"/>
            <a:ext cx="10822673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 err="1"/>
              <a:t>Em</a:t>
            </a:r>
            <a:r>
              <a:rPr lang="en-AU" sz="2800" dirty="0"/>
              <a:t> </a:t>
            </a:r>
            <a:r>
              <a:rPr lang="en-AU" sz="2800" dirty="0" err="1"/>
              <a:t>hãy</a:t>
            </a:r>
            <a:r>
              <a:rPr lang="en-AU" sz="2800" dirty="0"/>
              <a:t> </a:t>
            </a:r>
            <a:r>
              <a:rPr lang="en-AU" sz="2800" dirty="0" err="1"/>
              <a:t>chế</a:t>
            </a:r>
            <a:r>
              <a:rPr lang="en-AU" sz="2800" dirty="0"/>
              <a:t> </a:t>
            </a:r>
            <a:r>
              <a:rPr lang="en-AU" sz="2800" dirty="0" err="1"/>
              <a:t>tạo</a:t>
            </a:r>
            <a:r>
              <a:rPr lang="en-AU" sz="2800" dirty="0"/>
              <a:t> </a:t>
            </a:r>
            <a:r>
              <a:rPr lang="en-AU" sz="2800" dirty="0" err="1"/>
              <a:t>các</a:t>
            </a:r>
            <a:r>
              <a:rPr lang="en-AU" sz="2800" dirty="0"/>
              <a:t> </a:t>
            </a:r>
            <a:r>
              <a:rPr lang="en-AU" sz="2800" dirty="0" err="1"/>
              <a:t>công</a:t>
            </a:r>
            <a:r>
              <a:rPr lang="en-AU" sz="2800" dirty="0"/>
              <a:t> </a:t>
            </a:r>
            <a:r>
              <a:rPr lang="en-AU" sz="2800" dirty="0" err="1"/>
              <a:t>cụ</a:t>
            </a:r>
            <a:r>
              <a:rPr lang="en-AU" sz="2800" dirty="0"/>
              <a:t> </a:t>
            </a:r>
            <a:r>
              <a:rPr lang="en-AU" sz="2800" dirty="0" err="1"/>
              <a:t>lao</a:t>
            </a:r>
            <a:r>
              <a:rPr lang="en-AU" sz="2800" dirty="0"/>
              <a:t> </a:t>
            </a:r>
            <a:r>
              <a:rPr lang="en-AU" sz="2800" dirty="0" err="1"/>
              <a:t>động</a:t>
            </a:r>
            <a:r>
              <a:rPr lang="en-AU" sz="2800" dirty="0"/>
              <a:t> </a:t>
            </a:r>
            <a:r>
              <a:rPr lang="en-AU" sz="2800" dirty="0" err="1"/>
              <a:t>của</a:t>
            </a:r>
            <a:r>
              <a:rPr lang="en-AU" sz="2800" dirty="0"/>
              <a:t> </a:t>
            </a:r>
            <a:r>
              <a:rPr lang="en-AU" sz="2800" dirty="0" err="1"/>
              <a:t>người</a:t>
            </a:r>
            <a:r>
              <a:rPr lang="en-AU" sz="2800" dirty="0"/>
              <a:t> </a:t>
            </a:r>
            <a:r>
              <a:rPr lang="en-AU" sz="2800" dirty="0" err="1"/>
              <a:t>nguyên</a:t>
            </a:r>
            <a:r>
              <a:rPr lang="en-AU" sz="2800" dirty="0"/>
              <a:t> </a:t>
            </a:r>
            <a:r>
              <a:rPr lang="en-AU" sz="2800" dirty="0" err="1"/>
              <a:t>thủy</a:t>
            </a:r>
            <a:r>
              <a:rPr lang="en-AU" sz="28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err="1"/>
              <a:t>Loại</a:t>
            </a:r>
            <a:r>
              <a:rPr lang="en-AU" sz="2800" dirty="0"/>
              <a:t> </a:t>
            </a:r>
            <a:r>
              <a:rPr lang="en-AU" sz="2800" dirty="0" err="1"/>
              <a:t>công</a:t>
            </a:r>
            <a:r>
              <a:rPr lang="en-AU" sz="2800" dirty="0"/>
              <a:t> </a:t>
            </a:r>
            <a:r>
              <a:rPr lang="en-AU" sz="2800" dirty="0" err="1"/>
              <a:t>cụ</a:t>
            </a:r>
            <a:r>
              <a:rPr lang="en-AU" sz="2800" dirty="0"/>
              <a:t>: </a:t>
            </a:r>
            <a:r>
              <a:rPr lang="en-AU" sz="2800" dirty="0" err="1"/>
              <a:t>Cung</a:t>
            </a:r>
            <a:r>
              <a:rPr lang="en-AU" sz="2800" dirty="0"/>
              <a:t> </a:t>
            </a:r>
            <a:r>
              <a:rPr lang="en-AU" sz="2800" dirty="0" err="1"/>
              <a:t>tên</a:t>
            </a:r>
            <a:r>
              <a:rPr lang="en-AU" sz="2800" dirty="0"/>
              <a:t>, </a:t>
            </a:r>
            <a:r>
              <a:rPr lang="en-AU" sz="2800" dirty="0" err="1"/>
              <a:t>mũi</a:t>
            </a:r>
            <a:r>
              <a:rPr lang="en-AU" sz="2800" dirty="0"/>
              <a:t> </a:t>
            </a:r>
            <a:r>
              <a:rPr lang="en-AU" sz="2800" dirty="0" err="1"/>
              <a:t>giáo</a:t>
            </a:r>
            <a:r>
              <a:rPr lang="en-AU" sz="2800" dirty="0"/>
              <a:t>, </a:t>
            </a:r>
            <a:r>
              <a:rPr lang="en-AU" sz="2800" dirty="0" err="1"/>
              <a:t>rìu</a:t>
            </a:r>
            <a:r>
              <a:rPr lang="en-AU" sz="2800" dirty="0"/>
              <a:t> </a:t>
            </a:r>
            <a:r>
              <a:rPr lang="en-AU" sz="2800" dirty="0" err="1"/>
              <a:t>đá</a:t>
            </a:r>
            <a:r>
              <a:rPr lang="en-AU" sz="2800" dirty="0"/>
              <a:t>,….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: </a:t>
            </a:r>
            <a:r>
              <a:rPr lang="en-US" sz="2800" dirty="0" err="1"/>
              <a:t>xốp</a:t>
            </a:r>
            <a:r>
              <a:rPr lang="en-US" sz="2800" dirty="0"/>
              <a:t>, </a:t>
            </a:r>
            <a:r>
              <a:rPr lang="en-US" sz="2800" dirty="0" err="1"/>
              <a:t>nhựa</a:t>
            </a:r>
            <a:r>
              <a:rPr lang="en-US" sz="2800" dirty="0"/>
              <a:t>, </a:t>
            </a:r>
            <a:r>
              <a:rPr lang="en-US" sz="2800" dirty="0" err="1"/>
              <a:t>gạch</a:t>
            </a:r>
            <a:r>
              <a:rPr lang="en-US" sz="2800" dirty="0"/>
              <a:t>, </a:t>
            </a:r>
            <a:r>
              <a:rPr lang="en-US" sz="2800" dirty="0" err="1"/>
              <a:t>đá</a:t>
            </a:r>
            <a:r>
              <a:rPr lang="en-US" sz="2800" dirty="0"/>
              <a:t>,…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? Theo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,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023815" y="327546"/>
            <a:ext cx="4847229" cy="68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2" y="4474623"/>
            <a:ext cx="4276299" cy="21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1701" y="867105"/>
            <a:ext cx="52680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suy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ngẫm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218" name="Picture 2" descr="https://chuaadida.com/Images/News/bizmac_full_14452015_074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67" y="267913"/>
            <a:ext cx="2543033" cy="15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2470" y="1814078"/>
            <a:ext cx="1074988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khôn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2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xốp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gọt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đẽo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xốp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tưởng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khôn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1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827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Đời sống vật chất và tinh thần của người nguyên thuỷ trên đất nước Việt Nam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THI YEN</cp:lastModifiedBy>
  <cp:revision>47</cp:revision>
  <dcterms:created xsi:type="dcterms:W3CDTF">2021-03-31T01:27:07Z</dcterms:created>
  <dcterms:modified xsi:type="dcterms:W3CDTF">2023-06-20T02:59:23Z</dcterms:modified>
</cp:coreProperties>
</file>