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6.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7.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86" r:id="rId2"/>
    <p:sldMasterId id="2147483736" r:id="rId3"/>
    <p:sldMasterId id="2147483782" r:id="rId4"/>
    <p:sldMasterId id="2147483789" r:id="rId5"/>
    <p:sldMasterId id="2147483827" r:id="rId6"/>
    <p:sldMasterId id="2147483836" r:id="rId7"/>
    <p:sldMasterId id="2147483858" r:id="rId8"/>
  </p:sldMasterIdLst>
  <p:notesMasterIdLst>
    <p:notesMasterId r:id="rId35"/>
  </p:notesMasterIdLst>
  <p:sldIdLst>
    <p:sldId id="324" r:id="rId9"/>
    <p:sldId id="2007577219" r:id="rId10"/>
    <p:sldId id="2007577229" r:id="rId11"/>
    <p:sldId id="2007577223" r:id="rId12"/>
    <p:sldId id="11088584" r:id="rId13"/>
    <p:sldId id="11088587" r:id="rId14"/>
    <p:sldId id="285" r:id="rId15"/>
    <p:sldId id="2007577227" r:id="rId16"/>
    <p:sldId id="2007577211" r:id="rId17"/>
    <p:sldId id="465" r:id="rId18"/>
    <p:sldId id="2007577222" r:id="rId19"/>
    <p:sldId id="470" r:id="rId20"/>
    <p:sldId id="257" r:id="rId21"/>
    <p:sldId id="2007577212" r:id="rId22"/>
    <p:sldId id="467" r:id="rId23"/>
    <p:sldId id="468" r:id="rId24"/>
    <p:sldId id="469" r:id="rId25"/>
    <p:sldId id="278" r:id="rId26"/>
    <p:sldId id="2007577207" r:id="rId27"/>
    <p:sldId id="2007577216" r:id="rId28"/>
    <p:sldId id="2007577208" r:id="rId29"/>
    <p:sldId id="283" r:id="rId30"/>
    <p:sldId id="2007577221" r:id="rId31"/>
    <p:sldId id="662" r:id="rId32"/>
    <p:sldId id="2007577220" r:id="rId33"/>
    <p:sldId id="475" r:id="rId34"/>
  </p:sldIdLst>
  <p:sldSz cx="12192000" cy="6858000"/>
  <p:notesSz cx="6858000" cy="9144000"/>
  <p:defaultTex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86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DE3"/>
    <a:srgbClr val="B8B7B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294" autoAdjust="0"/>
    <p:restoredTop sz="96341"/>
  </p:normalViewPr>
  <p:slideViewPr>
    <p:cSldViewPr snapToGrid="0" snapToObjects="1" showGuides="1">
      <p:cViewPr varScale="1">
        <p:scale>
          <a:sx n="89" d="100"/>
          <a:sy n="89" d="100"/>
        </p:scale>
        <p:origin x="102" y="192"/>
      </p:cViewPr>
      <p:guideLst>
        <p:guide orient="horz" pos="2183"/>
        <p:guide pos="3863"/>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tableStyles" Target="tableStyles.xml"/><Relationship Id="rId21" Type="http://schemas.openxmlformats.org/officeDocument/2006/relationships/slide" Target="slides/slide13.xml"/><Relationship Id="rId34" Type="http://schemas.openxmlformats.org/officeDocument/2006/relationships/slide" Target="slides/slide26.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presProps" Target="pres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notesMaster" Target="notesMasters/notesMaster1.xml"/><Relationship Id="rId8" Type="http://schemas.openxmlformats.org/officeDocument/2006/relationships/slideMaster" Target="slideMasters/slideMaster8.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x-non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2DAA656-E009-6F47-AB88-C3DA4201F1D7}" type="datetimeFigureOut">
              <a:rPr lang="x-none" smtClean="0"/>
              <a:t>26/01/2023</a:t>
            </a:fld>
            <a:endParaRPr lang="x-non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x-non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x-non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7F1CF9-9DFC-4F46-AEE4-D7DA01F106A8}" type="slidenum">
              <a:rPr lang="x-none" smtClean="0"/>
              <a:t>‹#›</a:t>
            </a:fld>
            <a:endParaRPr lang="x-none"/>
          </a:p>
        </p:txBody>
      </p:sp>
    </p:spTree>
    <p:extLst>
      <p:ext uri="{BB962C8B-B14F-4D97-AF65-F5344CB8AC3E}">
        <p14:creationId xmlns:p14="http://schemas.microsoft.com/office/powerpoint/2010/main" val="12588092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 name="Google Shape;21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753384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0"/>
        <p:cNvGrpSpPr/>
        <p:nvPr/>
      </p:nvGrpSpPr>
      <p:grpSpPr>
        <a:xfrm>
          <a:off x="0" y="0"/>
          <a:ext cx="0" cy="0"/>
          <a:chOff x="0" y="0"/>
          <a:chExt cx="0" cy="0"/>
        </a:xfrm>
      </p:grpSpPr>
      <p:sp>
        <p:nvSpPr>
          <p:cNvPr id="1301" name="Google Shape;1301;g6d931ca177_0_322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2" name="Google Shape;1302;g6d931ca177_0_322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817765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6"/>
        <p:cNvGrpSpPr/>
        <p:nvPr/>
      </p:nvGrpSpPr>
      <p:grpSpPr>
        <a:xfrm>
          <a:off x="0" y="0"/>
          <a:ext cx="0" cy="0"/>
          <a:chOff x="0" y="0"/>
          <a:chExt cx="0" cy="0"/>
        </a:xfrm>
      </p:grpSpPr>
      <p:sp>
        <p:nvSpPr>
          <p:cNvPr id="1207" name="Google Shape;1207;g6d931ca177_0_32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8" name="Google Shape;1208;g6d931ca177_0_32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029117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2"/>
        <p:cNvGrpSpPr/>
        <p:nvPr/>
      </p:nvGrpSpPr>
      <p:grpSpPr>
        <a:xfrm>
          <a:off x="0" y="0"/>
          <a:ext cx="0" cy="0"/>
          <a:chOff x="0" y="0"/>
          <a:chExt cx="0" cy="0"/>
        </a:xfrm>
      </p:grpSpPr>
      <p:sp>
        <p:nvSpPr>
          <p:cNvPr id="1473" name="Google Shape;1473;ga9179a95dd_0_3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4" name="Google Shape;1474;ga9179a95dd_0_3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2459531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35ed75ccf_0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g35ed75ccf_0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2623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6cf04e3d7e_0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 name="Google Shape;354;g6cf04e3d7e_0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477285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6d931ca17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3" name="Google Shape;373;g6d931ca17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105959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6da1c9a622_1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 name="Google Shape;287;g6da1c9a622_1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166428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6da1c9a622_1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 name="Google Shape;287;g6da1c9a622_1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396180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6cf04e3d7e_0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 name="Google Shape;354;g6cf04e3d7e_0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897546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6d931ca17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3" name="Google Shape;373;g6d931ca17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001425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6d931ca17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3" name="Google Shape;373;g6d931ca17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411392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6"/>
        <p:cNvGrpSpPr/>
        <p:nvPr/>
      </p:nvGrpSpPr>
      <p:grpSpPr>
        <a:xfrm>
          <a:off x="0" y="0"/>
          <a:ext cx="0" cy="0"/>
          <a:chOff x="0" y="0"/>
          <a:chExt cx="0" cy="0"/>
        </a:xfrm>
      </p:grpSpPr>
      <p:sp>
        <p:nvSpPr>
          <p:cNvPr id="1207" name="Google Shape;1207;g6d931ca177_0_32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8" name="Google Shape;1208;g6d931ca177_0_32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14579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3060200" y="2484664"/>
            <a:ext cx="6071600" cy="2594800"/>
          </a:xfrm>
          <a:prstGeom prst="rect">
            <a:avLst/>
          </a:prstGeom>
        </p:spPr>
        <p:txBody>
          <a:bodyPr spcFirstLastPara="1" wrap="square" lIns="91425" tIns="91425" rIns="91425" bIns="91425" anchor="ctr" anchorCtr="0">
            <a:noAutofit/>
          </a:bodyPr>
          <a:lstStyle>
            <a:lvl1pPr lvl="0">
              <a:lnSpc>
                <a:spcPct val="80000"/>
              </a:lnSpc>
              <a:spcBef>
                <a:spcPts val="0"/>
              </a:spcBef>
              <a:spcAft>
                <a:spcPts val="0"/>
              </a:spcAft>
              <a:buSzPts val="3600"/>
              <a:buNone/>
              <a:defRPr sz="9333" b="1">
                <a:solidFill>
                  <a:schemeClr val="accent6"/>
                </a:solidFill>
              </a:defRPr>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3" name="Google Shape;13;p3"/>
          <p:cNvSpPr txBox="1">
            <a:spLocks noGrp="1"/>
          </p:cNvSpPr>
          <p:nvPr>
            <p:ph type="subTitle" idx="1"/>
          </p:nvPr>
        </p:nvSpPr>
        <p:spPr>
          <a:xfrm>
            <a:off x="3417200" y="5001861"/>
            <a:ext cx="5357600" cy="697200"/>
          </a:xfrm>
          <a:prstGeom prst="rect">
            <a:avLst/>
          </a:prstGeom>
        </p:spPr>
        <p:txBody>
          <a:bodyPr spcFirstLastPara="1" wrap="square" lIns="91425" tIns="91425" rIns="91425" bIns="91425" anchor="t" anchorCtr="0">
            <a:noAutofit/>
          </a:bodyPr>
          <a:lstStyle>
            <a:lvl1pPr lvl="0" algn="ctr">
              <a:spcBef>
                <a:spcPts val="0"/>
              </a:spcBef>
              <a:spcAft>
                <a:spcPts val="0"/>
              </a:spcAft>
              <a:buSzPts val="1400"/>
              <a:buNone/>
              <a:defRPr sz="2133"/>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 name="Google Shape;14;p3"/>
          <p:cNvSpPr txBox="1">
            <a:spLocks noGrp="1"/>
          </p:cNvSpPr>
          <p:nvPr>
            <p:ph type="title" idx="2" hasCustomPrompt="1"/>
          </p:nvPr>
        </p:nvSpPr>
        <p:spPr>
          <a:xfrm>
            <a:off x="4544000" y="1344600"/>
            <a:ext cx="3104000" cy="1029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10666">
                <a:solidFill>
                  <a:schemeClr val="dk2"/>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grpSp>
        <p:nvGrpSpPr>
          <p:cNvPr id="15" name="Google Shape;15;p3"/>
          <p:cNvGrpSpPr/>
          <p:nvPr/>
        </p:nvGrpSpPr>
        <p:grpSpPr>
          <a:xfrm>
            <a:off x="-3615056" y="-789637"/>
            <a:ext cx="17807512" cy="10312825"/>
            <a:chOff x="-2711292" y="-592228"/>
            <a:chExt cx="13355634" cy="7734619"/>
          </a:xfrm>
        </p:grpSpPr>
        <p:grpSp>
          <p:nvGrpSpPr>
            <p:cNvPr id="16" name="Google Shape;16;p3"/>
            <p:cNvGrpSpPr/>
            <p:nvPr/>
          </p:nvGrpSpPr>
          <p:grpSpPr>
            <a:xfrm>
              <a:off x="-2711292" y="-592228"/>
              <a:ext cx="13355634" cy="7734619"/>
              <a:chOff x="-2711292" y="-592228"/>
              <a:chExt cx="13355634" cy="7734619"/>
            </a:xfrm>
          </p:grpSpPr>
          <p:grpSp>
            <p:nvGrpSpPr>
              <p:cNvPr id="17" name="Google Shape;17;p3"/>
              <p:cNvGrpSpPr/>
              <p:nvPr/>
            </p:nvGrpSpPr>
            <p:grpSpPr>
              <a:xfrm>
                <a:off x="135932" y="273058"/>
                <a:ext cx="588410" cy="612415"/>
                <a:chOff x="5829325" y="3901125"/>
                <a:chExt cx="202050" cy="210300"/>
              </a:xfrm>
            </p:grpSpPr>
            <p:sp>
              <p:nvSpPr>
                <p:cNvPr id="18" name="Google Shape;18;p3"/>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3"/>
                <p:cNvSpPr/>
                <p:nvPr/>
              </p:nvSpPr>
              <p:spPr>
                <a:xfrm>
                  <a:off x="5955750" y="3953475"/>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3"/>
                <p:cNvSpPr/>
                <p:nvPr/>
              </p:nvSpPr>
              <p:spPr>
                <a:xfrm>
                  <a:off x="5829325" y="3939375"/>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3"/>
                <p:cNvSpPr/>
                <p:nvPr/>
              </p:nvSpPr>
              <p:spPr>
                <a:xfrm>
                  <a:off x="6017275" y="4052025"/>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a:off x="6017275" y="3990800"/>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a:off x="5930950" y="4101000"/>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 name="Google Shape;24;p3"/>
              <p:cNvGrpSpPr/>
              <p:nvPr/>
            </p:nvGrpSpPr>
            <p:grpSpPr>
              <a:xfrm>
                <a:off x="-2711292" y="-592228"/>
                <a:ext cx="13355634" cy="7734619"/>
                <a:chOff x="-2711292" y="-592228"/>
                <a:chExt cx="13355634" cy="7734619"/>
              </a:xfrm>
            </p:grpSpPr>
            <p:sp>
              <p:nvSpPr>
                <p:cNvPr id="25" name="Google Shape;25;p3"/>
                <p:cNvSpPr/>
                <p:nvPr/>
              </p:nvSpPr>
              <p:spPr>
                <a:xfrm>
                  <a:off x="6351275" y="661674"/>
                  <a:ext cx="2204149" cy="1059496"/>
                </a:xfrm>
                <a:custGeom>
                  <a:avLst/>
                  <a:gdLst/>
                  <a:ahLst/>
                  <a:cxnLst/>
                  <a:rect l="l" t="t" r="r" b="b"/>
                  <a:pathLst>
                    <a:path w="19501" h="9374" extrusionOk="0">
                      <a:moveTo>
                        <a:pt x="11182" y="0"/>
                      </a:moveTo>
                      <a:cubicBezTo>
                        <a:pt x="10744" y="0"/>
                        <a:pt x="10303" y="77"/>
                        <a:pt x="9880" y="234"/>
                      </a:cubicBezTo>
                      <a:cubicBezTo>
                        <a:pt x="8964" y="604"/>
                        <a:pt x="8249" y="1366"/>
                        <a:pt x="7749" y="2223"/>
                      </a:cubicBezTo>
                      <a:cubicBezTo>
                        <a:pt x="7249" y="3080"/>
                        <a:pt x="6963" y="4044"/>
                        <a:pt x="6725" y="4997"/>
                      </a:cubicBezTo>
                      <a:cubicBezTo>
                        <a:pt x="6534" y="4698"/>
                        <a:pt x="6180" y="4547"/>
                        <a:pt x="5822" y="4547"/>
                      </a:cubicBezTo>
                      <a:cubicBezTo>
                        <a:pt x="5623" y="4547"/>
                        <a:pt x="5423" y="4594"/>
                        <a:pt x="5249" y="4687"/>
                      </a:cubicBezTo>
                      <a:cubicBezTo>
                        <a:pt x="4761" y="4949"/>
                        <a:pt x="4475" y="5485"/>
                        <a:pt x="4380" y="6021"/>
                      </a:cubicBezTo>
                      <a:cubicBezTo>
                        <a:pt x="4285" y="6569"/>
                        <a:pt x="4356" y="7128"/>
                        <a:pt x="4427" y="7676"/>
                      </a:cubicBezTo>
                      <a:cubicBezTo>
                        <a:pt x="4292" y="7956"/>
                        <a:pt x="3964" y="8044"/>
                        <a:pt x="3642" y="8044"/>
                      </a:cubicBezTo>
                      <a:cubicBezTo>
                        <a:pt x="3540" y="8044"/>
                        <a:pt x="3438" y="8035"/>
                        <a:pt x="3344" y="8021"/>
                      </a:cubicBezTo>
                      <a:cubicBezTo>
                        <a:pt x="3181" y="7997"/>
                        <a:pt x="3005" y="7973"/>
                        <a:pt x="2835" y="7973"/>
                      </a:cubicBezTo>
                      <a:cubicBezTo>
                        <a:pt x="2582" y="7973"/>
                        <a:pt x="2341" y="8026"/>
                        <a:pt x="2177" y="8212"/>
                      </a:cubicBezTo>
                      <a:cubicBezTo>
                        <a:pt x="2070" y="8331"/>
                        <a:pt x="2022" y="8485"/>
                        <a:pt x="1915" y="8604"/>
                      </a:cubicBezTo>
                      <a:cubicBezTo>
                        <a:pt x="1475" y="9128"/>
                        <a:pt x="498" y="8747"/>
                        <a:pt x="10" y="9224"/>
                      </a:cubicBezTo>
                      <a:cubicBezTo>
                        <a:pt x="1" y="9330"/>
                        <a:pt x="124" y="9373"/>
                        <a:pt x="241" y="9373"/>
                      </a:cubicBezTo>
                      <a:cubicBezTo>
                        <a:pt x="268" y="9373"/>
                        <a:pt x="295" y="9371"/>
                        <a:pt x="320" y="9366"/>
                      </a:cubicBezTo>
                      <a:lnTo>
                        <a:pt x="1189" y="9355"/>
                      </a:lnTo>
                      <a:lnTo>
                        <a:pt x="10738" y="9009"/>
                      </a:lnTo>
                      <a:cubicBezTo>
                        <a:pt x="11244" y="8985"/>
                        <a:pt x="11750" y="8974"/>
                        <a:pt x="12256" y="8974"/>
                      </a:cubicBezTo>
                      <a:cubicBezTo>
                        <a:pt x="12762" y="8974"/>
                        <a:pt x="13268" y="8985"/>
                        <a:pt x="13774" y="9009"/>
                      </a:cubicBezTo>
                      <a:cubicBezTo>
                        <a:pt x="14655" y="9081"/>
                        <a:pt x="15524" y="9224"/>
                        <a:pt x="16393" y="9224"/>
                      </a:cubicBezTo>
                      <a:cubicBezTo>
                        <a:pt x="17274" y="9224"/>
                        <a:pt x="18179" y="9057"/>
                        <a:pt x="19060" y="8902"/>
                      </a:cubicBezTo>
                      <a:cubicBezTo>
                        <a:pt x="19191" y="8878"/>
                        <a:pt x="19334" y="8843"/>
                        <a:pt x="19382" y="8724"/>
                      </a:cubicBezTo>
                      <a:cubicBezTo>
                        <a:pt x="19501" y="8497"/>
                        <a:pt x="19132" y="8331"/>
                        <a:pt x="18858" y="8319"/>
                      </a:cubicBezTo>
                      <a:lnTo>
                        <a:pt x="17977" y="8295"/>
                      </a:lnTo>
                      <a:cubicBezTo>
                        <a:pt x="17846" y="8295"/>
                        <a:pt x="17691" y="8271"/>
                        <a:pt x="17631" y="8152"/>
                      </a:cubicBezTo>
                      <a:cubicBezTo>
                        <a:pt x="17596" y="8069"/>
                        <a:pt x="17584" y="7985"/>
                        <a:pt x="17620" y="7890"/>
                      </a:cubicBezTo>
                      <a:cubicBezTo>
                        <a:pt x="17739" y="7104"/>
                        <a:pt x="17667" y="6307"/>
                        <a:pt x="17429" y="5556"/>
                      </a:cubicBezTo>
                      <a:cubicBezTo>
                        <a:pt x="17348" y="5037"/>
                        <a:pt x="16897" y="4662"/>
                        <a:pt x="16381" y="4662"/>
                      </a:cubicBezTo>
                      <a:cubicBezTo>
                        <a:pt x="16365" y="4662"/>
                        <a:pt x="16350" y="4663"/>
                        <a:pt x="16334" y="4664"/>
                      </a:cubicBezTo>
                      <a:cubicBezTo>
                        <a:pt x="16167" y="4648"/>
                        <a:pt x="15999" y="4640"/>
                        <a:pt x="15831" y="4640"/>
                      </a:cubicBezTo>
                      <a:cubicBezTo>
                        <a:pt x="15495" y="4640"/>
                        <a:pt x="15159" y="4671"/>
                        <a:pt x="14833" y="4735"/>
                      </a:cubicBezTo>
                      <a:cubicBezTo>
                        <a:pt x="15131" y="3378"/>
                        <a:pt x="14703" y="1961"/>
                        <a:pt x="13702" y="985"/>
                      </a:cubicBezTo>
                      <a:cubicBezTo>
                        <a:pt x="13009" y="339"/>
                        <a:pt x="12102" y="0"/>
                        <a:pt x="111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6" name="Google Shape;26;p3"/>
                <p:cNvGrpSpPr/>
                <p:nvPr/>
              </p:nvGrpSpPr>
              <p:grpSpPr>
                <a:xfrm>
                  <a:off x="6626160" y="2718224"/>
                  <a:ext cx="4018183" cy="4424167"/>
                  <a:chOff x="-1890669" y="-592228"/>
                  <a:chExt cx="3608930" cy="3973565"/>
                </a:xfrm>
              </p:grpSpPr>
              <p:grpSp>
                <p:nvGrpSpPr>
                  <p:cNvPr id="27" name="Google Shape;27;p3"/>
                  <p:cNvGrpSpPr/>
                  <p:nvPr/>
                </p:nvGrpSpPr>
                <p:grpSpPr>
                  <a:xfrm>
                    <a:off x="-1890669" y="-592228"/>
                    <a:ext cx="3608930" cy="3973565"/>
                    <a:chOff x="262575" y="279375"/>
                    <a:chExt cx="1205750" cy="1327575"/>
                  </a:xfrm>
                </p:grpSpPr>
                <p:sp>
                  <p:nvSpPr>
                    <p:cNvPr id="28" name="Google Shape;28;p3"/>
                    <p:cNvSpPr/>
                    <p:nvPr/>
                  </p:nvSpPr>
                  <p:spPr>
                    <a:xfrm>
                      <a:off x="321025" y="335700"/>
                      <a:ext cx="1088525" cy="1213400"/>
                    </a:xfrm>
                    <a:custGeom>
                      <a:avLst/>
                      <a:gdLst/>
                      <a:ahLst/>
                      <a:cxnLst/>
                      <a:rect l="l" t="t" r="r" b="b"/>
                      <a:pathLst>
                        <a:path w="43541" h="48536" fill="none" extrusionOk="0">
                          <a:moveTo>
                            <a:pt x="12392" y="48535"/>
                          </a:moveTo>
                          <a:cubicBezTo>
                            <a:pt x="12061" y="48535"/>
                            <a:pt x="11730" y="48364"/>
                            <a:pt x="11437" y="48205"/>
                          </a:cubicBezTo>
                          <a:cubicBezTo>
                            <a:pt x="9404" y="47005"/>
                            <a:pt x="7506" y="45609"/>
                            <a:pt x="7335" y="43527"/>
                          </a:cubicBezTo>
                          <a:cubicBezTo>
                            <a:pt x="7286" y="42976"/>
                            <a:pt x="7384" y="42413"/>
                            <a:pt x="7470" y="41875"/>
                          </a:cubicBezTo>
                          <a:cubicBezTo>
                            <a:pt x="7531" y="41507"/>
                            <a:pt x="7592" y="41128"/>
                            <a:pt x="7616" y="40748"/>
                          </a:cubicBezTo>
                          <a:cubicBezTo>
                            <a:pt x="7690" y="38936"/>
                            <a:pt x="6772" y="37271"/>
                            <a:pt x="5878" y="35667"/>
                          </a:cubicBezTo>
                          <a:cubicBezTo>
                            <a:pt x="5743" y="35422"/>
                            <a:pt x="5608" y="35177"/>
                            <a:pt x="5474" y="34920"/>
                          </a:cubicBezTo>
                          <a:cubicBezTo>
                            <a:pt x="3490" y="31222"/>
                            <a:pt x="2327" y="27121"/>
                            <a:pt x="1213" y="23178"/>
                          </a:cubicBezTo>
                          <a:cubicBezTo>
                            <a:pt x="650" y="21170"/>
                            <a:pt x="1" y="18893"/>
                            <a:pt x="331" y="16676"/>
                          </a:cubicBezTo>
                          <a:cubicBezTo>
                            <a:pt x="576" y="14999"/>
                            <a:pt x="1348" y="13309"/>
                            <a:pt x="2719" y="11473"/>
                          </a:cubicBezTo>
                          <a:cubicBezTo>
                            <a:pt x="6698" y="6122"/>
                            <a:pt x="12465" y="3453"/>
                            <a:pt x="16591" y="2131"/>
                          </a:cubicBezTo>
                          <a:cubicBezTo>
                            <a:pt x="21219" y="674"/>
                            <a:pt x="26558" y="0"/>
                            <a:pt x="33366" y="25"/>
                          </a:cubicBezTo>
                          <a:cubicBezTo>
                            <a:pt x="33929" y="25"/>
                            <a:pt x="34639" y="25"/>
                            <a:pt x="35276" y="208"/>
                          </a:cubicBezTo>
                          <a:cubicBezTo>
                            <a:pt x="35973" y="392"/>
                            <a:pt x="36586" y="772"/>
                            <a:pt x="37173" y="1127"/>
                          </a:cubicBezTo>
                          <a:cubicBezTo>
                            <a:pt x="39243" y="2376"/>
                            <a:pt x="41606" y="3820"/>
                            <a:pt x="42916" y="6085"/>
                          </a:cubicBezTo>
                          <a:cubicBezTo>
                            <a:pt x="43381" y="6857"/>
                            <a:pt x="43540" y="7530"/>
                            <a:pt x="43467" y="8167"/>
                          </a:cubicBezTo>
                          <a:cubicBezTo>
                            <a:pt x="43283" y="9416"/>
                            <a:pt x="42169" y="9710"/>
                            <a:pt x="41177" y="9955"/>
                          </a:cubicBezTo>
                          <a:lnTo>
                            <a:pt x="41006" y="10004"/>
                          </a:lnTo>
                          <a:cubicBezTo>
                            <a:pt x="39316" y="10432"/>
                            <a:pt x="38006" y="10922"/>
                            <a:pt x="36892" y="11534"/>
                          </a:cubicBezTo>
                          <a:lnTo>
                            <a:pt x="36892" y="11534"/>
                          </a:lnTo>
                          <a:cubicBezTo>
                            <a:pt x="35178" y="12465"/>
                            <a:pt x="33929" y="13775"/>
                            <a:pt x="33366" y="15232"/>
                          </a:cubicBezTo>
                          <a:cubicBezTo>
                            <a:pt x="33219" y="15611"/>
                            <a:pt x="33108" y="16028"/>
                            <a:pt x="33010" y="16432"/>
                          </a:cubicBezTo>
                          <a:cubicBezTo>
                            <a:pt x="32876" y="16983"/>
                            <a:pt x="32729" y="17558"/>
                            <a:pt x="32459" y="18085"/>
                          </a:cubicBezTo>
                          <a:cubicBezTo>
                            <a:pt x="32153" y="18672"/>
                            <a:pt x="31725" y="19186"/>
                            <a:pt x="31296" y="19688"/>
                          </a:cubicBezTo>
                          <a:cubicBezTo>
                            <a:pt x="31039" y="19995"/>
                            <a:pt x="30770" y="20313"/>
                            <a:pt x="30525" y="20656"/>
                          </a:cubicBezTo>
                          <a:cubicBezTo>
                            <a:pt x="29362" y="22284"/>
                            <a:pt x="29031" y="24513"/>
                            <a:pt x="29680" y="26410"/>
                          </a:cubicBezTo>
                          <a:cubicBezTo>
                            <a:pt x="29766" y="26692"/>
                            <a:pt x="29913" y="26998"/>
                            <a:pt x="30011" y="27280"/>
                          </a:cubicBezTo>
                          <a:cubicBezTo>
                            <a:pt x="30402" y="28223"/>
                            <a:pt x="30807" y="29190"/>
                            <a:pt x="30500" y="30157"/>
                          </a:cubicBezTo>
                          <a:cubicBezTo>
                            <a:pt x="30231" y="31039"/>
                            <a:pt x="29423" y="31614"/>
                            <a:pt x="28786" y="31932"/>
                          </a:cubicBezTo>
                          <a:cubicBezTo>
                            <a:pt x="26080" y="33304"/>
                            <a:pt x="22419" y="32422"/>
                            <a:pt x="20644" y="29961"/>
                          </a:cubicBezTo>
                          <a:cubicBezTo>
                            <a:pt x="20583" y="29863"/>
                            <a:pt x="20509" y="29753"/>
                            <a:pt x="20448" y="29667"/>
                          </a:cubicBezTo>
                          <a:cubicBezTo>
                            <a:pt x="20179" y="29263"/>
                            <a:pt x="19897" y="28859"/>
                            <a:pt x="19481" y="28627"/>
                          </a:cubicBezTo>
                          <a:cubicBezTo>
                            <a:pt x="18379" y="28002"/>
                            <a:pt x="17020" y="28933"/>
                            <a:pt x="16224" y="30047"/>
                          </a:cubicBezTo>
                          <a:cubicBezTo>
                            <a:pt x="14253" y="32814"/>
                            <a:pt x="13787" y="36646"/>
                            <a:pt x="15061" y="39793"/>
                          </a:cubicBezTo>
                          <a:lnTo>
                            <a:pt x="15195" y="40124"/>
                          </a:lnTo>
                          <a:cubicBezTo>
                            <a:pt x="15428" y="40675"/>
                            <a:pt x="15661" y="41226"/>
                            <a:pt x="15661" y="41838"/>
                          </a:cubicBezTo>
                          <a:cubicBezTo>
                            <a:pt x="15661" y="42291"/>
                            <a:pt x="15502" y="42719"/>
                            <a:pt x="15355" y="43160"/>
                          </a:cubicBezTo>
                          <a:cubicBezTo>
                            <a:pt x="14791" y="44752"/>
                            <a:pt x="14093" y="46331"/>
                            <a:pt x="13334" y="47837"/>
                          </a:cubicBezTo>
                          <a:cubicBezTo>
                            <a:pt x="13200" y="48094"/>
                            <a:pt x="13053" y="48339"/>
                            <a:pt x="12832" y="48462"/>
                          </a:cubicBezTo>
                          <a:cubicBezTo>
                            <a:pt x="12649" y="48511"/>
                            <a:pt x="12526" y="48535"/>
                            <a:pt x="12392" y="485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3"/>
                    <p:cNvSpPr/>
                    <p:nvPr/>
                  </p:nvSpPr>
                  <p:spPr>
                    <a:xfrm>
                      <a:off x="408275" y="421100"/>
                      <a:ext cx="903000" cy="1014725"/>
                    </a:xfrm>
                    <a:custGeom>
                      <a:avLst/>
                      <a:gdLst/>
                      <a:ahLst/>
                      <a:cxnLst/>
                      <a:rect l="l" t="t" r="r" b="b"/>
                      <a:pathLst>
                        <a:path w="36120" h="40589" fill="none" extrusionOk="0">
                          <a:moveTo>
                            <a:pt x="7824" y="40589"/>
                          </a:moveTo>
                          <a:lnTo>
                            <a:pt x="7800" y="40552"/>
                          </a:lnTo>
                          <a:cubicBezTo>
                            <a:pt x="7322" y="40148"/>
                            <a:pt x="7224" y="39916"/>
                            <a:pt x="7224" y="39830"/>
                          </a:cubicBezTo>
                          <a:cubicBezTo>
                            <a:pt x="7212" y="39683"/>
                            <a:pt x="7273" y="39291"/>
                            <a:pt x="7334" y="38997"/>
                          </a:cubicBezTo>
                          <a:cubicBezTo>
                            <a:pt x="7408" y="38556"/>
                            <a:pt x="7494" y="38054"/>
                            <a:pt x="7518" y="37479"/>
                          </a:cubicBezTo>
                          <a:cubicBezTo>
                            <a:pt x="7640" y="34712"/>
                            <a:pt x="6392" y="32435"/>
                            <a:pt x="5375" y="30610"/>
                          </a:cubicBezTo>
                          <a:lnTo>
                            <a:pt x="5363" y="30586"/>
                          </a:lnTo>
                          <a:cubicBezTo>
                            <a:pt x="5241" y="30353"/>
                            <a:pt x="5118" y="30120"/>
                            <a:pt x="4996" y="29912"/>
                          </a:cubicBezTo>
                          <a:cubicBezTo>
                            <a:pt x="3184" y="26545"/>
                            <a:pt x="2082" y="22627"/>
                            <a:pt x="1016" y="18844"/>
                          </a:cubicBezTo>
                          <a:cubicBezTo>
                            <a:pt x="502" y="17081"/>
                            <a:pt x="0" y="15256"/>
                            <a:pt x="221" y="13750"/>
                          </a:cubicBezTo>
                          <a:cubicBezTo>
                            <a:pt x="368" y="12661"/>
                            <a:pt x="955" y="11448"/>
                            <a:pt x="1959" y="10089"/>
                          </a:cubicBezTo>
                          <a:cubicBezTo>
                            <a:pt x="5412" y="5461"/>
                            <a:pt x="10493" y="3122"/>
                            <a:pt x="14130" y="1959"/>
                          </a:cubicBezTo>
                          <a:cubicBezTo>
                            <a:pt x="18354" y="625"/>
                            <a:pt x="23239" y="0"/>
                            <a:pt x="29508" y="0"/>
                          </a:cubicBezTo>
                          <a:lnTo>
                            <a:pt x="29594" y="0"/>
                          </a:lnTo>
                          <a:lnTo>
                            <a:pt x="29876" y="0"/>
                          </a:lnTo>
                          <a:cubicBezTo>
                            <a:pt x="30182" y="0"/>
                            <a:pt x="30696" y="0"/>
                            <a:pt x="30904" y="61"/>
                          </a:cubicBezTo>
                          <a:cubicBezTo>
                            <a:pt x="31137" y="123"/>
                            <a:pt x="31577" y="404"/>
                            <a:pt x="31933" y="612"/>
                          </a:cubicBezTo>
                          <a:cubicBezTo>
                            <a:pt x="32312" y="845"/>
                            <a:pt x="32826" y="1053"/>
                            <a:pt x="33365" y="1286"/>
                          </a:cubicBezTo>
                          <a:cubicBezTo>
                            <a:pt x="34712" y="1849"/>
                            <a:pt x="36120" y="2437"/>
                            <a:pt x="35814" y="3490"/>
                          </a:cubicBezTo>
                          <a:cubicBezTo>
                            <a:pt x="35520" y="4506"/>
                            <a:pt x="34443" y="4616"/>
                            <a:pt x="33377" y="4739"/>
                          </a:cubicBezTo>
                          <a:cubicBezTo>
                            <a:pt x="32765" y="4800"/>
                            <a:pt x="32190" y="4886"/>
                            <a:pt x="31761" y="5106"/>
                          </a:cubicBezTo>
                          <a:cubicBezTo>
                            <a:pt x="29337" y="6428"/>
                            <a:pt x="27537" y="8375"/>
                            <a:pt x="26692" y="10604"/>
                          </a:cubicBezTo>
                          <a:cubicBezTo>
                            <a:pt x="26484" y="11167"/>
                            <a:pt x="26337" y="11705"/>
                            <a:pt x="26215" y="12171"/>
                          </a:cubicBezTo>
                          <a:cubicBezTo>
                            <a:pt x="26129" y="12550"/>
                            <a:pt x="26019" y="12942"/>
                            <a:pt x="25933" y="13126"/>
                          </a:cubicBezTo>
                          <a:cubicBezTo>
                            <a:pt x="25823" y="13346"/>
                            <a:pt x="25517" y="13701"/>
                            <a:pt x="25223" y="14032"/>
                          </a:cubicBezTo>
                          <a:cubicBezTo>
                            <a:pt x="24917" y="14387"/>
                            <a:pt x="24586" y="14779"/>
                            <a:pt x="24243" y="15244"/>
                          </a:cubicBezTo>
                          <a:cubicBezTo>
                            <a:pt x="22456" y="17766"/>
                            <a:pt x="21966" y="21133"/>
                            <a:pt x="22958" y="24060"/>
                          </a:cubicBezTo>
                          <a:cubicBezTo>
                            <a:pt x="23092" y="24451"/>
                            <a:pt x="23239" y="24807"/>
                            <a:pt x="23374" y="25125"/>
                          </a:cubicBezTo>
                          <a:cubicBezTo>
                            <a:pt x="23386" y="25162"/>
                            <a:pt x="23423" y="25211"/>
                            <a:pt x="23447" y="25235"/>
                          </a:cubicBezTo>
                          <a:cubicBezTo>
                            <a:pt x="23509" y="25333"/>
                            <a:pt x="23582" y="25431"/>
                            <a:pt x="23545" y="25541"/>
                          </a:cubicBezTo>
                          <a:cubicBezTo>
                            <a:pt x="23435" y="25798"/>
                            <a:pt x="23068" y="25774"/>
                            <a:pt x="22750" y="25762"/>
                          </a:cubicBezTo>
                          <a:cubicBezTo>
                            <a:pt x="22652" y="25762"/>
                            <a:pt x="22578" y="25737"/>
                            <a:pt x="22480" y="25737"/>
                          </a:cubicBezTo>
                          <a:cubicBezTo>
                            <a:pt x="21439" y="25737"/>
                            <a:pt x="20435" y="25272"/>
                            <a:pt x="19897" y="24537"/>
                          </a:cubicBezTo>
                          <a:lnTo>
                            <a:pt x="19762" y="24353"/>
                          </a:lnTo>
                          <a:lnTo>
                            <a:pt x="19750" y="24317"/>
                          </a:lnTo>
                          <a:cubicBezTo>
                            <a:pt x="19382" y="23766"/>
                            <a:pt x="18746" y="22847"/>
                            <a:pt x="17644" y="22235"/>
                          </a:cubicBezTo>
                          <a:cubicBezTo>
                            <a:pt x="16909" y="21819"/>
                            <a:pt x="16077" y="21599"/>
                            <a:pt x="15219" y="21599"/>
                          </a:cubicBezTo>
                          <a:cubicBezTo>
                            <a:pt x="13273" y="21599"/>
                            <a:pt x="11301" y="22737"/>
                            <a:pt x="9955" y="24635"/>
                          </a:cubicBezTo>
                          <a:cubicBezTo>
                            <a:pt x="7285" y="28370"/>
                            <a:pt x="6685" y="33353"/>
                            <a:pt x="8387" y="37614"/>
                          </a:cubicBezTo>
                          <a:cubicBezTo>
                            <a:pt x="8436" y="37736"/>
                            <a:pt x="8498" y="37859"/>
                            <a:pt x="8547" y="38006"/>
                          </a:cubicBezTo>
                          <a:cubicBezTo>
                            <a:pt x="8559" y="38030"/>
                            <a:pt x="8571" y="38079"/>
                            <a:pt x="8608" y="38103"/>
                          </a:cubicBezTo>
                          <a:cubicBezTo>
                            <a:pt x="8657" y="38201"/>
                            <a:pt x="8693" y="38287"/>
                            <a:pt x="8693" y="38385"/>
                          </a:cubicBezTo>
                          <a:cubicBezTo>
                            <a:pt x="8693" y="38446"/>
                            <a:pt x="8669" y="38508"/>
                            <a:pt x="8644" y="38556"/>
                          </a:cubicBezTo>
                          <a:cubicBezTo>
                            <a:pt x="8644" y="38569"/>
                            <a:pt x="8632" y="38581"/>
                            <a:pt x="8632" y="38581"/>
                          </a:cubicBezTo>
                          <a:cubicBezTo>
                            <a:pt x="8400" y="39242"/>
                            <a:pt x="8142" y="39903"/>
                            <a:pt x="7873" y="4054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3"/>
                    <p:cNvSpPr/>
                    <p:nvPr/>
                  </p:nvSpPr>
                  <p:spPr>
                    <a:xfrm>
                      <a:off x="493675" y="440375"/>
                      <a:ext cx="630900" cy="586525"/>
                    </a:xfrm>
                    <a:custGeom>
                      <a:avLst/>
                      <a:gdLst/>
                      <a:ahLst/>
                      <a:cxnLst/>
                      <a:rect l="l" t="t" r="r" b="b"/>
                      <a:pathLst>
                        <a:path w="25236" h="23461" fill="none" extrusionOk="0">
                          <a:moveTo>
                            <a:pt x="2816" y="23460"/>
                          </a:moveTo>
                          <a:lnTo>
                            <a:pt x="2767" y="23460"/>
                          </a:lnTo>
                          <a:cubicBezTo>
                            <a:pt x="1286" y="23338"/>
                            <a:pt x="1200" y="21428"/>
                            <a:pt x="1102" y="19591"/>
                          </a:cubicBezTo>
                          <a:cubicBezTo>
                            <a:pt x="1053" y="18734"/>
                            <a:pt x="1017" y="17828"/>
                            <a:pt x="833" y="17154"/>
                          </a:cubicBezTo>
                          <a:cubicBezTo>
                            <a:pt x="453" y="15869"/>
                            <a:pt x="0" y="14240"/>
                            <a:pt x="123" y="13445"/>
                          </a:cubicBezTo>
                          <a:cubicBezTo>
                            <a:pt x="172" y="13163"/>
                            <a:pt x="368" y="12502"/>
                            <a:pt x="1237" y="11326"/>
                          </a:cubicBezTo>
                          <a:cubicBezTo>
                            <a:pt x="4151" y="7420"/>
                            <a:pt x="8547" y="5400"/>
                            <a:pt x="11730" y="4408"/>
                          </a:cubicBezTo>
                          <a:cubicBezTo>
                            <a:pt x="12599" y="4127"/>
                            <a:pt x="13726" y="3576"/>
                            <a:pt x="14938" y="3000"/>
                          </a:cubicBezTo>
                          <a:cubicBezTo>
                            <a:pt x="17828" y="1592"/>
                            <a:pt x="21109" y="1"/>
                            <a:pt x="23178" y="833"/>
                          </a:cubicBezTo>
                          <a:cubicBezTo>
                            <a:pt x="23913" y="1139"/>
                            <a:pt x="24427" y="1739"/>
                            <a:pt x="24733" y="2645"/>
                          </a:cubicBezTo>
                          <a:cubicBezTo>
                            <a:pt x="25235" y="4127"/>
                            <a:pt x="23913" y="5119"/>
                            <a:pt x="22492" y="6184"/>
                          </a:cubicBezTo>
                          <a:cubicBezTo>
                            <a:pt x="21501" y="6918"/>
                            <a:pt x="20484" y="7678"/>
                            <a:pt x="20129" y="8645"/>
                          </a:cubicBezTo>
                          <a:cubicBezTo>
                            <a:pt x="19836" y="9392"/>
                            <a:pt x="19689" y="10041"/>
                            <a:pt x="19542" y="10567"/>
                          </a:cubicBezTo>
                          <a:cubicBezTo>
                            <a:pt x="19542" y="10592"/>
                            <a:pt x="19529" y="10616"/>
                            <a:pt x="19529" y="10653"/>
                          </a:cubicBezTo>
                          <a:cubicBezTo>
                            <a:pt x="19517" y="10714"/>
                            <a:pt x="19517" y="10775"/>
                            <a:pt x="19480" y="10837"/>
                          </a:cubicBezTo>
                          <a:cubicBezTo>
                            <a:pt x="19431" y="10910"/>
                            <a:pt x="19370" y="10971"/>
                            <a:pt x="19334" y="11032"/>
                          </a:cubicBezTo>
                          <a:lnTo>
                            <a:pt x="19272" y="11094"/>
                          </a:lnTo>
                          <a:cubicBezTo>
                            <a:pt x="18929" y="11473"/>
                            <a:pt x="18513" y="11963"/>
                            <a:pt x="18085" y="12563"/>
                          </a:cubicBezTo>
                          <a:cubicBezTo>
                            <a:pt x="17570" y="13298"/>
                            <a:pt x="17423" y="14302"/>
                            <a:pt x="17277" y="15281"/>
                          </a:cubicBezTo>
                          <a:cubicBezTo>
                            <a:pt x="17081" y="16628"/>
                            <a:pt x="16897" y="17901"/>
                            <a:pt x="15795" y="18465"/>
                          </a:cubicBezTo>
                          <a:cubicBezTo>
                            <a:pt x="15073" y="18832"/>
                            <a:pt x="14338" y="18452"/>
                            <a:pt x="13554" y="18060"/>
                          </a:cubicBezTo>
                          <a:cubicBezTo>
                            <a:pt x="12991" y="17767"/>
                            <a:pt x="12416" y="17473"/>
                            <a:pt x="11828" y="17473"/>
                          </a:cubicBezTo>
                          <a:cubicBezTo>
                            <a:pt x="8804" y="17473"/>
                            <a:pt x="5804" y="19138"/>
                            <a:pt x="3808" y="21942"/>
                          </a:cubicBezTo>
                          <a:cubicBezTo>
                            <a:pt x="3686" y="22113"/>
                            <a:pt x="3612" y="22370"/>
                            <a:pt x="3514" y="22603"/>
                          </a:cubicBezTo>
                          <a:cubicBezTo>
                            <a:pt x="3343" y="23019"/>
                            <a:pt x="3184" y="23460"/>
                            <a:pt x="2816" y="2346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a:off x="579075" y="560075"/>
                      <a:ext cx="386025" cy="301825"/>
                    </a:xfrm>
                    <a:custGeom>
                      <a:avLst/>
                      <a:gdLst/>
                      <a:ahLst/>
                      <a:cxnLst/>
                      <a:rect l="l" t="t" r="r" b="b"/>
                      <a:pathLst>
                        <a:path w="15441" h="12073" fill="none" extrusionOk="0">
                          <a:moveTo>
                            <a:pt x="1715" y="12073"/>
                          </a:moveTo>
                          <a:cubicBezTo>
                            <a:pt x="1408" y="12073"/>
                            <a:pt x="1090" y="12024"/>
                            <a:pt x="759" y="11901"/>
                          </a:cubicBezTo>
                          <a:lnTo>
                            <a:pt x="759" y="11901"/>
                          </a:lnTo>
                          <a:cubicBezTo>
                            <a:pt x="662" y="11864"/>
                            <a:pt x="662" y="11730"/>
                            <a:pt x="662" y="11620"/>
                          </a:cubicBezTo>
                          <a:cubicBezTo>
                            <a:pt x="662" y="11558"/>
                            <a:pt x="662" y="11497"/>
                            <a:pt x="637" y="11448"/>
                          </a:cubicBezTo>
                          <a:cubicBezTo>
                            <a:pt x="600" y="11289"/>
                            <a:pt x="539" y="11093"/>
                            <a:pt x="453" y="10897"/>
                          </a:cubicBezTo>
                          <a:cubicBezTo>
                            <a:pt x="257" y="10334"/>
                            <a:pt x="0" y="9636"/>
                            <a:pt x="74" y="9195"/>
                          </a:cubicBezTo>
                          <a:cubicBezTo>
                            <a:pt x="86" y="9073"/>
                            <a:pt x="196" y="8938"/>
                            <a:pt x="355" y="8754"/>
                          </a:cubicBezTo>
                          <a:cubicBezTo>
                            <a:pt x="392" y="8693"/>
                            <a:pt x="453" y="8620"/>
                            <a:pt x="502" y="8534"/>
                          </a:cubicBezTo>
                          <a:cubicBezTo>
                            <a:pt x="2865" y="5351"/>
                            <a:pt x="6600" y="3673"/>
                            <a:pt x="9306" y="2816"/>
                          </a:cubicBezTo>
                          <a:cubicBezTo>
                            <a:pt x="10408" y="2461"/>
                            <a:pt x="11657" y="1861"/>
                            <a:pt x="12979" y="1224"/>
                          </a:cubicBezTo>
                          <a:cubicBezTo>
                            <a:pt x="13175" y="1126"/>
                            <a:pt x="13408" y="931"/>
                            <a:pt x="13652" y="722"/>
                          </a:cubicBezTo>
                          <a:cubicBezTo>
                            <a:pt x="14069" y="367"/>
                            <a:pt x="14497" y="0"/>
                            <a:pt x="14828" y="49"/>
                          </a:cubicBezTo>
                          <a:cubicBezTo>
                            <a:pt x="14950" y="61"/>
                            <a:pt x="15048" y="122"/>
                            <a:pt x="15122" y="245"/>
                          </a:cubicBezTo>
                          <a:cubicBezTo>
                            <a:pt x="15440" y="698"/>
                            <a:pt x="14950" y="1126"/>
                            <a:pt x="14448" y="1579"/>
                          </a:cubicBezTo>
                          <a:cubicBezTo>
                            <a:pt x="14081" y="1910"/>
                            <a:pt x="13677" y="2253"/>
                            <a:pt x="13542" y="2645"/>
                          </a:cubicBezTo>
                          <a:cubicBezTo>
                            <a:pt x="13432" y="2951"/>
                            <a:pt x="13359" y="3245"/>
                            <a:pt x="13285" y="3514"/>
                          </a:cubicBezTo>
                          <a:cubicBezTo>
                            <a:pt x="13187" y="3857"/>
                            <a:pt x="13114" y="4175"/>
                            <a:pt x="12979" y="4420"/>
                          </a:cubicBezTo>
                          <a:cubicBezTo>
                            <a:pt x="12857" y="4665"/>
                            <a:pt x="12636" y="4910"/>
                            <a:pt x="12428" y="5155"/>
                          </a:cubicBezTo>
                          <a:cubicBezTo>
                            <a:pt x="12257" y="5351"/>
                            <a:pt x="12073" y="5571"/>
                            <a:pt x="11901" y="5804"/>
                          </a:cubicBezTo>
                          <a:cubicBezTo>
                            <a:pt x="11473" y="6391"/>
                            <a:pt x="11387" y="7175"/>
                            <a:pt x="11289" y="7861"/>
                          </a:cubicBezTo>
                          <a:cubicBezTo>
                            <a:pt x="11204" y="8644"/>
                            <a:pt x="11093" y="9391"/>
                            <a:pt x="10530" y="9722"/>
                          </a:cubicBezTo>
                          <a:cubicBezTo>
                            <a:pt x="10187" y="9918"/>
                            <a:pt x="9808" y="9746"/>
                            <a:pt x="9379" y="9563"/>
                          </a:cubicBezTo>
                          <a:cubicBezTo>
                            <a:pt x="9061" y="9428"/>
                            <a:pt x="8718" y="9293"/>
                            <a:pt x="8375" y="9293"/>
                          </a:cubicBezTo>
                          <a:cubicBezTo>
                            <a:pt x="7175" y="9293"/>
                            <a:pt x="6061" y="10003"/>
                            <a:pt x="4971" y="10701"/>
                          </a:cubicBezTo>
                          <a:cubicBezTo>
                            <a:pt x="3869" y="11411"/>
                            <a:pt x="2816" y="12073"/>
                            <a:pt x="1715" y="1207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a:off x="262575" y="279375"/>
                      <a:ext cx="1205750" cy="1327575"/>
                    </a:xfrm>
                    <a:custGeom>
                      <a:avLst/>
                      <a:gdLst/>
                      <a:ahLst/>
                      <a:cxnLst/>
                      <a:rect l="l" t="t" r="r" b="b"/>
                      <a:pathLst>
                        <a:path w="48230" h="53103" fill="none" extrusionOk="0">
                          <a:moveTo>
                            <a:pt x="19027" y="37087"/>
                          </a:moveTo>
                          <a:cubicBezTo>
                            <a:pt x="18831" y="38471"/>
                            <a:pt x="18966" y="39903"/>
                            <a:pt x="19480" y="41189"/>
                          </a:cubicBezTo>
                          <a:cubicBezTo>
                            <a:pt x="19529" y="41287"/>
                            <a:pt x="19566" y="41385"/>
                            <a:pt x="19603" y="41483"/>
                          </a:cubicBezTo>
                          <a:cubicBezTo>
                            <a:pt x="19884" y="42144"/>
                            <a:pt x="20252" y="43026"/>
                            <a:pt x="20239" y="44103"/>
                          </a:cubicBezTo>
                          <a:cubicBezTo>
                            <a:pt x="20215" y="44911"/>
                            <a:pt x="20007" y="45597"/>
                            <a:pt x="19786" y="46185"/>
                          </a:cubicBezTo>
                          <a:cubicBezTo>
                            <a:pt x="19199" y="47862"/>
                            <a:pt x="18476" y="49539"/>
                            <a:pt x="17644" y="51119"/>
                          </a:cubicBezTo>
                          <a:cubicBezTo>
                            <a:pt x="17484" y="51462"/>
                            <a:pt x="17080" y="52245"/>
                            <a:pt x="16199" y="52735"/>
                          </a:cubicBezTo>
                          <a:cubicBezTo>
                            <a:pt x="15734" y="52980"/>
                            <a:pt x="15244" y="53102"/>
                            <a:pt x="14730" y="53102"/>
                          </a:cubicBezTo>
                          <a:cubicBezTo>
                            <a:pt x="13836" y="53102"/>
                            <a:pt x="13089" y="52711"/>
                            <a:pt x="12611" y="52441"/>
                          </a:cubicBezTo>
                          <a:cubicBezTo>
                            <a:pt x="11007" y="51486"/>
                            <a:pt x="7677" y="49539"/>
                            <a:pt x="7371" y="45976"/>
                          </a:cubicBezTo>
                          <a:cubicBezTo>
                            <a:pt x="7297" y="45144"/>
                            <a:pt x="7420" y="44372"/>
                            <a:pt x="7530" y="43760"/>
                          </a:cubicBezTo>
                          <a:cubicBezTo>
                            <a:pt x="7579" y="43442"/>
                            <a:pt x="7640" y="43148"/>
                            <a:pt x="7640" y="42903"/>
                          </a:cubicBezTo>
                          <a:cubicBezTo>
                            <a:pt x="7677" y="41740"/>
                            <a:pt x="6967" y="40430"/>
                            <a:pt x="6196" y="39034"/>
                          </a:cubicBezTo>
                          <a:cubicBezTo>
                            <a:pt x="6061" y="38777"/>
                            <a:pt x="5926" y="38532"/>
                            <a:pt x="5779" y="38263"/>
                          </a:cubicBezTo>
                          <a:cubicBezTo>
                            <a:pt x="3686" y="34345"/>
                            <a:pt x="2498" y="30145"/>
                            <a:pt x="1347" y="26068"/>
                          </a:cubicBezTo>
                          <a:cubicBezTo>
                            <a:pt x="747" y="23962"/>
                            <a:pt x="0" y="21329"/>
                            <a:pt x="392" y="18623"/>
                          </a:cubicBezTo>
                          <a:cubicBezTo>
                            <a:pt x="686" y="16566"/>
                            <a:pt x="1604" y="14522"/>
                            <a:pt x="3208" y="12379"/>
                          </a:cubicBezTo>
                          <a:cubicBezTo>
                            <a:pt x="7555" y="6526"/>
                            <a:pt x="13787" y="3637"/>
                            <a:pt x="18244" y="2229"/>
                          </a:cubicBezTo>
                          <a:cubicBezTo>
                            <a:pt x="23031" y="710"/>
                            <a:pt x="28504" y="0"/>
                            <a:pt x="35422" y="0"/>
                          </a:cubicBezTo>
                          <a:lnTo>
                            <a:pt x="35728" y="0"/>
                          </a:lnTo>
                          <a:cubicBezTo>
                            <a:pt x="36377" y="0"/>
                            <a:pt x="37283" y="0"/>
                            <a:pt x="38226" y="270"/>
                          </a:cubicBezTo>
                          <a:cubicBezTo>
                            <a:pt x="39230" y="539"/>
                            <a:pt x="40050" y="1029"/>
                            <a:pt x="40711" y="1445"/>
                          </a:cubicBezTo>
                          <a:cubicBezTo>
                            <a:pt x="42903" y="2780"/>
                            <a:pt x="45621" y="4433"/>
                            <a:pt x="47237" y="7200"/>
                          </a:cubicBezTo>
                          <a:cubicBezTo>
                            <a:pt x="47948" y="8424"/>
                            <a:pt x="48229" y="9624"/>
                            <a:pt x="48058" y="10751"/>
                          </a:cubicBezTo>
                          <a:cubicBezTo>
                            <a:pt x="47654" y="13530"/>
                            <a:pt x="45119" y="14167"/>
                            <a:pt x="44029" y="14436"/>
                          </a:cubicBezTo>
                          <a:lnTo>
                            <a:pt x="43858" y="14485"/>
                          </a:lnTo>
                          <a:cubicBezTo>
                            <a:pt x="42376" y="14864"/>
                            <a:pt x="41226" y="15281"/>
                            <a:pt x="40283" y="15807"/>
                          </a:cubicBezTo>
                          <a:cubicBezTo>
                            <a:pt x="39071" y="16456"/>
                            <a:pt x="38165" y="17374"/>
                            <a:pt x="37822" y="18317"/>
                          </a:cubicBezTo>
                          <a:cubicBezTo>
                            <a:pt x="37712" y="18587"/>
                            <a:pt x="37638" y="18905"/>
                            <a:pt x="37540" y="19260"/>
                          </a:cubicBezTo>
                          <a:cubicBezTo>
                            <a:pt x="37393" y="19872"/>
                            <a:pt x="37185" y="20644"/>
                            <a:pt x="36818" y="21378"/>
                          </a:cubicBezTo>
                          <a:cubicBezTo>
                            <a:pt x="36389" y="22211"/>
                            <a:pt x="35814" y="22909"/>
                            <a:pt x="35336" y="23435"/>
                          </a:cubicBezTo>
                          <a:cubicBezTo>
                            <a:pt x="35091" y="23717"/>
                            <a:pt x="34859" y="23974"/>
                            <a:pt x="34700" y="24219"/>
                          </a:cubicBezTo>
                          <a:cubicBezTo>
                            <a:pt x="33965" y="25260"/>
                            <a:pt x="33744" y="26704"/>
                            <a:pt x="34161" y="27904"/>
                          </a:cubicBezTo>
                          <a:cubicBezTo>
                            <a:pt x="34234" y="28137"/>
                            <a:pt x="34344" y="28382"/>
                            <a:pt x="34455" y="28663"/>
                          </a:cubicBezTo>
                          <a:cubicBezTo>
                            <a:pt x="34920" y="29790"/>
                            <a:pt x="35557" y="31357"/>
                            <a:pt x="35006" y="33108"/>
                          </a:cubicBezTo>
                          <a:cubicBezTo>
                            <a:pt x="34589" y="34418"/>
                            <a:pt x="33598" y="35496"/>
                            <a:pt x="32141" y="36230"/>
                          </a:cubicBezTo>
                          <a:cubicBezTo>
                            <a:pt x="30977" y="36818"/>
                            <a:pt x="29655" y="37136"/>
                            <a:pt x="28296" y="37136"/>
                          </a:cubicBezTo>
                          <a:cubicBezTo>
                            <a:pt x="25602" y="37136"/>
                            <a:pt x="22982" y="35912"/>
                            <a:pt x="21366" y="33904"/>
                          </a:cubicBezTo>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3" name="Google Shape;33;p3"/>
                  <p:cNvSpPr/>
                  <p:nvPr/>
                </p:nvSpPr>
                <p:spPr>
                  <a:xfrm>
                    <a:off x="-462625" y="1940000"/>
                    <a:ext cx="180502" cy="215402"/>
                  </a:xfrm>
                  <a:custGeom>
                    <a:avLst/>
                    <a:gdLst/>
                    <a:ahLst/>
                    <a:cxnLst/>
                    <a:rect l="l" t="t" r="r" b="b"/>
                    <a:pathLst>
                      <a:path w="6553" h="10336" extrusionOk="0">
                        <a:moveTo>
                          <a:pt x="0" y="10336"/>
                        </a:moveTo>
                        <a:cubicBezTo>
                          <a:pt x="283" y="6392"/>
                          <a:pt x="3463" y="-2023"/>
                          <a:pt x="6553" y="446"/>
                        </a:cubicBezTo>
                      </a:path>
                    </a:pathLst>
                  </a:custGeom>
                  <a:noFill/>
                  <a:ln w="9525" cap="flat" cmpd="sng">
                    <a:solidFill>
                      <a:schemeClr val="accent4"/>
                    </a:solidFill>
                    <a:prstDash val="dashDot"/>
                    <a:round/>
                    <a:headEnd type="none" w="med" len="med"/>
                    <a:tailEnd type="none" w="med" len="med"/>
                  </a:ln>
                </p:spPr>
              </p:sp>
            </p:grpSp>
            <p:sp>
              <p:nvSpPr>
                <p:cNvPr id="34" name="Google Shape;34;p3"/>
                <p:cNvSpPr/>
                <p:nvPr/>
              </p:nvSpPr>
              <p:spPr>
                <a:xfrm rot="619122">
                  <a:off x="-2496702" y="3577729"/>
                  <a:ext cx="4820981" cy="2831291"/>
                </a:xfrm>
                <a:custGeom>
                  <a:avLst/>
                  <a:gdLst/>
                  <a:ahLst/>
                  <a:cxnLst/>
                  <a:rect l="l" t="t" r="r" b="b"/>
                  <a:pathLst>
                    <a:path w="80237" h="47122" extrusionOk="0">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5" name="Google Shape;35;p3"/>
                <p:cNvGrpSpPr/>
                <p:nvPr/>
              </p:nvGrpSpPr>
              <p:grpSpPr>
                <a:xfrm>
                  <a:off x="-1890669" y="-592228"/>
                  <a:ext cx="3608930" cy="3973565"/>
                  <a:chOff x="-1890669" y="-592228"/>
                  <a:chExt cx="3608930" cy="3973565"/>
                </a:xfrm>
              </p:grpSpPr>
              <p:grpSp>
                <p:nvGrpSpPr>
                  <p:cNvPr id="36" name="Google Shape;36;p3"/>
                  <p:cNvGrpSpPr/>
                  <p:nvPr/>
                </p:nvGrpSpPr>
                <p:grpSpPr>
                  <a:xfrm>
                    <a:off x="-1890669" y="-592228"/>
                    <a:ext cx="3608930" cy="3973565"/>
                    <a:chOff x="262575" y="279375"/>
                    <a:chExt cx="1205750" cy="1327575"/>
                  </a:xfrm>
                </p:grpSpPr>
                <p:sp>
                  <p:nvSpPr>
                    <p:cNvPr id="37" name="Google Shape;37;p3"/>
                    <p:cNvSpPr/>
                    <p:nvPr/>
                  </p:nvSpPr>
                  <p:spPr>
                    <a:xfrm>
                      <a:off x="321025" y="335700"/>
                      <a:ext cx="1088525" cy="1213400"/>
                    </a:xfrm>
                    <a:custGeom>
                      <a:avLst/>
                      <a:gdLst/>
                      <a:ahLst/>
                      <a:cxnLst/>
                      <a:rect l="l" t="t" r="r" b="b"/>
                      <a:pathLst>
                        <a:path w="43541" h="48536" fill="none" extrusionOk="0">
                          <a:moveTo>
                            <a:pt x="12392" y="48535"/>
                          </a:moveTo>
                          <a:cubicBezTo>
                            <a:pt x="12061" y="48535"/>
                            <a:pt x="11730" y="48364"/>
                            <a:pt x="11437" y="48205"/>
                          </a:cubicBezTo>
                          <a:cubicBezTo>
                            <a:pt x="9404" y="47005"/>
                            <a:pt x="7506" y="45609"/>
                            <a:pt x="7335" y="43527"/>
                          </a:cubicBezTo>
                          <a:cubicBezTo>
                            <a:pt x="7286" y="42976"/>
                            <a:pt x="7384" y="42413"/>
                            <a:pt x="7470" y="41875"/>
                          </a:cubicBezTo>
                          <a:cubicBezTo>
                            <a:pt x="7531" y="41507"/>
                            <a:pt x="7592" y="41128"/>
                            <a:pt x="7616" y="40748"/>
                          </a:cubicBezTo>
                          <a:cubicBezTo>
                            <a:pt x="7690" y="38936"/>
                            <a:pt x="6772" y="37271"/>
                            <a:pt x="5878" y="35667"/>
                          </a:cubicBezTo>
                          <a:cubicBezTo>
                            <a:pt x="5743" y="35422"/>
                            <a:pt x="5608" y="35177"/>
                            <a:pt x="5474" y="34920"/>
                          </a:cubicBezTo>
                          <a:cubicBezTo>
                            <a:pt x="3490" y="31222"/>
                            <a:pt x="2327" y="27121"/>
                            <a:pt x="1213" y="23178"/>
                          </a:cubicBezTo>
                          <a:cubicBezTo>
                            <a:pt x="650" y="21170"/>
                            <a:pt x="1" y="18893"/>
                            <a:pt x="331" y="16676"/>
                          </a:cubicBezTo>
                          <a:cubicBezTo>
                            <a:pt x="576" y="14999"/>
                            <a:pt x="1348" y="13309"/>
                            <a:pt x="2719" y="11473"/>
                          </a:cubicBezTo>
                          <a:cubicBezTo>
                            <a:pt x="6698" y="6122"/>
                            <a:pt x="12465" y="3453"/>
                            <a:pt x="16591" y="2131"/>
                          </a:cubicBezTo>
                          <a:cubicBezTo>
                            <a:pt x="21219" y="674"/>
                            <a:pt x="26558" y="0"/>
                            <a:pt x="33366" y="25"/>
                          </a:cubicBezTo>
                          <a:cubicBezTo>
                            <a:pt x="33929" y="25"/>
                            <a:pt x="34639" y="25"/>
                            <a:pt x="35276" y="208"/>
                          </a:cubicBezTo>
                          <a:cubicBezTo>
                            <a:pt x="35973" y="392"/>
                            <a:pt x="36586" y="772"/>
                            <a:pt x="37173" y="1127"/>
                          </a:cubicBezTo>
                          <a:cubicBezTo>
                            <a:pt x="39243" y="2376"/>
                            <a:pt x="41606" y="3820"/>
                            <a:pt x="42916" y="6085"/>
                          </a:cubicBezTo>
                          <a:cubicBezTo>
                            <a:pt x="43381" y="6857"/>
                            <a:pt x="43540" y="7530"/>
                            <a:pt x="43467" y="8167"/>
                          </a:cubicBezTo>
                          <a:cubicBezTo>
                            <a:pt x="43283" y="9416"/>
                            <a:pt x="42169" y="9710"/>
                            <a:pt x="41177" y="9955"/>
                          </a:cubicBezTo>
                          <a:lnTo>
                            <a:pt x="41006" y="10004"/>
                          </a:lnTo>
                          <a:cubicBezTo>
                            <a:pt x="39316" y="10432"/>
                            <a:pt x="38006" y="10922"/>
                            <a:pt x="36892" y="11534"/>
                          </a:cubicBezTo>
                          <a:lnTo>
                            <a:pt x="36892" y="11534"/>
                          </a:lnTo>
                          <a:cubicBezTo>
                            <a:pt x="35178" y="12465"/>
                            <a:pt x="33929" y="13775"/>
                            <a:pt x="33366" y="15232"/>
                          </a:cubicBezTo>
                          <a:cubicBezTo>
                            <a:pt x="33219" y="15611"/>
                            <a:pt x="33108" y="16028"/>
                            <a:pt x="33010" y="16432"/>
                          </a:cubicBezTo>
                          <a:cubicBezTo>
                            <a:pt x="32876" y="16983"/>
                            <a:pt x="32729" y="17558"/>
                            <a:pt x="32459" y="18085"/>
                          </a:cubicBezTo>
                          <a:cubicBezTo>
                            <a:pt x="32153" y="18672"/>
                            <a:pt x="31725" y="19186"/>
                            <a:pt x="31296" y="19688"/>
                          </a:cubicBezTo>
                          <a:cubicBezTo>
                            <a:pt x="31039" y="19995"/>
                            <a:pt x="30770" y="20313"/>
                            <a:pt x="30525" y="20656"/>
                          </a:cubicBezTo>
                          <a:cubicBezTo>
                            <a:pt x="29362" y="22284"/>
                            <a:pt x="29031" y="24513"/>
                            <a:pt x="29680" y="26410"/>
                          </a:cubicBezTo>
                          <a:cubicBezTo>
                            <a:pt x="29766" y="26692"/>
                            <a:pt x="29913" y="26998"/>
                            <a:pt x="30011" y="27280"/>
                          </a:cubicBezTo>
                          <a:cubicBezTo>
                            <a:pt x="30402" y="28223"/>
                            <a:pt x="30807" y="29190"/>
                            <a:pt x="30500" y="30157"/>
                          </a:cubicBezTo>
                          <a:cubicBezTo>
                            <a:pt x="30231" y="31039"/>
                            <a:pt x="29423" y="31614"/>
                            <a:pt x="28786" y="31932"/>
                          </a:cubicBezTo>
                          <a:cubicBezTo>
                            <a:pt x="26080" y="33304"/>
                            <a:pt x="22419" y="32422"/>
                            <a:pt x="20644" y="29961"/>
                          </a:cubicBezTo>
                          <a:cubicBezTo>
                            <a:pt x="20583" y="29863"/>
                            <a:pt x="20509" y="29753"/>
                            <a:pt x="20448" y="29667"/>
                          </a:cubicBezTo>
                          <a:cubicBezTo>
                            <a:pt x="20179" y="29263"/>
                            <a:pt x="19897" y="28859"/>
                            <a:pt x="19481" y="28627"/>
                          </a:cubicBezTo>
                          <a:cubicBezTo>
                            <a:pt x="18379" y="28002"/>
                            <a:pt x="17020" y="28933"/>
                            <a:pt x="16224" y="30047"/>
                          </a:cubicBezTo>
                          <a:cubicBezTo>
                            <a:pt x="14253" y="32814"/>
                            <a:pt x="13787" y="36646"/>
                            <a:pt x="15061" y="39793"/>
                          </a:cubicBezTo>
                          <a:lnTo>
                            <a:pt x="15195" y="40124"/>
                          </a:lnTo>
                          <a:cubicBezTo>
                            <a:pt x="15428" y="40675"/>
                            <a:pt x="15661" y="41226"/>
                            <a:pt x="15661" y="41838"/>
                          </a:cubicBezTo>
                          <a:cubicBezTo>
                            <a:pt x="15661" y="42291"/>
                            <a:pt x="15502" y="42719"/>
                            <a:pt x="15355" y="43160"/>
                          </a:cubicBezTo>
                          <a:cubicBezTo>
                            <a:pt x="14791" y="44752"/>
                            <a:pt x="14093" y="46331"/>
                            <a:pt x="13334" y="47837"/>
                          </a:cubicBezTo>
                          <a:cubicBezTo>
                            <a:pt x="13200" y="48094"/>
                            <a:pt x="13053" y="48339"/>
                            <a:pt x="12832" y="48462"/>
                          </a:cubicBezTo>
                          <a:cubicBezTo>
                            <a:pt x="12649" y="48511"/>
                            <a:pt x="12526" y="48535"/>
                            <a:pt x="12392" y="485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3"/>
                    <p:cNvSpPr/>
                    <p:nvPr/>
                  </p:nvSpPr>
                  <p:spPr>
                    <a:xfrm>
                      <a:off x="408275" y="421100"/>
                      <a:ext cx="903000" cy="1014725"/>
                    </a:xfrm>
                    <a:custGeom>
                      <a:avLst/>
                      <a:gdLst/>
                      <a:ahLst/>
                      <a:cxnLst/>
                      <a:rect l="l" t="t" r="r" b="b"/>
                      <a:pathLst>
                        <a:path w="36120" h="40589" fill="none" extrusionOk="0">
                          <a:moveTo>
                            <a:pt x="7824" y="40589"/>
                          </a:moveTo>
                          <a:lnTo>
                            <a:pt x="7800" y="40552"/>
                          </a:lnTo>
                          <a:cubicBezTo>
                            <a:pt x="7322" y="40148"/>
                            <a:pt x="7224" y="39916"/>
                            <a:pt x="7224" y="39830"/>
                          </a:cubicBezTo>
                          <a:cubicBezTo>
                            <a:pt x="7212" y="39683"/>
                            <a:pt x="7273" y="39291"/>
                            <a:pt x="7334" y="38997"/>
                          </a:cubicBezTo>
                          <a:cubicBezTo>
                            <a:pt x="7408" y="38556"/>
                            <a:pt x="7494" y="38054"/>
                            <a:pt x="7518" y="37479"/>
                          </a:cubicBezTo>
                          <a:cubicBezTo>
                            <a:pt x="7640" y="34712"/>
                            <a:pt x="6392" y="32435"/>
                            <a:pt x="5375" y="30610"/>
                          </a:cubicBezTo>
                          <a:lnTo>
                            <a:pt x="5363" y="30586"/>
                          </a:lnTo>
                          <a:cubicBezTo>
                            <a:pt x="5241" y="30353"/>
                            <a:pt x="5118" y="30120"/>
                            <a:pt x="4996" y="29912"/>
                          </a:cubicBezTo>
                          <a:cubicBezTo>
                            <a:pt x="3184" y="26545"/>
                            <a:pt x="2082" y="22627"/>
                            <a:pt x="1016" y="18844"/>
                          </a:cubicBezTo>
                          <a:cubicBezTo>
                            <a:pt x="502" y="17081"/>
                            <a:pt x="0" y="15256"/>
                            <a:pt x="221" y="13750"/>
                          </a:cubicBezTo>
                          <a:cubicBezTo>
                            <a:pt x="368" y="12661"/>
                            <a:pt x="955" y="11448"/>
                            <a:pt x="1959" y="10089"/>
                          </a:cubicBezTo>
                          <a:cubicBezTo>
                            <a:pt x="5412" y="5461"/>
                            <a:pt x="10493" y="3122"/>
                            <a:pt x="14130" y="1959"/>
                          </a:cubicBezTo>
                          <a:cubicBezTo>
                            <a:pt x="18354" y="625"/>
                            <a:pt x="23239" y="0"/>
                            <a:pt x="29508" y="0"/>
                          </a:cubicBezTo>
                          <a:lnTo>
                            <a:pt x="29594" y="0"/>
                          </a:lnTo>
                          <a:lnTo>
                            <a:pt x="29876" y="0"/>
                          </a:lnTo>
                          <a:cubicBezTo>
                            <a:pt x="30182" y="0"/>
                            <a:pt x="30696" y="0"/>
                            <a:pt x="30904" y="61"/>
                          </a:cubicBezTo>
                          <a:cubicBezTo>
                            <a:pt x="31137" y="123"/>
                            <a:pt x="31577" y="404"/>
                            <a:pt x="31933" y="612"/>
                          </a:cubicBezTo>
                          <a:cubicBezTo>
                            <a:pt x="32312" y="845"/>
                            <a:pt x="32826" y="1053"/>
                            <a:pt x="33365" y="1286"/>
                          </a:cubicBezTo>
                          <a:cubicBezTo>
                            <a:pt x="34712" y="1849"/>
                            <a:pt x="36120" y="2437"/>
                            <a:pt x="35814" y="3490"/>
                          </a:cubicBezTo>
                          <a:cubicBezTo>
                            <a:pt x="35520" y="4506"/>
                            <a:pt x="34443" y="4616"/>
                            <a:pt x="33377" y="4739"/>
                          </a:cubicBezTo>
                          <a:cubicBezTo>
                            <a:pt x="32765" y="4800"/>
                            <a:pt x="32190" y="4886"/>
                            <a:pt x="31761" y="5106"/>
                          </a:cubicBezTo>
                          <a:cubicBezTo>
                            <a:pt x="29337" y="6428"/>
                            <a:pt x="27537" y="8375"/>
                            <a:pt x="26692" y="10604"/>
                          </a:cubicBezTo>
                          <a:cubicBezTo>
                            <a:pt x="26484" y="11167"/>
                            <a:pt x="26337" y="11705"/>
                            <a:pt x="26215" y="12171"/>
                          </a:cubicBezTo>
                          <a:cubicBezTo>
                            <a:pt x="26129" y="12550"/>
                            <a:pt x="26019" y="12942"/>
                            <a:pt x="25933" y="13126"/>
                          </a:cubicBezTo>
                          <a:cubicBezTo>
                            <a:pt x="25823" y="13346"/>
                            <a:pt x="25517" y="13701"/>
                            <a:pt x="25223" y="14032"/>
                          </a:cubicBezTo>
                          <a:cubicBezTo>
                            <a:pt x="24917" y="14387"/>
                            <a:pt x="24586" y="14779"/>
                            <a:pt x="24243" y="15244"/>
                          </a:cubicBezTo>
                          <a:cubicBezTo>
                            <a:pt x="22456" y="17766"/>
                            <a:pt x="21966" y="21133"/>
                            <a:pt x="22958" y="24060"/>
                          </a:cubicBezTo>
                          <a:cubicBezTo>
                            <a:pt x="23092" y="24451"/>
                            <a:pt x="23239" y="24807"/>
                            <a:pt x="23374" y="25125"/>
                          </a:cubicBezTo>
                          <a:cubicBezTo>
                            <a:pt x="23386" y="25162"/>
                            <a:pt x="23423" y="25211"/>
                            <a:pt x="23447" y="25235"/>
                          </a:cubicBezTo>
                          <a:cubicBezTo>
                            <a:pt x="23509" y="25333"/>
                            <a:pt x="23582" y="25431"/>
                            <a:pt x="23545" y="25541"/>
                          </a:cubicBezTo>
                          <a:cubicBezTo>
                            <a:pt x="23435" y="25798"/>
                            <a:pt x="23068" y="25774"/>
                            <a:pt x="22750" y="25762"/>
                          </a:cubicBezTo>
                          <a:cubicBezTo>
                            <a:pt x="22652" y="25762"/>
                            <a:pt x="22578" y="25737"/>
                            <a:pt x="22480" y="25737"/>
                          </a:cubicBezTo>
                          <a:cubicBezTo>
                            <a:pt x="21439" y="25737"/>
                            <a:pt x="20435" y="25272"/>
                            <a:pt x="19897" y="24537"/>
                          </a:cubicBezTo>
                          <a:lnTo>
                            <a:pt x="19762" y="24353"/>
                          </a:lnTo>
                          <a:lnTo>
                            <a:pt x="19750" y="24317"/>
                          </a:lnTo>
                          <a:cubicBezTo>
                            <a:pt x="19382" y="23766"/>
                            <a:pt x="18746" y="22847"/>
                            <a:pt x="17644" y="22235"/>
                          </a:cubicBezTo>
                          <a:cubicBezTo>
                            <a:pt x="16909" y="21819"/>
                            <a:pt x="16077" y="21599"/>
                            <a:pt x="15219" y="21599"/>
                          </a:cubicBezTo>
                          <a:cubicBezTo>
                            <a:pt x="13273" y="21599"/>
                            <a:pt x="11301" y="22737"/>
                            <a:pt x="9955" y="24635"/>
                          </a:cubicBezTo>
                          <a:cubicBezTo>
                            <a:pt x="7285" y="28370"/>
                            <a:pt x="6685" y="33353"/>
                            <a:pt x="8387" y="37614"/>
                          </a:cubicBezTo>
                          <a:cubicBezTo>
                            <a:pt x="8436" y="37736"/>
                            <a:pt x="8498" y="37859"/>
                            <a:pt x="8547" y="38006"/>
                          </a:cubicBezTo>
                          <a:cubicBezTo>
                            <a:pt x="8559" y="38030"/>
                            <a:pt x="8571" y="38079"/>
                            <a:pt x="8608" y="38103"/>
                          </a:cubicBezTo>
                          <a:cubicBezTo>
                            <a:pt x="8657" y="38201"/>
                            <a:pt x="8693" y="38287"/>
                            <a:pt x="8693" y="38385"/>
                          </a:cubicBezTo>
                          <a:cubicBezTo>
                            <a:pt x="8693" y="38446"/>
                            <a:pt x="8669" y="38508"/>
                            <a:pt x="8644" y="38556"/>
                          </a:cubicBezTo>
                          <a:cubicBezTo>
                            <a:pt x="8644" y="38569"/>
                            <a:pt x="8632" y="38581"/>
                            <a:pt x="8632" y="38581"/>
                          </a:cubicBezTo>
                          <a:cubicBezTo>
                            <a:pt x="8400" y="39242"/>
                            <a:pt x="8142" y="39903"/>
                            <a:pt x="7873" y="4054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3"/>
                    <p:cNvSpPr/>
                    <p:nvPr/>
                  </p:nvSpPr>
                  <p:spPr>
                    <a:xfrm>
                      <a:off x="493675" y="440375"/>
                      <a:ext cx="630900" cy="586525"/>
                    </a:xfrm>
                    <a:custGeom>
                      <a:avLst/>
                      <a:gdLst/>
                      <a:ahLst/>
                      <a:cxnLst/>
                      <a:rect l="l" t="t" r="r" b="b"/>
                      <a:pathLst>
                        <a:path w="25236" h="23461" fill="none" extrusionOk="0">
                          <a:moveTo>
                            <a:pt x="2816" y="23460"/>
                          </a:moveTo>
                          <a:lnTo>
                            <a:pt x="2767" y="23460"/>
                          </a:lnTo>
                          <a:cubicBezTo>
                            <a:pt x="1286" y="23338"/>
                            <a:pt x="1200" y="21428"/>
                            <a:pt x="1102" y="19591"/>
                          </a:cubicBezTo>
                          <a:cubicBezTo>
                            <a:pt x="1053" y="18734"/>
                            <a:pt x="1017" y="17828"/>
                            <a:pt x="833" y="17154"/>
                          </a:cubicBezTo>
                          <a:cubicBezTo>
                            <a:pt x="453" y="15869"/>
                            <a:pt x="0" y="14240"/>
                            <a:pt x="123" y="13445"/>
                          </a:cubicBezTo>
                          <a:cubicBezTo>
                            <a:pt x="172" y="13163"/>
                            <a:pt x="368" y="12502"/>
                            <a:pt x="1237" y="11326"/>
                          </a:cubicBezTo>
                          <a:cubicBezTo>
                            <a:pt x="4151" y="7420"/>
                            <a:pt x="8547" y="5400"/>
                            <a:pt x="11730" y="4408"/>
                          </a:cubicBezTo>
                          <a:cubicBezTo>
                            <a:pt x="12599" y="4127"/>
                            <a:pt x="13726" y="3576"/>
                            <a:pt x="14938" y="3000"/>
                          </a:cubicBezTo>
                          <a:cubicBezTo>
                            <a:pt x="17828" y="1592"/>
                            <a:pt x="21109" y="1"/>
                            <a:pt x="23178" y="833"/>
                          </a:cubicBezTo>
                          <a:cubicBezTo>
                            <a:pt x="23913" y="1139"/>
                            <a:pt x="24427" y="1739"/>
                            <a:pt x="24733" y="2645"/>
                          </a:cubicBezTo>
                          <a:cubicBezTo>
                            <a:pt x="25235" y="4127"/>
                            <a:pt x="23913" y="5119"/>
                            <a:pt x="22492" y="6184"/>
                          </a:cubicBezTo>
                          <a:cubicBezTo>
                            <a:pt x="21501" y="6918"/>
                            <a:pt x="20484" y="7678"/>
                            <a:pt x="20129" y="8645"/>
                          </a:cubicBezTo>
                          <a:cubicBezTo>
                            <a:pt x="19836" y="9392"/>
                            <a:pt x="19689" y="10041"/>
                            <a:pt x="19542" y="10567"/>
                          </a:cubicBezTo>
                          <a:cubicBezTo>
                            <a:pt x="19542" y="10592"/>
                            <a:pt x="19529" y="10616"/>
                            <a:pt x="19529" y="10653"/>
                          </a:cubicBezTo>
                          <a:cubicBezTo>
                            <a:pt x="19517" y="10714"/>
                            <a:pt x="19517" y="10775"/>
                            <a:pt x="19480" y="10837"/>
                          </a:cubicBezTo>
                          <a:cubicBezTo>
                            <a:pt x="19431" y="10910"/>
                            <a:pt x="19370" y="10971"/>
                            <a:pt x="19334" y="11032"/>
                          </a:cubicBezTo>
                          <a:lnTo>
                            <a:pt x="19272" y="11094"/>
                          </a:lnTo>
                          <a:cubicBezTo>
                            <a:pt x="18929" y="11473"/>
                            <a:pt x="18513" y="11963"/>
                            <a:pt x="18085" y="12563"/>
                          </a:cubicBezTo>
                          <a:cubicBezTo>
                            <a:pt x="17570" y="13298"/>
                            <a:pt x="17423" y="14302"/>
                            <a:pt x="17277" y="15281"/>
                          </a:cubicBezTo>
                          <a:cubicBezTo>
                            <a:pt x="17081" y="16628"/>
                            <a:pt x="16897" y="17901"/>
                            <a:pt x="15795" y="18465"/>
                          </a:cubicBezTo>
                          <a:cubicBezTo>
                            <a:pt x="15073" y="18832"/>
                            <a:pt x="14338" y="18452"/>
                            <a:pt x="13554" y="18060"/>
                          </a:cubicBezTo>
                          <a:cubicBezTo>
                            <a:pt x="12991" y="17767"/>
                            <a:pt x="12416" y="17473"/>
                            <a:pt x="11828" y="17473"/>
                          </a:cubicBezTo>
                          <a:cubicBezTo>
                            <a:pt x="8804" y="17473"/>
                            <a:pt x="5804" y="19138"/>
                            <a:pt x="3808" y="21942"/>
                          </a:cubicBezTo>
                          <a:cubicBezTo>
                            <a:pt x="3686" y="22113"/>
                            <a:pt x="3612" y="22370"/>
                            <a:pt x="3514" y="22603"/>
                          </a:cubicBezTo>
                          <a:cubicBezTo>
                            <a:pt x="3343" y="23019"/>
                            <a:pt x="3184" y="23460"/>
                            <a:pt x="2816" y="2346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3"/>
                    <p:cNvSpPr/>
                    <p:nvPr/>
                  </p:nvSpPr>
                  <p:spPr>
                    <a:xfrm>
                      <a:off x="579075" y="560075"/>
                      <a:ext cx="386025" cy="301825"/>
                    </a:xfrm>
                    <a:custGeom>
                      <a:avLst/>
                      <a:gdLst/>
                      <a:ahLst/>
                      <a:cxnLst/>
                      <a:rect l="l" t="t" r="r" b="b"/>
                      <a:pathLst>
                        <a:path w="15441" h="12073" fill="none" extrusionOk="0">
                          <a:moveTo>
                            <a:pt x="1715" y="12073"/>
                          </a:moveTo>
                          <a:cubicBezTo>
                            <a:pt x="1408" y="12073"/>
                            <a:pt x="1090" y="12024"/>
                            <a:pt x="759" y="11901"/>
                          </a:cubicBezTo>
                          <a:lnTo>
                            <a:pt x="759" y="11901"/>
                          </a:lnTo>
                          <a:cubicBezTo>
                            <a:pt x="662" y="11864"/>
                            <a:pt x="662" y="11730"/>
                            <a:pt x="662" y="11620"/>
                          </a:cubicBezTo>
                          <a:cubicBezTo>
                            <a:pt x="662" y="11558"/>
                            <a:pt x="662" y="11497"/>
                            <a:pt x="637" y="11448"/>
                          </a:cubicBezTo>
                          <a:cubicBezTo>
                            <a:pt x="600" y="11289"/>
                            <a:pt x="539" y="11093"/>
                            <a:pt x="453" y="10897"/>
                          </a:cubicBezTo>
                          <a:cubicBezTo>
                            <a:pt x="257" y="10334"/>
                            <a:pt x="0" y="9636"/>
                            <a:pt x="74" y="9195"/>
                          </a:cubicBezTo>
                          <a:cubicBezTo>
                            <a:pt x="86" y="9073"/>
                            <a:pt x="196" y="8938"/>
                            <a:pt x="355" y="8754"/>
                          </a:cubicBezTo>
                          <a:cubicBezTo>
                            <a:pt x="392" y="8693"/>
                            <a:pt x="453" y="8620"/>
                            <a:pt x="502" y="8534"/>
                          </a:cubicBezTo>
                          <a:cubicBezTo>
                            <a:pt x="2865" y="5351"/>
                            <a:pt x="6600" y="3673"/>
                            <a:pt x="9306" y="2816"/>
                          </a:cubicBezTo>
                          <a:cubicBezTo>
                            <a:pt x="10408" y="2461"/>
                            <a:pt x="11657" y="1861"/>
                            <a:pt x="12979" y="1224"/>
                          </a:cubicBezTo>
                          <a:cubicBezTo>
                            <a:pt x="13175" y="1126"/>
                            <a:pt x="13408" y="931"/>
                            <a:pt x="13652" y="722"/>
                          </a:cubicBezTo>
                          <a:cubicBezTo>
                            <a:pt x="14069" y="367"/>
                            <a:pt x="14497" y="0"/>
                            <a:pt x="14828" y="49"/>
                          </a:cubicBezTo>
                          <a:cubicBezTo>
                            <a:pt x="14950" y="61"/>
                            <a:pt x="15048" y="122"/>
                            <a:pt x="15122" y="245"/>
                          </a:cubicBezTo>
                          <a:cubicBezTo>
                            <a:pt x="15440" y="698"/>
                            <a:pt x="14950" y="1126"/>
                            <a:pt x="14448" y="1579"/>
                          </a:cubicBezTo>
                          <a:cubicBezTo>
                            <a:pt x="14081" y="1910"/>
                            <a:pt x="13677" y="2253"/>
                            <a:pt x="13542" y="2645"/>
                          </a:cubicBezTo>
                          <a:cubicBezTo>
                            <a:pt x="13432" y="2951"/>
                            <a:pt x="13359" y="3245"/>
                            <a:pt x="13285" y="3514"/>
                          </a:cubicBezTo>
                          <a:cubicBezTo>
                            <a:pt x="13187" y="3857"/>
                            <a:pt x="13114" y="4175"/>
                            <a:pt x="12979" y="4420"/>
                          </a:cubicBezTo>
                          <a:cubicBezTo>
                            <a:pt x="12857" y="4665"/>
                            <a:pt x="12636" y="4910"/>
                            <a:pt x="12428" y="5155"/>
                          </a:cubicBezTo>
                          <a:cubicBezTo>
                            <a:pt x="12257" y="5351"/>
                            <a:pt x="12073" y="5571"/>
                            <a:pt x="11901" y="5804"/>
                          </a:cubicBezTo>
                          <a:cubicBezTo>
                            <a:pt x="11473" y="6391"/>
                            <a:pt x="11387" y="7175"/>
                            <a:pt x="11289" y="7861"/>
                          </a:cubicBezTo>
                          <a:cubicBezTo>
                            <a:pt x="11204" y="8644"/>
                            <a:pt x="11093" y="9391"/>
                            <a:pt x="10530" y="9722"/>
                          </a:cubicBezTo>
                          <a:cubicBezTo>
                            <a:pt x="10187" y="9918"/>
                            <a:pt x="9808" y="9746"/>
                            <a:pt x="9379" y="9563"/>
                          </a:cubicBezTo>
                          <a:cubicBezTo>
                            <a:pt x="9061" y="9428"/>
                            <a:pt x="8718" y="9293"/>
                            <a:pt x="8375" y="9293"/>
                          </a:cubicBezTo>
                          <a:cubicBezTo>
                            <a:pt x="7175" y="9293"/>
                            <a:pt x="6061" y="10003"/>
                            <a:pt x="4971" y="10701"/>
                          </a:cubicBezTo>
                          <a:cubicBezTo>
                            <a:pt x="3869" y="11411"/>
                            <a:pt x="2816" y="12073"/>
                            <a:pt x="1715" y="1207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3"/>
                    <p:cNvSpPr/>
                    <p:nvPr/>
                  </p:nvSpPr>
                  <p:spPr>
                    <a:xfrm>
                      <a:off x="262575" y="279375"/>
                      <a:ext cx="1205750" cy="1327575"/>
                    </a:xfrm>
                    <a:custGeom>
                      <a:avLst/>
                      <a:gdLst/>
                      <a:ahLst/>
                      <a:cxnLst/>
                      <a:rect l="l" t="t" r="r" b="b"/>
                      <a:pathLst>
                        <a:path w="48230" h="53103" fill="none" extrusionOk="0">
                          <a:moveTo>
                            <a:pt x="19027" y="37087"/>
                          </a:moveTo>
                          <a:cubicBezTo>
                            <a:pt x="18831" y="38471"/>
                            <a:pt x="18966" y="39903"/>
                            <a:pt x="19480" y="41189"/>
                          </a:cubicBezTo>
                          <a:cubicBezTo>
                            <a:pt x="19529" y="41287"/>
                            <a:pt x="19566" y="41385"/>
                            <a:pt x="19603" y="41483"/>
                          </a:cubicBezTo>
                          <a:cubicBezTo>
                            <a:pt x="19884" y="42144"/>
                            <a:pt x="20252" y="43026"/>
                            <a:pt x="20239" y="44103"/>
                          </a:cubicBezTo>
                          <a:cubicBezTo>
                            <a:pt x="20215" y="44911"/>
                            <a:pt x="20007" y="45597"/>
                            <a:pt x="19786" y="46185"/>
                          </a:cubicBezTo>
                          <a:cubicBezTo>
                            <a:pt x="19199" y="47862"/>
                            <a:pt x="18476" y="49539"/>
                            <a:pt x="17644" y="51119"/>
                          </a:cubicBezTo>
                          <a:cubicBezTo>
                            <a:pt x="17484" y="51462"/>
                            <a:pt x="17080" y="52245"/>
                            <a:pt x="16199" y="52735"/>
                          </a:cubicBezTo>
                          <a:cubicBezTo>
                            <a:pt x="15734" y="52980"/>
                            <a:pt x="15244" y="53102"/>
                            <a:pt x="14730" y="53102"/>
                          </a:cubicBezTo>
                          <a:cubicBezTo>
                            <a:pt x="13836" y="53102"/>
                            <a:pt x="13089" y="52711"/>
                            <a:pt x="12611" y="52441"/>
                          </a:cubicBezTo>
                          <a:cubicBezTo>
                            <a:pt x="11007" y="51486"/>
                            <a:pt x="7677" y="49539"/>
                            <a:pt x="7371" y="45976"/>
                          </a:cubicBezTo>
                          <a:cubicBezTo>
                            <a:pt x="7297" y="45144"/>
                            <a:pt x="7420" y="44372"/>
                            <a:pt x="7530" y="43760"/>
                          </a:cubicBezTo>
                          <a:cubicBezTo>
                            <a:pt x="7579" y="43442"/>
                            <a:pt x="7640" y="43148"/>
                            <a:pt x="7640" y="42903"/>
                          </a:cubicBezTo>
                          <a:cubicBezTo>
                            <a:pt x="7677" y="41740"/>
                            <a:pt x="6967" y="40430"/>
                            <a:pt x="6196" y="39034"/>
                          </a:cubicBezTo>
                          <a:cubicBezTo>
                            <a:pt x="6061" y="38777"/>
                            <a:pt x="5926" y="38532"/>
                            <a:pt x="5779" y="38263"/>
                          </a:cubicBezTo>
                          <a:cubicBezTo>
                            <a:pt x="3686" y="34345"/>
                            <a:pt x="2498" y="30145"/>
                            <a:pt x="1347" y="26068"/>
                          </a:cubicBezTo>
                          <a:cubicBezTo>
                            <a:pt x="747" y="23962"/>
                            <a:pt x="0" y="21329"/>
                            <a:pt x="392" y="18623"/>
                          </a:cubicBezTo>
                          <a:cubicBezTo>
                            <a:pt x="686" y="16566"/>
                            <a:pt x="1604" y="14522"/>
                            <a:pt x="3208" y="12379"/>
                          </a:cubicBezTo>
                          <a:cubicBezTo>
                            <a:pt x="7555" y="6526"/>
                            <a:pt x="13787" y="3637"/>
                            <a:pt x="18244" y="2229"/>
                          </a:cubicBezTo>
                          <a:cubicBezTo>
                            <a:pt x="23031" y="710"/>
                            <a:pt x="28504" y="0"/>
                            <a:pt x="35422" y="0"/>
                          </a:cubicBezTo>
                          <a:lnTo>
                            <a:pt x="35728" y="0"/>
                          </a:lnTo>
                          <a:cubicBezTo>
                            <a:pt x="36377" y="0"/>
                            <a:pt x="37283" y="0"/>
                            <a:pt x="38226" y="270"/>
                          </a:cubicBezTo>
                          <a:cubicBezTo>
                            <a:pt x="39230" y="539"/>
                            <a:pt x="40050" y="1029"/>
                            <a:pt x="40711" y="1445"/>
                          </a:cubicBezTo>
                          <a:cubicBezTo>
                            <a:pt x="42903" y="2780"/>
                            <a:pt x="45621" y="4433"/>
                            <a:pt x="47237" y="7200"/>
                          </a:cubicBezTo>
                          <a:cubicBezTo>
                            <a:pt x="47948" y="8424"/>
                            <a:pt x="48229" y="9624"/>
                            <a:pt x="48058" y="10751"/>
                          </a:cubicBezTo>
                          <a:cubicBezTo>
                            <a:pt x="47654" y="13530"/>
                            <a:pt x="45119" y="14167"/>
                            <a:pt x="44029" y="14436"/>
                          </a:cubicBezTo>
                          <a:lnTo>
                            <a:pt x="43858" y="14485"/>
                          </a:lnTo>
                          <a:cubicBezTo>
                            <a:pt x="42376" y="14864"/>
                            <a:pt x="41226" y="15281"/>
                            <a:pt x="40283" y="15807"/>
                          </a:cubicBezTo>
                          <a:cubicBezTo>
                            <a:pt x="39071" y="16456"/>
                            <a:pt x="38165" y="17374"/>
                            <a:pt x="37822" y="18317"/>
                          </a:cubicBezTo>
                          <a:cubicBezTo>
                            <a:pt x="37712" y="18587"/>
                            <a:pt x="37638" y="18905"/>
                            <a:pt x="37540" y="19260"/>
                          </a:cubicBezTo>
                          <a:cubicBezTo>
                            <a:pt x="37393" y="19872"/>
                            <a:pt x="37185" y="20644"/>
                            <a:pt x="36818" y="21378"/>
                          </a:cubicBezTo>
                          <a:cubicBezTo>
                            <a:pt x="36389" y="22211"/>
                            <a:pt x="35814" y="22909"/>
                            <a:pt x="35336" y="23435"/>
                          </a:cubicBezTo>
                          <a:cubicBezTo>
                            <a:pt x="35091" y="23717"/>
                            <a:pt x="34859" y="23974"/>
                            <a:pt x="34700" y="24219"/>
                          </a:cubicBezTo>
                          <a:cubicBezTo>
                            <a:pt x="33965" y="25260"/>
                            <a:pt x="33744" y="26704"/>
                            <a:pt x="34161" y="27904"/>
                          </a:cubicBezTo>
                          <a:cubicBezTo>
                            <a:pt x="34234" y="28137"/>
                            <a:pt x="34344" y="28382"/>
                            <a:pt x="34455" y="28663"/>
                          </a:cubicBezTo>
                          <a:cubicBezTo>
                            <a:pt x="34920" y="29790"/>
                            <a:pt x="35557" y="31357"/>
                            <a:pt x="35006" y="33108"/>
                          </a:cubicBezTo>
                          <a:cubicBezTo>
                            <a:pt x="34589" y="34418"/>
                            <a:pt x="33598" y="35496"/>
                            <a:pt x="32141" y="36230"/>
                          </a:cubicBezTo>
                          <a:cubicBezTo>
                            <a:pt x="30977" y="36818"/>
                            <a:pt x="29655" y="37136"/>
                            <a:pt x="28296" y="37136"/>
                          </a:cubicBezTo>
                          <a:cubicBezTo>
                            <a:pt x="25602" y="37136"/>
                            <a:pt x="22982" y="35912"/>
                            <a:pt x="21366" y="33904"/>
                          </a:cubicBezTo>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 name="Google Shape;42;p3"/>
                  <p:cNvSpPr/>
                  <p:nvPr/>
                </p:nvSpPr>
                <p:spPr>
                  <a:xfrm>
                    <a:off x="-462625" y="1940000"/>
                    <a:ext cx="180502" cy="215402"/>
                  </a:xfrm>
                  <a:custGeom>
                    <a:avLst/>
                    <a:gdLst/>
                    <a:ahLst/>
                    <a:cxnLst/>
                    <a:rect l="l" t="t" r="r" b="b"/>
                    <a:pathLst>
                      <a:path w="6553" h="10336" extrusionOk="0">
                        <a:moveTo>
                          <a:pt x="0" y="10336"/>
                        </a:moveTo>
                        <a:cubicBezTo>
                          <a:pt x="283" y="6392"/>
                          <a:pt x="3463" y="-2023"/>
                          <a:pt x="6553" y="446"/>
                        </a:cubicBezTo>
                      </a:path>
                    </a:pathLst>
                  </a:custGeom>
                  <a:noFill/>
                  <a:ln w="9525" cap="flat" cmpd="sng">
                    <a:solidFill>
                      <a:schemeClr val="accent4"/>
                    </a:solidFill>
                    <a:prstDash val="dashDot"/>
                    <a:round/>
                    <a:headEnd type="none" w="med" len="med"/>
                    <a:tailEnd type="none" w="med" len="med"/>
                  </a:ln>
                </p:spPr>
              </p:sp>
            </p:grpSp>
            <p:sp>
              <p:nvSpPr>
                <p:cNvPr id="43" name="Google Shape;43;p3"/>
                <p:cNvSpPr/>
                <p:nvPr/>
              </p:nvSpPr>
              <p:spPr>
                <a:xfrm>
                  <a:off x="713400" y="1725132"/>
                  <a:ext cx="1004838" cy="483019"/>
                </a:xfrm>
                <a:custGeom>
                  <a:avLst/>
                  <a:gdLst/>
                  <a:ahLst/>
                  <a:cxnLst/>
                  <a:rect l="l" t="t" r="r" b="b"/>
                  <a:pathLst>
                    <a:path w="19501" h="9374" extrusionOk="0">
                      <a:moveTo>
                        <a:pt x="11182" y="0"/>
                      </a:moveTo>
                      <a:cubicBezTo>
                        <a:pt x="10744" y="0"/>
                        <a:pt x="10303" y="77"/>
                        <a:pt x="9880" y="234"/>
                      </a:cubicBezTo>
                      <a:cubicBezTo>
                        <a:pt x="8964" y="604"/>
                        <a:pt x="8249" y="1366"/>
                        <a:pt x="7749" y="2223"/>
                      </a:cubicBezTo>
                      <a:cubicBezTo>
                        <a:pt x="7249" y="3080"/>
                        <a:pt x="6963" y="4044"/>
                        <a:pt x="6725" y="4997"/>
                      </a:cubicBezTo>
                      <a:cubicBezTo>
                        <a:pt x="6534" y="4698"/>
                        <a:pt x="6180" y="4547"/>
                        <a:pt x="5822" y="4547"/>
                      </a:cubicBezTo>
                      <a:cubicBezTo>
                        <a:pt x="5623" y="4547"/>
                        <a:pt x="5423" y="4594"/>
                        <a:pt x="5249" y="4687"/>
                      </a:cubicBezTo>
                      <a:cubicBezTo>
                        <a:pt x="4761" y="4949"/>
                        <a:pt x="4475" y="5485"/>
                        <a:pt x="4380" y="6021"/>
                      </a:cubicBezTo>
                      <a:cubicBezTo>
                        <a:pt x="4285" y="6569"/>
                        <a:pt x="4356" y="7128"/>
                        <a:pt x="4427" y="7676"/>
                      </a:cubicBezTo>
                      <a:cubicBezTo>
                        <a:pt x="4292" y="7956"/>
                        <a:pt x="3964" y="8044"/>
                        <a:pt x="3642" y="8044"/>
                      </a:cubicBezTo>
                      <a:cubicBezTo>
                        <a:pt x="3540" y="8044"/>
                        <a:pt x="3438" y="8035"/>
                        <a:pt x="3344" y="8021"/>
                      </a:cubicBezTo>
                      <a:cubicBezTo>
                        <a:pt x="3181" y="7997"/>
                        <a:pt x="3005" y="7973"/>
                        <a:pt x="2835" y="7973"/>
                      </a:cubicBezTo>
                      <a:cubicBezTo>
                        <a:pt x="2582" y="7973"/>
                        <a:pt x="2341" y="8026"/>
                        <a:pt x="2177" y="8212"/>
                      </a:cubicBezTo>
                      <a:cubicBezTo>
                        <a:pt x="2070" y="8331"/>
                        <a:pt x="2022" y="8485"/>
                        <a:pt x="1915" y="8604"/>
                      </a:cubicBezTo>
                      <a:cubicBezTo>
                        <a:pt x="1475" y="9128"/>
                        <a:pt x="498" y="8747"/>
                        <a:pt x="10" y="9224"/>
                      </a:cubicBezTo>
                      <a:cubicBezTo>
                        <a:pt x="1" y="9330"/>
                        <a:pt x="124" y="9373"/>
                        <a:pt x="241" y="9373"/>
                      </a:cubicBezTo>
                      <a:cubicBezTo>
                        <a:pt x="268" y="9373"/>
                        <a:pt x="295" y="9371"/>
                        <a:pt x="320" y="9366"/>
                      </a:cubicBezTo>
                      <a:lnTo>
                        <a:pt x="1189" y="9355"/>
                      </a:lnTo>
                      <a:lnTo>
                        <a:pt x="10738" y="9009"/>
                      </a:lnTo>
                      <a:cubicBezTo>
                        <a:pt x="11244" y="8985"/>
                        <a:pt x="11750" y="8974"/>
                        <a:pt x="12256" y="8974"/>
                      </a:cubicBezTo>
                      <a:cubicBezTo>
                        <a:pt x="12762" y="8974"/>
                        <a:pt x="13268" y="8985"/>
                        <a:pt x="13774" y="9009"/>
                      </a:cubicBezTo>
                      <a:cubicBezTo>
                        <a:pt x="14655" y="9081"/>
                        <a:pt x="15524" y="9224"/>
                        <a:pt x="16393" y="9224"/>
                      </a:cubicBezTo>
                      <a:cubicBezTo>
                        <a:pt x="17274" y="9224"/>
                        <a:pt x="18179" y="9057"/>
                        <a:pt x="19060" y="8902"/>
                      </a:cubicBezTo>
                      <a:cubicBezTo>
                        <a:pt x="19191" y="8878"/>
                        <a:pt x="19334" y="8843"/>
                        <a:pt x="19382" y="8724"/>
                      </a:cubicBezTo>
                      <a:cubicBezTo>
                        <a:pt x="19501" y="8497"/>
                        <a:pt x="19132" y="8331"/>
                        <a:pt x="18858" y="8319"/>
                      </a:cubicBezTo>
                      <a:lnTo>
                        <a:pt x="17977" y="8295"/>
                      </a:lnTo>
                      <a:cubicBezTo>
                        <a:pt x="17846" y="8295"/>
                        <a:pt x="17691" y="8271"/>
                        <a:pt x="17631" y="8152"/>
                      </a:cubicBezTo>
                      <a:cubicBezTo>
                        <a:pt x="17596" y="8069"/>
                        <a:pt x="17584" y="7985"/>
                        <a:pt x="17620" y="7890"/>
                      </a:cubicBezTo>
                      <a:cubicBezTo>
                        <a:pt x="17739" y="7104"/>
                        <a:pt x="17667" y="6307"/>
                        <a:pt x="17429" y="5556"/>
                      </a:cubicBezTo>
                      <a:cubicBezTo>
                        <a:pt x="17348" y="5037"/>
                        <a:pt x="16897" y="4662"/>
                        <a:pt x="16381" y="4662"/>
                      </a:cubicBezTo>
                      <a:cubicBezTo>
                        <a:pt x="16365" y="4662"/>
                        <a:pt x="16350" y="4663"/>
                        <a:pt x="16334" y="4664"/>
                      </a:cubicBezTo>
                      <a:cubicBezTo>
                        <a:pt x="16167" y="4648"/>
                        <a:pt x="15999" y="4640"/>
                        <a:pt x="15831" y="4640"/>
                      </a:cubicBezTo>
                      <a:cubicBezTo>
                        <a:pt x="15495" y="4640"/>
                        <a:pt x="15159" y="4671"/>
                        <a:pt x="14833" y="4735"/>
                      </a:cubicBezTo>
                      <a:cubicBezTo>
                        <a:pt x="15131" y="3378"/>
                        <a:pt x="14703" y="1961"/>
                        <a:pt x="13702" y="985"/>
                      </a:cubicBezTo>
                      <a:cubicBezTo>
                        <a:pt x="13009" y="339"/>
                        <a:pt x="12102" y="0"/>
                        <a:pt x="111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4" name="Google Shape;44;p3"/>
            <p:cNvSpPr/>
            <p:nvPr/>
          </p:nvSpPr>
          <p:spPr>
            <a:xfrm>
              <a:off x="8248991" y="106549"/>
              <a:ext cx="1876289" cy="901896"/>
            </a:xfrm>
            <a:custGeom>
              <a:avLst/>
              <a:gdLst/>
              <a:ahLst/>
              <a:cxnLst/>
              <a:rect l="l" t="t" r="r" b="b"/>
              <a:pathLst>
                <a:path w="19501" h="9374" extrusionOk="0">
                  <a:moveTo>
                    <a:pt x="11182" y="0"/>
                  </a:moveTo>
                  <a:cubicBezTo>
                    <a:pt x="10744" y="0"/>
                    <a:pt x="10303" y="77"/>
                    <a:pt x="9880" y="234"/>
                  </a:cubicBezTo>
                  <a:cubicBezTo>
                    <a:pt x="8964" y="604"/>
                    <a:pt x="8249" y="1366"/>
                    <a:pt x="7749" y="2223"/>
                  </a:cubicBezTo>
                  <a:cubicBezTo>
                    <a:pt x="7249" y="3080"/>
                    <a:pt x="6963" y="4044"/>
                    <a:pt x="6725" y="4997"/>
                  </a:cubicBezTo>
                  <a:cubicBezTo>
                    <a:pt x="6534" y="4698"/>
                    <a:pt x="6180" y="4547"/>
                    <a:pt x="5822" y="4547"/>
                  </a:cubicBezTo>
                  <a:cubicBezTo>
                    <a:pt x="5623" y="4547"/>
                    <a:pt x="5423" y="4594"/>
                    <a:pt x="5249" y="4687"/>
                  </a:cubicBezTo>
                  <a:cubicBezTo>
                    <a:pt x="4761" y="4949"/>
                    <a:pt x="4475" y="5485"/>
                    <a:pt x="4380" y="6021"/>
                  </a:cubicBezTo>
                  <a:cubicBezTo>
                    <a:pt x="4285" y="6569"/>
                    <a:pt x="4356" y="7128"/>
                    <a:pt x="4427" y="7676"/>
                  </a:cubicBezTo>
                  <a:cubicBezTo>
                    <a:pt x="4292" y="7956"/>
                    <a:pt x="3964" y="8044"/>
                    <a:pt x="3642" y="8044"/>
                  </a:cubicBezTo>
                  <a:cubicBezTo>
                    <a:pt x="3540" y="8044"/>
                    <a:pt x="3438" y="8035"/>
                    <a:pt x="3344" y="8021"/>
                  </a:cubicBezTo>
                  <a:cubicBezTo>
                    <a:pt x="3181" y="7997"/>
                    <a:pt x="3005" y="7973"/>
                    <a:pt x="2835" y="7973"/>
                  </a:cubicBezTo>
                  <a:cubicBezTo>
                    <a:pt x="2582" y="7973"/>
                    <a:pt x="2341" y="8026"/>
                    <a:pt x="2177" y="8212"/>
                  </a:cubicBezTo>
                  <a:cubicBezTo>
                    <a:pt x="2070" y="8331"/>
                    <a:pt x="2022" y="8485"/>
                    <a:pt x="1915" y="8604"/>
                  </a:cubicBezTo>
                  <a:cubicBezTo>
                    <a:pt x="1475" y="9128"/>
                    <a:pt x="498" y="8747"/>
                    <a:pt x="10" y="9224"/>
                  </a:cubicBezTo>
                  <a:cubicBezTo>
                    <a:pt x="1" y="9330"/>
                    <a:pt x="124" y="9373"/>
                    <a:pt x="241" y="9373"/>
                  </a:cubicBezTo>
                  <a:cubicBezTo>
                    <a:pt x="268" y="9373"/>
                    <a:pt x="295" y="9371"/>
                    <a:pt x="320" y="9366"/>
                  </a:cubicBezTo>
                  <a:lnTo>
                    <a:pt x="1189" y="9355"/>
                  </a:lnTo>
                  <a:lnTo>
                    <a:pt x="10738" y="9009"/>
                  </a:lnTo>
                  <a:cubicBezTo>
                    <a:pt x="11244" y="8985"/>
                    <a:pt x="11750" y="8974"/>
                    <a:pt x="12256" y="8974"/>
                  </a:cubicBezTo>
                  <a:cubicBezTo>
                    <a:pt x="12762" y="8974"/>
                    <a:pt x="13268" y="8985"/>
                    <a:pt x="13774" y="9009"/>
                  </a:cubicBezTo>
                  <a:cubicBezTo>
                    <a:pt x="14655" y="9081"/>
                    <a:pt x="15524" y="9224"/>
                    <a:pt x="16393" y="9224"/>
                  </a:cubicBezTo>
                  <a:cubicBezTo>
                    <a:pt x="17274" y="9224"/>
                    <a:pt x="18179" y="9057"/>
                    <a:pt x="19060" y="8902"/>
                  </a:cubicBezTo>
                  <a:cubicBezTo>
                    <a:pt x="19191" y="8878"/>
                    <a:pt x="19334" y="8843"/>
                    <a:pt x="19382" y="8724"/>
                  </a:cubicBezTo>
                  <a:cubicBezTo>
                    <a:pt x="19501" y="8497"/>
                    <a:pt x="19132" y="8331"/>
                    <a:pt x="18858" y="8319"/>
                  </a:cubicBezTo>
                  <a:lnTo>
                    <a:pt x="17977" y="8295"/>
                  </a:lnTo>
                  <a:cubicBezTo>
                    <a:pt x="17846" y="8295"/>
                    <a:pt x="17691" y="8271"/>
                    <a:pt x="17631" y="8152"/>
                  </a:cubicBezTo>
                  <a:cubicBezTo>
                    <a:pt x="17596" y="8069"/>
                    <a:pt x="17584" y="7985"/>
                    <a:pt x="17620" y="7890"/>
                  </a:cubicBezTo>
                  <a:cubicBezTo>
                    <a:pt x="17739" y="7104"/>
                    <a:pt x="17667" y="6307"/>
                    <a:pt x="17429" y="5556"/>
                  </a:cubicBezTo>
                  <a:cubicBezTo>
                    <a:pt x="17348" y="5037"/>
                    <a:pt x="16897" y="4662"/>
                    <a:pt x="16381" y="4662"/>
                  </a:cubicBezTo>
                  <a:cubicBezTo>
                    <a:pt x="16365" y="4662"/>
                    <a:pt x="16350" y="4663"/>
                    <a:pt x="16334" y="4664"/>
                  </a:cubicBezTo>
                  <a:cubicBezTo>
                    <a:pt x="16167" y="4648"/>
                    <a:pt x="15999" y="4640"/>
                    <a:pt x="15831" y="4640"/>
                  </a:cubicBezTo>
                  <a:cubicBezTo>
                    <a:pt x="15495" y="4640"/>
                    <a:pt x="15159" y="4671"/>
                    <a:pt x="14833" y="4735"/>
                  </a:cubicBezTo>
                  <a:cubicBezTo>
                    <a:pt x="15131" y="3378"/>
                    <a:pt x="14703" y="1961"/>
                    <a:pt x="13702" y="985"/>
                  </a:cubicBezTo>
                  <a:cubicBezTo>
                    <a:pt x="13009" y="339"/>
                    <a:pt x="12102" y="0"/>
                    <a:pt x="111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5713938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930"/>
        <p:cNvGrpSpPr/>
        <p:nvPr/>
      </p:nvGrpSpPr>
      <p:grpSpPr>
        <a:xfrm>
          <a:off x="0" y="0"/>
          <a:ext cx="0" cy="0"/>
          <a:chOff x="0" y="0"/>
          <a:chExt cx="0" cy="0"/>
        </a:xfrm>
      </p:grpSpPr>
      <p:grpSp>
        <p:nvGrpSpPr>
          <p:cNvPr id="931" name="Google Shape;931;p34"/>
          <p:cNvGrpSpPr/>
          <p:nvPr/>
        </p:nvGrpSpPr>
        <p:grpSpPr>
          <a:xfrm>
            <a:off x="-2152595" y="-891659"/>
            <a:ext cx="16925004" cy="9185980"/>
            <a:chOff x="-1614447" y="-668745"/>
            <a:chExt cx="12693753" cy="6889485"/>
          </a:xfrm>
        </p:grpSpPr>
        <p:grpSp>
          <p:nvGrpSpPr>
            <p:cNvPr id="932" name="Google Shape;932;p34"/>
            <p:cNvGrpSpPr/>
            <p:nvPr/>
          </p:nvGrpSpPr>
          <p:grpSpPr>
            <a:xfrm>
              <a:off x="-1614447" y="4335248"/>
              <a:ext cx="2795340" cy="1885492"/>
              <a:chOff x="965100" y="1428788"/>
              <a:chExt cx="1354200" cy="913425"/>
            </a:xfrm>
          </p:grpSpPr>
          <p:sp>
            <p:nvSpPr>
              <p:cNvPr id="933" name="Google Shape;933;p34"/>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34"/>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34"/>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34"/>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34"/>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38" name="Google Shape;938;p34"/>
            <p:cNvSpPr/>
            <p:nvPr/>
          </p:nvSpPr>
          <p:spPr>
            <a:xfrm rot="10620205">
              <a:off x="-1539537"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34"/>
            <p:cNvSpPr/>
            <p:nvPr/>
          </p:nvSpPr>
          <p:spPr>
            <a:xfrm rot="240955">
              <a:off x="7530858" y="4027551"/>
              <a:ext cx="3514632" cy="1088907"/>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71100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1"/>
        </a:solidFill>
        <a:effectLst/>
      </p:bgPr>
    </p:bg>
    <p:spTree>
      <p:nvGrpSpPr>
        <p:cNvPr id="1" name="Shape 8"/>
        <p:cNvGrpSpPr/>
        <p:nvPr/>
      </p:nvGrpSpPr>
      <p:grpSpPr>
        <a:xfrm>
          <a:off x="0" y="0"/>
          <a:ext cx="0" cy="0"/>
          <a:chOff x="0" y="0"/>
          <a:chExt cx="0" cy="0"/>
        </a:xfrm>
      </p:grpSpPr>
      <p:sp>
        <p:nvSpPr>
          <p:cNvPr id="9" name="Google Shape;9;p2"/>
          <p:cNvSpPr/>
          <p:nvPr/>
        </p:nvSpPr>
        <p:spPr>
          <a:xfrm>
            <a:off x="-387465" y="1148288"/>
            <a:ext cx="4258889" cy="4316616"/>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rgbClr val="FAD27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520333" y="-249767"/>
            <a:ext cx="5250956" cy="5749680"/>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8876400" y="1834767"/>
            <a:ext cx="3633824" cy="3984005"/>
          </a:xfrm>
          <a:custGeom>
            <a:avLst/>
            <a:gdLst/>
            <a:ahLst/>
            <a:cxnLst/>
            <a:rect l="l" t="t" r="r" b="b"/>
            <a:pathLst>
              <a:path w="92905" h="101858" extrusionOk="0">
                <a:moveTo>
                  <a:pt x="89371" y="1"/>
                </a:moveTo>
                <a:cubicBezTo>
                  <a:pt x="88352" y="1"/>
                  <a:pt x="87320" y="555"/>
                  <a:pt x="86596" y="1943"/>
                </a:cubicBezTo>
                <a:cubicBezTo>
                  <a:pt x="84603" y="5762"/>
                  <a:pt x="81782" y="6093"/>
                  <a:pt x="78959" y="7256"/>
                </a:cubicBezTo>
                <a:cubicBezTo>
                  <a:pt x="76136" y="8419"/>
                  <a:pt x="75804" y="10079"/>
                  <a:pt x="75140" y="11420"/>
                </a:cubicBezTo>
                <a:cubicBezTo>
                  <a:pt x="74699" y="12309"/>
                  <a:pt x="73891" y="13184"/>
                  <a:pt x="72181" y="13184"/>
                </a:cubicBezTo>
                <a:cubicBezTo>
                  <a:pt x="71318" y="13184"/>
                  <a:pt x="70224" y="12961"/>
                  <a:pt x="68831" y="12404"/>
                </a:cubicBezTo>
                <a:cubicBezTo>
                  <a:pt x="67230" y="11763"/>
                  <a:pt x="65703" y="11419"/>
                  <a:pt x="64202" y="11419"/>
                </a:cubicBezTo>
                <a:cubicBezTo>
                  <a:pt x="61813" y="11419"/>
                  <a:pt x="59490" y="12292"/>
                  <a:pt x="57043" y="14230"/>
                </a:cubicBezTo>
                <a:cubicBezTo>
                  <a:pt x="53057" y="17384"/>
                  <a:pt x="56710" y="20871"/>
                  <a:pt x="51730" y="21203"/>
                </a:cubicBezTo>
                <a:cubicBezTo>
                  <a:pt x="46749" y="21536"/>
                  <a:pt x="45254" y="21868"/>
                  <a:pt x="45254" y="21868"/>
                </a:cubicBezTo>
                <a:cubicBezTo>
                  <a:pt x="39278" y="22365"/>
                  <a:pt x="41105" y="26848"/>
                  <a:pt x="41270" y="30169"/>
                </a:cubicBezTo>
                <a:cubicBezTo>
                  <a:pt x="41436" y="33489"/>
                  <a:pt x="35791" y="33323"/>
                  <a:pt x="33633" y="33988"/>
                </a:cubicBezTo>
                <a:cubicBezTo>
                  <a:pt x="31475" y="34652"/>
                  <a:pt x="32969" y="36644"/>
                  <a:pt x="31475" y="37142"/>
                </a:cubicBezTo>
                <a:cubicBezTo>
                  <a:pt x="29980" y="37640"/>
                  <a:pt x="28984" y="38304"/>
                  <a:pt x="27821" y="38969"/>
                </a:cubicBezTo>
                <a:cubicBezTo>
                  <a:pt x="26659" y="39633"/>
                  <a:pt x="23505" y="38969"/>
                  <a:pt x="21679" y="41542"/>
                </a:cubicBezTo>
                <a:cubicBezTo>
                  <a:pt x="19852" y="44115"/>
                  <a:pt x="21346" y="46605"/>
                  <a:pt x="22176" y="48017"/>
                </a:cubicBezTo>
                <a:cubicBezTo>
                  <a:pt x="22945" y="49323"/>
                  <a:pt x="26838" y="51125"/>
                  <a:pt x="24789" y="51125"/>
                </a:cubicBezTo>
                <a:cubicBezTo>
                  <a:pt x="24623" y="51125"/>
                  <a:pt x="24418" y="51113"/>
                  <a:pt x="24169" y="51088"/>
                </a:cubicBezTo>
                <a:cubicBezTo>
                  <a:pt x="24046" y="51076"/>
                  <a:pt x="23927" y="51070"/>
                  <a:pt x="23810" y="51070"/>
                </a:cubicBezTo>
                <a:cubicBezTo>
                  <a:pt x="20788" y="51070"/>
                  <a:pt x="20018" y="55073"/>
                  <a:pt x="20018" y="55073"/>
                </a:cubicBezTo>
                <a:cubicBezTo>
                  <a:pt x="19841" y="55029"/>
                  <a:pt x="19684" y="55008"/>
                  <a:pt x="19544" y="55008"/>
                </a:cubicBezTo>
                <a:cubicBezTo>
                  <a:pt x="18113" y="55008"/>
                  <a:pt x="18552" y="57183"/>
                  <a:pt x="18855" y="58394"/>
                </a:cubicBezTo>
                <a:cubicBezTo>
                  <a:pt x="19188" y="59721"/>
                  <a:pt x="16198" y="60385"/>
                  <a:pt x="12474" y="63208"/>
                </a:cubicBezTo>
                <a:cubicBezTo>
                  <a:pt x="8749" y="66031"/>
                  <a:pt x="10069" y="69105"/>
                  <a:pt x="11965" y="71309"/>
                </a:cubicBezTo>
                <a:cubicBezTo>
                  <a:pt x="13861" y="73514"/>
                  <a:pt x="8963" y="74967"/>
                  <a:pt x="4482" y="78702"/>
                </a:cubicBezTo>
                <a:cubicBezTo>
                  <a:pt x="1" y="82435"/>
                  <a:pt x="11716" y="93072"/>
                  <a:pt x="11716" y="93072"/>
                </a:cubicBezTo>
                <a:cubicBezTo>
                  <a:pt x="13421" y="100139"/>
                  <a:pt x="33124" y="101857"/>
                  <a:pt x="51890" y="101857"/>
                </a:cubicBezTo>
                <a:cubicBezTo>
                  <a:pt x="69664" y="101857"/>
                  <a:pt x="86596" y="100315"/>
                  <a:pt x="86596" y="100315"/>
                </a:cubicBezTo>
                <a:cubicBezTo>
                  <a:pt x="86596" y="100315"/>
                  <a:pt x="92905" y="6591"/>
                  <a:pt x="92905" y="3603"/>
                </a:cubicBezTo>
                <a:cubicBezTo>
                  <a:pt x="92905" y="1701"/>
                  <a:pt x="91156" y="1"/>
                  <a:pt x="89371" y="1"/>
                </a:cubicBezTo>
                <a:close/>
              </a:path>
            </a:pathLst>
          </a:custGeom>
          <a:solidFill>
            <a:srgbClr val="FAD27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 name="Google Shape;12;p2"/>
          <p:cNvGrpSpPr/>
          <p:nvPr/>
        </p:nvGrpSpPr>
        <p:grpSpPr>
          <a:xfrm>
            <a:off x="-387473" y="3716683"/>
            <a:ext cx="7559256" cy="2506071"/>
            <a:chOff x="1156025" y="3122250"/>
            <a:chExt cx="4047000" cy="1341675"/>
          </a:xfrm>
        </p:grpSpPr>
        <p:sp>
          <p:nvSpPr>
            <p:cNvPr id="13" name="Google Shape;13;p2"/>
            <p:cNvSpPr/>
            <p:nvPr/>
          </p:nvSpPr>
          <p:spPr>
            <a:xfrm>
              <a:off x="2625400" y="3426850"/>
              <a:ext cx="2577625" cy="1002875"/>
            </a:xfrm>
            <a:custGeom>
              <a:avLst/>
              <a:gdLst/>
              <a:ahLst/>
              <a:cxnLst/>
              <a:rect l="l" t="t" r="r" b="b"/>
              <a:pathLst>
                <a:path w="103105" h="40115" extrusionOk="0">
                  <a:moveTo>
                    <a:pt x="54820" y="0"/>
                  </a:moveTo>
                  <a:cubicBezTo>
                    <a:pt x="54111" y="0"/>
                    <a:pt x="52785" y="470"/>
                    <a:pt x="51590" y="1140"/>
                  </a:cubicBezTo>
                  <a:cubicBezTo>
                    <a:pt x="50258" y="1887"/>
                    <a:pt x="42835" y="2759"/>
                    <a:pt x="39474" y="3879"/>
                  </a:cubicBezTo>
                  <a:cubicBezTo>
                    <a:pt x="36112" y="5000"/>
                    <a:pt x="23659" y="9235"/>
                    <a:pt x="23659" y="9235"/>
                  </a:cubicBezTo>
                  <a:cubicBezTo>
                    <a:pt x="23659" y="9235"/>
                    <a:pt x="22607" y="9024"/>
                    <a:pt x="21346" y="9024"/>
                  </a:cubicBezTo>
                  <a:cubicBezTo>
                    <a:pt x="20926" y="9024"/>
                    <a:pt x="20483" y="9048"/>
                    <a:pt x="20048" y="9110"/>
                  </a:cubicBezTo>
                  <a:cubicBezTo>
                    <a:pt x="18304" y="9360"/>
                    <a:pt x="15565" y="10107"/>
                    <a:pt x="15565" y="10107"/>
                  </a:cubicBezTo>
                  <a:cubicBezTo>
                    <a:pt x="13573" y="10107"/>
                    <a:pt x="1" y="6744"/>
                    <a:pt x="1" y="6744"/>
                  </a:cubicBezTo>
                  <a:lnTo>
                    <a:pt x="1" y="6744"/>
                  </a:lnTo>
                  <a:lnTo>
                    <a:pt x="1992" y="40115"/>
                  </a:lnTo>
                  <a:lnTo>
                    <a:pt x="100598" y="40115"/>
                  </a:lnTo>
                  <a:cubicBezTo>
                    <a:pt x="100598" y="40115"/>
                    <a:pt x="103104" y="34262"/>
                    <a:pt x="100598" y="33386"/>
                  </a:cubicBezTo>
                  <a:cubicBezTo>
                    <a:pt x="98092" y="32509"/>
                    <a:pt x="94512" y="29033"/>
                    <a:pt x="94512" y="29033"/>
                  </a:cubicBezTo>
                  <a:cubicBezTo>
                    <a:pt x="94512" y="29033"/>
                    <a:pt x="88410" y="18698"/>
                    <a:pt x="87289" y="18199"/>
                  </a:cubicBezTo>
                  <a:cubicBezTo>
                    <a:pt x="86170" y="17701"/>
                    <a:pt x="81686" y="11724"/>
                    <a:pt x="80939" y="11108"/>
                  </a:cubicBezTo>
                  <a:cubicBezTo>
                    <a:pt x="80662" y="10880"/>
                    <a:pt x="80127" y="10803"/>
                    <a:pt x="79526" y="10803"/>
                  </a:cubicBezTo>
                  <a:cubicBezTo>
                    <a:pt x="78507" y="10803"/>
                    <a:pt x="77299" y="11023"/>
                    <a:pt x="76830" y="11101"/>
                  </a:cubicBezTo>
                  <a:cubicBezTo>
                    <a:pt x="76803" y="11106"/>
                    <a:pt x="76772" y="11108"/>
                    <a:pt x="76738" y="11108"/>
                  </a:cubicBezTo>
                  <a:cubicBezTo>
                    <a:pt x="75847" y="11108"/>
                    <a:pt x="72771" y="9570"/>
                    <a:pt x="70853" y="8611"/>
                  </a:cubicBezTo>
                  <a:cubicBezTo>
                    <a:pt x="68862" y="7614"/>
                    <a:pt x="64378" y="5052"/>
                    <a:pt x="64378" y="5052"/>
                  </a:cubicBezTo>
                  <a:cubicBezTo>
                    <a:pt x="64378" y="5052"/>
                    <a:pt x="63009" y="4502"/>
                    <a:pt x="61888" y="4378"/>
                  </a:cubicBezTo>
                  <a:cubicBezTo>
                    <a:pt x="60767" y="4253"/>
                    <a:pt x="56783" y="1639"/>
                    <a:pt x="56783" y="1639"/>
                  </a:cubicBezTo>
                  <a:cubicBezTo>
                    <a:pt x="56783" y="1639"/>
                    <a:pt x="55662" y="144"/>
                    <a:pt x="55039" y="19"/>
                  </a:cubicBezTo>
                  <a:cubicBezTo>
                    <a:pt x="54975" y="7"/>
                    <a:pt x="54902" y="0"/>
                    <a:pt x="548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156025" y="3122250"/>
              <a:ext cx="2769725" cy="1341675"/>
            </a:xfrm>
            <a:custGeom>
              <a:avLst/>
              <a:gdLst/>
              <a:ahLst/>
              <a:cxnLst/>
              <a:rect l="l" t="t" r="r" b="b"/>
              <a:pathLst>
                <a:path w="110789" h="53667" extrusionOk="0">
                  <a:moveTo>
                    <a:pt x="1" y="0"/>
                  </a:moveTo>
                  <a:lnTo>
                    <a:pt x="3864" y="53172"/>
                  </a:lnTo>
                  <a:cubicBezTo>
                    <a:pt x="3864" y="53172"/>
                    <a:pt x="36750" y="53667"/>
                    <a:pt x="65973" y="53667"/>
                  </a:cubicBezTo>
                  <a:cubicBezTo>
                    <a:pt x="89575" y="53667"/>
                    <a:pt x="110788" y="53344"/>
                    <a:pt x="110357" y="52176"/>
                  </a:cubicBezTo>
                  <a:cubicBezTo>
                    <a:pt x="109393" y="49561"/>
                    <a:pt x="103105" y="44829"/>
                    <a:pt x="102482" y="44704"/>
                  </a:cubicBezTo>
                  <a:cubicBezTo>
                    <a:pt x="101858" y="44580"/>
                    <a:pt x="99367" y="42463"/>
                    <a:pt x="98372" y="41343"/>
                  </a:cubicBezTo>
                  <a:cubicBezTo>
                    <a:pt x="97376" y="40222"/>
                    <a:pt x="92768" y="36611"/>
                    <a:pt x="90651" y="36113"/>
                  </a:cubicBezTo>
                  <a:cubicBezTo>
                    <a:pt x="88535" y="35615"/>
                    <a:pt x="86043" y="32626"/>
                    <a:pt x="86043" y="32626"/>
                  </a:cubicBezTo>
                  <a:cubicBezTo>
                    <a:pt x="86043" y="32626"/>
                    <a:pt x="82558" y="29390"/>
                    <a:pt x="79196" y="28143"/>
                  </a:cubicBezTo>
                  <a:cubicBezTo>
                    <a:pt x="75834" y="26897"/>
                    <a:pt x="63257" y="17932"/>
                    <a:pt x="62261" y="17060"/>
                  </a:cubicBezTo>
                  <a:cubicBezTo>
                    <a:pt x="61264" y="16189"/>
                    <a:pt x="55786" y="8842"/>
                    <a:pt x="55038" y="7971"/>
                  </a:cubicBezTo>
                  <a:cubicBezTo>
                    <a:pt x="54790" y="7680"/>
                    <a:pt x="54458" y="7584"/>
                    <a:pt x="54126" y="7584"/>
                  </a:cubicBezTo>
                  <a:cubicBezTo>
                    <a:pt x="53462" y="7584"/>
                    <a:pt x="52798" y="7971"/>
                    <a:pt x="52798" y="7971"/>
                  </a:cubicBezTo>
                  <a:cubicBezTo>
                    <a:pt x="52798" y="7971"/>
                    <a:pt x="51801" y="6476"/>
                    <a:pt x="50929" y="6102"/>
                  </a:cubicBezTo>
                  <a:cubicBezTo>
                    <a:pt x="50057" y="5729"/>
                    <a:pt x="50929" y="4235"/>
                    <a:pt x="50929" y="4235"/>
                  </a:cubicBezTo>
                  <a:cubicBezTo>
                    <a:pt x="50929" y="4235"/>
                    <a:pt x="50307" y="3363"/>
                    <a:pt x="49560" y="3238"/>
                  </a:cubicBezTo>
                  <a:cubicBezTo>
                    <a:pt x="49521" y="3232"/>
                    <a:pt x="49475" y="3228"/>
                    <a:pt x="49423" y="3228"/>
                  </a:cubicBezTo>
                  <a:cubicBezTo>
                    <a:pt x="48482" y="3228"/>
                    <a:pt x="45575" y="4235"/>
                    <a:pt x="45575" y="4235"/>
                  </a:cubicBezTo>
                  <a:cubicBezTo>
                    <a:pt x="45575" y="4235"/>
                    <a:pt x="42835" y="2989"/>
                    <a:pt x="39598" y="1744"/>
                  </a:cubicBezTo>
                  <a:cubicBezTo>
                    <a:pt x="38620" y="1368"/>
                    <a:pt x="36531" y="1242"/>
                    <a:pt x="33911" y="1242"/>
                  </a:cubicBezTo>
                  <a:cubicBezTo>
                    <a:pt x="28543" y="1242"/>
                    <a:pt x="20949" y="1772"/>
                    <a:pt x="16144" y="1772"/>
                  </a:cubicBezTo>
                  <a:cubicBezTo>
                    <a:pt x="15528" y="1772"/>
                    <a:pt x="14958" y="1764"/>
                    <a:pt x="14444" y="1744"/>
                  </a:cubicBezTo>
                  <a:cubicBezTo>
                    <a:pt x="7969" y="1496"/>
                    <a:pt x="1" y="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 name="Google Shape;15;p2"/>
          <p:cNvSpPr/>
          <p:nvPr/>
        </p:nvSpPr>
        <p:spPr>
          <a:xfrm>
            <a:off x="-54633" y="5215033"/>
            <a:ext cx="12301255" cy="2398195"/>
          </a:xfrm>
          <a:custGeom>
            <a:avLst/>
            <a:gdLst/>
            <a:ahLst/>
            <a:cxnLst/>
            <a:rect l="l" t="t" r="r" b="b"/>
            <a:pathLst>
              <a:path w="203922" h="59880" extrusionOk="0">
                <a:moveTo>
                  <a:pt x="186768" y="1"/>
                </a:moveTo>
                <a:cubicBezTo>
                  <a:pt x="184950" y="1"/>
                  <a:pt x="180597" y="4494"/>
                  <a:pt x="178845" y="4653"/>
                </a:cubicBezTo>
                <a:cubicBezTo>
                  <a:pt x="177018" y="4820"/>
                  <a:pt x="174611" y="8140"/>
                  <a:pt x="173698" y="8721"/>
                </a:cubicBezTo>
                <a:cubicBezTo>
                  <a:pt x="172785" y="9302"/>
                  <a:pt x="169720" y="10153"/>
                  <a:pt x="169720" y="10153"/>
                </a:cubicBezTo>
                <a:cubicBezTo>
                  <a:pt x="169332" y="10098"/>
                  <a:pt x="168907" y="10074"/>
                  <a:pt x="168454" y="10074"/>
                </a:cubicBezTo>
                <a:cubicBezTo>
                  <a:pt x="165508" y="10074"/>
                  <a:pt x="161407" y="11101"/>
                  <a:pt x="159176" y="11317"/>
                </a:cubicBezTo>
                <a:cubicBezTo>
                  <a:pt x="158688" y="11364"/>
                  <a:pt x="158142" y="11384"/>
                  <a:pt x="157569" y="11384"/>
                </a:cubicBezTo>
                <a:cubicBezTo>
                  <a:pt x="155128" y="11384"/>
                  <a:pt x="152200" y="11016"/>
                  <a:pt x="151124" y="10798"/>
                </a:cubicBezTo>
                <a:cubicBezTo>
                  <a:pt x="149797" y="10528"/>
                  <a:pt x="147721" y="10736"/>
                  <a:pt x="146559" y="10320"/>
                </a:cubicBezTo>
                <a:cubicBezTo>
                  <a:pt x="146272" y="10217"/>
                  <a:pt x="146020" y="10176"/>
                  <a:pt x="145785" y="10176"/>
                </a:cubicBezTo>
                <a:cubicBezTo>
                  <a:pt x="145069" y="10176"/>
                  <a:pt x="144508" y="10563"/>
                  <a:pt x="143570" y="10798"/>
                </a:cubicBezTo>
                <a:cubicBezTo>
                  <a:pt x="143155" y="10901"/>
                  <a:pt x="142131" y="10936"/>
                  <a:pt x="140950" y="10936"/>
                </a:cubicBezTo>
                <a:cubicBezTo>
                  <a:pt x="138589" y="10936"/>
                  <a:pt x="135601" y="10798"/>
                  <a:pt x="135601" y="10798"/>
                </a:cubicBezTo>
                <a:cubicBezTo>
                  <a:pt x="135601" y="10798"/>
                  <a:pt x="134604" y="9489"/>
                  <a:pt x="133774" y="8992"/>
                </a:cubicBezTo>
                <a:cubicBezTo>
                  <a:pt x="133359" y="8743"/>
                  <a:pt x="132737" y="8681"/>
                  <a:pt x="132218" y="8681"/>
                </a:cubicBezTo>
                <a:cubicBezTo>
                  <a:pt x="131699" y="8681"/>
                  <a:pt x="131284" y="8743"/>
                  <a:pt x="131284" y="8743"/>
                </a:cubicBezTo>
                <a:cubicBezTo>
                  <a:pt x="131284" y="8743"/>
                  <a:pt x="129872" y="6917"/>
                  <a:pt x="128707" y="6750"/>
                </a:cubicBezTo>
                <a:cubicBezTo>
                  <a:pt x="128686" y="6747"/>
                  <a:pt x="128665" y="6746"/>
                  <a:pt x="128644" y="6746"/>
                </a:cubicBezTo>
                <a:cubicBezTo>
                  <a:pt x="127460" y="6746"/>
                  <a:pt x="125208" y="11243"/>
                  <a:pt x="124311" y="11837"/>
                </a:cubicBezTo>
                <a:cubicBezTo>
                  <a:pt x="124092" y="11982"/>
                  <a:pt x="123784" y="12037"/>
                  <a:pt x="123443" y="12037"/>
                </a:cubicBezTo>
                <a:cubicBezTo>
                  <a:pt x="122359" y="12037"/>
                  <a:pt x="120935" y="11482"/>
                  <a:pt x="120935" y="11482"/>
                </a:cubicBezTo>
                <a:cubicBezTo>
                  <a:pt x="120935" y="11482"/>
                  <a:pt x="119661" y="10654"/>
                  <a:pt x="118726" y="10487"/>
                </a:cubicBezTo>
                <a:cubicBezTo>
                  <a:pt x="118677" y="10479"/>
                  <a:pt x="118629" y="10475"/>
                  <a:pt x="118582" y="10475"/>
                </a:cubicBezTo>
                <a:cubicBezTo>
                  <a:pt x="117732" y="10475"/>
                  <a:pt x="117194" y="11817"/>
                  <a:pt x="116125" y="11839"/>
                </a:cubicBezTo>
                <a:cubicBezTo>
                  <a:pt x="116107" y="11840"/>
                  <a:pt x="116088" y="11840"/>
                  <a:pt x="116069" y="11840"/>
                </a:cubicBezTo>
                <a:cubicBezTo>
                  <a:pt x="114866" y="11840"/>
                  <a:pt x="110870" y="11151"/>
                  <a:pt x="110870" y="11151"/>
                </a:cubicBezTo>
                <a:lnTo>
                  <a:pt x="112098" y="9989"/>
                </a:lnTo>
                <a:cubicBezTo>
                  <a:pt x="111426" y="9989"/>
                  <a:pt x="109413" y="10487"/>
                  <a:pt x="109413" y="10487"/>
                </a:cubicBezTo>
                <a:cubicBezTo>
                  <a:pt x="109956" y="10072"/>
                  <a:pt x="110197" y="8827"/>
                  <a:pt x="110197" y="8827"/>
                </a:cubicBezTo>
                <a:lnTo>
                  <a:pt x="110197" y="8827"/>
                </a:lnTo>
                <a:cubicBezTo>
                  <a:pt x="109118" y="8992"/>
                  <a:pt x="107380" y="11482"/>
                  <a:pt x="107380" y="11482"/>
                </a:cubicBezTo>
                <a:cubicBezTo>
                  <a:pt x="107337" y="11409"/>
                  <a:pt x="107235" y="11379"/>
                  <a:pt x="107097" y="11379"/>
                </a:cubicBezTo>
                <a:cubicBezTo>
                  <a:pt x="106443" y="11379"/>
                  <a:pt x="104967" y="12044"/>
                  <a:pt x="104967" y="12044"/>
                </a:cubicBezTo>
                <a:lnTo>
                  <a:pt x="106129" y="9905"/>
                </a:lnTo>
                <a:cubicBezTo>
                  <a:pt x="106118" y="9903"/>
                  <a:pt x="106105" y="9902"/>
                  <a:pt x="106091" y="9902"/>
                </a:cubicBezTo>
                <a:cubicBezTo>
                  <a:pt x="105501" y="9902"/>
                  <a:pt x="102789" y="11566"/>
                  <a:pt x="102789" y="11566"/>
                </a:cubicBezTo>
                <a:cubicBezTo>
                  <a:pt x="103019" y="11067"/>
                  <a:pt x="104700" y="9239"/>
                  <a:pt x="104700" y="9239"/>
                </a:cubicBezTo>
                <a:lnTo>
                  <a:pt x="104700" y="9239"/>
                </a:lnTo>
                <a:cubicBezTo>
                  <a:pt x="103770" y="9485"/>
                  <a:pt x="101328" y="12044"/>
                  <a:pt x="101328" y="12044"/>
                </a:cubicBezTo>
                <a:cubicBezTo>
                  <a:pt x="100574" y="12357"/>
                  <a:pt x="97730" y="12411"/>
                  <a:pt x="95488" y="12411"/>
                </a:cubicBezTo>
                <a:cubicBezTo>
                  <a:pt x="94313" y="12411"/>
                  <a:pt x="93304" y="12396"/>
                  <a:pt x="92847" y="12396"/>
                </a:cubicBezTo>
                <a:cubicBezTo>
                  <a:pt x="91519" y="12396"/>
                  <a:pt x="90107" y="11401"/>
                  <a:pt x="89112" y="11317"/>
                </a:cubicBezTo>
                <a:cubicBezTo>
                  <a:pt x="89068" y="11313"/>
                  <a:pt x="89025" y="11311"/>
                  <a:pt x="88981" y="11311"/>
                </a:cubicBezTo>
                <a:cubicBezTo>
                  <a:pt x="88020" y="11311"/>
                  <a:pt x="86979" y="12158"/>
                  <a:pt x="85725" y="12396"/>
                </a:cubicBezTo>
                <a:cubicBezTo>
                  <a:pt x="84414" y="12644"/>
                  <a:pt x="79541" y="13060"/>
                  <a:pt x="79541" y="13060"/>
                </a:cubicBezTo>
                <a:cubicBezTo>
                  <a:pt x="79541" y="13060"/>
                  <a:pt x="78237" y="12147"/>
                  <a:pt x="77778" y="12044"/>
                </a:cubicBezTo>
                <a:cubicBezTo>
                  <a:pt x="77747" y="12037"/>
                  <a:pt x="77715" y="12034"/>
                  <a:pt x="77682" y="12034"/>
                </a:cubicBezTo>
                <a:cubicBezTo>
                  <a:pt x="77220" y="12034"/>
                  <a:pt x="76531" y="12656"/>
                  <a:pt x="75912" y="12811"/>
                </a:cubicBezTo>
                <a:cubicBezTo>
                  <a:pt x="75581" y="12894"/>
                  <a:pt x="74404" y="12915"/>
                  <a:pt x="73307" y="12915"/>
                </a:cubicBezTo>
                <a:cubicBezTo>
                  <a:pt x="72202" y="12915"/>
                  <a:pt x="71177" y="12894"/>
                  <a:pt x="71177" y="12894"/>
                </a:cubicBezTo>
                <a:cubicBezTo>
                  <a:pt x="71177" y="12894"/>
                  <a:pt x="70102" y="11399"/>
                  <a:pt x="69686" y="11317"/>
                </a:cubicBezTo>
                <a:cubicBezTo>
                  <a:pt x="69271" y="11234"/>
                  <a:pt x="66448" y="10985"/>
                  <a:pt x="66448" y="10985"/>
                </a:cubicBezTo>
                <a:cubicBezTo>
                  <a:pt x="66448" y="10985"/>
                  <a:pt x="64781" y="9239"/>
                  <a:pt x="63077" y="9239"/>
                </a:cubicBezTo>
                <a:cubicBezTo>
                  <a:pt x="63039" y="9239"/>
                  <a:pt x="63000" y="9239"/>
                  <a:pt x="62961" y="9241"/>
                </a:cubicBezTo>
                <a:cubicBezTo>
                  <a:pt x="61218" y="9324"/>
                  <a:pt x="58645" y="13672"/>
                  <a:pt x="58645" y="13672"/>
                </a:cubicBezTo>
                <a:cubicBezTo>
                  <a:pt x="58259" y="13579"/>
                  <a:pt x="57584" y="13547"/>
                  <a:pt x="56838" y="13547"/>
                </a:cubicBezTo>
                <a:cubicBezTo>
                  <a:pt x="55179" y="13547"/>
                  <a:pt x="53166" y="13706"/>
                  <a:pt x="53166" y="13706"/>
                </a:cubicBezTo>
                <a:cubicBezTo>
                  <a:pt x="52935" y="12776"/>
                  <a:pt x="52417" y="12495"/>
                  <a:pt x="51876" y="12495"/>
                </a:cubicBezTo>
                <a:cubicBezTo>
                  <a:pt x="51053" y="12495"/>
                  <a:pt x="50177" y="13143"/>
                  <a:pt x="50177" y="13143"/>
                </a:cubicBezTo>
                <a:cubicBezTo>
                  <a:pt x="49981" y="13034"/>
                  <a:pt x="49745" y="12994"/>
                  <a:pt x="49502" y="12994"/>
                </a:cubicBezTo>
                <a:cubicBezTo>
                  <a:pt x="48824" y="12994"/>
                  <a:pt x="48102" y="13309"/>
                  <a:pt x="48102" y="13309"/>
                </a:cubicBezTo>
                <a:cubicBezTo>
                  <a:pt x="47823" y="13284"/>
                  <a:pt x="47473" y="13274"/>
                  <a:pt x="47077" y="13274"/>
                </a:cubicBezTo>
                <a:cubicBezTo>
                  <a:pt x="45690" y="13274"/>
                  <a:pt x="43732" y="13396"/>
                  <a:pt x="42215" y="13396"/>
                </a:cubicBezTo>
                <a:cubicBezTo>
                  <a:pt x="41335" y="13396"/>
                  <a:pt x="40603" y="13355"/>
                  <a:pt x="40215" y="13225"/>
                </a:cubicBezTo>
                <a:cubicBezTo>
                  <a:pt x="39981" y="13148"/>
                  <a:pt x="39770" y="13116"/>
                  <a:pt x="39582" y="13116"/>
                </a:cubicBezTo>
                <a:cubicBezTo>
                  <a:pt x="38772" y="13116"/>
                  <a:pt x="38389" y="13706"/>
                  <a:pt x="38389" y="13706"/>
                </a:cubicBezTo>
                <a:cubicBezTo>
                  <a:pt x="38389" y="13706"/>
                  <a:pt x="37061" y="12562"/>
                  <a:pt x="35816" y="12562"/>
                </a:cubicBezTo>
                <a:cubicBezTo>
                  <a:pt x="34570" y="12562"/>
                  <a:pt x="33243" y="13987"/>
                  <a:pt x="33243" y="13987"/>
                </a:cubicBezTo>
                <a:cubicBezTo>
                  <a:pt x="33074" y="13971"/>
                  <a:pt x="32869" y="13963"/>
                  <a:pt x="32638" y="13963"/>
                </a:cubicBezTo>
                <a:cubicBezTo>
                  <a:pt x="30707" y="13963"/>
                  <a:pt x="26934" y="14472"/>
                  <a:pt x="26934" y="14472"/>
                </a:cubicBezTo>
                <a:cubicBezTo>
                  <a:pt x="26934" y="14472"/>
                  <a:pt x="26934" y="14056"/>
                  <a:pt x="26435" y="13987"/>
                </a:cubicBezTo>
                <a:cubicBezTo>
                  <a:pt x="26269" y="13964"/>
                  <a:pt x="25845" y="13956"/>
                  <a:pt x="25353" y="13956"/>
                </a:cubicBezTo>
                <a:cubicBezTo>
                  <a:pt x="24369" y="13956"/>
                  <a:pt x="23115" y="13987"/>
                  <a:pt x="23115" y="13987"/>
                </a:cubicBezTo>
                <a:cubicBezTo>
                  <a:pt x="23115" y="13987"/>
                  <a:pt x="23282" y="13392"/>
                  <a:pt x="22369" y="13289"/>
                </a:cubicBezTo>
                <a:cubicBezTo>
                  <a:pt x="21812" y="13226"/>
                  <a:pt x="21225" y="13124"/>
                  <a:pt x="20552" y="13124"/>
                </a:cubicBezTo>
                <a:cubicBezTo>
                  <a:pt x="20119" y="13124"/>
                  <a:pt x="19650" y="13166"/>
                  <a:pt x="19131" y="13289"/>
                </a:cubicBezTo>
                <a:cubicBezTo>
                  <a:pt x="17802" y="13601"/>
                  <a:pt x="17719" y="14305"/>
                  <a:pt x="16889" y="14748"/>
                </a:cubicBezTo>
                <a:cubicBezTo>
                  <a:pt x="16757" y="14819"/>
                  <a:pt x="16515" y="14849"/>
                  <a:pt x="16202" y="14849"/>
                </a:cubicBezTo>
                <a:cubicBezTo>
                  <a:pt x="14550" y="14849"/>
                  <a:pt x="10912" y="14019"/>
                  <a:pt x="10912" y="14019"/>
                </a:cubicBezTo>
                <a:cubicBezTo>
                  <a:pt x="11159" y="13587"/>
                  <a:pt x="11097" y="13436"/>
                  <a:pt x="10888" y="13436"/>
                </a:cubicBezTo>
                <a:cubicBezTo>
                  <a:pt x="10395" y="13436"/>
                  <a:pt x="9086" y="14278"/>
                  <a:pt x="9086" y="14278"/>
                </a:cubicBezTo>
                <a:cubicBezTo>
                  <a:pt x="9364" y="13546"/>
                  <a:pt x="9140" y="13289"/>
                  <a:pt x="8674" y="13289"/>
                </a:cubicBezTo>
                <a:cubicBezTo>
                  <a:pt x="7750" y="13289"/>
                  <a:pt x="5874" y="14305"/>
                  <a:pt x="5101" y="14636"/>
                </a:cubicBezTo>
                <a:cubicBezTo>
                  <a:pt x="4917" y="14715"/>
                  <a:pt x="4664" y="14748"/>
                  <a:pt x="4368" y="14748"/>
                </a:cubicBezTo>
                <a:cubicBezTo>
                  <a:pt x="2792" y="14748"/>
                  <a:pt x="0" y="13807"/>
                  <a:pt x="0" y="13807"/>
                </a:cubicBezTo>
                <a:lnTo>
                  <a:pt x="0" y="59879"/>
                </a:lnTo>
                <a:lnTo>
                  <a:pt x="203921" y="59879"/>
                </a:lnTo>
                <a:lnTo>
                  <a:pt x="203921" y="7912"/>
                </a:lnTo>
                <a:cubicBezTo>
                  <a:pt x="203921" y="7912"/>
                  <a:pt x="200020" y="7414"/>
                  <a:pt x="197862" y="6998"/>
                </a:cubicBezTo>
                <a:cubicBezTo>
                  <a:pt x="195702" y="6584"/>
                  <a:pt x="188646" y="440"/>
                  <a:pt x="186986" y="26"/>
                </a:cubicBezTo>
                <a:cubicBezTo>
                  <a:pt x="186919" y="9"/>
                  <a:pt x="186846" y="1"/>
                  <a:pt x="18676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txBox="1">
            <a:spLocks noGrp="1"/>
          </p:cNvSpPr>
          <p:nvPr>
            <p:ph type="ctrTitle"/>
          </p:nvPr>
        </p:nvSpPr>
        <p:spPr>
          <a:xfrm>
            <a:off x="6153767" y="970333"/>
            <a:ext cx="4593200" cy="1437600"/>
          </a:xfrm>
          <a:prstGeom prst="rect">
            <a:avLst/>
          </a:prstGeom>
        </p:spPr>
        <p:txBody>
          <a:bodyPr spcFirstLastPara="1" wrap="square" lIns="91425" tIns="91425" rIns="91425" bIns="91425" anchor="b" anchorCtr="0">
            <a:noAutofit/>
          </a:bodyPr>
          <a:lstStyle>
            <a:lvl1pPr lvl="0" algn="r">
              <a:spcBef>
                <a:spcPts val="0"/>
              </a:spcBef>
              <a:spcAft>
                <a:spcPts val="0"/>
              </a:spcAft>
              <a:buClr>
                <a:schemeClr val="accent4"/>
              </a:buClr>
              <a:buSzPts val="7200"/>
              <a:buNone/>
              <a:defRPr sz="9600">
                <a:solidFill>
                  <a:schemeClr val="accent4"/>
                </a:solidFill>
              </a:defRPr>
            </a:lvl1pPr>
            <a:lvl2pPr lvl="1" algn="ctr">
              <a:spcBef>
                <a:spcPts val="0"/>
              </a:spcBef>
              <a:spcAft>
                <a:spcPts val="0"/>
              </a:spcAft>
              <a:buClr>
                <a:schemeClr val="accent4"/>
              </a:buClr>
              <a:buSzPts val="5200"/>
              <a:buNone/>
              <a:defRPr sz="6933">
                <a:solidFill>
                  <a:schemeClr val="accent4"/>
                </a:solidFill>
              </a:defRPr>
            </a:lvl2pPr>
            <a:lvl3pPr lvl="2" algn="ctr">
              <a:spcBef>
                <a:spcPts val="0"/>
              </a:spcBef>
              <a:spcAft>
                <a:spcPts val="0"/>
              </a:spcAft>
              <a:buClr>
                <a:schemeClr val="accent4"/>
              </a:buClr>
              <a:buSzPts val="5200"/>
              <a:buNone/>
              <a:defRPr sz="6933">
                <a:solidFill>
                  <a:schemeClr val="accent4"/>
                </a:solidFill>
              </a:defRPr>
            </a:lvl3pPr>
            <a:lvl4pPr lvl="3" algn="ctr">
              <a:spcBef>
                <a:spcPts val="0"/>
              </a:spcBef>
              <a:spcAft>
                <a:spcPts val="0"/>
              </a:spcAft>
              <a:buClr>
                <a:schemeClr val="accent4"/>
              </a:buClr>
              <a:buSzPts val="5200"/>
              <a:buNone/>
              <a:defRPr sz="6933">
                <a:solidFill>
                  <a:schemeClr val="accent4"/>
                </a:solidFill>
              </a:defRPr>
            </a:lvl4pPr>
            <a:lvl5pPr lvl="4" algn="ctr">
              <a:spcBef>
                <a:spcPts val="0"/>
              </a:spcBef>
              <a:spcAft>
                <a:spcPts val="0"/>
              </a:spcAft>
              <a:buClr>
                <a:schemeClr val="accent4"/>
              </a:buClr>
              <a:buSzPts val="5200"/>
              <a:buNone/>
              <a:defRPr sz="6933">
                <a:solidFill>
                  <a:schemeClr val="accent4"/>
                </a:solidFill>
              </a:defRPr>
            </a:lvl5pPr>
            <a:lvl6pPr lvl="5" algn="ctr">
              <a:spcBef>
                <a:spcPts val="0"/>
              </a:spcBef>
              <a:spcAft>
                <a:spcPts val="0"/>
              </a:spcAft>
              <a:buClr>
                <a:schemeClr val="accent4"/>
              </a:buClr>
              <a:buSzPts val="5200"/>
              <a:buNone/>
              <a:defRPr sz="6933">
                <a:solidFill>
                  <a:schemeClr val="accent4"/>
                </a:solidFill>
              </a:defRPr>
            </a:lvl6pPr>
            <a:lvl7pPr lvl="6" algn="ctr">
              <a:spcBef>
                <a:spcPts val="0"/>
              </a:spcBef>
              <a:spcAft>
                <a:spcPts val="0"/>
              </a:spcAft>
              <a:buClr>
                <a:schemeClr val="accent4"/>
              </a:buClr>
              <a:buSzPts val="5200"/>
              <a:buNone/>
              <a:defRPr sz="6933">
                <a:solidFill>
                  <a:schemeClr val="accent4"/>
                </a:solidFill>
              </a:defRPr>
            </a:lvl7pPr>
            <a:lvl8pPr lvl="7" algn="ctr">
              <a:spcBef>
                <a:spcPts val="0"/>
              </a:spcBef>
              <a:spcAft>
                <a:spcPts val="0"/>
              </a:spcAft>
              <a:buClr>
                <a:schemeClr val="accent4"/>
              </a:buClr>
              <a:buSzPts val="5200"/>
              <a:buNone/>
              <a:defRPr sz="6933">
                <a:solidFill>
                  <a:schemeClr val="accent4"/>
                </a:solidFill>
              </a:defRPr>
            </a:lvl8pPr>
            <a:lvl9pPr lvl="8" algn="ctr">
              <a:spcBef>
                <a:spcPts val="0"/>
              </a:spcBef>
              <a:spcAft>
                <a:spcPts val="0"/>
              </a:spcAft>
              <a:buClr>
                <a:schemeClr val="accent4"/>
              </a:buClr>
              <a:buSzPts val="5200"/>
              <a:buNone/>
              <a:defRPr sz="6933">
                <a:solidFill>
                  <a:schemeClr val="accent4"/>
                </a:solidFill>
              </a:defRPr>
            </a:lvl9pPr>
          </a:lstStyle>
          <a:p>
            <a:endParaRPr/>
          </a:p>
        </p:txBody>
      </p:sp>
      <p:sp>
        <p:nvSpPr>
          <p:cNvPr id="17" name="Google Shape;17;p2"/>
          <p:cNvSpPr txBox="1">
            <a:spLocks noGrp="1"/>
          </p:cNvSpPr>
          <p:nvPr>
            <p:ph type="subTitle" idx="1"/>
          </p:nvPr>
        </p:nvSpPr>
        <p:spPr>
          <a:xfrm>
            <a:off x="6793000" y="3297700"/>
            <a:ext cx="3953600" cy="10568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Clr>
                <a:schemeClr val="accent4"/>
              </a:buClr>
              <a:buSzPts val="2400"/>
              <a:buNone/>
              <a:defRPr sz="3200">
                <a:solidFill>
                  <a:schemeClr val="accent4"/>
                </a:solidFill>
              </a:defRPr>
            </a:lvl1pPr>
            <a:lvl2pPr lvl="1" algn="ctr">
              <a:lnSpc>
                <a:spcPct val="100000"/>
              </a:lnSpc>
              <a:spcBef>
                <a:spcPts val="0"/>
              </a:spcBef>
              <a:spcAft>
                <a:spcPts val="0"/>
              </a:spcAft>
              <a:buClr>
                <a:schemeClr val="accent4"/>
              </a:buClr>
              <a:buSzPts val="2400"/>
              <a:buNone/>
              <a:defRPr sz="3200">
                <a:solidFill>
                  <a:schemeClr val="accent4"/>
                </a:solidFill>
              </a:defRPr>
            </a:lvl2pPr>
            <a:lvl3pPr lvl="2" algn="ctr">
              <a:lnSpc>
                <a:spcPct val="100000"/>
              </a:lnSpc>
              <a:spcBef>
                <a:spcPts val="0"/>
              </a:spcBef>
              <a:spcAft>
                <a:spcPts val="0"/>
              </a:spcAft>
              <a:buClr>
                <a:schemeClr val="accent4"/>
              </a:buClr>
              <a:buSzPts val="2400"/>
              <a:buNone/>
              <a:defRPr sz="3200">
                <a:solidFill>
                  <a:schemeClr val="accent4"/>
                </a:solidFill>
              </a:defRPr>
            </a:lvl3pPr>
            <a:lvl4pPr lvl="3" algn="ctr">
              <a:lnSpc>
                <a:spcPct val="100000"/>
              </a:lnSpc>
              <a:spcBef>
                <a:spcPts val="0"/>
              </a:spcBef>
              <a:spcAft>
                <a:spcPts val="0"/>
              </a:spcAft>
              <a:buClr>
                <a:schemeClr val="accent4"/>
              </a:buClr>
              <a:buSzPts val="2400"/>
              <a:buNone/>
              <a:defRPr sz="3200">
                <a:solidFill>
                  <a:schemeClr val="accent4"/>
                </a:solidFill>
              </a:defRPr>
            </a:lvl4pPr>
            <a:lvl5pPr lvl="4" algn="ctr">
              <a:lnSpc>
                <a:spcPct val="100000"/>
              </a:lnSpc>
              <a:spcBef>
                <a:spcPts val="0"/>
              </a:spcBef>
              <a:spcAft>
                <a:spcPts val="0"/>
              </a:spcAft>
              <a:buClr>
                <a:schemeClr val="accent4"/>
              </a:buClr>
              <a:buSzPts val="2400"/>
              <a:buNone/>
              <a:defRPr sz="3200">
                <a:solidFill>
                  <a:schemeClr val="accent4"/>
                </a:solidFill>
              </a:defRPr>
            </a:lvl5pPr>
            <a:lvl6pPr lvl="5" algn="ctr">
              <a:lnSpc>
                <a:spcPct val="100000"/>
              </a:lnSpc>
              <a:spcBef>
                <a:spcPts val="0"/>
              </a:spcBef>
              <a:spcAft>
                <a:spcPts val="0"/>
              </a:spcAft>
              <a:buClr>
                <a:schemeClr val="accent4"/>
              </a:buClr>
              <a:buSzPts val="2400"/>
              <a:buNone/>
              <a:defRPr sz="3200">
                <a:solidFill>
                  <a:schemeClr val="accent4"/>
                </a:solidFill>
              </a:defRPr>
            </a:lvl6pPr>
            <a:lvl7pPr lvl="6" algn="ctr">
              <a:lnSpc>
                <a:spcPct val="100000"/>
              </a:lnSpc>
              <a:spcBef>
                <a:spcPts val="0"/>
              </a:spcBef>
              <a:spcAft>
                <a:spcPts val="0"/>
              </a:spcAft>
              <a:buClr>
                <a:schemeClr val="accent4"/>
              </a:buClr>
              <a:buSzPts val="2400"/>
              <a:buNone/>
              <a:defRPr sz="3200">
                <a:solidFill>
                  <a:schemeClr val="accent4"/>
                </a:solidFill>
              </a:defRPr>
            </a:lvl7pPr>
            <a:lvl8pPr lvl="7" algn="ctr">
              <a:lnSpc>
                <a:spcPct val="100000"/>
              </a:lnSpc>
              <a:spcBef>
                <a:spcPts val="0"/>
              </a:spcBef>
              <a:spcAft>
                <a:spcPts val="0"/>
              </a:spcAft>
              <a:buClr>
                <a:schemeClr val="accent4"/>
              </a:buClr>
              <a:buSzPts val="2400"/>
              <a:buNone/>
              <a:defRPr sz="3200">
                <a:solidFill>
                  <a:schemeClr val="accent4"/>
                </a:solidFill>
              </a:defRPr>
            </a:lvl8pPr>
            <a:lvl9pPr lvl="8" algn="ctr">
              <a:lnSpc>
                <a:spcPct val="100000"/>
              </a:lnSpc>
              <a:spcBef>
                <a:spcPts val="0"/>
              </a:spcBef>
              <a:spcAft>
                <a:spcPts val="0"/>
              </a:spcAft>
              <a:buClr>
                <a:schemeClr val="accent4"/>
              </a:buClr>
              <a:buSzPts val="2400"/>
              <a:buNone/>
              <a:defRPr sz="3200">
                <a:solidFill>
                  <a:schemeClr val="accent4"/>
                </a:solidFill>
              </a:defRPr>
            </a:lvl9pPr>
          </a:lstStyle>
          <a:p>
            <a:endParaRPr/>
          </a:p>
        </p:txBody>
      </p:sp>
      <p:sp>
        <p:nvSpPr>
          <p:cNvPr id="18" name="Google Shape;18;p2"/>
          <p:cNvSpPr txBox="1">
            <a:spLocks noGrp="1"/>
          </p:cNvSpPr>
          <p:nvPr>
            <p:ph type="ctrTitle" idx="2"/>
          </p:nvPr>
        </p:nvSpPr>
        <p:spPr>
          <a:xfrm>
            <a:off x="5211200" y="2347700"/>
            <a:ext cx="5535600" cy="950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accent4"/>
              </a:buClr>
              <a:buSzPts val="4800"/>
              <a:buNone/>
              <a:defRPr sz="6400">
                <a:solidFill>
                  <a:schemeClr val="accent4"/>
                </a:solidFill>
              </a:defRPr>
            </a:lvl1pPr>
            <a:lvl2pPr lvl="1" algn="ctr" rtl="0">
              <a:spcBef>
                <a:spcPts val="0"/>
              </a:spcBef>
              <a:spcAft>
                <a:spcPts val="0"/>
              </a:spcAft>
              <a:buClr>
                <a:schemeClr val="accent4"/>
              </a:buClr>
              <a:buSzPts val="4800"/>
              <a:buNone/>
              <a:defRPr sz="6400">
                <a:solidFill>
                  <a:schemeClr val="accent4"/>
                </a:solidFill>
              </a:defRPr>
            </a:lvl2pPr>
            <a:lvl3pPr lvl="2" algn="ctr" rtl="0">
              <a:spcBef>
                <a:spcPts val="0"/>
              </a:spcBef>
              <a:spcAft>
                <a:spcPts val="0"/>
              </a:spcAft>
              <a:buClr>
                <a:schemeClr val="accent4"/>
              </a:buClr>
              <a:buSzPts val="4800"/>
              <a:buNone/>
              <a:defRPr sz="6400">
                <a:solidFill>
                  <a:schemeClr val="accent4"/>
                </a:solidFill>
              </a:defRPr>
            </a:lvl3pPr>
            <a:lvl4pPr lvl="3" algn="ctr" rtl="0">
              <a:spcBef>
                <a:spcPts val="0"/>
              </a:spcBef>
              <a:spcAft>
                <a:spcPts val="0"/>
              </a:spcAft>
              <a:buClr>
                <a:schemeClr val="accent4"/>
              </a:buClr>
              <a:buSzPts val="4800"/>
              <a:buNone/>
              <a:defRPr sz="6400">
                <a:solidFill>
                  <a:schemeClr val="accent4"/>
                </a:solidFill>
              </a:defRPr>
            </a:lvl4pPr>
            <a:lvl5pPr lvl="4" algn="ctr" rtl="0">
              <a:spcBef>
                <a:spcPts val="0"/>
              </a:spcBef>
              <a:spcAft>
                <a:spcPts val="0"/>
              </a:spcAft>
              <a:buClr>
                <a:schemeClr val="accent4"/>
              </a:buClr>
              <a:buSzPts val="4800"/>
              <a:buNone/>
              <a:defRPr sz="6400">
                <a:solidFill>
                  <a:schemeClr val="accent4"/>
                </a:solidFill>
              </a:defRPr>
            </a:lvl5pPr>
            <a:lvl6pPr lvl="5" algn="ctr" rtl="0">
              <a:spcBef>
                <a:spcPts val="0"/>
              </a:spcBef>
              <a:spcAft>
                <a:spcPts val="0"/>
              </a:spcAft>
              <a:buClr>
                <a:schemeClr val="accent4"/>
              </a:buClr>
              <a:buSzPts val="4800"/>
              <a:buNone/>
              <a:defRPr sz="6400">
                <a:solidFill>
                  <a:schemeClr val="accent4"/>
                </a:solidFill>
              </a:defRPr>
            </a:lvl6pPr>
            <a:lvl7pPr lvl="6" algn="ctr" rtl="0">
              <a:spcBef>
                <a:spcPts val="0"/>
              </a:spcBef>
              <a:spcAft>
                <a:spcPts val="0"/>
              </a:spcAft>
              <a:buClr>
                <a:schemeClr val="accent4"/>
              </a:buClr>
              <a:buSzPts val="4800"/>
              <a:buNone/>
              <a:defRPr sz="6400">
                <a:solidFill>
                  <a:schemeClr val="accent4"/>
                </a:solidFill>
              </a:defRPr>
            </a:lvl7pPr>
            <a:lvl8pPr lvl="7" algn="ctr" rtl="0">
              <a:spcBef>
                <a:spcPts val="0"/>
              </a:spcBef>
              <a:spcAft>
                <a:spcPts val="0"/>
              </a:spcAft>
              <a:buClr>
                <a:schemeClr val="accent4"/>
              </a:buClr>
              <a:buSzPts val="4800"/>
              <a:buNone/>
              <a:defRPr sz="6400">
                <a:solidFill>
                  <a:schemeClr val="accent4"/>
                </a:solidFill>
              </a:defRPr>
            </a:lvl8pPr>
            <a:lvl9pPr lvl="8" algn="ctr" rtl="0">
              <a:spcBef>
                <a:spcPts val="0"/>
              </a:spcBef>
              <a:spcAft>
                <a:spcPts val="0"/>
              </a:spcAft>
              <a:buClr>
                <a:schemeClr val="accent4"/>
              </a:buClr>
              <a:buSzPts val="4800"/>
              <a:buNone/>
              <a:defRPr sz="6400">
                <a:solidFill>
                  <a:schemeClr val="accent4"/>
                </a:solidFill>
              </a:defRPr>
            </a:lvl9pPr>
          </a:lstStyle>
          <a:p>
            <a:endParaRPr/>
          </a:p>
        </p:txBody>
      </p:sp>
    </p:spTree>
    <p:extLst>
      <p:ext uri="{BB962C8B-B14F-4D97-AF65-F5344CB8AC3E}">
        <p14:creationId xmlns:p14="http://schemas.microsoft.com/office/powerpoint/2010/main" val="31795931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accent1"/>
        </a:solidFill>
        <a:effectLst/>
      </p:bgPr>
    </p:bg>
    <p:spTree>
      <p:nvGrpSpPr>
        <p:cNvPr id="1" name="Shape 50"/>
        <p:cNvGrpSpPr/>
        <p:nvPr/>
      </p:nvGrpSpPr>
      <p:grpSpPr>
        <a:xfrm>
          <a:off x="0" y="0"/>
          <a:ext cx="0" cy="0"/>
          <a:chOff x="0" y="0"/>
          <a:chExt cx="0" cy="0"/>
        </a:xfrm>
      </p:grpSpPr>
      <p:sp>
        <p:nvSpPr>
          <p:cNvPr id="51" name="Google Shape;51;p10"/>
          <p:cNvSpPr txBox="1">
            <a:spLocks noGrp="1"/>
          </p:cNvSpPr>
          <p:nvPr>
            <p:ph type="title"/>
          </p:nvPr>
        </p:nvSpPr>
        <p:spPr>
          <a:xfrm>
            <a:off x="1850800" y="1905533"/>
            <a:ext cx="8490400" cy="1882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9600"/>
              <a:buNone/>
              <a:defRPr sz="12800"/>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endParaRPr/>
          </a:p>
        </p:txBody>
      </p:sp>
      <p:sp>
        <p:nvSpPr>
          <p:cNvPr id="52" name="Google Shape;52;p10"/>
          <p:cNvSpPr txBox="1">
            <a:spLocks noGrp="1"/>
          </p:cNvSpPr>
          <p:nvPr>
            <p:ph type="subTitle" idx="1"/>
          </p:nvPr>
        </p:nvSpPr>
        <p:spPr>
          <a:xfrm>
            <a:off x="3399200" y="3787533"/>
            <a:ext cx="5393600" cy="164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53" name="Google Shape;53;p10"/>
          <p:cNvSpPr/>
          <p:nvPr/>
        </p:nvSpPr>
        <p:spPr>
          <a:xfrm rot="10800000" flipH="1">
            <a:off x="-1434128" y="-549022"/>
            <a:ext cx="5369248" cy="5442025"/>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10"/>
          <p:cNvSpPr/>
          <p:nvPr/>
        </p:nvSpPr>
        <p:spPr>
          <a:xfrm rot="5218376">
            <a:off x="-904200" y="2349727"/>
            <a:ext cx="4503815" cy="4937836"/>
          </a:xfrm>
          <a:custGeom>
            <a:avLst/>
            <a:gdLst/>
            <a:ahLst/>
            <a:cxnLst/>
            <a:rect l="l" t="t" r="r" b="b"/>
            <a:pathLst>
              <a:path w="92905" h="101858" extrusionOk="0">
                <a:moveTo>
                  <a:pt x="89371" y="1"/>
                </a:moveTo>
                <a:cubicBezTo>
                  <a:pt x="88352" y="1"/>
                  <a:pt x="87320" y="555"/>
                  <a:pt x="86596" y="1943"/>
                </a:cubicBezTo>
                <a:cubicBezTo>
                  <a:pt x="84603" y="5762"/>
                  <a:pt x="81782" y="6093"/>
                  <a:pt x="78959" y="7256"/>
                </a:cubicBezTo>
                <a:cubicBezTo>
                  <a:pt x="76136" y="8419"/>
                  <a:pt x="75804" y="10079"/>
                  <a:pt x="75140" y="11420"/>
                </a:cubicBezTo>
                <a:cubicBezTo>
                  <a:pt x="74699" y="12309"/>
                  <a:pt x="73891" y="13184"/>
                  <a:pt x="72181" y="13184"/>
                </a:cubicBezTo>
                <a:cubicBezTo>
                  <a:pt x="71318" y="13184"/>
                  <a:pt x="70224" y="12961"/>
                  <a:pt x="68831" y="12404"/>
                </a:cubicBezTo>
                <a:cubicBezTo>
                  <a:pt x="67230" y="11763"/>
                  <a:pt x="65703" y="11419"/>
                  <a:pt x="64202" y="11419"/>
                </a:cubicBezTo>
                <a:cubicBezTo>
                  <a:pt x="61813" y="11419"/>
                  <a:pt x="59490" y="12292"/>
                  <a:pt x="57043" y="14230"/>
                </a:cubicBezTo>
                <a:cubicBezTo>
                  <a:pt x="53057" y="17384"/>
                  <a:pt x="56710" y="20871"/>
                  <a:pt x="51730" y="21203"/>
                </a:cubicBezTo>
                <a:cubicBezTo>
                  <a:pt x="46749" y="21536"/>
                  <a:pt x="45254" y="21868"/>
                  <a:pt x="45254" y="21868"/>
                </a:cubicBezTo>
                <a:cubicBezTo>
                  <a:pt x="39278" y="22365"/>
                  <a:pt x="41105" y="26848"/>
                  <a:pt x="41270" y="30169"/>
                </a:cubicBezTo>
                <a:cubicBezTo>
                  <a:pt x="41436" y="33489"/>
                  <a:pt x="35791" y="33323"/>
                  <a:pt x="33633" y="33988"/>
                </a:cubicBezTo>
                <a:cubicBezTo>
                  <a:pt x="31475" y="34652"/>
                  <a:pt x="32969" y="36644"/>
                  <a:pt x="31475" y="37142"/>
                </a:cubicBezTo>
                <a:cubicBezTo>
                  <a:pt x="29980" y="37640"/>
                  <a:pt x="28984" y="38304"/>
                  <a:pt x="27821" y="38969"/>
                </a:cubicBezTo>
                <a:cubicBezTo>
                  <a:pt x="26659" y="39633"/>
                  <a:pt x="23505" y="38969"/>
                  <a:pt x="21679" y="41542"/>
                </a:cubicBezTo>
                <a:cubicBezTo>
                  <a:pt x="19852" y="44115"/>
                  <a:pt x="21346" y="46605"/>
                  <a:pt x="22176" y="48017"/>
                </a:cubicBezTo>
                <a:cubicBezTo>
                  <a:pt x="22945" y="49323"/>
                  <a:pt x="26838" y="51125"/>
                  <a:pt x="24789" y="51125"/>
                </a:cubicBezTo>
                <a:cubicBezTo>
                  <a:pt x="24623" y="51125"/>
                  <a:pt x="24418" y="51113"/>
                  <a:pt x="24169" y="51088"/>
                </a:cubicBezTo>
                <a:cubicBezTo>
                  <a:pt x="24046" y="51076"/>
                  <a:pt x="23927" y="51070"/>
                  <a:pt x="23810" y="51070"/>
                </a:cubicBezTo>
                <a:cubicBezTo>
                  <a:pt x="20788" y="51070"/>
                  <a:pt x="20018" y="55073"/>
                  <a:pt x="20018" y="55073"/>
                </a:cubicBezTo>
                <a:cubicBezTo>
                  <a:pt x="19841" y="55029"/>
                  <a:pt x="19684" y="55008"/>
                  <a:pt x="19544" y="55008"/>
                </a:cubicBezTo>
                <a:cubicBezTo>
                  <a:pt x="18113" y="55008"/>
                  <a:pt x="18552" y="57183"/>
                  <a:pt x="18855" y="58394"/>
                </a:cubicBezTo>
                <a:cubicBezTo>
                  <a:pt x="19188" y="59721"/>
                  <a:pt x="16198" y="60385"/>
                  <a:pt x="12474" y="63208"/>
                </a:cubicBezTo>
                <a:cubicBezTo>
                  <a:pt x="8749" y="66031"/>
                  <a:pt x="10069" y="69105"/>
                  <a:pt x="11965" y="71309"/>
                </a:cubicBezTo>
                <a:cubicBezTo>
                  <a:pt x="13861" y="73514"/>
                  <a:pt x="8963" y="74967"/>
                  <a:pt x="4482" y="78702"/>
                </a:cubicBezTo>
                <a:cubicBezTo>
                  <a:pt x="1" y="82435"/>
                  <a:pt x="11716" y="93072"/>
                  <a:pt x="11716" y="93072"/>
                </a:cubicBezTo>
                <a:cubicBezTo>
                  <a:pt x="13421" y="100139"/>
                  <a:pt x="33124" y="101857"/>
                  <a:pt x="51890" y="101857"/>
                </a:cubicBezTo>
                <a:cubicBezTo>
                  <a:pt x="69664" y="101857"/>
                  <a:pt x="86596" y="100315"/>
                  <a:pt x="86596" y="100315"/>
                </a:cubicBezTo>
                <a:cubicBezTo>
                  <a:pt x="86596" y="100315"/>
                  <a:pt x="92905" y="6591"/>
                  <a:pt x="92905" y="3603"/>
                </a:cubicBezTo>
                <a:cubicBezTo>
                  <a:pt x="92905" y="1701"/>
                  <a:pt x="91156" y="1"/>
                  <a:pt x="8937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0996388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1">
  <p:cSld name="Title and body 1">
    <p:bg>
      <p:bgPr>
        <a:solidFill>
          <a:schemeClr val="accent6"/>
        </a:solidFill>
        <a:effectLst/>
      </p:bgPr>
    </p:bg>
    <p:spTree>
      <p:nvGrpSpPr>
        <p:cNvPr id="1" name="Shape 74"/>
        <p:cNvGrpSpPr/>
        <p:nvPr/>
      </p:nvGrpSpPr>
      <p:grpSpPr>
        <a:xfrm>
          <a:off x="0" y="0"/>
          <a:ext cx="0" cy="0"/>
          <a:chOff x="0" y="0"/>
          <a:chExt cx="0" cy="0"/>
        </a:xfrm>
      </p:grpSpPr>
      <p:sp>
        <p:nvSpPr>
          <p:cNvPr id="75" name="Google Shape;75;p14"/>
          <p:cNvSpPr/>
          <p:nvPr/>
        </p:nvSpPr>
        <p:spPr>
          <a:xfrm rot="1083411">
            <a:off x="8535831" y="-124859"/>
            <a:ext cx="6491168" cy="7107685"/>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14"/>
          <p:cNvSpPr/>
          <p:nvPr/>
        </p:nvSpPr>
        <p:spPr>
          <a:xfrm>
            <a:off x="-306767" y="-124834"/>
            <a:ext cx="6491115" cy="7107627"/>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14"/>
          <p:cNvSpPr txBox="1">
            <a:spLocks noGrp="1"/>
          </p:cNvSpPr>
          <p:nvPr>
            <p:ph type="body" idx="1"/>
          </p:nvPr>
        </p:nvSpPr>
        <p:spPr>
          <a:xfrm>
            <a:off x="1037600" y="1606100"/>
            <a:ext cx="10206400" cy="4532400"/>
          </a:xfrm>
          <a:prstGeom prst="rect">
            <a:avLst/>
          </a:prstGeom>
        </p:spPr>
        <p:txBody>
          <a:bodyPr spcFirstLastPara="1" wrap="square" lIns="91425" tIns="91425" rIns="91425" bIns="91425" anchor="t" anchorCtr="0">
            <a:noAutofit/>
          </a:bodyPr>
          <a:lstStyle>
            <a:lvl1pPr marL="609585" lvl="0" indent="-406390" rtl="0">
              <a:spcBef>
                <a:spcPts val="0"/>
              </a:spcBef>
              <a:spcAft>
                <a:spcPts val="0"/>
              </a:spcAft>
              <a:buClr>
                <a:srgbClr val="434343"/>
              </a:buClr>
              <a:buSzPts val="1200"/>
              <a:buFont typeface="Livvic"/>
              <a:buAutoNum type="arabicPeriod"/>
              <a:defRPr sz="1600"/>
            </a:lvl1pPr>
            <a:lvl2pPr marL="1219170" lvl="1" indent="-406390" rtl="0">
              <a:spcBef>
                <a:spcPts val="2133"/>
              </a:spcBef>
              <a:spcAft>
                <a:spcPts val="0"/>
              </a:spcAft>
              <a:buClr>
                <a:srgbClr val="434343"/>
              </a:buClr>
              <a:buSzPts val="1200"/>
              <a:buFont typeface="Roboto Condensed Light"/>
              <a:buAutoNum type="alphaLcPeriod"/>
              <a:defRPr/>
            </a:lvl2pPr>
            <a:lvl3pPr marL="1828754" lvl="2" indent="-406390" rtl="0">
              <a:spcBef>
                <a:spcPts val="2133"/>
              </a:spcBef>
              <a:spcAft>
                <a:spcPts val="0"/>
              </a:spcAft>
              <a:buClr>
                <a:srgbClr val="434343"/>
              </a:buClr>
              <a:buSzPts val="1200"/>
              <a:buFont typeface="Roboto Condensed Light"/>
              <a:buAutoNum type="romanLcPeriod"/>
              <a:defRPr/>
            </a:lvl3pPr>
            <a:lvl4pPr marL="2438339" lvl="3" indent="-406390" rtl="0">
              <a:spcBef>
                <a:spcPts val="2133"/>
              </a:spcBef>
              <a:spcAft>
                <a:spcPts val="0"/>
              </a:spcAft>
              <a:buClr>
                <a:srgbClr val="434343"/>
              </a:buClr>
              <a:buSzPts val="1200"/>
              <a:buFont typeface="Roboto Condensed Light"/>
              <a:buAutoNum type="arabicPeriod"/>
              <a:defRPr/>
            </a:lvl4pPr>
            <a:lvl5pPr marL="3047924" lvl="4" indent="-406390" rtl="0">
              <a:spcBef>
                <a:spcPts val="2133"/>
              </a:spcBef>
              <a:spcAft>
                <a:spcPts val="0"/>
              </a:spcAft>
              <a:buClr>
                <a:srgbClr val="434343"/>
              </a:buClr>
              <a:buSzPts val="1200"/>
              <a:buFont typeface="Roboto Condensed Light"/>
              <a:buAutoNum type="alphaLcPeriod"/>
              <a:defRPr/>
            </a:lvl5pPr>
            <a:lvl6pPr marL="3657509" lvl="5" indent="-406390" rtl="0">
              <a:spcBef>
                <a:spcPts val="2133"/>
              </a:spcBef>
              <a:spcAft>
                <a:spcPts val="0"/>
              </a:spcAft>
              <a:buClr>
                <a:srgbClr val="434343"/>
              </a:buClr>
              <a:buSzPts val="1200"/>
              <a:buFont typeface="Roboto Condensed Light"/>
              <a:buAutoNum type="romanLcPeriod"/>
              <a:defRPr/>
            </a:lvl6pPr>
            <a:lvl7pPr marL="4267093" lvl="6" indent="-406390" rtl="0">
              <a:spcBef>
                <a:spcPts val="2133"/>
              </a:spcBef>
              <a:spcAft>
                <a:spcPts val="0"/>
              </a:spcAft>
              <a:buClr>
                <a:srgbClr val="434343"/>
              </a:buClr>
              <a:buSzPts val="1200"/>
              <a:buFont typeface="Roboto Condensed Light"/>
              <a:buAutoNum type="arabicPeriod"/>
              <a:defRPr/>
            </a:lvl7pPr>
            <a:lvl8pPr marL="4876678" lvl="7" indent="-406390" rtl="0">
              <a:spcBef>
                <a:spcPts val="2133"/>
              </a:spcBef>
              <a:spcAft>
                <a:spcPts val="0"/>
              </a:spcAft>
              <a:buClr>
                <a:srgbClr val="434343"/>
              </a:buClr>
              <a:buSzPts val="1200"/>
              <a:buFont typeface="Roboto Condensed Light"/>
              <a:buAutoNum type="alphaLcPeriod"/>
              <a:defRPr/>
            </a:lvl8pPr>
            <a:lvl9pPr marL="5486263" lvl="8" indent="-406390" rtl="0">
              <a:spcBef>
                <a:spcPts val="2133"/>
              </a:spcBef>
              <a:spcAft>
                <a:spcPts val="2133"/>
              </a:spcAft>
              <a:buClr>
                <a:srgbClr val="434343"/>
              </a:buClr>
              <a:buSzPts val="1200"/>
              <a:buFont typeface="Roboto Condensed Light"/>
              <a:buAutoNum type="romanLcPeriod"/>
              <a:defRPr/>
            </a:lvl9pPr>
          </a:lstStyle>
          <a:p>
            <a:endParaRPr/>
          </a:p>
        </p:txBody>
      </p:sp>
      <p:sp>
        <p:nvSpPr>
          <p:cNvPr id="78" name="Google Shape;78;p14"/>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extLst>
      <p:ext uri="{BB962C8B-B14F-4D97-AF65-F5344CB8AC3E}">
        <p14:creationId xmlns:p14="http://schemas.microsoft.com/office/powerpoint/2010/main" val="11923783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accent1"/>
        </a:solidFill>
        <a:effectLst/>
      </p:bgPr>
    </p:bg>
    <p:spTree>
      <p:nvGrpSpPr>
        <p:cNvPr id="1" name="Shape 79"/>
        <p:cNvGrpSpPr/>
        <p:nvPr/>
      </p:nvGrpSpPr>
      <p:grpSpPr>
        <a:xfrm>
          <a:off x="0" y="0"/>
          <a:ext cx="0" cy="0"/>
          <a:chOff x="0" y="0"/>
          <a:chExt cx="0" cy="0"/>
        </a:xfrm>
      </p:grpSpPr>
      <p:sp>
        <p:nvSpPr>
          <p:cNvPr id="80" name="Google Shape;80;p15"/>
          <p:cNvSpPr txBox="1">
            <a:spLocks noGrp="1"/>
          </p:cNvSpPr>
          <p:nvPr>
            <p:ph type="title"/>
          </p:nvPr>
        </p:nvSpPr>
        <p:spPr>
          <a:xfrm>
            <a:off x="4015767" y="4564917"/>
            <a:ext cx="3618000" cy="538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a:lvl1pPr>
            <a:lvl2pPr lvl="1" rtl="0">
              <a:spcBef>
                <a:spcPts val="0"/>
              </a:spcBef>
              <a:spcAft>
                <a:spcPts val="0"/>
              </a:spcAft>
              <a:buSzPts val="9600"/>
              <a:buNone/>
              <a:defRPr sz="12800"/>
            </a:lvl2pPr>
            <a:lvl3pPr lvl="2" rtl="0">
              <a:spcBef>
                <a:spcPts val="0"/>
              </a:spcBef>
              <a:spcAft>
                <a:spcPts val="0"/>
              </a:spcAft>
              <a:buSzPts val="9600"/>
              <a:buNone/>
              <a:defRPr sz="12800"/>
            </a:lvl3pPr>
            <a:lvl4pPr lvl="3" rtl="0">
              <a:spcBef>
                <a:spcPts val="0"/>
              </a:spcBef>
              <a:spcAft>
                <a:spcPts val="0"/>
              </a:spcAft>
              <a:buSzPts val="9600"/>
              <a:buNone/>
              <a:defRPr sz="12800"/>
            </a:lvl4pPr>
            <a:lvl5pPr lvl="4" rtl="0">
              <a:spcBef>
                <a:spcPts val="0"/>
              </a:spcBef>
              <a:spcAft>
                <a:spcPts val="0"/>
              </a:spcAft>
              <a:buSzPts val="9600"/>
              <a:buNone/>
              <a:defRPr sz="12800"/>
            </a:lvl5pPr>
            <a:lvl6pPr lvl="5" rtl="0">
              <a:spcBef>
                <a:spcPts val="0"/>
              </a:spcBef>
              <a:spcAft>
                <a:spcPts val="0"/>
              </a:spcAft>
              <a:buSzPts val="9600"/>
              <a:buNone/>
              <a:defRPr sz="12800"/>
            </a:lvl6pPr>
            <a:lvl7pPr lvl="6" rtl="0">
              <a:spcBef>
                <a:spcPts val="0"/>
              </a:spcBef>
              <a:spcAft>
                <a:spcPts val="0"/>
              </a:spcAft>
              <a:buSzPts val="9600"/>
              <a:buNone/>
              <a:defRPr sz="12800"/>
            </a:lvl7pPr>
            <a:lvl8pPr lvl="7" rtl="0">
              <a:spcBef>
                <a:spcPts val="0"/>
              </a:spcBef>
              <a:spcAft>
                <a:spcPts val="0"/>
              </a:spcAft>
              <a:buSzPts val="9600"/>
              <a:buNone/>
              <a:defRPr sz="12800"/>
            </a:lvl8pPr>
            <a:lvl9pPr lvl="8" rtl="0">
              <a:spcBef>
                <a:spcPts val="0"/>
              </a:spcBef>
              <a:spcAft>
                <a:spcPts val="0"/>
              </a:spcAft>
              <a:buSzPts val="9600"/>
              <a:buNone/>
              <a:defRPr sz="12800"/>
            </a:lvl9pPr>
          </a:lstStyle>
          <a:p>
            <a:endParaRPr/>
          </a:p>
        </p:txBody>
      </p:sp>
      <p:sp>
        <p:nvSpPr>
          <p:cNvPr id="81" name="Google Shape;81;p15"/>
          <p:cNvSpPr txBox="1">
            <a:spLocks noGrp="1"/>
          </p:cNvSpPr>
          <p:nvPr>
            <p:ph type="subTitle" idx="1"/>
          </p:nvPr>
        </p:nvSpPr>
        <p:spPr>
          <a:xfrm>
            <a:off x="4015767" y="1754684"/>
            <a:ext cx="5833600" cy="259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37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
        <p:nvSpPr>
          <p:cNvPr id="82" name="Google Shape;82;p15"/>
          <p:cNvSpPr/>
          <p:nvPr/>
        </p:nvSpPr>
        <p:spPr>
          <a:xfrm rot="-9430979">
            <a:off x="8766985" y="-542045"/>
            <a:ext cx="6619684" cy="7248408"/>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3817204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1"/>
        </a:solidFill>
        <a:effectLst/>
      </p:bgPr>
    </p:bg>
    <p:spTree>
      <p:nvGrpSpPr>
        <p:cNvPr id="1" name="Shape 8"/>
        <p:cNvGrpSpPr/>
        <p:nvPr/>
      </p:nvGrpSpPr>
      <p:grpSpPr>
        <a:xfrm>
          <a:off x="0" y="0"/>
          <a:ext cx="0" cy="0"/>
          <a:chOff x="0" y="0"/>
          <a:chExt cx="0" cy="0"/>
        </a:xfrm>
      </p:grpSpPr>
      <p:sp>
        <p:nvSpPr>
          <p:cNvPr id="9" name="Google Shape;9;p2"/>
          <p:cNvSpPr/>
          <p:nvPr/>
        </p:nvSpPr>
        <p:spPr>
          <a:xfrm>
            <a:off x="-387465" y="1148288"/>
            <a:ext cx="4258889" cy="4316616"/>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rgbClr val="FAD27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520333" y="-249767"/>
            <a:ext cx="5250956" cy="5749680"/>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8876400" y="1834767"/>
            <a:ext cx="3633824" cy="3984005"/>
          </a:xfrm>
          <a:custGeom>
            <a:avLst/>
            <a:gdLst/>
            <a:ahLst/>
            <a:cxnLst/>
            <a:rect l="l" t="t" r="r" b="b"/>
            <a:pathLst>
              <a:path w="92905" h="101858" extrusionOk="0">
                <a:moveTo>
                  <a:pt x="89371" y="1"/>
                </a:moveTo>
                <a:cubicBezTo>
                  <a:pt x="88352" y="1"/>
                  <a:pt x="87320" y="555"/>
                  <a:pt x="86596" y="1943"/>
                </a:cubicBezTo>
                <a:cubicBezTo>
                  <a:pt x="84603" y="5762"/>
                  <a:pt x="81782" y="6093"/>
                  <a:pt x="78959" y="7256"/>
                </a:cubicBezTo>
                <a:cubicBezTo>
                  <a:pt x="76136" y="8419"/>
                  <a:pt x="75804" y="10079"/>
                  <a:pt x="75140" y="11420"/>
                </a:cubicBezTo>
                <a:cubicBezTo>
                  <a:pt x="74699" y="12309"/>
                  <a:pt x="73891" y="13184"/>
                  <a:pt x="72181" y="13184"/>
                </a:cubicBezTo>
                <a:cubicBezTo>
                  <a:pt x="71318" y="13184"/>
                  <a:pt x="70224" y="12961"/>
                  <a:pt x="68831" y="12404"/>
                </a:cubicBezTo>
                <a:cubicBezTo>
                  <a:pt x="67230" y="11763"/>
                  <a:pt x="65703" y="11419"/>
                  <a:pt x="64202" y="11419"/>
                </a:cubicBezTo>
                <a:cubicBezTo>
                  <a:pt x="61813" y="11419"/>
                  <a:pt x="59490" y="12292"/>
                  <a:pt x="57043" y="14230"/>
                </a:cubicBezTo>
                <a:cubicBezTo>
                  <a:pt x="53057" y="17384"/>
                  <a:pt x="56710" y="20871"/>
                  <a:pt x="51730" y="21203"/>
                </a:cubicBezTo>
                <a:cubicBezTo>
                  <a:pt x="46749" y="21536"/>
                  <a:pt x="45254" y="21868"/>
                  <a:pt x="45254" y="21868"/>
                </a:cubicBezTo>
                <a:cubicBezTo>
                  <a:pt x="39278" y="22365"/>
                  <a:pt x="41105" y="26848"/>
                  <a:pt x="41270" y="30169"/>
                </a:cubicBezTo>
                <a:cubicBezTo>
                  <a:pt x="41436" y="33489"/>
                  <a:pt x="35791" y="33323"/>
                  <a:pt x="33633" y="33988"/>
                </a:cubicBezTo>
                <a:cubicBezTo>
                  <a:pt x="31475" y="34652"/>
                  <a:pt x="32969" y="36644"/>
                  <a:pt x="31475" y="37142"/>
                </a:cubicBezTo>
                <a:cubicBezTo>
                  <a:pt x="29980" y="37640"/>
                  <a:pt x="28984" y="38304"/>
                  <a:pt x="27821" y="38969"/>
                </a:cubicBezTo>
                <a:cubicBezTo>
                  <a:pt x="26659" y="39633"/>
                  <a:pt x="23505" y="38969"/>
                  <a:pt x="21679" y="41542"/>
                </a:cubicBezTo>
                <a:cubicBezTo>
                  <a:pt x="19852" y="44115"/>
                  <a:pt x="21346" y="46605"/>
                  <a:pt x="22176" y="48017"/>
                </a:cubicBezTo>
                <a:cubicBezTo>
                  <a:pt x="22945" y="49323"/>
                  <a:pt x="26838" y="51125"/>
                  <a:pt x="24789" y="51125"/>
                </a:cubicBezTo>
                <a:cubicBezTo>
                  <a:pt x="24623" y="51125"/>
                  <a:pt x="24418" y="51113"/>
                  <a:pt x="24169" y="51088"/>
                </a:cubicBezTo>
                <a:cubicBezTo>
                  <a:pt x="24046" y="51076"/>
                  <a:pt x="23927" y="51070"/>
                  <a:pt x="23810" y="51070"/>
                </a:cubicBezTo>
                <a:cubicBezTo>
                  <a:pt x="20788" y="51070"/>
                  <a:pt x="20018" y="55073"/>
                  <a:pt x="20018" y="55073"/>
                </a:cubicBezTo>
                <a:cubicBezTo>
                  <a:pt x="19841" y="55029"/>
                  <a:pt x="19684" y="55008"/>
                  <a:pt x="19544" y="55008"/>
                </a:cubicBezTo>
                <a:cubicBezTo>
                  <a:pt x="18113" y="55008"/>
                  <a:pt x="18552" y="57183"/>
                  <a:pt x="18855" y="58394"/>
                </a:cubicBezTo>
                <a:cubicBezTo>
                  <a:pt x="19188" y="59721"/>
                  <a:pt x="16198" y="60385"/>
                  <a:pt x="12474" y="63208"/>
                </a:cubicBezTo>
                <a:cubicBezTo>
                  <a:pt x="8749" y="66031"/>
                  <a:pt x="10069" y="69105"/>
                  <a:pt x="11965" y="71309"/>
                </a:cubicBezTo>
                <a:cubicBezTo>
                  <a:pt x="13861" y="73514"/>
                  <a:pt x="8963" y="74967"/>
                  <a:pt x="4482" y="78702"/>
                </a:cubicBezTo>
                <a:cubicBezTo>
                  <a:pt x="1" y="82435"/>
                  <a:pt x="11716" y="93072"/>
                  <a:pt x="11716" y="93072"/>
                </a:cubicBezTo>
                <a:cubicBezTo>
                  <a:pt x="13421" y="100139"/>
                  <a:pt x="33124" y="101857"/>
                  <a:pt x="51890" y="101857"/>
                </a:cubicBezTo>
                <a:cubicBezTo>
                  <a:pt x="69664" y="101857"/>
                  <a:pt x="86596" y="100315"/>
                  <a:pt x="86596" y="100315"/>
                </a:cubicBezTo>
                <a:cubicBezTo>
                  <a:pt x="86596" y="100315"/>
                  <a:pt x="92905" y="6591"/>
                  <a:pt x="92905" y="3603"/>
                </a:cubicBezTo>
                <a:cubicBezTo>
                  <a:pt x="92905" y="1701"/>
                  <a:pt x="91156" y="1"/>
                  <a:pt x="89371" y="1"/>
                </a:cubicBezTo>
                <a:close/>
              </a:path>
            </a:pathLst>
          </a:custGeom>
          <a:solidFill>
            <a:srgbClr val="FAD27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 name="Google Shape;12;p2"/>
          <p:cNvGrpSpPr/>
          <p:nvPr/>
        </p:nvGrpSpPr>
        <p:grpSpPr>
          <a:xfrm>
            <a:off x="-387473" y="3716683"/>
            <a:ext cx="7559256" cy="2506071"/>
            <a:chOff x="1156025" y="3122250"/>
            <a:chExt cx="4047000" cy="1341675"/>
          </a:xfrm>
        </p:grpSpPr>
        <p:sp>
          <p:nvSpPr>
            <p:cNvPr id="13" name="Google Shape;13;p2"/>
            <p:cNvSpPr/>
            <p:nvPr/>
          </p:nvSpPr>
          <p:spPr>
            <a:xfrm>
              <a:off x="2625400" y="3426850"/>
              <a:ext cx="2577625" cy="1002875"/>
            </a:xfrm>
            <a:custGeom>
              <a:avLst/>
              <a:gdLst/>
              <a:ahLst/>
              <a:cxnLst/>
              <a:rect l="l" t="t" r="r" b="b"/>
              <a:pathLst>
                <a:path w="103105" h="40115" extrusionOk="0">
                  <a:moveTo>
                    <a:pt x="54820" y="0"/>
                  </a:moveTo>
                  <a:cubicBezTo>
                    <a:pt x="54111" y="0"/>
                    <a:pt x="52785" y="470"/>
                    <a:pt x="51590" y="1140"/>
                  </a:cubicBezTo>
                  <a:cubicBezTo>
                    <a:pt x="50258" y="1887"/>
                    <a:pt x="42835" y="2759"/>
                    <a:pt x="39474" y="3879"/>
                  </a:cubicBezTo>
                  <a:cubicBezTo>
                    <a:pt x="36112" y="5000"/>
                    <a:pt x="23659" y="9235"/>
                    <a:pt x="23659" y="9235"/>
                  </a:cubicBezTo>
                  <a:cubicBezTo>
                    <a:pt x="23659" y="9235"/>
                    <a:pt x="22607" y="9024"/>
                    <a:pt x="21346" y="9024"/>
                  </a:cubicBezTo>
                  <a:cubicBezTo>
                    <a:pt x="20926" y="9024"/>
                    <a:pt x="20483" y="9048"/>
                    <a:pt x="20048" y="9110"/>
                  </a:cubicBezTo>
                  <a:cubicBezTo>
                    <a:pt x="18304" y="9360"/>
                    <a:pt x="15565" y="10107"/>
                    <a:pt x="15565" y="10107"/>
                  </a:cubicBezTo>
                  <a:cubicBezTo>
                    <a:pt x="13573" y="10107"/>
                    <a:pt x="1" y="6744"/>
                    <a:pt x="1" y="6744"/>
                  </a:cubicBezTo>
                  <a:lnTo>
                    <a:pt x="1" y="6744"/>
                  </a:lnTo>
                  <a:lnTo>
                    <a:pt x="1992" y="40115"/>
                  </a:lnTo>
                  <a:lnTo>
                    <a:pt x="100598" y="40115"/>
                  </a:lnTo>
                  <a:cubicBezTo>
                    <a:pt x="100598" y="40115"/>
                    <a:pt x="103104" y="34262"/>
                    <a:pt x="100598" y="33386"/>
                  </a:cubicBezTo>
                  <a:cubicBezTo>
                    <a:pt x="98092" y="32509"/>
                    <a:pt x="94512" y="29033"/>
                    <a:pt x="94512" y="29033"/>
                  </a:cubicBezTo>
                  <a:cubicBezTo>
                    <a:pt x="94512" y="29033"/>
                    <a:pt x="88410" y="18698"/>
                    <a:pt x="87289" y="18199"/>
                  </a:cubicBezTo>
                  <a:cubicBezTo>
                    <a:pt x="86170" y="17701"/>
                    <a:pt x="81686" y="11724"/>
                    <a:pt x="80939" y="11108"/>
                  </a:cubicBezTo>
                  <a:cubicBezTo>
                    <a:pt x="80662" y="10880"/>
                    <a:pt x="80127" y="10803"/>
                    <a:pt x="79526" y="10803"/>
                  </a:cubicBezTo>
                  <a:cubicBezTo>
                    <a:pt x="78507" y="10803"/>
                    <a:pt x="77299" y="11023"/>
                    <a:pt x="76830" y="11101"/>
                  </a:cubicBezTo>
                  <a:cubicBezTo>
                    <a:pt x="76803" y="11106"/>
                    <a:pt x="76772" y="11108"/>
                    <a:pt x="76738" y="11108"/>
                  </a:cubicBezTo>
                  <a:cubicBezTo>
                    <a:pt x="75847" y="11108"/>
                    <a:pt x="72771" y="9570"/>
                    <a:pt x="70853" y="8611"/>
                  </a:cubicBezTo>
                  <a:cubicBezTo>
                    <a:pt x="68862" y="7614"/>
                    <a:pt x="64378" y="5052"/>
                    <a:pt x="64378" y="5052"/>
                  </a:cubicBezTo>
                  <a:cubicBezTo>
                    <a:pt x="64378" y="5052"/>
                    <a:pt x="63009" y="4502"/>
                    <a:pt x="61888" y="4378"/>
                  </a:cubicBezTo>
                  <a:cubicBezTo>
                    <a:pt x="60767" y="4253"/>
                    <a:pt x="56783" y="1639"/>
                    <a:pt x="56783" y="1639"/>
                  </a:cubicBezTo>
                  <a:cubicBezTo>
                    <a:pt x="56783" y="1639"/>
                    <a:pt x="55662" y="144"/>
                    <a:pt x="55039" y="19"/>
                  </a:cubicBezTo>
                  <a:cubicBezTo>
                    <a:pt x="54975" y="7"/>
                    <a:pt x="54902" y="0"/>
                    <a:pt x="548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156025" y="3122250"/>
              <a:ext cx="2769725" cy="1341675"/>
            </a:xfrm>
            <a:custGeom>
              <a:avLst/>
              <a:gdLst/>
              <a:ahLst/>
              <a:cxnLst/>
              <a:rect l="l" t="t" r="r" b="b"/>
              <a:pathLst>
                <a:path w="110789" h="53667" extrusionOk="0">
                  <a:moveTo>
                    <a:pt x="1" y="0"/>
                  </a:moveTo>
                  <a:lnTo>
                    <a:pt x="3864" y="53172"/>
                  </a:lnTo>
                  <a:cubicBezTo>
                    <a:pt x="3864" y="53172"/>
                    <a:pt x="36750" y="53667"/>
                    <a:pt x="65973" y="53667"/>
                  </a:cubicBezTo>
                  <a:cubicBezTo>
                    <a:pt x="89575" y="53667"/>
                    <a:pt x="110788" y="53344"/>
                    <a:pt x="110357" y="52176"/>
                  </a:cubicBezTo>
                  <a:cubicBezTo>
                    <a:pt x="109393" y="49561"/>
                    <a:pt x="103105" y="44829"/>
                    <a:pt x="102482" y="44704"/>
                  </a:cubicBezTo>
                  <a:cubicBezTo>
                    <a:pt x="101858" y="44580"/>
                    <a:pt x="99367" y="42463"/>
                    <a:pt x="98372" y="41343"/>
                  </a:cubicBezTo>
                  <a:cubicBezTo>
                    <a:pt x="97376" y="40222"/>
                    <a:pt x="92768" y="36611"/>
                    <a:pt x="90651" y="36113"/>
                  </a:cubicBezTo>
                  <a:cubicBezTo>
                    <a:pt x="88535" y="35615"/>
                    <a:pt x="86043" y="32626"/>
                    <a:pt x="86043" y="32626"/>
                  </a:cubicBezTo>
                  <a:cubicBezTo>
                    <a:pt x="86043" y="32626"/>
                    <a:pt x="82558" y="29390"/>
                    <a:pt x="79196" y="28143"/>
                  </a:cubicBezTo>
                  <a:cubicBezTo>
                    <a:pt x="75834" y="26897"/>
                    <a:pt x="63257" y="17932"/>
                    <a:pt x="62261" y="17060"/>
                  </a:cubicBezTo>
                  <a:cubicBezTo>
                    <a:pt x="61264" y="16189"/>
                    <a:pt x="55786" y="8842"/>
                    <a:pt x="55038" y="7971"/>
                  </a:cubicBezTo>
                  <a:cubicBezTo>
                    <a:pt x="54790" y="7680"/>
                    <a:pt x="54458" y="7584"/>
                    <a:pt x="54126" y="7584"/>
                  </a:cubicBezTo>
                  <a:cubicBezTo>
                    <a:pt x="53462" y="7584"/>
                    <a:pt x="52798" y="7971"/>
                    <a:pt x="52798" y="7971"/>
                  </a:cubicBezTo>
                  <a:cubicBezTo>
                    <a:pt x="52798" y="7971"/>
                    <a:pt x="51801" y="6476"/>
                    <a:pt x="50929" y="6102"/>
                  </a:cubicBezTo>
                  <a:cubicBezTo>
                    <a:pt x="50057" y="5729"/>
                    <a:pt x="50929" y="4235"/>
                    <a:pt x="50929" y="4235"/>
                  </a:cubicBezTo>
                  <a:cubicBezTo>
                    <a:pt x="50929" y="4235"/>
                    <a:pt x="50307" y="3363"/>
                    <a:pt x="49560" y="3238"/>
                  </a:cubicBezTo>
                  <a:cubicBezTo>
                    <a:pt x="49521" y="3232"/>
                    <a:pt x="49475" y="3228"/>
                    <a:pt x="49423" y="3228"/>
                  </a:cubicBezTo>
                  <a:cubicBezTo>
                    <a:pt x="48482" y="3228"/>
                    <a:pt x="45575" y="4235"/>
                    <a:pt x="45575" y="4235"/>
                  </a:cubicBezTo>
                  <a:cubicBezTo>
                    <a:pt x="45575" y="4235"/>
                    <a:pt x="42835" y="2989"/>
                    <a:pt x="39598" y="1744"/>
                  </a:cubicBezTo>
                  <a:cubicBezTo>
                    <a:pt x="38620" y="1368"/>
                    <a:pt x="36531" y="1242"/>
                    <a:pt x="33911" y="1242"/>
                  </a:cubicBezTo>
                  <a:cubicBezTo>
                    <a:pt x="28543" y="1242"/>
                    <a:pt x="20949" y="1772"/>
                    <a:pt x="16144" y="1772"/>
                  </a:cubicBezTo>
                  <a:cubicBezTo>
                    <a:pt x="15528" y="1772"/>
                    <a:pt x="14958" y="1764"/>
                    <a:pt x="14444" y="1744"/>
                  </a:cubicBezTo>
                  <a:cubicBezTo>
                    <a:pt x="7969" y="1496"/>
                    <a:pt x="1" y="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 name="Google Shape;15;p2"/>
          <p:cNvSpPr/>
          <p:nvPr/>
        </p:nvSpPr>
        <p:spPr>
          <a:xfrm>
            <a:off x="-54633" y="5215033"/>
            <a:ext cx="12301255" cy="2398195"/>
          </a:xfrm>
          <a:custGeom>
            <a:avLst/>
            <a:gdLst/>
            <a:ahLst/>
            <a:cxnLst/>
            <a:rect l="l" t="t" r="r" b="b"/>
            <a:pathLst>
              <a:path w="203922" h="59880" extrusionOk="0">
                <a:moveTo>
                  <a:pt x="186768" y="1"/>
                </a:moveTo>
                <a:cubicBezTo>
                  <a:pt x="184950" y="1"/>
                  <a:pt x="180597" y="4494"/>
                  <a:pt x="178845" y="4653"/>
                </a:cubicBezTo>
                <a:cubicBezTo>
                  <a:pt x="177018" y="4820"/>
                  <a:pt x="174611" y="8140"/>
                  <a:pt x="173698" y="8721"/>
                </a:cubicBezTo>
                <a:cubicBezTo>
                  <a:pt x="172785" y="9302"/>
                  <a:pt x="169720" y="10153"/>
                  <a:pt x="169720" y="10153"/>
                </a:cubicBezTo>
                <a:cubicBezTo>
                  <a:pt x="169332" y="10098"/>
                  <a:pt x="168907" y="10074"/>
                  <a:pt x="168454" y="10074"/>
                </a:cubicBezTo>
                <a:cubicBezTo>
                  <a:pt x="165508" y="10074"/>
                  <a:pt x="161407" y="11101"/>
                  <a:pt x="159176" y="11317"/>
                </a:cubicBezTo>
                <a:cubicBezTo>
                  <a:pt x="158688" y="11364"/>
                  <a:pt x="158142" y="11384"/>
                  <a:pt x="157569" y="11384"/>
                </a:cubicBezTo>
                <a:cubicBezTo>
                  <a:pt x="155128" y="11384"/>
                  <a:pt x="152200" y="11016"/>
                  <a:pt x="151124" y="10798"/>
                </a:cubicBezTo>
                <a:cubicBezTo>
                  <a:pt x="149797" y="10528"/>
                  <a:pt x="147721" y="10736"/>
                  <a:pt x="146559" y="10320"/>
                </a:cubicBezTo>
                <a:cubicBezTo>
                  <a:pt x="146272" y="10217"/>
                  <a:pt x="146020" y="10176"/>
                  <a:pt x="145785" y="10176"/>
                </a:cubicBezTo>
                <a:cubicBezTo>
                  <a:pt x="145069" y="10176"/>
                  <a:pt x="144508" y="10563"/>
                  <a:pt x="143570" y="10798"/>
                </a:cubicBezTo>
                <a:cubicBezTo>
                  <a:pt x="143155" y="10901"/>
                  <a:pt x="142131" y="10936"/>
                  <a:pt x="140950" y="10936"/>
                </a:cubicBezTo>
                <a:cubicBezTo>
                  <a:pt x="138589" y="10936"/>
                  <a:pt x="135601" y="10798"/>
                  <a:pt x="135601" y="10798"/>
                </a:cubicBezTo>
                <a:cubicBezTo>
                  <a:pt x="135601" y="10798"/>
                  <a:pt x="134604" y="9489"/>
                  <a:pt x="133774" y="8992"/>
                </a:cubicBezTo>
                <a:cubicBezTo>
                  <a:pt x="133359" y="8743"/>
                  <a:pt x="132737" y="8681"/>
                  <a:pt x="132218" y="8681"/>
                </a:cubicBezTo>
                <a:cubicBezTo>
                  <a:pt x="131699" y="8681"/>
                  <a:pt x="131284" y="8743"/>
                  <a:pt x="131284" y="8743"/>
                </a:cubicBezTo>
                <a:cubicBezTo>
                  <a:pt x="131284" y="8743"/>
                  <a:pt x="129872" y="6917"/>
                  <a:pt x="128707" y="6750"/>
                </a:cubicBezTo>
                <a:cubicBezTo>
                  <a:pt x="128686" y="6747"/>
                  <a:pt x="128665" y="6746"/>
                  <a:pt x="128644" y="6746"/>
                </a:cubicBezTo>
                <a:cubicBezTo>
                  <a:pt x="127460" y="6746"/>
                  <a:pt x="125208" y="11243"/>
                  <a:pt x="124311" y="11837"/>
                </a:cubicBezTo>
                <a:cubicBezTo>
                  <a:pt x="124092" y="11982"/>
                  <a:pt x="123784" y="12037"/>
                  <a:pt x="123443" y="12037"/>
                </a:cubicBezTo>
                <a:cubicBezTo>
                  <a:pt x="122359" y="12037"/>
                  <a:pt x="120935" y="11482"/>
                  <a:pt x="120935" y="11482"/>
                </a:cubicBezTo>
                <a:cubicBezTo>
                  <a:pt x="120935" y="11482"/>
                  <a:pt x="119661" y="10654"/>
                  <a:pt x="118726" y="10487"/>
                </a:cubicBezTo>
                <a:cubicBezTo>
                  <a:pt x="118677" y="10479"/>
                  <a:pt x="118629" y="10475"/>
                  <a:pt x="118582" y="10475"/>
                </a:cubicBezTo>
                <a:cubicBezTo>
                  <a:pt x="117732" y="10475"/>
                  <a:pt x="117194" y="11817"/>
                  <a:pt x="116125" y="11839"/>
                </a:cubicBezTo>
                <a:cubicBezTo>
                  <a:pt x="116107" y="11840"/>
                  <a:pt x="116088" y="11840"/>
                  <a:pt x="116069" y="11840"/>
                </a:cubicBezTo>
                <a:cubicBezTo>
                  <a:pt x="114866" y="11840"/>
                  <a:pt x="110870" y="11151"/>
                  <a:pt x="110870" y="11151"/>
                </a:cubicBezTo>
                <a:lnTo>
                  <a:pt x="112098" y="9989"/>
                </a:lnTo>
                <a:cubicBezTo>
                  <a:pt x="111426" y="9989"/>
                  <a:pt x="109413" y="10487"/>
                  <a:pt x="109413" y="10487"/>
                </a:cubicBezTo>
                <a:cubicBezTo>
                  <a:pt x="109956" y="10072"/>
                  <a:pt x="110197" y="8827"/>
                  <a:pt x="110197" y="8827"/>
                </a:cubicBezTo>
                <a:lnTo>
                  <a:pt x="110197" y="8827"/>
                </a:lnTo>
                <a:cubicBezTo>
                  <a:pt x="109118" y="8992"/>
                  <a:pt x="107380" y="11482"/>
                  <a:pt x="107380" y="11482"/>
                </a:cubicBezTo>
                <a:cubicBezTo>
                  <a:pt x="107337" y="11409"/>
                  <a:pt x="107235" y="11379"/>
                  <a:pt x="107097" y="11379"/>
                </a:cubicBezTo>
                <a:cubicBezTo>
                  <a:pt x="106443" y="11379"/>
                  <a:pt x="104967" y="12044"/>
                  <a:pt x="104967" y="12044"/>
                </a:cubicBezTo>
                <a:lnTo>
                  <a:pt x="106129" y="9905"/>
                </a:lnTo>
                <a:cubicBezTo>
                  <a:pt x="106118" y="9903"/>
                  <a:pt x="106105" y="9902"/>
                  <a:pt x="106091" y="9902"/>
                </a:cubicBezTo>
                <a:cubicBezTo>
                  <a:pt x="105501" y="9902"/>
                  <a:pt x="102789" y="11566"/>
                  <a:pt x="102789" y="11566"/>
                </a:cubicBezTo>
                <a:cubicBezTo>
                  <a:pt x="103019" y="11067"/>
                  <a:pt x="104700" y="9239"/>
                  <a:pt x="104700" y="9239"/>
                </a:cubicBezTo>
                <a:lnTo>
                  <a:pt x="104700" y="9239"/>
                </a:lnTo>
                <a:cubicBezTo>
                  <a:pt x="103770" y="9485"/>
                  <a:pt x="101328" y="12044"/>
                  <a:pt x="101328" y="12044"/>
                </a:cubicBezTo>
                <a:cubicBezTo>
                  <a:pt x="100574" y="12357"/>
                  <a:pt x="97730" y="12411"/>
                  <a:pt x="95488" y="12411"/>
                </a:cubicBezTo>
                <a:cubicBezTo>
                  <a:pt x="94313" y="12411"/>
                  <a:pt x="93304" y="12396"/>
                  <a:pt x="92847" y="12396"/>
                </a:cubicBezTo>
                <a:cubicBezTo>
                  <a:pt x="91519" y="12396"/>
                  <a:pt x="90107" y="11401"/>
                  <a:pt x="89112" y="11317"/>
                </a:cubicBezTo>
                <a:cubicBezTo>
                  <a:pt x="89068" y="11313"/>
                  <a:pt x="89025" y="11311"/>
                  <a:pt x="88981" y="11311"/>
                </a:cubicBezTo>
                <a:cubicBezTo>
                  <a:pt x="88020" y="11311"/>
                  <a:pt x="86979" y="12158"/>
                  <a:pt x="85725" y="12396"/>
                </a:cubicBezTo>
                <a:cubicBezTo>
                  <a:pt x="84414" y="12644"/>
                  <a:pt x="79541" y="13060"/>
                  <a:pt x="79541" y="13060"/>
                </a:cubicBezTo>
                <a:cubicBezTo>
                  <a:pt x="79541" y="13060"/>
                  <a:pt x="78237" y="12147"/>
                  <a:pt x="77778" y="12044"/>
                </a:cubicBezTo>
                <a:cubicBezTo>
                  <a:pt x="77747" y="12037"/>
                  <a:pt x="77715" y="12034"/>
                  <a:pt x="77682" y="12034"/>
                </a:cubicBezTo>
                <a:cubicBezTo>
                  <a:pt x="77220" y="12034"/>
                  <a:pt x="76531" y="12656"/>
                  <a:pt x="75912" y="12811"/>
                </a:cubicBezTo>
                <a:cubicBezTo>
                  <a:pt x="75581" y="12894"/>
                  <a:pt x="74404" y="12915"/>
                  <a:pt x="73307" y="12915"/>
                </a:cubicBezTo>
                <a:cubicBezTo>
                  <a:pt x="72202" y="12915"/>
                  <a:pt x="71177" y="12894"/>
                  <a:pt x="71177" y="12894"/>
                </a:cubicBezTo>
                <a:cubicBezTo>
                  <a:pt x="71177" y="12894"/>
                  <a:pt x="70102" y="11399"/>
                  <a:pt x="69686" y="11317"/>
                </a:cubicBezTo>
                <a:cubicBezTo>
                  <a:pt x="69271" y="11234"/>
                  <a:pt x="66448" y="10985"/>
                  <a:pt x="66448" y="10985"/>
                </a:cubicBezTo>
                <a:cubicBezTo>
                  <a:pt x="66448" y="10985"/>
                  <a:pt x="64781" y="9239"/>
                  <a:pt x="63077" y="9239"/>
                </a:cubicBezTo>
                <a:cubicBezTo>
                  <a:pt x="63039" y="9239"/>
                  <a:pt x="63000" y="9239"/>
                  <a:pt x="62961" y="9241"/>
                </a:cubicBezTo>
                <a:cubicBezTo>
                  <a:pt x="61218" y="9324"/>
                  <a:pt x="58645" y="13672"/>
                  <a:pt x="58645" y="13672"/>
                </a:cubicBezTo>
                <a:cubicBezTo>
                  <a:pt x="58259" y="13579"/>
                  <a:pt x="57584" y="13547"/>
                  <a:pt x="56838" y="13547"/>
                </a:cubicBezTo>
                <a:cubicBezTo>
                  <a:pt x="55179" y="13547"/>
                  <a:pt x="53166" y="13706"/>
                  <a:pt x="53166" y="13706"/>
                </a:cubicBezTo>
                <a:cubicBezTo>
                  <a:pt x="52935" y="12776"/>
                  <a:pt x="52417" y="12495"/>
                  <a:pt x="51876" y="12495"/>
                </a:cubicBezTo>
                <a:cubicBezTo>
                  <a:pt x="51053" y="12495"/>
                  <a:pt x="50177" y="13143"/>
                  <a:pt x="50177" y="13143"/>
                </a:cubicBezTo>
                <a:cubicBezTo>
                  <a:pt x="49981" y="13034"/>
                  <a:pt x="49745" y="12994"/>
                  <a:pt x="49502" y="12994"/>
                </a:cubicBezTo>
                <a:cubicBezTo>
                  <a:pt x="48824" y="12994"/>
                  <a:pt x="48102" y="13309"/>
                  <a:pt x="48102" y="13309"/>
                </a:cubicBezTo>
                <a:cubicBezTo>
                  <a:pt x="47823" y="13284"/>
                  <a:pt x="47473" y="13274"/>
                  <a:pt x="47077" y="13274"/>
                </a:cubicBezTo>
                <a:cubicBezTo>
                  <a:pt x="45690" y="13274"/>
                  <a:pt x="43732" y="13396"/>
                  <a:pt x="42215" y="13396"/>
                </a:cubicBezTo>
                <a:cubicBezTo>
                  <a:pt x="41335" y="13396"/>
                  <a:pt x="40603" y="13355"/>
                  <a:pt x="40215" y="13225"/>
                </a:cubicBezTo>
                <a:cubicBezTo>
                  <a:pt x="39981" y="13148"/>
                  <a:pt x="39770" y="13116"/>
                  <a:pt x="39582" y="13116"/>
                </a:cubicBezTo>
                <a:cubicBezTo>
                  <a:pt x="38772" y="13116"/>
                  <a:pt x="38389" y="13706"/>
                  <a:pt x="38389" y="13706"/>
                </a:cubicBezTo>
                <a:cubicBezTo>
                  <a:pt x="38389" y="13706"/>
                  <a:pt x="37061" y="12562"/>
                  <a:pt x="35816" y="12562"/>
                </a:cubicBezTo>
                <a:cubicBezTo>
                  <a:pt x="34570" y="12562"/>
                  <a:pt x="33243" y="13987"/>
                  <a:pt x="33243" y="13987"/>
                </a:cubicBezTo>
                <a:cubicBezTo>
                  <a:pt x="33074" y="13971"/>
                  <a:pt x="32869" y="13963"/>
                  <a:pt x="32638" y="13963"/>
                </a:cubicBezTo>
                <a:cubicBezTo>
                  <a:pt x="30707" y="13963"/>
                  <a:pt x="26934" y="14472"/>
                  <a:pt x="26934" y="14472"/>
                </a:cubicBezTo>
                <a:cubicBezTo>
                  <a:pt x="26934" y="14472"/>
                  <a:pt x="26934" y="14056"/>
                  <a:pt x="26435" y="13987"/>
                </a:cubicBezTo>
                <a:cubicBezTo>
                  <a:pt x="26269" y="13964"/>
                  <a:pt x="25845" y="13956"/>
                  <a:pt x="25353" y="13956"/>
                </a:cubicBezTo>
                <a:cubicBezTo>
                  <a:pt x="24369" y="13956"/>
                  <a:pt x="23115" y="13987"/>
                  <a:pt x="23115" y="13987"/>
                </a:cubicBezTo>
                <a:cubicBezTo>
                  <a:pt x="23115" y="13987"/>
                  <a:pt x="23282" y="13392"/>
                  <a:pt x="22369" y="13289"/>
                </a:cubicBezTo>
                <a:cubicBezTo>
                  <a:pt x="21812" y="13226"/>
                  <a:pt x="21225" y="13124"/>
                  <a:pt x="20552" y="13124"/>
                </a:cubicBezTo>
                <a:cubicBezTo>
                  <a:pt x="20119" y="13124"/>
                  <a:pt x="19650" y="13166"/>
                  <a:pt x="19131" y="13289"/>
                </a:cubicBezTo>
                <a:cubicBezTo>
                  <a:pt x="17802" y="13601"/>
                  <a:pt x="17719" y="14305"/>
                  <a:pt x="16889" y="14748"/>
                </a:cubicBezTo>
                <a:cubicBezTo>
                  <a:pt x="16757" y="14819"/>
                  <a:pt x="16515" y="14849"/>
                  <a:pt x="16202" y="14849"/>
                </a:cubicBezTo>
                <a:cubicBezTo>
                  <a:pt x="14550" y="14849"/>
                  <a:pt x="10912" y="14019"/>
                  <a:pt x="10912" y="14019"/>
                </a:cubicBezTo>
                <a:cubicBezTo>
                  <a:pt x="11159" y="13587"/>
                  <a:pt x="11097" y="13436"/>
                  <a:pt x="10888" y="13436"/>
                </a:cubicBezTo>
                <a:cubicBezTo>
                  <a:pt x="10395" y="13436"/>
                  <a:pt x="9086" y="14278"/>
                  <a:pt x="9086" y="14278"/>
                </a:cubicBezTo>
                <a:cubicBezTo>
                  <a:pt x="9364" y="13546"/>
                  <a:pt x="9140" y="13289"/>
                  <a:pt x="8674" y="13289"/>
                </a:cubicBezTo>
                <a:cubicBezTo>
                  <a:pt x="7750" y="13289"/>
                  <a:pt x="5874" y="14305"/>
                  <a:pt x="5101" y="14636"/>
                </a:cubicBezTo>
                <a:cubicBezTo>
                  <a:pt x="4917" y="14715"/>
                  <a:pt x="4664" y="14748"/>
                  <a:pt x="4368" y="14748"/>
                </a:cubicBezTo>
                <a:cubicBezTo>
                  <a:pt x="2792" y="14748"/>
                  <a:pt x="0" y="13807"/>
                  <a:pt x="0" y="13807"/>
                </a:cubicBezTo>
                <a:lnTo>
                  <a:pt x="0" y="59879"/>
                </a:lnTo>
                <a:lnTo>
                  <a:pt x="203921" y="59879"/>
                </a:lnTo>
                <a:lnTo>
                  <a:pt x="203921" y="7912"/>
                </a:lnTo>
                <a:cubicBezTo>
                  <a:pt x="203921" y="7912"/>
                  <a:pt x="200020" y="7414"/>
                  <a:pt x="197862" y="6998"/>
                </a:cubicBezTo>
                <a:cubicBezTo>
                  <a:pt x="195702" y="6584"/>
                  <a:pt x="188646" y="440"/>
                  <a:pt x="186986" y="26"/>
                </a:cubicBezTo>
                <a:cubicBezTo>
                  <a:pt x="186919" y="9"/>
                  <a:pt x="186846" y="1"/>
                  <a:pt x="18676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txBox="1">
            <a:spLocks noGrp="1"/>
          </p:cNvSpPr>
          <p:nvPr>
            <p:ph type="ctrTitle"/>
          </p:nvPr>
        </p:nvSpPr>
        <p:spPr>
          <a:xfrm>
            <a:off x="6153767" y="970333"/>
            <a:ext cx="4593200" cy="1437600"/>
          </a:xfrm>
          <a:prstGeom prst="rect">
            <a:avLst/>
          </a:prstGeom>
        </p:spPr>
        <p:txBody>
          <a:bodyPr spcFirstLastPara="1" wrap="square" lIns="91425" tIns="91425" rIns="91425" bIns="91425" anchor="b" anchorCtr="0">
            <a:noAutofit/>
          </a:bodyPr>
          <a:lstStyle>
            <a:lvl1pPr lvl="0" algn="r">
              <a:spcBef>
                <a:spcPts val="0"/>
              </a:spcBef>
              <a:spcAft>
                <a:spcPts val="0"/>
              </a:spcAft>
              <a:buClr>
                <a:schemeClr val="accent4"/>
              </a:buClr>
              <a:buSzPts val="7200"/>
              <a:buNone/>
              <a:defRPr sz="9600">
                <a:solidFill>
                  <a:schemeClr val="accent4"/>
                </a:solidFill>
              </a:defRPr>
            </a:lvl1pPr>
            <a:lvl2pPr lvl="1" algn="ctr">
              <a:spcBef>
                <a:spcPts val="0"/>
              </a:spcBef>
              <a:spcAft>
                <a:spcPts val="0"/>
              </a:spcAft>
              <a:buClr>
                <a:schemeClr val="accent4"/>
              </a:buClr>
              <a:buSzPts val="5200"/>
              <a:buNone/>
              <a:defRPr sz="6933">
                <a:solidFill>
                  <a:schemeClr val="accent4"/>
                </a:solidFill>
              </a:defRPr>
            </a:lvl2pPr>
            <a:lvl3pPr lvl="2" algn="ctr">
              <a:spcBef>
                <a:spcPts val="0"/>
              </a:spcBef>
              <a:spcAft>
                <a:spcPts val="0"/>
              </a:spcAft>
              <a:buClr>
                <a:schemeClr val="accent4"/>
              </a:buClr>
              <a:buSzPts val="5200"/>
              <a:buNone/>
              <a:defRPr sz="6933">
                <a:solidFill>
                  <a:schemeClr val="accent4"/>
                </a:solidFill>
              </a:defRPr>
            </a:lvl3pPr>
            <a:lvl4pPr lvl="3" algn="ctr">
              <a:spcBef>
                <a:spcPts val="0"/>
              </a:spcBef>
              <a:spcAft>
                <a:spcPts val="0"/>
              </a:spcAft>
              <a:buClr>
                <a:schemeClr val="accent4"/>
              </a:buClr>
              <a:buSzPts val="5200"/>
              <a:buNone/>
              <a:defRPr sz="6933">
                <a:solidFill>
                  <a:schemeClr val="accent4"/>
                </a:solidFill>
              </a:defRPr>
            </a:lvl4pPr>
            <a:lvl5pPr lvl="4" algn="ctr">
              <a:spcBef>
                <a:spcPts val="0"/>
              </a:spcBef>
              <a:spcAft>
                <a:spcPts val="0"/>
              </a:spcAft>
              <a:buClr>
                <a:schemeClr val="accent4"/>
              </a:buClr>
              <a:buSzPts val="5200"/>
              <a:buNone/>
              <a:defRPr sz="6933">
                <a:solidFill>
                  <a:schemeClr val="accent4"/>
                </a:solidFill>
              </a:defRPr>
            </a:lvl5pPr>
            <a:lvl6pPr lvl="5" algn="ctr">
              <a:spcBef>
                <a:spcPts val="0"/>
              </a:spcBef>
              <a:spcAft>
                <a:spcPts val="0"/>
              </a:spcAft>
              <a:buClr>
                <a:schemeClr val="accent4"/>
              </a:buClr>
              <a:buSzPts val="5200"/>
              <a:buNone/>
              <a:defRPr sz="6933">
                <a:solidFill>
                  <a:schemeClr val="accent4"/>
                </a:solidFill>
              </a:defRPr>
            </a:lvl6pPr>
            <a:lvl7pPr lvl="6" algn="ctr">
              <a:spcBef>
                <a:spcPts val="0"/>
              </a:spcBef>
              <a:spcAft>
                <a:spcPts val="0"/>
              </a:spcAft>
              <a:buClr>
                <a:schemeClr val="accent4"/>
              </a:buClr>
              <a:buSzPts val="5200"/>
              <a:buNone/>
              <a:defRPr sz="6933">
                <a:solidFill>
                  <a:schemeClr val="accent4"/>
                </a:solidFill>
              </a:defRPr>
            </a:lvl7pPr>
            <a:lvl8pPr lvl="7" algn="ctr">
              <a:spcBef>
                <a:spcPts val="0"/>
              </a:spcBef>
              <a:spcAft>
                <a:spcPts val="0"/>
              </a:spcAft>
              <a:buClr>
                <a:schemeClr val="accent4"/>
              </a:buClr>
              <a:buSzPts val="5200"/>
              <a:buNone/>
              <a:defRPr sz="6933">
                <a:solidFill>
                  <a:schemeClr val="accent4"/>
                </a:solidFill>
              </a:defRPr>
            </a:lvl8pPr>
            <a:lvl9pPr lvl="8" algn="ctr">
              <a:spcBef>
                <a:spcPts val="0"/>
              </a:spcBef>
              <a:spcAft>
                <a:spcPts val="0"/>
              </a:spcAft>
              <a:buClr>
                <a:schemeClr val="accent4"/>
              </a:buClr>
              <a:buSzPts val="5200"/>
              <a:buNone/>
              <a:defRPr sz="6933">
                <a:solidFill>
                  <a:schemeClr val="accent4"/>
                </a:solidFill>
              </a:defRPr>
            </a:lvl9pPr>
          </a:lstStyle>
          <a:p>
            <a:endParaRPr/>
          </a:p>
        </p:txBody>
      </p:sp>
      <p:sp>
        <p:nvSpPr>
          <p:cNvPr id="17" name="Google Shape;17;p2"/>
          <p:cNvSpPr txBox="1">
            <a:spLocks noGrp="1"/>
          </p:cNvSpPr>
          <p:nvPr>
            <p:ph type="subTitle" idx="1"/>
          </p:nvPr>
        </p:nvSpPr>
        <p:spPr>
          <a:xfrm>
            <a:off x="6793000" y="3297700"/>
            <a:ext cx="3953600" cy="10568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Clr>
                <a:schemeClr val="accent4"/>
              </a:buClr>
              <a:buSzPts val="2400"/>
              <a:buNone/>
              <a:defRPr sz="3200">
                <a:solidFill>
                  <a:schemeClr val="accent4"/>
                </a:solidFill>
              </a:defRPr>
            </a:lvl1pPr>
            <a:lvl2pPr lvl="1" algn="ctr">
              <a:lnSpc>
                <a:spcPct val="100000"/>
              </a:lnSpc>
              <a:spcBef>
                <a:spcPts val="0"/>
              </a:spcBef>
              <a:spcAft>
                <a:spcPts val="0"/>
              </a:spcAft>
              <a:buClr>
                <a:schemeClr val="accent4"/>
              </a:buClr>
              <a:buSzPts val="2400"/>
              <a:buNone/>
              <a:defRPr sz="3200">
                <a:solidFill>
                  <a:schemeClr val="accent4"/>
                </a:solidFill>
              </a:defRPr>
            </a:lvl2pPr>
            <a:lvl3pPr lvl="2" algn="ctr">
              <a:lnSpc>
                <a:spcPct val="100000"/>
              </a:lnSpc>
              <a:spcBef>
                <a:spcPts val="0"/>
              </a:spcBef>
              <a:spcAft>
                <a:spcPts val="0"/>
              </a:spcAft>
              <a:buClr>
                <a:schemeClr val="accent4"/>
              </a:buClr>
              <a:buSzPts val="2400"/>
              <a:buNone/>
              <a:defRPr sz="3200">
                <a:solidFill>
                  <a:schemeClr val="accent4"/>
                </a:solidFill>
              </a:defRPr>
            </a:lvl3pPr>
            <a:lvl4pPr lvl="3" algn="ctr">
              <a:lnSpc>
                <a:spcPct val="100000"/>
              </a:lnSpc>
              <a:spcBef>
                <a:spcPts val="0"/>
              </a:spcBef>
              <a:spcAft>
                <a:spcPts val="0"/>
              </a:spcAft>
              <a:buClr>
                <a:schemeClr val="accent4"/>
              </a:buClr>
              <a:buSzPts val="2400"/>
              <a:buNone/>
              <a:defRPr sz="3200">
                <a:solidFill>
                  <a:schemeClr val="accent4"/>
                </a:solidFill>
              </a:defRPr>
            </a:lvl4pPr>
            <a:lvl5pPr lvl="4" algn="ctr">
              <a:lnSpc>
                <a:spcPct val="100000"/>
              </a:lnSpc>
              <a:spcBef>
                <a:spcPts val="0"/>
              </a:spcBef>
              <a:spcAft>
                <a:spcPts val="0"/>
              </a:spcAft>
              <a:buClr>
                <a:schemeClr val="accent4"/>
              </a:buClr>
              <a:buSzPts val="2400"/>
              <a:buNone/>
              <a:defRPr sz="3200">
                <a:solidFill>
                  <a:schemeClr val="accent4"/>
                </a:solidFill>
              </a:defRPr>
            </a:lvl5pPr>
            <a:lvl6pPr lvl="5" algn="ctr">
              <a:lnSpc>
                <a:spcPct val="100000"/>
              </a:lnSpc>
              <a:spcBef>
                <a:spcPts val="0"/>
              </a:spcBef>
              <a:spcAft>
                <a:spcPts val="0"/>
              </a:spcAft>
              <a:buClr>
                <a:schemeClr val="accent4"/>
              </a:buClr>
              <a:buSzPts val="2400"/>
              <a:buNone/>
              <a:defRPr sz="3200">
                <a:solidFill>
                  <a:schemeClr val="accent4"/>
                </a:solidFill>
              </a:defRPr>
            </a:lvl6pPr>
            <a:lvl7pPr lvl="6" algn="ctr">
              <a:lnSpc>
                <a:spcPct val="100000"/>
              </a:lnSpc>
              <a:spcBef>
                <a:spcPts val="0"/>
              </a:spcBef>
              <a:spcAft>
                <a:spcPts val="0"/>
              </a:spcAft>
              <a:buClr>
                <a:schemeClr val="accent4"/>
              </a:buClr>
              <a:buSzPts val="2400"/>
              <a:buNone/>
              <a:defRPr sz="3200">
                <a:solidFill>
                  <a:schemeClr val="accent4"/>
                </a:solidFill>
              </a:defRPr>
            </a:lvl7pPr>
            <a:lvl8pPr lvl="7" algn="ctr">
              <a:lnSpc>
                <a:spcPct val="100000"/>
              </a:lnSpc>
              <a:spcBef>
                <a:spcPts val="0"/>
              </a:spcBef>
              <a:spcAft>
                <a:spcPts val="0"/>
              </a:spcAft>
              <a:buClr>
                <a:schemeClr val="accent4"/>
              </a:buClr>
              <a:buSzPts val="2400"/>
              <a:buNone/>
              <a:defRPr sz="3200">
                <a:solidFill>
                  <a:schemeClr val="accent4"/>
                </a:solidFill>
              </a:defRPr>
            </a:lvl8pPr>
            <a:lvl9pPr lvl="8" algn="ctr">
              <a:lnSpc>
                <a:spcPct val="100000"/>
              </a:lnSpc>
              <a:spcBef>
                <a:spcPts val="0"/>
              </a:spcBef>
              <a:spcAft>
                <a:spcPts val="0"/>
              </a:spcAft>
              <a:buClr>
                <a:schemeClr val="accent4"/>
              </a:buClr>
              <a:buSzPts val="2400"/>
              <a:buNone/>
              <a:defRPr sz="3200">
                <a:solidFill>
                  <a:schemeClr val="accent4"/>
                </a:solidFill>
              </a:defRPr>
            </a:lvl9pPr>
          </a:lstStyle>
          <a:p>
            <a:endParaRPr/>
          </a:p>
        </p:txBody>
      </p:sp>
      <p:sp>
        <p:nvSpPr>
          <p:cNvPr id="18" name="Google Shape;18;p2"/>
          <p:cNvSpPr txBox="1">
            <a:spLocks noGrp="1"/>
          </p:cNvSpPr>
          <p:nvPr>
            <p:ph type="ctrTitle" idx="2"/>
          </p:nvPr>
        </p:nvSpPr>
        <p:spPr>
          <a:xfrm>
            <a:off x="5211200" y="2347700"/>
            <a:ext cx="5535600" cy="950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accent4"/>
              </a:buClr>
              <a:buSzPts val="4800"/>
              <a:buNone/>
              <a:defRPr sz="6400">
                <a:solidFill>
                  <a:schemeClr val="accent4"/>
                </a:solidFill>
              </a:defRPr>
            </a:lvl1pPr>
            <a:lvl2pPr lvl="1" algn="ctr" rtl="0">
              <a:spcBef>
                <a:spcPts val="0"/>
              </a:spcBef>
              <a:spcAft>
                <a:spcPts val="0"/>
              </a:spcAft>
              <a:buClr>
                <a:schemeClr val="accent4"/>
              </a:buClr>
              <a:buSzPts val="4800"/>
              <a:buNone/>
              <a:defRPr sz="6400">
                <a:solidFill>
                  <a:schemeClr val="accent4"/>
                </a:solidFill>
              </a:defRPr>
            </a:lvl2pPr>
            <a:lvl3pPr lvl="2" algn="ctr" rtl="0">
              <a:spcBef>
                <a:spcPts val="0"/>
              </a:spcBef>
              <a:spcAft>
                <a:spcPts val="0"/>
              </a:spcAft>
              <a:buClr>
                <a:schemeClr val="accent4"/>
              </a:buClr>
              <a:buSzPts val="4800"/>
              <a:buNone/>
              <a:defRPr sz="6400">
                <a:solidFill>
                  <a:schemeClr val="accent4"/>
                </a:solidFill>
              </a:defRPr>
            </a:lvl3pPr>
            <a:lvl4pPr lvl="3" algn="ctr" rtl="0">
              <a:spcBef>
                <a:spcPts val="0"/>
              </a:spcBef>
              <a:spcAft>
                <a:spcPts val="0"/>
              </a:spcAft>
              <a:buClr>
                <a:schemeClr val="accent4"/>
              </a:buClr>
              <a:buSzPts val="4800"/>
              <a:buNone/>
              <a:defRPr sz="6400">
                <a:solidFill>
                  <a:schemeClr val="accent4"/>
                </a:solidFill>
              </a:defRPr>
            </a:lvl4pPr>
            <a:lvl5pPr lvl="4" algn="ctr" rtl="0">
              <a:spcBef>
                <a:spcPts val="0"/>
              </a:spcBef>
              <a:spcAft>
                <a:spcPts val="0"/>
              </a:spcAft>
              <a:buClr>
                <a:schemeClr val="accent4"/>
              </a:buClr>
              <a:buSzPts val="4800"/>
              <a:buNone/>
              <a:defRPr sz="6400">
                <a:solidFill>
                  <a:schemeClr val="accent4"/>
                </a:solidFill>
              </a:defRPr>
            </a:lvl5pPr>
            <a:lvl6pPr lvl="5" algn="ctr" rtl="0">
              <a:spcBef>
                <a:spcPts val="0"/>
              </a:spcBef>
              <a:spcAft>
                <a:spcPts val="0"/>
              </a:spcAft>
              <a:buClr>
                <a:schemeClr val="accent4"/>
              </a:buClr>
              <a:buSzPts val="4800"/>
              <a:buNone/>
              <a:defRPr sz="6400">
                <a:solidFill>
                  <a:schemeClr val="accent4"/>
                </a:solidFill>
              </a:defRPr>
            </a:lvl6pPr>
            <a:lvl7pPr lvl="6" algn="ctr" rtl="0">
              <a:spcBef>
                <a:spcPts val="0"/>
              </a:spcBef>
              <a:spcAft>
                <a:spcPts val="0"/>
              </a:spcAft>
              <a:buClr>
                <a:schemeClr val="accent4"/>
              </a:buClr>
              <a:buSzPts val="4800"/>
              <a:buNone/>
              <a:defRPr sz="6400">
                <a:solidFill>
                  <a:schemeClr val="accent4"/>
                </a:solidFill>
              </a:defRPr>
            </a:lvl7pPr>
            <a:lvl8pPr lvl="7" algn="ctr" rtl="0">
              <a:spcBef>
                <a:spcPts val="0"/>
              </a:spcBef>
              <a:spcAft>
                <a:spcPts val="0"/>
              </a:spcAft>
              <a:buClr>
                <a:schemeClr val="accent4"/>
              </a:buClr>
              <a:buSzPts val="4800"/>
              <a:buNone/>
              <a:defRPr sz="6400">
                <a:solidFill>
                  <a:schemeClr val="accent4"/>
                </a:solidFill>
              </a:defRPr>
            </a:lvl8pPr>
            <a:lvl9pPr lvl="8" algn="ctr" rtl="0">
              <a:spcBef>
                <a:spcPts val="0"/>
              </a:spcBef>
              <a:spcAft>
                <a:spcPts val="0"/>
              </a:spcAft>
              <a:buClr>
                <a:schemeClr val="accent4"/>
              </a:buClr>
              <a:buSzPts val="4800"/>
              <a:buNone/>
              <a:defRPr sz="6400">
                <a:solidFill>
                  <a:schemeClr val="accent4"/>
                </a:solidFill>
              </a:defRPr>
            </a:lvl9pPr>
          </a:lstStyle>
          <a:p>
            <a:endParaRPr/>
          </a:p>
        </p:txBody>
      </p:sp>
    </p:spTree>
    <p:extLst>
      <p:ext uri="{BB962C8B-B14F-4D97-AF65-F5344CB8AC3E}">
        <p14:creationId xmlns:p14="http://schemas.microsoft.com/office/powerpoint/2010/main" val="14523696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accent5"/>
        </a:solidFill>
        <a:effectLst/>
      </p:bgPr>
    </p:bg>
    <p:spTree>
      <p:nvGrpSpPr>
        <p:cNvPr id="1" name="Shape 19"/>
        <p:cNvGrpSpPr/>
        <p:nvPr/>
      </p:nvGrpSpPr>
      <p:grpSpPr>
        <a:xfrm>
          <a:off x="0" y="0"/>
          <a:ext cx="0" cy="0"/>
          <a:chOff x="0" y="0"/>
          <a:chExt cx="0" cy="0"/>
        </a:xfrm>
      </p:grpSpPr>
      <p:sp>
        <p:nvSpPr>
          <p:cNvPr id="20" name="Google Shape;20;p3"/>
          <p:cNvSpPr txBox="1">
            <a:spLocks noGrp="1"/>
          </p:cNvSpPr>
          <p:nvPr>
            <p:ph type="title"/>
          </p:nvPr>
        </p:nvSpPr>
        <p:spPr>
          <a:xfrm>
            <a:off x="6341867" y="3225333"/>
            <a:ext cx="5393600" cy="1122400"/>
          </a:xfrm>
          <a:prstGeom prst="rect">
            <a:avLst/>
          </a:prstGeom>
        </p:spPr>
        <p:txBody>
          <a:bodyPr spcFirstLastPara="1" wrap="square" lIns="91425" tIns="91425" rIns="91425" bIns="91425" anchor="b" anchorCtr="0">
            <a:noAutofit/>
          </a:bodyPr>
          <a:lstStyle>
            <a:lvl1pPr lvl="0">
              <a:spcBef>
                <a:spcPts val="0"/>
              </a:spcBef>
              <a:spcAft>
                <a:spcPts val="0"/>
              </a:spcAft>
              <a:buClr>
                <a:schemeClr val="accent4"/>
              </a:buClr>
              <a:buSzPts val="6000"/>
              <a:buNone/>
              <a:defRPr sz="8000">
                <a:solidFill>
                  <a:schemeClr val="accent4"/>
                </a:solidFill>
              </a:defRPr>
            </a:lvl1pPr>
            <a:lvl2pPr lvl="1">
              <a:spcBef>
                <a:spcPts val="0"/>
              </a:spcBef>
              <a:spcAft>
                <a:spcPts val="0"/>
              </a:spcAft>
              <a:buClr>
                <a:schemeClr val="accent4"/>
              </a:buClr>
              <a:buSzPts val="6000"/>
              <a:buNone/>
              <a:defRPr sz="8000">
                <a:solidFill>
                  <a:schemeClr val="accent4"/>
                </a:solidFill>
              </a:defRPr>
            </a:lvl2pPr>
            <a:lvl3pPr lvl="2">
              <a:spcBef>
                <a:spcPts val="0"/>
              </a:spcBef>
              <a:spcAft>
                <a:spcPts val="0"/>
              </a:spcAft>
              <a:buClr>
                <a:schemeClr val="accent4"/>
              </a:buClr>
              <a:buSzPts val="6000"/>
              <a:buNone/>
              <a:defRPr sz="8000">
                <a:solidFill>
                  <a:schemeClr val="accent4"/>
                </a:solidFill>
              </a:defRPr>
            </a:lvl3pPr>
            <a:lvl4pPr lvl="3">
              <a:spcBef>
                <a:spcPts val="0"/>
              </a:spcBef>
              <a:spcAft>
                <a:spcPts val="0"/>
              </a:spcAft>
              <a:buClr>
                <a:schemeClr val="accent4"/>
              </a:buClr>
              <a:buSzPts val="6000"/>
              <a:buNone/>
              <a:defRPr sz="8000">
                <a:solidFill>
                  <a:schemeClr val="accent4"/>
                </a:solidFill>
              </a:defRPr>
            </a:lvl4pPr>
            <a:lvl5pPr lvl="4">
              <a:spcBef>
                <a:spcPts val="0"/>
              </a:spcBef>
              <a:spcAft>
                <a:spcPts val="0"/>
              </a:spcAft>
              <a:buClr>
                <a:schemeClr val="accent4"/>
              </a:buClr>
              <a:buSzPts val="6000"/>
              <a:buNone/>
              <a:defRPr sz="8000">
                <a:solidFill>
                  <a:schemeClr val="accent4"/>
                </a:solidFill>
              </a:defRPr>
            </a:lvl5pPr>
            <a:lvl6pPr lvl="5">
              <a:spcBef>
                <a:spcPts val="0"/>
              </a:spcBef>
              <a:spcAft>
                <a:spcPts val="0"/>
              </a:spcAft>
              <a:buClr>
                <a:schemeClr val="accent4"/>
              </a:buClr>
              <a:buSzPts val="6000"/>
              <a:buNone/>
              <a:defRPr sz="8000">
                <a:solidFill>
                  <a:schemeClr val="accent4"/>
                </a:solidFill>
              </a:defRPr>
            </a:lvl6pPr>
            <a:lvl7pPr lvl="6">
              <a:spcBef>
                <a:spcPts val="0"/>
              </a:spcBef>
              <a:spcAft>
                <a:spcPts val="0"/>
              </a:spcAft>
              <a:buClr>
                <a:schemeClr val="accent4"/>
              </a:buClr>
              <a:buSzPts val="6000"/>
              <a:buNone/>
              <a:defRPr sz="8000">
                <a:solidFill>
                  <a:schemeClr val="accent4"/>
                </a:solidFill>
              </a:defRPr>
            </a:lvl7pPr>
            <a:lvl8pPr lvl="7">
              <a:spcBef>
                <a:spcPts val="0"/>
              </a:spcBef>
              <a:spcAft>
                <a:spcPts val="0"/>
              </a:spcAft>
              <a:buClr>
                <a:schemeClr val="accent4"/>
              </a:buClr>
              <a:buSzPts val="6000"/>
              <a:buNone/>
              <a:defRPr sz="8000">
                <a:solidFill>
                  <a:schemeClr val="accent4"/>
                </a:solidFill>
              </a:defRPr>
            </a:lvl8pPr>
            <a:lvl9pPr lvl="8">
              <a:spcBef>
                <a:spcPts val="0"/>
              </a:spcBef>
              <a:spcAft>
                <a:spcPts val="0"/>
              </a:spcAft>
              <a:buClr>
                <a:schemeClr val="accent4"/>
              </a:buClr>
              <a:buSzPts val="6000"/>
              <a:buNone/>
              <a:defRPr sz="8000">
                <a:solidFill>
                  <a:schemeClr val="accent4"/>
                </a:solidFill>
              </a:defRPr>
            </a:lvl9pPr>
          </a:lstStyle>
          <a:p>
            <a:endParaRPr/>
          </a:p>
        </p:txBody>
      </p:sp>
      <p:sp>
        <p:nvSpPr>
          <p:cNvPr id="21" name="Google Shape;21;p3"/>
          <p:cNvSpPr txBox="1">
            <a:spLocks noGrp="1"/>
          </p:cNvSpPr>
          <p:nvPr>
            <p:ph type="subTitle" idx="1"/>
          </p:nvPr>
        </p:nvSpPr>
        <p:spPr>
          <a:xfrm>
            <a:off x="6341867" y="4203300"/>
            <a:ext cx="5393600" cy="164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4"/>
              </a:buClr>
              <a:buSzPts val="2100"/>
              <a:buNone/>
              <a:defRPr sz="2800">
                <a:solidFill>
                  <a:schemeClr val="accent4"/>
                </a:solidFill>
              </a:defRPr>
            </a:lvl1pPr>
            <a:lvl2pPr lvl="1" rtl="0">
              <a:lnSpc>
                <a:spcPct val="100000"/>
              </a:lnSpc>
              <a:spcBef>
                <a:spcPts val="0"/>
              </a:spcBef>
              <a:spcAft>
                <a:spcPts val="0"/>
              </a:spcAft>
              <a:buClr>
                <a:schemeClr val="accent4"/>
              </a:buClr>
              <a:buSzPts val="2100"/>
              <a:buNone/>
              <a:defRPr sz="2800">
                <a:solidFill>
                  <a:schemeClr val="accent4"/>
                </a:solidFill>
              </a:defRPr>
            </a:lvl2pPr>
            <a:lvl3pPr lvl="2" rtl="0">
              <a:lnSpc>
                <a:spcPct val="100000"/>
              </a:lnSpc>
              <a:spcBef>
                <a:spcPts val="0"/>
              </a:spcBef>
              <a:spcAft>
                <a:spcPts val="0"/>
              </a:spcAft>
              <a:buClr>
                <a:schemeClr val="accent4"/>
              </a:buClr>
              <a:buSzPts val="2100"/>
              <a:buNone/>
              <a:defRPr sz="2800">
                <a:solidFill>
                  <a:schemeClr val="accent4"/>
                </a:solidFill>
              </a:defRPr>
            </a:lvl3pPr>
            <a:lvl4pPr lvl="3" rtl="0">
              <a:lnSpc>
                <a:spcPct val="100000"/>
              </a:lnSpc>
              <a:spcBef>
                <a:spcPts val="0"/>
              </a:spcBef>
              <a:spcAft>
                <a:spcPts val="0"/>
              </a:spcAft>
              <a:buClr>
                <a:schemeClr val="accent4"/>
              </a:buClr>
              <a:buSzPts val="2100"/>
              <a:buNone/>
              <a:defRPr sz="2800">
                <a:solidFill>
                  <a:schemeClr val="accent4"/>
                </a:solidFill>
              </a:defRPr>
            </a:lvl4pPr>
            <a:lvl5pPr lvl="4" rtl="0">
              <a:lnSpc>
                <a:spcPct val="100000"/>
              </a:lnSpc>
              <a:spcBef>
                <a:spcPts val="0"/>
              </a:spcBef>
              <a:spcAft>
                <a:spcPts val="0"/>
              </a:spcAft>
              <a:buClr>
                <a:schemeClr val="accent4"/>
              </a:buClr>
              <a:buSzPts val="2100"/>
              <a:buNone/>
              <a:defRPr sz="2800">
                <a:solidFill>
                  <a:schemeClr val="accent4"/>
                </a:solidFill>
              </a:defRPr>
            </a:lvl5pPr>
            <a:lvl6pPr lvl="5" rtl="0">
              <a:lnSpc>
                <a:spcPct val="100000"/>
              </a:lnSpc>
              <a:spcBef>
                <a:spcPts val="0"/>
              </a:spcBef>
              <a:spcAft>
                <a:spcPts val="0"/>
              </a:spcAft>
              <a:buClr>
                <a:schemeClr val="accent4"/>
              </a:buClr>
              <a:buSzPts val="2100"/>
              <a:buNone/>
              <a:defRPr sz="2800">
                <a:solidFill>
                  <a:schemeClr val="accent4"/>
                </a:solidFill>
              </a:defRPr>
            </a:lvl6pPr>
            <a:lvl7pPr lvl="6" rtl="0">
              <a:lnSpc>
                <a:spcPct val="100000"/>
              </a:lnSpc>
              <a:spcBef>
                <a:spcPts val="0"/>
              </a:spcBef>
              <a:spcAft>
                <a:spcPts val="0"/>
              </a:spcAft>
              <a:buClr>
                <a:schemeClr val="accent4"/>
              </a:buClr>
              <a:buSzPts val="2100"/>
              <a:buNone/>
              <a:defRPr sz="2800">
                <a:solidFill>
                  <a:schemeClr val="accent4"/>
                </a:solidFill>
              </a:defRPr>
            </a:lvl7pPr>
            <a:lvl8pPr lvl="7" rtl="0">
              <a:lnSpc>
                <a:spcPct val="100000"/>
              </a:lnSpc>
              <a:spcBef>
                <a:spcPts val="0"/>
              </a:spcBef>
              <a:spcAft>
                <a:spcPts val="0"/>
              </a:spcAft>
              <a:buClr>
                <a:schemeClr val="accent4"/>
              </a:buClr>
              <a:buSzPts val="2100"/>
              <a:buNone/>
              <a:defRPr sz="2800">
                <a:solidFill>
                  <a:schemeClr val="accent4"/>
                </a:solidFill>
              </a:defRPr>
            </a:lvl8pPr>
            <a:lvl9pPr lvl="8" rtl="0">
              <a:lnSpc>
                <a:spcPct val="100000"/>
              </a:lnSpc>
              <a:spcBef>
                <a:spcPts val="0"/>
              </a:spcBef>
              <a:spcAft>
                <a:spcPts val="0"/>
              </a:spcAft>
              <a:buClr>
                <a:schemeClr val="accent4"/>
              </a:buClr>
              <a:buSzPts val="2100"/>
              <a:buNone/>
              <a:defRPr sz="2800">
                <a:solidFill>
                  <a:schemeClr val="accent4"/>
                </a:solidFill>
              </a:defRPr>
            </a:lvl9pPr>
          </a:lstStyle>
          <a:p>
            <a:endParaRPr/>
          </a:p>
        </p:txBody>
      </p:sp>
      <p:sp>
        <p:nvSpPr>
          <p:cNvPr id="22" name="Google Shape;22;p3"/>
          <p:cNvSpPr txBox="1">
            <a:spLocks noGrp="1"/>
          </p:cNvSpPr>
          <p:nvPr>
            <p:ph type="title" idx="2" hasCustomPrompt="1"/>
          </p:nvPr>
        </p:nvSpPr>
        <p:spPr>
          <a:xfrm>
            <a:off x="6341867" y="1789033"/>
            <a:ext cx="5835600" cy="1122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4"/>
              </a:buClr>
              <a:buSzPts val="7200"/>
              <a:buNone/>
              <a:defRPr sz="9600">
                <a:solidFill>
                  <a:schemeClr val="accent4"/>
                </a:solidFill>
              </a:defRPr>
            </a:lvl1pPr>
            <a:lvl2pPr lvl="1" rtl="0">
              <a:spcBef>
                <a:spcPts val="0"/>
              </a:spcBef>
              <a:spcAft>
                <a:spcPts val="0"/>
              </a:spcAft>
              <a:buClr>
                <a:schemeClr val="accent4"/>
              </a:buClr>
              <a:buSzPts val="7200"/>
              <a:buNone/>
              <a:defRPr sz="9600">
                <a:solidFill>
                  <a:schemeClr val="accent4"/>
                </a:solidFill>
              </a:defRPr>
            </a:lvl2pPr>
            <a:lvl3pPr lvl="2" rtl="0">
              <a:spcBef>
                <a:spcPts val="0"/>
              </a:spcBef>
              <a:spcAft>
                <a:spcPts val="0"/>
              </a:spcAft>
              <a:buClr>
                <a:schemeClr val="accent4"/>
              </a:buClr>
              <a:buSzPts val="7200"/>
              <a:buNone/>
              <a:defRPr sz="9600">
                <a:solidFill>
                  <a:schemeClr val="accent4"/>
                </a:solidFill>
              </a:defRPr>
            </a:lvl3pPr>
            <a:lvl4pPr lvl="3" rtl="0">
              <a:spcBef>
                <a:spcPts val="0"/>
              </a:spcBef>
              <a:spcAft>
                <a:spcPts val="0"/>
              </a:spcAft>
              <a:buClr>
                <a:schemeClr val="accent4"/>
              </a:buClr>
              <a:buSzPts val="7200"/>
              <a:buNone/>
              <a:defRPr sz="9600">
                <a:solidFill>
                  <a:schemeClr val="accent4"/>
                </a:solidFill>
              </a:defRPr>
            </a:lvl4pPr>
            <a:lvl5pPr lvl="4" rtl="0">
              <a:spcBef>
                <a:spcPts val="0"/>
              </a:spcBef>
              <a:spcAft>
                <a:spcPts val="0"/>
              </a:spcAft>
              <a:buClr>
                <a:schemeClr val="accent4"/>
              </a:buClr>
              <a:buSzPts val="7200"/>
              <a:buNone/>
              <a:defRPr sz="9600">
                <a:solidFill>
                  <a:schemeClr val="accent4"/>
                </a:solidFill>
              </a:defRPr>
            </a:lvl5pPr>
            <a:lvl6pPr lvl="5" rtl="0">
              <a:spcBef>
                <a:spcPts val="0"/>
              </a:spcBef>
              <a:spcAft>
                <a:spcPts val="0"/>
              </a:spcAft>
              <a:buClr>
                <a:schemeClr val="accent4"/>
              </a:buClr>
              <a:buSzPts val="7200"/>
              <a:buNone/>
              <a:defRPr sz="9600">
                <a:solidFill>
                  <a:schemeClr val="accent4"/>
                </a:solidFill>
              </a:defRPr>
            </a:lvl6pPr>
            <a:lvl7pPr lvl="6" rtl="0">
              <a:spcBef>
                <a:spcPts val="0"/>
              </a:spcBef>
              <a:spcAft>
                <a:spcPts val="0"/>
              </a:spcAft>
              <a:buClr>
                <a:schemeClr val="accent4"/>
              </a:buClr>
              <a:buSzPts val="7200"/>
              <a:buNone/>
              <a:defRPr sz="9600">
                <a:solidFill>
                  <a:schemeClr val="accent4"/>
                </a:solidFill>
              </a:defRPr>
            </a:lvl7pPr>
            <a:lvl8pPr lvl="7" rtl="0">
              <a:spcBef>
                <a:spcPts val="0"/>
              </a:spcBef>
              <a:spcAft>
                <a:spcPts val="0"/>
              </a:spcAft>
              <a:buClr>
                <a:schemeClr val="accent4"/>
              </a:buClr>
              <a:buSzPts val="7200"/>
              <a:buNone/>
              <a:defRPr sz="9600">
                <a:solidFill>
                  <a:schemeClr val="accent4"/>
                </a:solidFill>
              </a:defRPr>
            </a:lvl8pPr>
            <a:lvl9pPr lvl="8" rtl="0">
              <a:spcBef>
                <a:spcPts val="0"/>
              </a:spcBef>
              <a:spcAft>
                <a:spcPts val="0"/>
              </a:spcAft>
              <a:buClr>
                <a:schemeClr val="accent4"/>
              </a:buClr>
              <a:buSzPts val="7200"/>
              <a:buNone/>
              <a:defRPr sz="9600">
                <a:solidFill>
                  <a:schemeClr val="accent4"/>
                </a:solidFill>
              </a:defRPr>
            </a:lvl9pPr>
          </a:lstStyle>
          <a:p>
            <a:r>
              <a:t>xx%</a:t>
            </a:r>
          </a:p>
        </p:txBody>
      </p:sp>
      <p:sp>
        <p:nvSpPr>
          <p:cNvPr id="23" name="Google Shape;23;p3"/>
          <p:cNvSpPr/>
          <p:nvPr/>
        </p:nvSpPr>
        <p:spPr>
          <a:xfrm rot="-9430979">
            <a:off x="-3120215" y="-542045"/>
            <a:ext cx="6619684" cy="7248408"/>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393612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accent5"/>
        </a:solidFill>
        <a:effectLst/>
      </p:bgPr>
    </p:bg>
    <p:spTree>
      <p:nvGrpSpPr>
        <p:cNvPr id="1" name="Shape 24"/>
        <p:cNvGrpSpPr/>
        <p:nvPr/>
      </p:nvGrpSpPr>
      <p:grpSpPr>
        <a:xfrm>
          <a:off x="0" y="0"/>
          <a:ext cx="0" cy="0"/>
          <a:chOff x="0" y="0"/>
          <a:chExt cx="0" cy="0"/>
        </a:xfrm>
      </p:grpSpPr>
      <p:sp>
        <p:nvSpPr>
          <p:cNvPr id="25" name="Google Shape;25;p4"/>
          <p:cNvSpPr/>
          <p:nvPr/>
        </p:nvSpPr>
        <p:spPr>
          <a:xfrm>
            <a:off x="-657299" y="-3124233"/>
            <a:ext cx="12849285" cy="11474671"/>
          </a:xfrm>
          <a:custGeom>
            <a:avLst/>
            <a:gdLst/>
            <a:ahLst/>
            <a:cxnLst/>
            <a:rect l="l" t="t" r="r" b="b"/>
            <a:pathLst>
              <a:path w="234633" h="209532" extrusionOk="0">
                <a:moveTo>
                  <a:pt x="234632" y="0"/>
                </a:moveTo>
                <a:cubicBezTo>
                  <a:pt x="124967" y="4463"/>
                  <a:pt x="121436" y="20748"/>
                  <a:pt x="121596" y="24813"/>
                </a:cubicBezTo>
                <a:cubicBezTo>
                  <a:pt x="121755" y="28877"/>
                  <a:pt x="124814" y="30471"/>
                  <a:pt x="124814" y="30471"/>
                </a:cubicBezTo>
                <a:cubicBezTo>
                  <a:pt x="124814" y="30471"/>
                  <a:pt x="146977" y="38839"/>
                  <a:pt x="147296" y="38839"/>
                </a:cubicBezTo>
                <a:cubicBezTo>
                  <a:pt x="147615" y="38839"/>
                  <a:pt x="147230" y="54780"/>
                  <a:pt x="147230" y="54780"/>
                </a:cubicBezTo>
                <a:cubicBezTo>
                  <a:pt x="147230" y="54780"/>
                  <a:pt x="142637" y="58366"/>
                  <a:pt x="143036" y="60757"/>
                </a:cubicBezTo>
                <a:cubicBezTo>
                  <a:pt x="143308" y="62387"/>
                  <a:pt x="146123" y="62646"/>
                  <a:pt x="147889" y="62646"/>
                </a:cubicBezTo>
                <a:cubicBezTo>
                  <a:pt x="148715" y="62646"/>
                  <a:pt x="149311" y="62590"/>
                  <a:pt x="149311" y="62590"/>
                </a:cubicBezTo>
                <a:lnTo>
                  <a:pt x="149311" y="65699"/>
                </a:lnTo>
                <a:cubicBezTo>
                  <a:pt x="149311" y="65699"/>
                  <a:pt x="148664" y="64017"/>
                  <a:pt x="146701" y="64017"/>
                </a:cubicBezTo>
                <a:cubicBezTo>
                  <a:pt x="146064" y="64017"/>
                  <a:pt x="145289" y="64194"/>
                  <a:pt x="144352" y="64663"/>
                </a:cubicBezTo>
                <a:cubicBezTo>
                  <a:pt x="140526" y="66575"/>
                  <a:pt x="144572" y="80043"/>
                  <a:pt x="146007" y="82433"/>
                </a:cubicBezTo>
                <a:cubicBezTo>
                  <a:pt x="147441" y="84824"/>
                  <a:pt x="146565" y="97655"/>
                  <a:pt x="148398" y="98293"/>
                </a:cubicBezTo>
                <a:cubicBezTo>
                  <a:pt x="148660" y="98384"/>
                  <a:pt x="148907" y="98423"/>
                  <a:pt x="149139" y="98423"/>
                </a:cubicBezTo>
                <a:cubicBezTo>
                  <a:pt x="150527" y="98423"/>
                  <a:pt x="151347" y="97018"/>
                  <a:pt x="151347" y="97018"/>
                </a:cubicBezTo>
                <a:cubicBezTo>
                  <a:pt x="151347" y="97018"/>
                  <a:pt x="154136" y="105467"/>
                  <a:pt x="154296" y="111205"/>
                </a:cubicBezTo>
                <a:cubicBezTo>
                  <a:pt x="154455" y="116944"/>
                  <a:pt x="156846" y="126667"/>
                  <a:pt x="156846" y="126667"/>
                </a:cubicBezTo>
                <a:cubicBezTo>
                  <a:pt x="156259" y="126550"/>
                  <a:pt x="155728" y="126508"/>
                  <a:pt x="155270" y="126508"/>
                </a:cubicBezTo>
                <a:cubicBezTo>
                  <a:pt x="154173" y="126508"/>
                  <a:pt x="153498" y="126746"/>
                  <a:pt x="153498" y="126746"/>
                </a:cubicBezTo>
                <a:cubicBezTo>
                  <a:pt x="153498" y="126746"/>
                  <a:pt x="150948" y="132565"/>
                  <a:pt x="149991" y="137027"/>
                </a:cubicBezTo>
                <a:cubicBezTo>
                  <a:pt x="149036" y="141491"/>
                  <a:pt x="144572" y="146113"/>
                  <a:pt x="144572" y="146113"/>
                </a:cubicBezTo>
                <a:lnTo>
                  <a:pt x="146326" y="146857"/>
                </a:lnTo>
                <a:cubicBezTo>
                  <a:pt x="144626" y="150470"/>
                  <a:pt x="135699" y="152171"/>
                  <a:pt x="135699" y="152171"/>
                </a:cubicBezTo>
                <a:cubicBezTo>
                  <a:pt x="135699" y="152171"/>
                  <a:pt x="136549" y="150470"/>
                  <a:pt x="136549" y="148983"/>
                </a:cubicBezTo>
                <a:cubicBezTo>
                  <a:pt x="136549" y="148572"/>
                  <a:pt x="136112" y="148421"/>
                  <a:pt x="135449" y="148421"/>
                </a:cubicBezTo>
                <a:cubicBezTo>
                  <a:pt x="133707" y="148421"/>
                  <a:pt x="130401" y="149466"/>
                  <a:pt x="129323" y="149620"/>
                </a:cubicBezTo>
                <a:cubicBezTo>
                  <a:pt x="122747" y="150559"/>
                  <a:pt x="118059" y="151745"/>
                  <a:pt x="118059" y="151745"/>
                </a:cubicBezTo>
                <a:cubicBezTo>
                  <a:pt x="118059" y="151745"/>
                  <a:pt x="108318" y="151110"/>
                  <a:pt x="101690" y="151110"/>
                </a:cubicBezTo>
                <a:cubicBezTo>
                  <a:pt x="98928" y="151110"/>
                  <a:pt x="96707" y="151220"/>
                  <a:pt x="95956" y="151533"/>
                </a:cubicBezTo>
                <a:cubicBezTo>
                  <a:pt x="93405" y="152595"/>
                  <a:pt x="96594" y="155146"/>
                  <a:pt x="96594" y="155146"/>
                </a:cubicBezTo>
                <a:cubicBezTo>
                  <a:pt x="96594" y="155146"/>
                  <a:pt x="95234" y="155316"/>
                  <a:pt x="93140" y="155316"/>
                </a:cubicBezTo>
                <a:cubicBezTo>
                  <a:pt x="89998" y="155316"/>
                  <a:pt x="85203" y="154934"/>
                  <a:pt x="80867" y="153021"/>
                </a:cubicBezTo>
                <a:cubicBezTo>
                  <a:pt x="75794" y="150782"/>
                  <a:pt x="72920" y="150325"/>
                  <a:pt x="69598" y="150325"/>
                </a:cubicBezTo>
                <a:cubicBezTo>
                  <a:pt x="68190" y="150325"/>
                  <a:pt x="66700" y="150407"/>
                  <a:pt x="64928" y="150471"/>
                </a:cubicBezTo>
                <a:cubicBezTo>
                  <a:pt x="58977" y="150683"/>
                  <a:pt x="45588" y="160672"/>
                  <a:pt x="40913" y="161310"/>
                </a:cubicBezTo>
                <a:cubicBezTo>
                  <a:pt x="40548" y="161359"/>
                  <a:pt x="40258" y="161383"/>
                  <a:pt x="40032" y="161383"/>
                </a:cubicBezTo>
                <a:cubicBezTo>
                  <a:pt x="37362" y="161383"/>
                  <a:pt x="43839" y="158036"/>
                  <a:pt x="45800" y="154509"/>
                </a:cubicBezTo>
                <a:cubicBezTo>
                  <a:pt x="47926" y="150683"/>
                  <a:pt x="53452" y="149409"/>
                  <a:pt x="56426" y="146859"/>
                </a:cubicBezTo>
                <a:cubicBezTo>
                  <a:pt x="59402" y="144309"/>
                  <a:pt x="54726" y="138357"/>
                  <a:pt x="62589" y="134744"/>
                </a:cubicBezTo>
                <a:cubicBezTo>
                  <a:pt x="70454" y="131130"/>
                  <a:pt x="72578" y="126029"/>
                  <a:pt x="73216" y="123479"/>
                </a:cubicBezTo>
                <a:cubicBezTo>
                  <a:pt x="73854" y="120928"/>
                  <a:pt x="82354" y="112640"/>
                  <a:pt x="84054" y="111152"/>
                </a:cubicBezTo>
                <a:cubicBezTo>
                  <a:pt x="85754" y="109665"/>
                  <a:pt x="81081" y="106689"/>
                  <a:pt x="81081" y="106689"/>
                </a:cubicBezTo>
                <a:lnTo>
                  <a:pt x="81081" y="106689"/>
                </a:lnTo>
                <a:cubicBezTo>
                  <a:pt x="81405" y="106833"/>
                  <a:pt x="81785" y="106899"/>
                  <a:pt x="82213" y="106899"/>
                </a:cubicBezTo>
                <a:cubicBezTo>
                  <a:pt x="86843" y="106899"/>
                  <a:pt x="97097" y="99161"/>
                  <a:pt x="102544" y="98188"/>
                </a:cubicBezTo>
                <a:cubicBezTo>
                  <a:pt x="108495" y="97126"/>
                  <a:pt x="110408" y="86287"/>
                  <a:pt x="115297" y="84373"/>
                </a:cubicBezTo>
                <a:cubicBezTo>
                  <a:pt x="120184" y="82461"/>
                  <a:pt x="122734" y="76511"/>
                  <a:pt x="122734" y="76511"/>
                </a:cubicBezTo>
                <a:cubicBezTo>
                  <a:pt x="122734" y="76511"/>
                  <a:pt x="129961" y="74385"/>
                  <a:pt x="134211" y="71622"/>
                </a:cubicBezTo>
                <a:cubicBezTo>
                  <a:pt x="138461" y="68860"/>
                  <a:pt x="138461" y="63759"/>
                  <a:pt x="138461" y="63759"/>
                </a:cubicBezTo>
                <a:cubicBezTo>
                  <a:pt x="138461" y="63759"/>
                  <a:pt x="142286" y="60570"/>
                  <a:pt x="140161" y="57170"/>
                </a:cubicBezTo>
                <a:cubicBezTo>
                  <a:pt x="139890" y="56735"/>
                  <a:pt x="139292" y="56543"/>
                  <a:pt x="138428" y="56543"/>
                </a:cubicBezTo>
                <a:cubicBezTo>
                  <a:pt x="132525" y="56543"/>
                  <a:pt x="114167" y="65488"/>
                  <a:pt x="102117" y="67156"/>
                </a:cubicBezTo>
                <a:cubicBezTo>
                  <a:pt x="88303" y="69070"/>
                  <a:pt x="59822" y="88193"/>
                  <a:pt x="59822" y="88193"/>
                </a:cubicBezTo>
                <a:cubicBezTo>
                  <a:pt x="59822" y="88193"/>
                  <a:pt x="59822" y="88193"/>
                  <a:pt x="59822" y="88193"/>
                </a:cubicBezTo>
                <a:cubicBezTo>
                  <a:pt x="59822" y="88193"/>
                  <a:pt x="59790" y="88199"/>
                  <a:pt x="53442" y="90949"/>
                </a:cubicBezTo>
                <a:cubicBezTo>
                  <a:pt x="47065" y="93712"/>
                  <a:pt x="40468" y="100500"/>
                  <a:pt x="40468" y="100500"/>
                </a:cubicBezTo>
                <a:cubicBezTo>
                  <a:pt x="34091" y="101988"/>
                  <a:pt x="13243" y="118115"/>
                  <a:pt x="13243" y="118115"/>
                </a:cubicBezTo>
                <a:lnTo>
                  <a:pt x="0" y="209532"/>
                </a:lnTo>
                <a:lnTo>
                  <a:pt x="234632" y="209532"/>
                </a:lnTo>
                <a:lnTo>
                  <a:pt x="234632"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4"/>
          <p:cNvSpPr txBox="1">
            <a:spLocks noGrp="1"/>
          </p:cNvSpPr>
          <p:nvPr>
            <p:ph type="body" idx="1"/>
          </p:nvPr>
        </p:nvSpPr>
        <p:spPr>
          <a:xfrm>
            <a:off x="1237433" y="2152733"/>
            <a:ext cx="6258000" cy="3319200"/>
          </a:xfrm>
          <a:prstGeom prst="rect">
            <a:avLst/>
          </a:prstGeom>
        </p:spPr>
        <p:txBody>
          <a:bodyPr spcFirstLastPara="1" wrap="square" lIns="91425" tIns="91425" rIns="91425" bIns="91425" anchor="t" anchorCtr="0">
            <a:noAutofit/>
          </a:bodyPr>
          <a:lstStyle>
            <a:lvl1pPr marL="609585" lvl="0" indent="-440256">
              <a:spcBef>
                <a:spcPts val="0"/>
              </a:spcBef>
              <a:spcAft>
                <a:spcPts val="0"/>
              </a:spcAft>
              <a:buClr>
                <a:schemeClr val="dk2"/>
              </a:buClr>
              <a:buSzPts val="1600"/>
              <a:buChar char="●"/>
              <a:defRPr>
                <a:solidFill>
                  <a:schemeClr val="dk2"/>
                </a:solidFill>
              </a:defRPr>
            </a:lvl1pPr>
            <a:lvl2pPr marL="1219170" lvl="1" indent="-440256">
              <a:spcBef>
                <a:spcPts val="2133"/>
              </a:spcBef>
              <a:spcAft>
                <a:spcPts val="0"/>
              </a:spcAft>
              <a:buClr>
                <a:schemeClr val="dk2"/>
              </a:buClr>
              <a:buSzPts val="1600"/>
              <a:buChar char="○"/>
              <a:defRPr sz="2133">
                <a:solidFill>
                  <a:schemeClr val="dk2"/>
                </a:solidFill>
              </a:defRPr>
            </a:lvl2pPr>
            <a:lvl3pPr marL="1828754" lvl="2" indent="-440256">
              <a:spcBef>
                <a:spcPts val="2133"/>
              </a:spcBef>
              <a:spcAft>
                <a:spcPts val="0"/>
              </a:spcAft>
              <a:buClr>
                <a:schemeClr val="dk2"/>
              </a:buClr>
              <a:buSzPts val="1600"/>
              <a:buChar char="■"/>
              <a:defRPr sz="2133">
                <a:solidFill>
                  <a:schemeClr val="dk2"/>
                </a:solidFill>
              </a:defRPr>
            </a:lvl3pPr>
            <a:lvl4pPr marL="2438339" lvl="3" indent="-440256">
              <a:spcBef>
                <a:spcPts val="2133"/>
              </a:spcBef>
              <a:spcAft>
                <a:spcPts val="0"/>
              </a:spcAft>
              <a:buClr>
                <a:schemeClr val="dk2"/>
              </a:buClr>
              <a:buSzPts val="1600"/>
              <a:buChar char="●"/>
              <a:defRPr sz="2133">
                <a:solidFill>
                  <a:schemeClr val="dk2"/>
                </a:solidFill>
              </a:defRPr>
            </a:lvl4pPr>
            <a:lvl5pPr marL="3047924" lvl="4" indent="-440256">
              <a:spcBef>
                <a:spcPts val="2133"/>
              </a:spcBef>
              <a:spcAft>
                <a:spcPts val="0"/>
              </a:spcAft>
              <a:buClr>
                <a:schemeClr val="dk2"/>
              </a:buClr>
              <a:buSzPts val="1600"/>
              <a:buChar char="○"/>
              <a:defRPr sz="2133">
                <a:solidFill>
                  <a:schemeClr val="dk2"/>
                </a:solidFill>
              </a:defRPr>
            </a:lvl5pPr>
            <a:lvl6pPr marL="3657509" lvl="5" indent="-440256">
              <a:spcBef>
                <a:spcPts val="2133"/>
              </a:spcBef>
              <a:spcAft>
                <a:spcPts val="0"/>
              </a:spcAft>
              <a:buClr>
                <a:schemeClr val="dk2"/>
              </a:buClr>
              <a:buSzPts val="1600"/>
              <a:buChar char="■"/>
              <a:defRPr sz="2133">
                <a:solidFill>
                  <a:schemeClr val="dk2"/>
                </a:solidFill>
              </a:defRPr>
            </a:lvl6pPr>
            <a:lvl7pPr marL="4267093" lvl="6" indent="-440256">
              <a:spcBef>
                <a:spcPts val="2133"/>
              </a:spcBef>
              <a:spcAft>
                <a:spcPts val="0"/>
              </a:spcAft>
              <a:buClr>
                <a:schemeClr val="dk2"/>
              </a:buClr>
              <a:buSzPts val="1600"/>
              <a:buChar char="●"/>
              <a:defRPr sz="2133">
                <a:solidFill>
                  <a:schemeClr val="dk2"/>
                </a:solidFill>
              </a:defRPr>
            </a:lvl7pPr>
            <a:lvl8pPr marL="4876678" lvl="7" indent="-440256">
              <a:spcBef>
                <a:spcPts val="2133"/>
              </a:spcBef>
              <a:spcAft>
                <a:spcPts val="0"/>
              </a:spcAft>
              <a:buClr>
                <a:schemeClr val="dk2"/>
              </a:buClr>
              <a:buSzPts val="1600"/>
              <a:buChar char="○"/>
              <a:defRPr sz="2133">
                <a:solidFill>
                  <a:schemeClr val="dk2"/>
                </a:solidFill>
              </a:defRPr>
            </a:lvl8pPr>
            <a:lvl9pPr marL="5486263" lvl="8" indent="-440256">
              <a:spcBef>
                <a:spcPts val="2133"/>
              </a:spcBef>
              <a:spcAft>
                <a:spcPts val="2133"/>
              </a:spcAft>
              <a:buClr>
                <a:schemeClr val="dk2"/>
              </a:buClr>
              <a:buSzPts val="1600"/>
              <a:buChar char="■"/>
              <a:defRPr sz="2133">
                <a:solidFill>
                  <a:schemeClr val="dk2"/>
                </a:solidFill>
              </a:defRPr>
            </a:lvl9pPr>
          </a:lstStyle>
          <a:p>
            <a:endParaRPr/>
          </a:p>
        </p:txBody>
      </p:sp>
      <p:sp>
        <p:nvSpPr>
          <p:cNvPr id="27" name="Google Shape;27;p4"/>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Tree>
    <p:extLst>
      <p:ext uri="{BB962C8B-B14F-4D97-AF65-F5344CB8AC3E}">
        <p14:creationId xmlns:p14="http://schemas.microsoft.com/office/powerpoint/2010/main" val="26830992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accent6"/>
        </a:solidFill>
        <a:effectLst/>
      </p:bgPr>
    </p:bg>
    <p:spTree>
      <p:nvGrpSpPr>
        <p:cNvPr id="1" name="Shape 28"/>
        <p:cNvGrpSpPr/>
        <p:nvPr/>
      </p:nvGrpSpPr>
      <p:grpSpPr>
        <a:xfrm>
          <a:off x="0" y="0"/>
          <a:ext cx="0" cy="0"/>
          <a:chOff x="0" y="0"/>
          <a:chExt cx="0" cy="0"/>
        </a:xfrm>
      </p:grpSpPr>
      <p:sp>
        <p:nvSpPr>
          <p:cNvPr id="29" name="Google Shape;29;p5"/>
          <p:cNvSpPr/>
          <p:nvPr/>
        </p:nvSpPr>
        <p:spPr>
          <a:xfrm rot="1083411">
            <a:off x="8535831" y="-124859"/>
            <a:ext cx="6491168" cy="7107685"/>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5"/>
          <p:cNvSpPr/>
          <p:nvPr/>
        </p:nvSpPr>
        <p:spPr>
          <a:xfrm>
            <a:off x="-306767" y="-124834"/>
            <a:ext cx="6491115" cy="7107627"/>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5"/>
          <p:cNvSpPr txBox="1">
            <a:spLocks noGrp="1"/>
          </p:cNvSpPr>
          <p:nvPr>
            <p:ph type="body" idx="1"/>
          </p:nvPr>
        </p:nvSpPr>
        <p:spPr>
          <a:xfrm>
            <a:off x="1037603" y="2627500"/>
            <a:ext cx="4749200" cy="35660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32" name="Google Shape;32;p5"/>
          <p:cNvSpPr txBox="1">
            <a:spLocks noGrp="1"/>
          </p:cNvSpPr>
          <p:nvPr>
            <p:ph type="body" idx="2"/>
          </p:nvPr>
        </p:nvSpPr>
        <p:spPr>
          <a:xfrm>
            <a:off x="6405197" y="2627500"/>
            <a:ext cx="4749200" cy="35660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33" name="Google Shape;33;p5"/>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34" name="Google Shape;34;p5"/>
          <p:cNvSpPr txBox="1">
            <a:spLocks noGrp="1"/>
          </p:cNvSpPr>
          <p:nvPr>
            <p:ph type="title" idx="3"/>
          </p:nvPr>
        </p:nvSpPr>
        <p:spPr>
          <a:xfrm>
            <a:off x="1037603" y="1750567"/>
            <a:ext cx="3116400" cy="7636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3200"/>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35" name="Google Shape;35;p5"/>
          <p:cNvSpPr txBox="1">
            <a:spLocks noGrp="1"/>
          </p:cNvSpPr>
          <p:nvPr>
            <p:ph type="title" idx="4"/>
          </p:nvPr>
        </p:nvSpPr>
        <p:spPr>
          <a:xfrm>
            <a:off x="6405203" y="1750567"/>
            <a:ext cx="3116400" cy="7636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3200"/>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Tree>
    <p:extLst>
      <p:ext uri="{BB962C8B-B14F-4D97-AF65-F5344CB8AC3E}">
        <p14:creationId xmlns:p14="http://schemas.microsoft.com/office/powerpoint/2010/main" val="24153395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accent6"/>
        </a:solidFill>
        <a:effectLst/>
      </p:bgPr>
    </p:bg>
    <p:spTree>
      <p:nvGrpSpPr>
        <p:cNvPr id="1" name="Shape 36"/>
        <p:cNvGrpSpPr/>
        <p:nvPr/>
      </p:nvGrpSpPr>
      <p:grpSpPr>
        <a:xfrm>
          <a:off x="0" y="0"/>
          <a:ext cx="0" cy="0"/>
          <a:chOff x="0" y="0"/>
          <a:chExt cx="0" cy="0"/>
        </a:xfrm>
      </p:grpSpPr>
      <p:sp>
        <p:nvSpPr>
          <p:cNvPr id="37" name="Google Shape;37;p6"/>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38" name="Google Shape;38;p6"/>
          <p:cNvSpPr/>
          <p:nvPr/>
        </p:nvSpPr>
        <p:spPr>
          <a:xfrm rot="1365150">
            <a:off x="-3660443" y="-421873"/>
            <a:ext cx="6491164" cy="7107681"/>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3633075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48"/>
        <p:cNvGrpSpPr/>
        <p:nvPr/>
      </p:nvGrpSpPr>
      <p:grpSpPr>
        <a:xfrm>
          <a:off x="0" y="0"/>
          <a:ext cx="0" cy="0"/>
          <a:chOff x="0" y="0"/>
          <a:chExt cx="0" cy="0"/>
        </a:xfrm>
      </p:grpSpPr>
      <p:grpSp>
        <p:nvGrpSpPr>
          <p:cNvPr id="49" name="Google Shape;49;p5"/>
          <p:cNvGrpSpPr/>
          <p:nvPr/>
        </p:nvGrpSpPr>
        <p:grpSpPr>
          <a:xfrm>
            <a:off x="-3764457" y="-621115"/>
            <a:ext cx="19434456" cy="9233152"/>
            <a:chOff x="-2823343" y="-465836"/>
            <a:chExt cx="14575842" cy="6924864"/>
          </a:xfrm>
        </p:grpSpPr>
        <p:grpSp>
          <p:nvGrpSpPr>
            <p:cNvPr id="50" name="Google Shape;50;p5"/>
            <p:cNvGrpSpPr/>
            <p:nvPr/>
          </p:nvGrpSpPr>
          <p:grpSpPr>
            <a:xfrm rot="90">
              <a:off x="8430753" y="4513263"/>
              <a:ext cx="484870" cy="326689"/>
              <a:chOff x="5850477" y="3901125"/>
              <a:chExt cx="127450" cy="85874"/>
            </a:xfrm>
          </p:grpSpPr>
          <p:sp>
            <p:nvSpPr>
              <p:cNvPr id="51" name="Google Shape;51;p5"/>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5"/>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5"/>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5"/>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5"/>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5"/>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7" name="Google Shape;57;p5"/>
            <p:cNvSpPr/>
            <p:nvPr/>
          </p:nvSpPr>
          <p:spPr>
            <a:xfrm rot="503819">
              <a:off x="-2732407" y="-89933"/>
              <a:ext cx="5268076" cy="1632161"/>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5"/>
            <p:cNvSpPr/>
            <p:nvPr/>
          </p:nvSpPr>
          <p:spPr>
            <a:xfrm rot="-9878429">
              <a:off x="8010562" y="13897"/>
              <a:ext cx="3589865" cy="1632149"/>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9" name="Google Shape;59;p5"/>
            <p:cNvGrpSpPr/>
            <p:nvPr/>
          </p:nvGrpSpPr>
          <p:grpSpPr>
            <a:xfrm>
              <a:off x="6674940" y="2469163"/>
              <a:ext cx="3451998" cy="3989866"/>
              <a:chOff x="-2471448" y="2469163"/>
              <a:chExt cx="3451998" cy="3989866"/>
            </a:xfrm>
          </p:grpSpPr>
          <p:sp>
            <p:nvSpPr>
              <p:cNvPr id="60" name="Google Shape;60;p5"/>
              <p:cNvSpPr/>
              <p:nvPr/>
            </p:nvSpPr>
            <p:spPr>
              <a:xfrm rot="5400000">
                <a:off x="-2578567" y="2868017"/>
                <a:ext cx="3701977" cy="3202080"/>
              </a:xfrm>
              <a:custGeom>
                <a:avLst/>
                <a:gdLst/>
                <a:ahLst/>
                <a:cxnLst/>
                <a:rect l="l" t="t" r="r" b="b"/>
                <a:pathLst>
                  <a:path w="59666" h="51609" fill="none" extrusionOk="0">
                    <a:moveTo>
                      <a:pt x="38275" y="51609"/>
                    </a:moveTo>
                    <a:cubicBezTo>
                      <a:pt x="37026" y="51609"/>
                      <a:pt x="35863" y="50935"/>
                      <a:pt x="35312" y="50568"/>
                    </a:cubicBezTo>
                    <a:cubicBezTo>
                      <a:pt x="34455" y="49993"/>
                      <a:pt x="33977" y="49393"/>
                      <a:pt x="33855" y="48756"/>
                    </a:cubicBezTo>
                    <a:cubicBezTo>
                      <a:pt x="33769" y="48278"/>
                      <a:pt x="33855" y="47789"/>
                      <a:pt x="33965" y="47372"/>
                    </a:cubicBezTo>
                    <a:cubicBezTo>
                      <a:pt x="34602" y="44728"/>
                      <a:pt x="35949" y="42279"/>
                      <a:pt x="37834" y="40320"/>
                    </a:cubicBezTo>
                    <a:lnTo>
                      <a:pt x="37932" y="40222"/>
                    </a:lnTo>
                    <a:cubicBezTo>
                      <a:pt x="38324" y="39818"/>
                      <a:pt x="38740" y="39389"/>
                      <a:pt x="38850" y="38851"/>
                    </a:cubicBezTo>
                    <a:cubicBezTo>
                      <a:pt x="39010" y="38055"/>
                      <a:pt x="38495" y="37320"/>
                      <a:pt x="38006" y="36610"/>
                    </a:cubicBezTo>
                    <a:cubicBezTo>
                      <a:pt x="37957" y="36549"/>
                      <a:pt x="37908" y="36475"/>
                      <a:pt x="37871" y="36414"/>
                    </a:cubicBezTo>
                    <a:cubicBezTo>
                      <a:pt x="36108" y="33843"/>
                      <a:pt x="35545" y="30512"/>
                      <a:pt x="36365" y="27488"/>
                    </a:cubicBezTo>
                    <a:cubicBezTo>
                      <a:pt x="36402" y="27390"/>
                      <a:pt x="36426" y="27292"/>
                      <a:pt x="36463" y="27182"/>
                    </a:cubicBezTo>
                    <a:cubicBezTo>
                      <a:pt x="36659" y="26509"/>
                      <a:pt x="36855" y="25823"/>
                      <a:pt x="36659" y="25162"/>
                    </a:cubicBezTo>
                    <a:cubicBezTo>
                      <a:pt x="36353" y="24146"/>
                      <a:pt x="35177" y="23656"/>
                      <a:pt x="34259" y="23423"/>
                    </a:cubicBezTo>
                    <a:cubicBezTo>
                      <a:pt x="34088" y="23374"/>
                      <a:pt x="33904" y="23350"/>
                      <a:pt x="33732" y="23301"/>
                    </a:cubicBezTo>
                    <a:cubicBezTo>
                      <a:pt x="32863" y="23105"/>
                      <a:pt x="31957" y="22884"/>
                      <a:pt x="31296" y="22272"/>
                    </a:cubicBezTo>
                    <a:cubicBezTo>
                      <a:pt x="30561" y="21599"/>
                      <a:pt x="30292" y="20570"/>
                      <a:pt x="30010" y="19579"/>
                    </a:cubicBezTo>
                    <a:cubicBezTo>
                      <a:pt x="29704" y="18452"/>
                      <a:pt x="29423" y="17362"/>
                      <a:pt x="28480" y="16799"/>
                    </a:cubicBezTo>
                    <a:cubicBezTo>
                      <a:pt x="27292" y="16077"/>
                      <a:pt x="25774" y="16689"/>
                      <a:pt x="24978" y="17118"/>
                    </a:cubicBezTo>
                    <a:cubicBezTo>
                      <a:pt x="24684" y="17264"/>
                      <a:pt x="24403" y="17448"/>
                      <a:pt x="24109" y="17620"/>
                    </a:cubicBezTo>
                    <a:cubicBezTo>
                      <a:pt x="23325" y="18097"/>
                      <a:pt x="22517" y="18575"/>
                      <a:pt x="21599" y="18734"/>
                    </a:cubicBezTo>
                    <a:cubicBezTo>
                      <a:pt x="21158" y="18819"/>
                      <a:pt x="20668" y="18832"/>
                      <a:pt x="20203" y="18832"/>
                    </a:cubicBezTo>
                    <a:cubicBezTo>
                      <a:pt x="19285" y="18844"/>
                      <a:pt x="18428" y="18844"/>
                      <a:pt x="17766" y="19383"/>
                    </a:cubicBezTo>
                    <a:cubicBezTo>
                      <a:pt x="17485" y="19628"/>
                      <a:pt x="17252" y="19946"/>
                      <a:pt x="17056" y="20264"/>
                    </a:cubicBezTo>
                    <a:cubicBezTo>
                      <a:pt x="16958" y="20423"/>
                      <a:pt x="16848" y="20570"/>
                      <a:pt x="16750" y="20717"/>
                    </a:cubicBezTo>
                    <a:cubicBezTo>
                      <a:pt x="15403" y="22493"/>
                      <a:pt x="12954" y="22872"/>
                      <a:pt x="11118" y="22444"/>
                    </a:cubicBezTo>
                    <a:cubicBezTo>
                      <a:pt x="9073" y="21978"/>
                      <a:pt x="7334" y="20656"/>
                      <a:pt x="5792" y="19493"/>
                    </a:cubicBezTo>
                    <a:lnTo>
                      <a:pt x="1788" y="16469"/>
                    </a:lnTo>
                    <a:cubicBezTo>
                      <a:pt x="906" y="15795"/>
                      <a:pt x="0" y="14975"/>
                      <a:pt x="98" y="13922"/>
                    </a:cubicBezTo>
                    <a:cubicBezTo>
                      <a:pt x="123" y="13457"/>
                      <a:pt x="355" y="13040"/>
                      <a:pt x="747" y="12722"/>
                    </a:cubicBezTo>
                    <a:cubicBezTo>
                      <a:pt x="1323" y="12269"/>
                      <a:pt x="2192" y="12024"/>
                      <a:pt x="2988" y="12097"/>
                    </a:cubicBezTo>
                    <a:cubicBezTo>
                      <a:pt x="3649" y="12171"/>
                      <a:pt x="4273" y="12391"/>
                      <a:pt x="4898" y="12587"/>
                    </a:cubicBezTo>
                    <a:cubicBezTo>
                      <a:pt x="5449" y="12771"/>
                      <a:pt x="6000" y="12955"/>
                      <a:pt x="6588" y="13040"/>
                    </a:cubicBezTo>
                    <a:cubicBezTo>
                      <a:pt x="6783" y="13077"/>
                      <a:pt x="7016" y="13089"/>
                      <a:pt x="7224" y="13028"/>
                    </a:cubicBezTo>
                    <a:cubicBezTo>
                      <a:pt x="7469" y="12942"/>
                      <a:pt x="7653" y="12710"/>
                      <a:pt x="7824" y="12489"/>
                    </a:cubicBezTo>
                    <a:cubicBezTo>
                      <a:pt x="8192" y="11987"/>
                      <a:pt x="8547" y="11449"/>
                      <a:pt x="8877" y="10922"/>
                    </a:cubicBezTo>
                    <a:cubicBezTo>
                      <a:pt x="9551" y="9881"/>
                      <a:pt x="10236" y="8792"/>
                      <a:pt x="11179" y="7947"/>
                    </a:cubicBezTo>
                    <a:cubicBezTo>
                      <a:pt x="12771" y="6526"/>
                      <a:pt x="14877" y="5939"/>
                      <a:pt x="16909" y="5376"/>
                    </a:cubicBezTo>
                    <a:cubicBezTo>
                      <a:pt x="18709" y="4886"/>
                      <a:pt x="20570" y="4372"/>
                      <a:pt x="22076" y="3294"/>
                    </a:cubicBezTo>
                    <a:cubicBezTo>
                      <a:pt x="22358" y="3086"/>
                      <a:pt x="22652" y="2853"/>
                      <a:pt x="22946" y="2608"/>
                    </a:cubicBezTo>
                    <a:cubicBezTo>
                      <a:pt x="23460" y="2180"/>
                      <a:pt x="24011" y="1715"/>
                      <a:pt x="24647" y="1433"/>
                    </a:cubicBezTo>
                    <a:cubicBezTo>
                      <a:pt x="25651" y="943"/>
                      <a:pt x="26851" y="894"/>
                      <a:pt x="27892" y="833"/>
                    </a:cubicBezTo>
                    <a:cubicBezTo>
                      <a:pt x="35985" y="429"/>
                      <a:pt x="45168" y="0"/>
                      <a:pt x="53372" y="2927"/>
                    </a:cubicBezTo>
                    <a:cubicBezTo>
                      <a:pt x="53947" y="3147"/>
                      <a:pt x="54559" y="3392"/>
                      <a:pt x="55025" y="3833"/>
                    </a:cubicBezTo>
                    <a:cubicBezTo>
                      <a:pt x="55478" y="4286"/>
                      <a:pt x="55723" y="4898"/>
                      <a:pt x="55955" y="5547"/>
                    </a:cubicBezTo>
                    <a:cubicBezTo>
                      <a:pt x="58037" y="11412"/>
                      <a:pt x="59237" y="17999"/>
                      <a:pt x="59518" y="25150"/>
                    </a:cubicBezTo>
                    <a:cubicBezTo>
                      <a:pt x="59665" y="28492"/>
                      <a:pt x="59580" y="31467"/>
                      <a:pt x="59273" y="34259"/>
                    </a:cubicBezTo>
                    <a:cubicBezTo>
                      <a:pt x="59078" y="36108"/>
                      <a:pt x="58771" y="37981"/>
                      <a:pt x="58465" y="39781"/>
                    </a:cubicBezTo>
                    <a:cubicBezTo>
                      <a:pt x="58355" y="40442"/>
                      <a:pt x="58257" y="41116"/>
                      <a:pt x="58147" y="41777"/>
                    </a:cubicBezTo>
                    <a:cubicBezTo>
                      <a:pt x="57927" y="43087"/>
                      <a:pt x="57718" y="44434"/>
                      <a:pt x="57486" y="45768"/>
                    </a:cubicBezTo>
                    <a:cubicBezTo>
                      <a:pt x="57351" y="46552"/>
                      <a:pt x="57167" y="46981"/>
                      <a:pt x="56874" y="47127"/>
                    </a:cubicBezTo>
                    <a:cubicBezTo>
                      <a:pt x="56568" y="47311"/>
                      <a:pt x="56188" y="47164"/>
                      <a:pt x="55698" y="46981"/>
                    </a:cubicBezTo>
                    <a:cubicBezTo>
                      <a:pt x="55270" y="46809"/>
                      <a:pt x="54792" y="46625"/>
                      <a:pt x="54217" y="46589"/>
                    </a:cubicBezTo>
                    <a:lnTo>
                      <a:pt x="54217" y="46589"/>
                    </a:lnTo>
                    <a:cubicBezTo>
                      <a:pt x="52894" y="46515"/>
                      <a:pt x="51621" y="46895"/>
                      <a:pt x="50384" y="47262"/>
                    </a:cubicBezTo>
                    <a:lnTo>
                      <a:pt x="43650" y="49282"/>
                    </a:lnTo>
                    <a:cubicBezTo>
                      <a:pt x="42744" y="49564"/>
                      <a:pt x="41801" y="49833"/>
                      <a:pt x="41005" y="50372"/>
                    </a:cubicBezTo>
                    <a:cubicBezTo>
                      <a:pt x="40846" y="50482"/>
                      <a:pt x="40699" y="50592"/>
                      <a:pt x="40540" y="50715"/>
                    </a:cubicBezTo>
                    <a:cubicBezTo>
                      <a:pt x="40283" y="50911"/>
                      <a:pt x="40014" y="51119"/>
                      <a:pt x="39708" y="51278"/>
                    </a:cubicBezTo>
                    <a:cubicBezTo>
                      <a:pt x="39193" y="51523"/>
                      <a:pt x="38740" y="51609"/>
                      <a:pt x="38275" y="5160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5"/>
              <p:cNvSpPr/>
              <p:nvPr/>
            </p:nvSpPr>
            <p:spPr>
              <a:xfrm rot="5400000">
                <a:off x="-2258753" y="3220459"/>
                <a:ext cx="3025128" cy="2745553"/>
              </a:xfrm>
              <a:custGeom>
                <a:avLst/>
                <a:gdLst/>
                <a:ahLst/>
                <a:cxnLst/>
                <a:rect l="l" t="t" r="r" b="b"/>
                <a:pathLst>
                  <a:path w="48757" h="44251" fill="none" extrusionOk="0">
                    <a:moveTo>
                      <a:pt x="30574" y="44238"/>
                    </a:moveTo>
                    <a:cubicBezTo>
                      <a:pt x="30354" y="44238"/>
                      <a:pt x="30023" y="44165"/>
                      <a:pt x="29901" y="43859"/>
                    </a:cubicBezTo>
                    <a:cubicBezTo>
                      <a:pt x="29264" y="42230"/>
                      <a:pt x="30905" y="40589"/>
                      <a:pt x="32227" y="39292"/>
                    </a:cubicBezTo>
                    <a:lnTo>
                      <a:pt x="32839" y="38679"/>
                    </a:lnTo>
                    <a:lnTo>
                      <a:pt x="32925" y="38606"/>
                    </a:lnTo>
                    <a:cubicBezTo>
                      <a:pt x="33488" y="38018"/>
                      <a:pt x="34419" y="37063"/>
                      <a:pt x="34725" y="35545"/>
                    </a:cubicBezTo>
                    <a:cubicBezTo>
                      <a:pt x="35190" y="33329"/>
                      <a:pt x="33990" y="31615"/>
                      <a:pt x="33354" y="30696"/>
                    </a:cubicBezTo>
                    <a:lnTo>
                      <a:pt x="33231" y="30513"/>
                    </a:lnTo>
                    <a:cubicBezTo>
                      <a:pt x="32031" y="28774"/>
                      <a:pt x="31652" y="26435"/>
                      <a:pt x="32203" y="24403"/>
                    </a:cubicBezTo>
                    <a:cubicBezTo>
                      <a:pt x="32215" y="24329"/>
                      <a:pt x="32252" y="24244"/>
                      <a:pt x="32264" y="24158"/>
                    </a:cubicBezTo>
                    <a:lnTo>
                      <a:pt x="32264" y="24146"/>
                    </a:lnTo>
                    <a:cubicBezTo>
                      <a:pt x="32533" y="23203"/>
                      <a:pt x="32937" y="21795"/>
                      <a:pt x="32447" y="20191"/>
                    </a:cubicBezTo>
                    <a:cubicBezTo>
                      <a:pt x="32092" y="19040"/>
                      <a:pt x="31003" y="16995"/>
                      <a:pt x="27623" y="16138"/>
                    </a:cubicBezTo>
                    <a:cubicBezTo>
                      <a:pt x="27427" y="16089"/>
                      <a:pt x="27244" y="16040"/>
                      <a:pt x="27048" y="16004"/>
                    </a:cubicBezTo>
                    <a:cubicBezTo>
                      <a:pt x="26962" y="15979"/>
                      <a:pt x="26876" y="15967"/>
                      <a:pt x="26778" y="15955"/>
                    </a:cubicBezTo>
                    <a:cubicBezTo>
                      <a:pt x="26534" y="15918"/>
                      <a:pt x="26289" y="15881"/>
                      <a:pt x="26166" y="15771"/>
                    </a:cubicBezTo>
                    <a:cubicBezTo>
                      <a:pt x="26032" y="15636"/>
                      <a:pt x="25970" y="15330"/>
                      <a:pt x="25909" y="15036"/>
                    </a:cubicBezTo>
                    <a:cubicBezTo>
                      <a:pt x="25897" y="14914"/>
                      <a:pt x="25860" y="14804"/>
                      <a:pt x="25836" y="14718"/>
                    </a:cubicBezTo>
                    <a:cubicBezTo>
                      <a:pt x="25456" y="13310"/>
                      <a:pt x="24868" y="11192"/>
                      <a:pt x="22787" y="9906"/>
                    </a:cubicBezTo>
                    <a:cubicBezTo>
                      <a:pt x="21881" y="9355"/>
                      <a:pt x="20877" y="9086"/>
                      <a:pt x="19763" y="9086"/>
                    </a:cubicBezTo>
                    <a:cubicBezTo>
                      <a:pt x="18195" y="9086"/>
                      <a:pt x="16800" y="9649"/>
                      <a:pt x="15918" y="10139"/>
                    </a:cubicBezTo>
                    <a:cubicBezTo>
                      <a:pt x="15551" y="10335"/>
                      <a:pt x="15232" y="10518"/>
                      <a:pt x="14902" y="10714"/>
                    </a:cubicBezTo>
                    <a:cubicBezTo>
                      <a:pt x="14400" y="11020"/>
                      <a:pt x="13837" y="11363"/>
                      <a:pt x="13543" y="11412"/>
                    </a:cubicBezTo>
                    <a:cubicBezTo>
                      <a:pt x="13371" y="11437"/>
                      <a:pt x="13028" y="11437"/>
                      <a:pt x="12722" y="11437"/>
                    </a:cubicBezTo>
                    <a:cubicBezTo>
                      <a:pt x="11535" y="11449"/>
                      <a:pt x="9759" y="11461"/>
                      <a:pt x="8168" y="12759"/>
                    </a:cubicBezTo>
                    <a:cubicBezTo>
                      <a:pt x="7470" y="13322"/>
                      <a:pt x="7041" y="13983"/>
                      <a:pt x="6760" y="14412"/>
                    </a:cubicBezTo>
                    <a:cubicBezTo>
                      <a:pt x="6686" y="14510"/>
                      <a:pt x="6625" y="14620"/>
                      <a:pt x="6576" y="14681"/>
                    </a:cubicBezTo>
                    <a:cubicBezTo>
                      <a:pt x="6331" y="15000"/>
                      <a:pt x="5743" y="15220"/>
                      <a:pt x="5082" y="15220"/>
                    </a:cubicBezTo>
                    <a:cubicBezTo>
                      <a:pt x="4850" y="15220"/>
                      <a:pt x="4641" y="15183"/>
                      <a:pt x="4421" y="15147"/>
                    </a:cubicBezTo>
                    <a:cubicBezTo>
                      <a:pt x="3111" y="14840"/>
                      <a:pt x="1727" y="13800"/>
                      <a:pt x="393" y="12796"/>
                    </a:cubicBezTo>
                    <a:cubicBezTo>
                      <a:pt x="368" y="12783"/>
                      <a:pt x="319" y="12759"/>
                      <a:pt x="270" y="12734"/>
                    </a:cubicBezTo>
                    <a:cubicBezTo>
                      <a:pt x="148" y="12673"/>
                      <a:pt x="1" y="12600"/>
                      <a:pt x="25" y="12490"/>
                    </a:cubicBezTo>
                    <a:cubicBezTo>
                      <a:pt x="87" y="12281"/>
                      <a:pt x="331" y="12281"/>
                      <a:pt x="564" y="12281"/>
                    </a:cubicBezTo>
                    <a:cubicBezTo>
                      <a:pt x="699" y="12281"/>
                      <a:pt x="846" y="12281"/>
                      <a:pt x="944" y="12245"/>
                    </a:cubicBezTo>
                    <a:cubicBezTo>
                      <a:pt x="2168" y="11792"/>
                      <a:pt x="2841" y="10886"/>
                      <a:pt x="3111" y="10531"/>
                    </a:cubicBezTo>
                    <a:cubicBezTo>
                      <a:pt x="3552" y="9943"/>
                      <a:pt x="3919" y="9343"/>
                      <a:pt x="4286" y="8780"/>
                    </a:cubicBezTo>
                    <a:cubicBezTo>
                      <a:pt x="4850" y="7886"/>
                      <a:pt x="5388" y="7029"/>
                      <a:pt x="5988" y="6515"/>
                    </a:cubicBezTo>
                    <a:cubicBezTo>
                      <a:pt x="6980" y="5621"/>
                      <a:pt x="8559" y="5192"/>
                      <a:pt x="10359" y="4690"/>
                    </a:cubicBezTo>
                    <a:cubicBezTo>
                      <a:pt x="12355" y="4139"/>
                      <a:pt x="14596" y="3527"/>
                      <a:pt x="16591" y="2107"/>
                    </a:cubicBezTo>
                    <a:cubicBezTo>
                      <a:pt x="16983" y="1825"/>
                      <a:pt x="17338" y="1531"/>
                      <a:pt x="17644" y="1274"/>
                    </a:cubicBezTo>
                    <a:cubicBezTo>
                      <a:pt x="18012" y="968"/>
                      <a:pt x="18391" y="662"/>
                      <a:pt x="18636" y="539"/>
                    </a:cubicBezTo>
                    <a:cubicBezTo>
                      <a:pt x="19040" y="356"/>
                      <a:pt x="19861" y="307"/>
                      <a:pt x="20583" y="282"/>
                    </a:cubicBezTo>
                    <a:cubicBezTo>
                      <a:pt x="23154" y="160"/>
                      <a:pt x="26350" y="1"/>
                      <a:pt x="29386" y="1"/>
                    </a:cubicBezTo>
                    <a:cubicBezTo>
                      <a:pt x="35802" y="1"/>
                      <a:pt x="40541" y="674"/>
                      <a:pt x="44753" y="2192"/>
                    </a:cubicBezTo>
                    <a:cubicBezTo>
                      <a:pt x="44900" y="2241"/>
                      <a:pt x="45010" y="2290"/>
                      <a:pt x="45108" y="2327"/>
                    </a:cubicBezTo>
                    <a:lnTo>
                      <a:pt x="45120" y="2327"/>
                    </a:lnTo>
                    <a:lnTo>
                      <a:pt x="45120" y="2352"/>
                    </a:lnTo>
                    <a:cubicBezTo>
                      <a:pt x="45181" y="2486"/>
                      <a:pt x="45242" y="2682"/>
                      <a:pt x="45267" y="2756"/>
                    </a:cubicBezTo>
                    <a:cubicBezTo>
                      <a:pt x="47226" y="8302"/>
                      <a:pt x="48365" y="14559"/>
                      <a:pt x="48634" y="21366"/>
                    </a:cubicBezTo>
                    <a:cubicBezTo>
                      <a:pt x="48756" y="24538"/>
                      <a:pt x="48683" y="27354"/>
                      <a:pt x="48414" y="29974"/>
                    </a:cubicBezTo>
                    <a:cubicBezTo>
                      <a:pt x="48230" y="31713"/>
                      <a:pt x="47936" y="33463"/>
                      <a:pt x="47630" y="35300"/>
                    </a:cubicBezTo>
                    <a:cubicBezTo>
                      <a:pt x="47520" y="35973"/>
                      <a:pt x="47410" y="36635"/>
                      <a:pt x="47312" y="37308"/>
                    </a:cubicBezTo>
                    <a:cubicBezTo>
                      <a:pt x="47201" y="37945"/>
                      <a:pt x="47091" y="38594"/>
                      <a:pt x="46981" y="39243"/>
                    </a:cubicBezTo>
                    <a:lnTo>
                      <a:pt x="46981" y="39279"/>
                    </a:lnTo>
                    <a:lnTo>
                      <a:pt x="46920" y="39279"/>
                    </a:lnTo>
                    <a:cubicBezTo>
                      <a:pt x="46761" y="39267"/>
                      <a:pt x="46577" y="39267"/>
                      <a:pt x="46393" y="39267"/>
                    </a:cubicBezTo>
                    <a:cubicBezTo>
                      <a:pt x="44691" y="39267"/>
                      <a:pt x="43161" y="39720"/>
                      <a:pt x="41924" y="40087"/>
                    </a:cubicBezTo>
                    <a:lnTo>
                      <a:pt x="35190" y="42108"/>
                    </a:lnTo>
                    <a:cubicBezTo>
                      <a:pt x="34149" y="42414"/>
                      <a:pt x="32864" y="42818"/>
                      <a:pt x="31639" y="43626"/>
                    </a:cubicBezTo>
                    <a:cubicBezTo>
                      <a:pt x="31394" y="43773"/>
                      <a:pt x="31186" y="43932"/>
                      <a:pt x="31027" y="44067"/>
                    </a:cubicBezTo>
                    <a:cubicBezTo>
                      <a:pt x="31003" y="44079"/>
                      <a:pt x="30978" y="44103"/>
                      <a:pt x="30966" y="44128"/>
                    </a:cubicBezTo>
                    <a:cubicBezTo>
                      <a:pt x="30917" y="44177"/>
                      <a:pt x="30856" y="44238"/>
                      <a:pt x="30795" y="44250"/>
                    </a:cubicBezTo>
                    <a:lnTo>
                      <a:pt x="30795" y="44250"/>
                    </a:lnTo>
                    <a:cubicBezTo>
                      <a:pt x="30721" y="44238"/>
                      <a:pt x="30660" y="44238"/>
                      <a:pt x="30574" y="4423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5"/>
              <p:cNvSpPr/>
              <p:nvPr/>
            </p:nvSpPr>
            <p:spPr>
              <a:xfrm rot="5400000">
                <a:off x="-1729661" y="3724537"/>
                <a:ext cx="2172009" cy="2177283"/>
              </a:xfrm>
              <a:custGeom>
                <a:avLst/>
                <a:gdLst/>
                <a:ahLst/>
                <a:cxnLst/>
                <a:rect l="l" t="t" r="r" b="b"/>
                <a:pathLst>
                  <a:path w="35007" h="35092" fill="none" extrusionOk="0">
                    <a:moveTo>
                      <a:pt x="27598" y="35091"/>
                    </a:moveTo>
                    <a:cubicBezTo>
                      <a:pt x="27403" y="35091"/>
                      <a:pt x="27243" y="35030"/>
                      <a:pt x="27121" y="34908"/>
                    </a:cubicBezTo>
                    <a:cubicBezTo>
                      <a:pt x="26888" y="34650"/>
                      <a:pt x="27084" y="34320"/>
                      <a:pt x="27305" y="33965"/>
                    </a:cubicBezTo>
                    <a:cubicBezTo>
                      <a:pt x="27427" y="33744"/>
                      <a:pt x="27562" y="33524"/>
                      <a:pt x="27611" y="33304"/>
                    </a:cubicBezTo>
                    <a:cubicBezTo>
                      <a:pt x="28358" y="29679"/>
                      <a:pt x="26496" y="26998"/>
                      <a:pt x="25713" y="25847"/>
                    </a:cubicBezTo>
                    <a:lnTo>
                      <a:pt x="25590" y="25663"/>
                    </a:lnTo>
                    <a:cubicBezTo>
                      <a:pt x="24966" y="24770"/>
                      <a:pt x="24746" y="23435"/>
                      <a:pt x="25039" y="22358"/>
                    </a:cubicBezTo>
                    <a:cubicBezTo>
                      <a:pt x="25052" y="22296"/>
                      <a:pt x="25076" y="22260"/>
                      <a:pt x="25088" y="22198"/>
                    </a:cubicBezTo>
                    <a:lnTo>
                      <a:pt x="25101" y="22137"/>
                    </a:lnTo>
                    <a:cubicBezTo>
                      <a:pt x="25444" y="20986"/>
                      <a:pt x="26056" y="18843"/>
                      <a:pt x="25272" y="16272"/>
                    </a:cubicBezTo>
                    <a:cubicBezTo>
                      <a:pt x="25039" y="15489"/>
                      <a:pt x="24109" y="14766"/>
                      <a:pt x="22701" y="13689"/>
                    </a:cubicBezTo>
                    <a:cubicBezTo>
                      <a:pt x="21538" y="12783"/>
                      <a:pt x="20081" y="11644"/>
                      <a:pt x="18440" y="10040"/>
                    </a:cubicBezTo>
                    <a:cubicBezTo>
                      <a:pt x="17950" y="9550"/>
                      <a:pt x="17620" y="8840"/>
                      <a:pt x="17240" y="8032"/>
                    </a:cubicBezTo>
                    <a:cubicBezTo>
                      <a:pt x="16591" y="6673"/>
                      <a:pt x="15856" y="5143"/>
                      <a:pt x="14130" y="4090"/>
                    </a:cubicBezTo>
                    <a:cubicBezTo>
                      <a:pt x="12685" y="3208"/>
                      <a:pt x="11081" y="2767"/>
                      <a:pt x="9355" y="2767"/>
                    </a:cubicBezTo>
                    <a:cubicBezTo>
                      <a:pt x="7200" y="2767"/>
                      <a:pt x="5829" y="3502"/>
                      <a:pt x="4653" y="4151"/>
                    </a:cubicBezTo>
                    <a:lnTo>
                      <a:pt x="4506" y="4236"/>
                    </a:lnTo>
                    <a:cubicBezTo>
                      <a:pt x="4286" y="4359"/>
                      <a:pt x="3919" y="4469"/>
                      <a:pt x="3588" y="4592"/>
                    </a:cubicBezTo>
                    <a:cubicBezTo>
                      <a:pt x="3245" y="4702"/>
                      <a:pt x="2939" y="4800"/>
                      <a:pt x="2768" y="4898"/>
                    </a:cubicBezTo>
                    <a:cubicBezTo>
                      <a:pt x="2584" y="5008"/>
                      <a:pt x="968" y="5926"/>
                      <a:pt x="294" y="5632"/>
                    </a:cubicBezTo>
                    <a:cubicBezTo>
                      <a:pt x="135" y="5571"/>
                      <a:pt x="49" y="5449"/>
                      <a:pt x="13" y="5277"/>
                    </a:cubicBezTo>
                    <a:cubicBezTo>
                      <a:pt x="1" y="5228"/>
                      <a:pt x="13" y="5191"/>
                      <a:pt x="49" y="5155"/>
                    </a:cubicBezTo>
                    <a:cubicBezTo>
                      <a:pt x="123" y="5069"/>
                      <a:pt x="307" y="5069"/>
                      <a:pt x="527" y="5045"/>
                    </a:cubicBezTo>
                    <a:cubicBezTo>
                      <a:pt x="649" y="5045"/>
                      <a:pt x="772" y="5045"/>
                      <a:pt x="845" y="5020"/>
                    </a:cubicBezTo>
                    <a:cubicBezTo>
                      <a:pt x="2988" y="4420"/>
                      <a:pt x="5645" y="3698"/>
                      <a:pt x="8143" y="1910"/>
                    </a:cubicBezTo>
                    <a:cubicBezTo>
                      <a:pt x="8633" y="1555"/>
                      <a:pt x="9049" y="1224"/>
                      <a:pt x="9379" y="943"/>
                    </a:cubicBezTo>
                    <a:cubicBezTo>
                      <a:pt x="9404" y="931"/>
                      <a:pt x="9428" y="918"/>
                      <a:pt x="9441" y="882"/>
                    </a:cubicBezTo>
                    <a:cubicBezTo>
                      <a:pt x="9490" y="845"/>
                      <a:pt x="9551" y="784"/>
                      <a:pt x="9612" y="747"/>
                    </a:cubicBezTo>
                    <a:cubicBezTo>
                      <a:pt x="9771" y="686"/>
                      <a:pt x="9967" y="686"/>
                      <a:pt x="10139" y="710"/>
                    </a:cubicBezTo>
                    <a:lnTo>
                      <a:pt x="10334" y="710"/>
                    </a:lnTo>
                    <a:lnTo>
                      <a:pt x="10383" y="710"/>
                    </a:lnTo>
                    <a:cubicBezTo>
                      <a:pt x="12906" y="576"/>
                      <a:pt x="16040" y="429"/>
                      <a:pt x="18966" y="429"/>
                    </a:cubicBezTo>
                    <a:cubicBezTo>
                      <a:pt x="20191" y="429"/>
                      <a:pt x="21403" y="380"/>
                      <a:pt x="22566" y="318"/>
                    </a:cubicBezTo>
                    <a:cubicBezTo>
                      <a:pt x="26558" y="147"/>
                      <a:pt x="29998" y="0"/>
                      <a:pt x="32068" y="2033"/>
                    </a:cubicBezTo>
                    <a:cubicBezTo>
                      <a:pt x="34957" y="4885"/>
                      <a:pt x="34896" y="9746"/>
                      <a:pt x="34847" y="14448"/>
                    </a:cubicBezTo>
                    <a:cubicBezTo>
                      <a:pt x="34835" y="15795"/>
                      <a:pt x="34822" y="17203"/>
                      <a:pt x="34884" y="18537"/>
                    </a:cubicBezTo>
                    <a:cubicBezTo>
                      <a:pt x="35006" y="21537"/>
                      <a:pt x="34933" y="24194"/>
                      <a:pt x="34663" y="26643"/>
                    </a:cubicBezTo>
                    <a:cubicBezTo>
                      <a:pt x="34480" y="28296"/>
                      <a:pt x="34210" y="29985"/>
                      <a:pt x="33916" y="31761"/>
                    </a:cubicBezTo>
                    <a:lnTo>
                      <a:pt x="33916" y="31773"/>
                    </a:lnTo>
                    <a:cubicBezTo>
                      <a:pt x="33892" y="31908"/>
                      <a:pt x="33904" y="32079"/>
                      <a:pt x="33904" y="32238"/>
                    </a:cubicBezTo>
                    <a:cubicBezTo>
                      <a:pt x="33904" y="32557"/>
                      <a:pt x="33916" y="32875"/>
                      <a:pt x="33708" y="33108"/>
                    </a:cubicBezTo>
                    <a:cubicBezTo>
                      <a:pt x="33120" y="33683"/>
                      <a:pt x="32300" y="33732"/>
                      <a:pt x="31578" y="33769"/>
                    </a:cubicBezTo>
                    <a:cubicBezTo>
                      <a:pt x="31210" y="33781"/>
                      <a:pt x="30855" y="33793"/>
                      <a:pt x="30562" y="33891"/>
                    </a:cubicBezTo>
                    <a:cubicBezTo>
                      <a:pt x="30317" y="33965"/>
                      <a:pt x="29949" y="34148"/>
                      <a:pt x="29570" y="34344"/>
                    </a:cubicBezTo>
                    <a:cubicBezTo>
                      <a:pt x="28847" y="34712"/>
                      <a:pt x="28100" y="35091"/>
                      <a:pt x="27598" y="35091"/>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5"/>
              <p:cNvSpPr/>
              <p:nvPr/>
            </p:nvSpPr>
            <p:spPr>
              <a:xfrm rot="5400000">
                <a:off x="-980217" y="4486872"/>
                <a:ext cx="822779" cy="1579418"/>
              </a:xfrm>
              <a:custGeom>
                <a:avLst/>
                <a:gdLst/>
                <a:ahLst/>
                <a:cxnLst/>
                <a:rect l="l" t="t" r="r" b="b"/>
                <a:pathLst>
                  <a:path w="13261" h="25456" fill="none" extrusionOk="0">
                    <a:moveTo>
                      <a:pt x="12452" y="25455"/>
                    </a:moveTo>
                    <a:cubicBezTo>
                      <a:pt x="10358" y="25455"/>
                      <a:pt x="10248" y="22872"/>
                      <a:pt x="10175" y="21158"/>
                    </a:cubicBezTo>
                    <a:cubicBezTo>
                      <a:pt x="10163" y="20851"/>
                      <a:pt x="10138" y="20545"/>
                      <a:pt x="10126" y="20288"/>
                    </a:cubicBezTo>
                    <a:cubicBezTo>
                      <a:pt x="10126" y="20276"/>
                      <a:pt x="10040" y="17864"/>
                      <a:pt x="10260" y="17533"/>
                    </a:cubicBezTo>
                    <a:cubicBezTo>
                      <a:pt x="10567" y="17105"/>
                      <a:pt x="11179" y="15134"/>
                      <a:pt x="10138" y="11681"/>
                    </a:cubicBezTo>
                    <a:cubicBezTo>
                      <a:pt x="9587" y="9881"/>
                      <a:pt x="8203" y="8791"/>
                      <a:pt x="6428" y="7408"/>
                    </a:cubicBezTo>
                    <a:cubicBezTo>
                      <a:pt x="6195" y="7236"/>
                      <a:pt x="5963" y="7053"/>
                      <a:pt x="5706" y="6869"/>
                    </a:cubicBezTo>
                    <a:cubicBezTo>
                      <a:pt x="4714" y="6134"/>
                      <a:pt x="3575" y="5289"/>
                      <a:pt x="2486" y="4053"/>
                    </a:cubicBezTo>
                    <a:cubicBezTo>
                      <a:pt x="2363" y="3918"/>
                      <a:pt x="2179" y="3526"/>
                      <a:pt x="2020" y="3183"/>
                    </a:cubicBezTo>
                    <a:cubicBezTo>
                      <a:pt x="1984" y="3122"/>
                      <a:pt x="1959" y="3049"/>
                      <a:pt x="1922" y="2988"/>
                    </a:cubicBezTo>
                    <a:cubicBezTo>
                      <a:pt x="1800" y="2730"/>
                      <a:pt x="1531" y="2461"/>
                      <a:pt x="1237" y="2167"/>
                    </a:cubicBezTo>
                    <a:cubicBezTo>
                      <a:pt x="649" y="1604"/>
                      <a:pt x="0" y="967"/>
                      <a:pt x="380" y="208"/>
                    </a:cubicBezTo>
                    <a:cubicBezTo>
                      <a:pt x="404" y="159"/>
                      <a:pt x="490" y="171"/>
                      <a:pt x="551" y="184"/>
                    </a:cubicBezTo>
                    <a:cubicBezTo>
                      <a:pt x="575" y="184"/>
                      <a:pt x="588" y="196"/>
                      <a:pt x="624" y="196"/>
                    </a:cubicBezTo>
                    <a:cubicBezTo>
                      <a:pt x="1922" y="196"/>
                      <a:pt x="3159" y="135"/>
                      <a:pt x="4359" y="98"/>
                    </a:cubicBezTo>
                    <a:cubicBezTo>
                      <a:pt x="5412" y="49"/>
                      <a:pt x="6404" y="0"/>
                      <a:pt x="7322" y="0"/>
                    </a:cubicBezTo>
                    <a:cubicBezTo>
                      <a:pt x="9501" y="0"/>
                      <a:pt x="10787" y="257"/>
                      <a:pt x="11350" y="845"/>
                    </a:cubicBezTo>
                    <a:cubicBezTo>
                      <a:pt x="13224" y="2681"/>
                      <a:pt x="13175" y="6648"/>
                      <a:pt x="13126" y="10824"/>
                    </a:cubicBezTo>
                    <a:cubicBezTo>
                      <a:pt x="13113" y="12219"/>
                      <a:pt x="13101" y="13664"/>
                      <a:pt x="13162" y="15085"/>
                    </a:cubicBezTo>
                    <a:cubicBezTo>
                      <a:pt x="13260" y="17925"/>
                      <a:pt x="13199" y="20423"/>
                      <a:pt x="12954" y="22700"/>
                    </a:cubicBezTo>
                    <a:cubicBezTo>
                      <a:pt x="12930" y="22970"/>
                      <a:pt x="12979" y="23337"/>
                      <a:pt x="13015" y="23717"/>
                    </a:cubicBezTo>
                    <a:cubicBezTo>
                      <a:pt x="13101" y="24353"/>
                      <a:pt x="13175" y="24990"/>
                      <a:pt x="12930" y="25284"/>
                    </a:cubicBezTo>
                    <a:cubicBezTo>
                      <a:pt x="12832" y="25394"/>
                      <a:pt x="12709" y="25431"/>
                      <a:pt x="12562" y="25455"/>
                    </a:cubicBezTo>
                    <a:lnTo>
                      <a:pt x="12562" y="25418"/>
                    </a:lnTo>
                    <a:lnTo>
                      <a:pt x="12562" y="25455"/>
                    </a:ln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5"/>
              <p:cNvSpPr/>
              <p:nvPr/>
            </p:nvSpPr>
            <p:spPr>
              <a:xfrm rot="5400000">
                <a:off x="-143785" y="5301953"/>
                <a:ext cx="177821" cy="135320"/>
              </a:xfrm>
              <a:custGeom>
                <a:avLst/>
                <a:gdLst/>
                <a:ahLst/>
                <a:cxnLst/>
                <a:rect l="l" t="t" r="r" b="b"/>
                <a:pathLst>
                  <a:path w="2866" h="2181" fill="none" extrusionOk="0">
                    <a:moveTo>
                      <a:pt x="184" y="1"/>
                    </a:moveTo>
                    <a:cubicBezTo>
                      <a:pt x="123" y="1"/>
                      <a:pt x="98" y="13"/>
                      <a:pt x="74" y="62"/>
                    </a:cubicBezTo>
                    <a:cubicBezTo>
                      <a:pt x="0" y="307"/>
                      <a:pt x="307" y="429"/>
                      <a:pt x="625" y="564"/>
                    </a:cubicBezTo>
                    <a:cubicBezTo>
                      <a:pt x="784" y="625"/>
                      <a:pt x="955" y="699"/>
                      <a:pt x="1053" y="784"/>
                    </a:cubicBezTo>
                    <a:cubicBezTo>
                      <a:pt x="1347" y="993"/>
                      <a:pt x="1592" y="1176"/>
                      <a:pt x="1825" y="1360"/>
                    </a:cubicBezTo>
                    <a:cubicBezTo>
                      <a:pt x="2155" y="1617"/>
                      <a:pt x="2523" y="1899"/>
                      <a:pt x="2866" y="2180"/>
                    </a:cubicBezTo>
                    <a:cubicBezTo>
                      <a:pt x="2866" y="2131"/>
                      <a:pt x="2841" y="2082"/>
                      <a:pt x="2841" y="2033"/>
                    </a:cubicBezTo>
                    <a:cubicBezTo>
                      <a:pt x="2719" y="1017"/>
                      <a:pt x="2535" y="478"/>
                      <a:pt x="2400" y="197"/>
                    </a:cubicBezTo>
                    <a:cubicBezTo>
                      <a:pt x="2094" y="148"/>
                      <a:pt x="1543" y="87"/>
                      <a:pt x="613" y="87"/>
                    </a:cubicBezTo>
                    <a:cubicBezTo>
                      <a:pt x="551" y="87"/>
                      <a:pt x="478" y="74"/>
                      <a:pt x="392" y="38"/>
                    </a:cubicBezTo>
                    <a:cubicBezTo>
                      <a:pt x="307" y="13"/>
                      <a:pt x="233" y="1"/>
                      <a:pt x="184" y="1"/>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5"/>
              <p:cNvSpPr/>
              <p:nvPr/>
            </p:nvSpPr>
            <p:spPr>
              <a:xfrm rot="5400000">
                <a:off x="-2740382" y="2738097"/>
                <a:ext cx="3989866" cy="3451998"/>
              </a:xfrm>
              <a:custGeom>
                <a:avLst/>
                <a:gdLst/>
                <a:ahLst/>
                <a:cxnLst/>
                <a:rect l="l" t="t" r="r" b="b"/>
                <a:pathLst>
                  <a:path w="64306" h="55637" fill="none" extrusionOk="0">
                    <a:moveTo>
                      <a:pt x="64171" y="26827"/>
                    </a:moveTo>
                    <a:cubicBezTo>
                      <a:pt x="63877" y="19456"/>
                      <a:pt x="62628" y="12624"/>
                      <a:pt x="60486" y="6551"/>
                    </a:cubicBezTo>
                    <a:cubicBezTo>
                      <a:pt x="60192" y="5730"/>
                      <a:pt x="59812" y="4763"/>
                      <a:pt x="59016" y="3967"/>
                    </a:cubicBezTo>
                    <a:cubicBezTo>
                      <a:pt x="58159" y="3110"/>
                      <a:pt x="57082" y="2730"/>
                      <a:pt x="56519" y="2522"/>
                    </a:cubicBezTo>
                    <a:cubicBezTo>
                      <a:pt x="51719" y="808"/>
                      <a:pt x="46209" y="0"/>
                      <a:pt x="39169" y="0"/>
                    </a:cubicBezTo>
                    <a:cubicBezTo>
                      <a:pt x="36071" y="0"/>
                      <a:pt x="33071" y="135"/>
                      <a:pt x="30170" y="294"/>
                    </a:cubicBezTo>
                    <a:cubicBezTo>
                      <a:pt x="28970" y="355"/>
                      <a:pt x="27488" y="416"/>
                      <a:pt x="26043" y="1102"/>
                    </a:cubicBezTo>
                    <a:cubicBezTo>
                      <a:pt x="25162" y="1531"/>
                      <a:pt x="24476" y="2094"/>
                      <a:pt x="23876" y="2584"/>
                    </a:cubicBezTo>
                    <a:cubicBezTo>
                      <a:pt x="23619" y="2804"/>
                      <a:pt x="23374" y="3000"/>
                      <a:pt x="23142" y="3171"/>
                    </a:cubicBezTo>
                    <a:cubicBezTo>
                      <a:pt x="21966" y="4016"/>
                      <a:pt x="20387" y="4445"/>
                      <a:pt x="18697" y="4898"/>
                    </a:cubicBezTo>
                    <a:cubicBezTo>
                      <a:pt x="16518" y="5498"/>
                      <a:pt x="14020" y="6183"/>
                      <a:pt x="12024" y="7959"/>
                    </a:cubicBezTo>
                    <a:cubicBezTo>
                      <a:pt x="10849" y="9012"/>
                      <a:pt x="10041" y="10285"/>
                      <a:pt x="9318" y="11399"/>
                    </a:cubicBezTo>
                    <a:cubicBezTo>
                      <a:pt x="9122" y="11730"/>
                      <a:pt x="8902" y="12048"/>
                      <a:pt x="8706" y="12354"/>
                    </a:cubicBezTo>
                    <a:cubicBezTo>
                      <a:pt x="8498" y="12293"/>
                      <a:pt x="8265" y="12220"/>
                      <a:pt x="8033" y="12134"/>
                    </a:cubicBezTo>
                    <a:cubicBezTo>
                      <a:pt x="7335" y="11913"/>
                      <a:pt x="6551" y="11632"/>
                      <a:pt x="5645" y="11546"/>
                    </a:cubicBezTo>
                    <a:cubicBezTo>
                      <a:pt x="5461" y="11522"/>
                      <a:pt x="5265" y="11509"/>
                      <a:pt x="5070" y="11509"/>
                    </a:cubicBezTo>
                    <a:cubicBezTo>
                      <a:pt x="3808" y="11509"/>
                      <a:pt x="2584" y="11938"/>
                      <a:pt x="1678" y="12673"/>
                    </a:cubicBezTo>
                    <a:cubicBezTo>
                      <a:pt x="809" y="13395"/>
                      <a:pt x="294" y="14374"/>
                      <a:pt x="196" y="15440"/>
                    </a:cubicBezTo>
                    <a:cubicBezTo>
                      <a:pt x="0" y="17888"/>
                      <a:pt x="2033" y="19443"/>
                      <a:pt x="2792" y="20019"/>
                    </a:cubicBezTo>
                    <a:lnTo>
                      <a:pt x="6796" y="23031"/>
                    </a:lnTo>
                    <a:cubicBezTo>
                      <a:pt x="8437" y="24280"/>
                      <a:pt x="10481" y="25823"/>
                      <a:pt x="12991" y="26386"/>
                    </a:cubicBezTo>
                    <a:cubicBezTo>
                      <a:pt x="13616" y="26520"/>
                      <a:pt x="14265" y="26606"/>
                      <a:pt x="14926" y="26606"/>
                    </a:cubicBezTo>
                    <a:cubicBezTo>
                      <a:pt x="17411" y="26606"/>
                      <a:pt x="19615" y="25578"/>
                      <a:pt x="20962" y="23802"/>
                    </a:cubicBezTo>
                    <a:cubicBezTo>
                      <a:pt x="21121" y="23606"/>
                      <a:pt x="21244" y="23423"/>
                      <a:pt x="21354" y="23251"/>
                    </a:cubicBezTo>
                    <a:cubicBezTo>
                      <a:pt x="21427" y="23141"/>
                      <a:pt x="21538" y="22970"/>
                      <a:pt x="21599" y="22896"/>
                    </a:cubicBezTo>
                    <a:cubicBezTo>
                      <a:pt x="21795" y="22847"/>
                      <a:pt x="22285" y="22835"/>
                      <a:pt x="22615" y="22835"/>
                    </a:cubicBezTo>
                    <a:cubicBezTo>
                      <a:pt x="23154" y="22835"/>
                      <a:pt x="23754" y="22823"/>
                      <a:pt x="24391" y="22713"/>
                    </a:cubicBezTo>
                    <a:cubicBezTo>
                      <a:pt x="25725" y="22468"/>
                      <a:pt x="26803" y="21831"/>
                      <a:pt x="27684" y="21305"/>
                    </a:cubicBezTo>
                    <a:cubicBezTo>
                      <a:pt x="27941" y="21158"/>
                      <a:pt x="28211" y="20986"/>
                      <a:pt x="28456" y="20864"/>
                    </a:cubicBezTo>
                    <a:cubicBezTo>
                      <a:pt x="28970" y="20582"/>
                      <a:pt x="29386" y="20484"/>
                      <a:pt x="29594" y="20484"/>
                    </a:cubicBezTo>
                    <a:lnTo>
                      <a:pt x="29680" y="20484"/>
                    </a:lnTo>
                    <a:cubicBezTo>
                      <a:pt x="29839" y="20631"/>
                      <a:pt x="30059" y="21427"/>
                      <a:pt x="30182" y="21904"/>
                    </a:cubicBezTo>
                    <a:cubicBezTo>
                      <a:pt x="30500" y="23080"/>
                      <a:pt x="30904" y="24561"/>
                      <a:pt x="32129" y="25688"/>
                    </a:cubicBezTo>
                    <a:cubicBezTo>
                      <a:pt x="33231" y="26692"/>
                      <a:pt x="34541" y="26998"/>
                      <a:pt x="35594" y="27243"/>
                    </a:cubicBezTo>
                    <a:cubicBezTo>
                      <a:pt x="35753" y="27280"/>
                      <a:pt x="35924" y="27316"/>
                      <a:pt x="36071" y="27353"/>
                    </a:cubicBezTo>
                    <a:cubicBezTo>
                      <a:pt x="36439" y="27439"/>
                      <a:pt x="36671" y="27549"/>
                      <a:pt x="36806" y="27622"/>
                    </a:cubicBezTo>
                    <a:cubicBezTo>
                      <a:pt x="36781" y="27806"/>
                      <a:pt x="36696" y="28075"/>
                      <a:pt x="36634" y="28259"/>
                    </a:cubicBezTo>
                    <a:cubicBezTo>
                      <a:pt x="36610" y="28357"/>
                      <a:pt x="36573" y="28467"/>
                      <a:pt x="36549" y="28590"/>
                    </a:cubicBezTo>
                    <a:cubicBezTo>
                      <a:pt x="35533" y="32251"/>
                      <a:pt x="36230" y="36291"/>
                      <a:pt x="38373" y="39426"/>
                    </a:cubicBezTo>
                    <a:cubicBezTo>
                      <a:pt x="38410" y="39499"/>
                      <a:pt x="38459" y="39560"/>
                      <a:pt x="38520" y="39646"/>
                    </a:cubicBezTo>
                    <a:cubicBezTo>
                      <a:pt x="38630" y="39793"/>
                      <a:pt x="38765" y="39989"/>
                      <a:pt x="38875" y="40160"/>
                    </a:cubicBezTo>
                    <a:cubicBezTo>
                      <a:pt x="38814" y="40234"/>
                      <a:pt x="38740" y="40295"/>
                      <a:pt x="38679" y="40356"/>
                    </a:cubicBezTo>
                    <a:lnTo>
                      <a:pt x="38581" y="40454"/>
                    </a:lnTo>
                    <a:cubicBezTo>
                      <a:pt x="36414" y="42719"/>
                      <a:pt x="34859" y="45523"/>
                      <a:pt x="34124" y="48560"/>
                    </a:cubicBezTo>
                    <a:cubicBezTo>
                      <a:pt x="33965" y="49233"/>
                      <a:pt x="33818" y="50029"/>
                      <a:pt x="34002" y="50923"/>
                    </a:cubicBezTo>
                    <a:cubicBezTo>
                      <a:pt x="34247" y="52172"/>
                      <a:pt x="35067" y="53274"/>
                      <a:pt x="36426" y="54192"/>
                    </a:cubicBezTo>
                    <a:cubicBezTo>
                      <a:pt x="37222" y="54731"/>
                      <a:pt x="38826" y="55637"/>
                      <a:pt x="40675" y="55637"/>
                    </a:cubicBezTo>
                    <a:lnTo>
                      <a:pt x="40675" y="55637"/>
                    </a:lnTo>
                    <a:cubicBezTo>
                      <a:pt x="41532" y="55637"/>
                      <a:pt x="42352" y="55453"/>
                      <a:pt x="43087" y="55061"/>
                    </a:cubicBezTo>
                    <a:cubicBezTo>
                      <a:pt x="43577" y="54816"/>
                      <a:pt x="43969" y="54510"/>
                      <a:pt x="44275" y="54290"/>
                    </a:cubicBezTo>
                    <a:lnTo>
                      <a:pt x="44287" y="54265"/>
                    </a:lnTo>
                    <a:cubicBezTo>
                      <a:pt x="44409" y="54180"/>
                      <a:pt x="44532" y="54082"/>
                      <a:pt x="44630" y="54020"/>
                    </a:cubicBezTo>
                    <a:cubicBezTo>
                      <a:pt x="45132" y="53690"/>
                      <a:pt x="45879" y="53457"/>
                      <a:pt x="46650" y="53225"/>
                    </a:cubicBezTo>
                    <a:lnTo>
                      <a:pt x="53384" y="51204"/>
                    </a:lnTo>
                    <a:cubicBezTo>
                      <a:pt x="54388" y="50898"/>
                      <a:pt x="55356" y="50617"/>
                      <a:pt x="56213" y="50617"/>
                    </a:cubicBezTo>
                    <a:lnTo>
                      <a:pt x="56433" y="50617"/>
                    </a:lnTo>
                    <a:cubicBezTo>
                      <a:pt x="56641" y="50629"/>
                      <a:pt x="56898" y="50739"/>
                      <a:pt x="57204" y="50837"/>
                    </a:cubicBezTo>
                    <a:cubicBezTo>
                      <a:pt x="57670" y="51021"/>
                      <a:pt x="58221" y="51241"/>
                      <a:pt x="58906" y="51241"/>
                    </a:cubicBezTo>
                    <a:lnTo>
                      <a:pt x="58906" y="51241"/>
                    </a:lnTo>
                    <a:cubicBezTo>
                      <a:pt x="59433" y="51241"/>
                      <a:pt x="59923" y="51119"/>
                      <a:pt x="60363" y="50861"/>
                    </a:cubicBezTo>
                    <a:cubicBezTo>
                      <a:pt x="61575" y="50164"/>
                      <a:pt x="61918" y="48915"/>
                      <a:pt x="62102" y="47874"/>
                    </a:cubicBezTo>
                    <a:cubicBezTo>
                      <a:pt x="62335" y="46527"/>
                      <a:pt x="62567" y="45180"/>
                      <a:pt x="62775" y="43858"/>
                    </a:cubicBezTo>
                    <a:cubicBezTo>
                      <a:pt x="62886" y="43209"/>
                      <a:pt x="62996" y="42536"/>
                      <a:pt x="63106" y="41874"/>
                    </a:cubicBezTo>
                    <a:cubicBezTo>
                      <a:pt x="63412" y="40038"/>
                      <a:pt x="63718" y="38140"/>
                      <a:pt x="63926" y="36230"/>
                    </a:cubicBezTo>
                    <a:cubicBezTo>
                      <a:pt x="64232" y="33365"/>
                      <a:pt x="64306" y="30279"/>
                      <a:pt x="64171" y="26827"/>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6" name="Google Shape;66;p5"/>
            <p:cNvGrpSpPr/>
            <p:nvPr/>
          </p:nvGrpSpPr>
          <p:grpSpPr>
            <a:xfrm>
              <a:off x="-2338325" y="2574912"/>
              <a:ext cx="3661651" cy="3205669"/>
              <a:chOff x="1057550" y="3474725"/>
              <a:chExt cx="1831100" cy="1603075"/>
            </a:xfrm>
          </p:grpSpPr>
          <p:sp>
            <p:nvSpPr>
              <p:cNvPr id="67" name="Google Shape;67;p5"/>
              <p:cNvSpPr/>
              <p:nvPr/>
            </p:nvSpPr>
            <p:spPr>
              <a:xfrm>
                <a:off x="1057550" y="3474725"/>
                <a:ext cx="1831100" cy="1603075"/>
              </a:xfrm>
              <a:custGeom>
                <a:avLst/>
                <a:gdLst/>
                <a:ahLst/>
                <a:cxnLst/>
                <a:rect l="l" t="t" r="r" b="b"/>
                <a:pathLst>
                  <a:path w="73244" h="64123" fill="none" extrusionOk="0">
                    <a:moveTo>
                      <a:pt x="38152" y="64122"/>
                    </a:moveTo>
                    <a:cubicBezTo>
                      <a:pt x="36940" y="64122"/>
                      <a:pt x="35655" y="63987"/>
                      <a:pt x="34320" y="63816"/>
                    </a:cubicBezTo>
                    <a:lnTo>
                      <a:pt x="16285" y="61526"/>
                    </a:lnTo>
                    <a:cubicBezTo>
                      <a:pt x="13371" y="61159"/>
                      <a:pt x="10040" y="60730"/>
                      <a:pt x="7322" y="59114"/>
                    </a:cubicBezTo>
                    <a:cubicBezTo>
                      <a:pt x="1065" y="55368"/>
                      <a:pt x="208" y="46944"/>
                      <a:pt x="123" y="43479"/>
                    </a:cubicBezTo>
                    <a:cubicBezTo>
                      <a:pt x="0" y="38336"/>
                      <a:pt x="906" y="33071"/>
                      <a:pt x="2731" y="28260"/>
                    </a:cubicBezTo>
                    <a:cubicBezTo>
                      <a:pt x="3233" y="26937"/>
                      <a:pt x="3722" y="25884"/>
                      <a:pt x="4518" y="25039"/>
                    </a:cubicBezTo>
                    <a:cubicBezTo>
                      <a:pt x="5694" y="23803"/>
                      <a:pt x="7371" y="23215"/>
                      <a:pt x="9097" y="22701"/>
                    </a:cubicBezTo>
                    <a:lnTo>
                      <a:pt x="9244" y="22652"/>
                    </a:lnTo>
                    <a:cubicBezTo>
                      <a:pt x="10836" y="22174"/>
                      <a:pt x="12513" y="21672"/>
                      <a:pt x="13750" y="20570"/>
                    </a:cubicBezTo>
                    <a:cubicBezTo>
                      <a:pt x="14975" y="19481"/>
                      <a:pt x="15721" y="17485"/>
                      <a:pt x="14852" y="16016"/>
                    </a:cubicBezTo>
                    <a:cubicBezTo>
                      <a:pt x="14619" y="15624"/>
                      <a:pt x="14301" y="15305"/>
                      <a:pt x="13995" y="14999"/>
                    </a:cubicBezTo>
                    <a:cubicBezTo>
                      <a:pt x="13836" y="14852"/>
                      <a:pt x="13677" y="14681"/>
                      <a:pt x="13517" y="14510"/>
                    </a:cubicBezTo>
                    <a:cubicBezTo>
                      <a:pt x="11252" y="11938"/>
                      <a:pt x="11742" y="8094"/>
                      <a:pt x="12599" y="4323"/>
                    </a:cubicBezTo>
                    <a:cubicBezTo>
                      <a:pt x="12771" y="3588"/>
                      <a:pt x="13003" y="2559"/>
                      <a:pt x="13701" y="1959"/>
                    </a:cubicBezTo>
                    <a:cubicBezTo>
                      <a:pt x="14840" y="992"/>
                      <a:pt x="16578" y="1470"/>
                      <a:pt x="17815" y="2253"/>
                    </a:cubicBezTo>
                    <a:cubicBezTo>
                      <a:pt x="18097" y="2425"/>
                      <a:pt x="18366" y="2608"/>
                      <a:pt x="18648" y="2792"/>
                    </a:cubicBezTo>
                    <a:cubicBezTo>
                      <a:pt x="19578" y="3417"/>
                      <a:pt x="20533" y="4078"/>
                      <a:pt x="21647" y="4163"/>
                    </a:cubicBezTo>
                    <a:cubicBezTo>
                      <a:pt x="21954" y="4200"/>
                      <a:pt x="22284" y="4163"/>
                      <a:pt x="22590" y="4151"/>
                    </a:cubicBezTo>
                    <a:cubicBezTo>
                      <a:pt x="23080" y="4114"/>
                      <a:pt x="23607" y="4090"/>
                      <a:pt x="24084" y="4225"/>
                    </a:cubicBezTo>
                    <a:cubicBezTo>
                      <a:pt x="24598" y="4384"/>
                      <a:pt x="25027" y="4727"/>
                      <a:pt x="25443" y="5069"/>
                    </a:cubicBezTo>
                    <a:cubicBezTo>
                      <a:pt x="25676" y="5253"/>
                      <a:pt x="25896" y="5437"/>
                      <a:pt x="26141" y="5584"/>
                    </a:cubicBezTo>
                    <a:cubicBezTo>
                      <a:pt x="28039" y="6796"/>
                      <a:pt x="30549" y="6061"/>
                      <a:pt x="32263" y="5400"/>
                    </a:cubicBezTo>
                    <a:cubicBezTo>
                      <a:pt x="34491" y="4543"/>
                      <a:pt x="36659" y="3490"/>
                      <a:pt x="38691" y="2253"/>
                    </a:cubicBezTo>
                    <a:lnTo>
                      <a:pt x="38973" y="2082"/>
                    </a:lnTo>
                    <a:cubicBezTo>
                      <a:pt x="40038" y="1421"/>
                      <a:pt x="41140" y="747"/>
                      <a:pt x="42401" y="649"/>
                    </a:cubicBezTo>
                    <a:cubicBezTo>
                      <a:pt x="43099" y="588"/>
                      <a:pt x="43797" y="711"/>
                      <a:pt x="44483" y="833"/>
                    </a:cubicBezTo>
                    <a:cubicBezTo>
                      <a:pt x="44923" y="907"/>
                      <a:pt x="45389" y="992"/>
                      <a:pt x="45829" y="1017"/>
                    </a:cubicBezTo>
                    <a:lnTo>
                      <a:pt x="45829" y="1017"/>
                    </a:lnTo>
                    <a:cubicBezTo>
                      <a:pt x="46307" y="1041"/>
                      <a:pt x="46870" y="809"/>
                      <a:pt x="47421" y="600"/>
                    </a:cubicBezTo>
                    <a:cubicBezTo>
                      <a:pt x="48156" y="307"/>
                      <a:pt x="48915" y="0"/>
                      <a:pt x="49503" y="319"/>
                    </a:cubicBezTo>
                    <a:cubicBezTo>
                      <a:pt x="51033" y="1139"/>
                      <a:pt x="50127" y="3404"/>
                      <a:pt x="49637" y="4629"/>
                    </a:cubicBezTo>
                    <a:lnTo>
                      <a:pt x="49552" y="4849"/>
                    </a:lnTo>
                    <a:cubicBezTo>
                      <a:pt x="48829" y="6686"/>
                      <a:pt x="48462" y="8694"/>
                      <a:pt x="48486" y="10665"/>
                    </a:cubicBezTo>
                    <a:cubicBezTo>
                      <a:pt x="48511" y="11179"/>
                      <a:pt x="48548" y="11693"/>
                      <a:pt x="48854" y="12061"/>
                    </a:cubicBezTo>
                    <a:cubicBezTo>
                      <a:pt x="49184" y="12428"/>
                      <a:pt x="49698" y="12551"/>
                      <a:pt x="50200" y="12624"/>
                    </a:cubicBezTo>
                    <a:cubicBezTo>
                      <a:pt x="50666" y="12710"/>
                      <a:pt x="51143" y="12746"/>
                      <a:pt x="51584" y="12795"/>
                    </a:cubicBezTo>
                    <a:cubicBezTo>
                      <a:pt x="53188" y="12979"/>
                      <a:pt x="54853" y="13163"/>
                      <a:pt x="56176" y="14093"/>
                    </a:cubicBezTo>
                    <a:cubicBezTo>
                      <a:pt x="57045" y="14705"/>
                      <a:pt x="57694" y="15611"/>
                      <a:pt x="58318" y="16469"/>
                    </a:cubicBezTo>
                    <a:cubicBezTo>
                      <a:pt x="59139" y="17620"/>
                      <a:pt x="59934" y="18709"/>
                      <a:pt x="61196" y="19199"/>
                    </a:cubicBezTo>
                    <a:cubicBezTo>
                      <a:pt x="61771" y="19419"/>
                      <a:pt x="62469" y="19530"/>
                      <a:pt x="63118" y="19628"/>
                    </a:cubicBezTo>
                    <a:cubicBezTo>
                      <a:pt x="64452" y="19823"/>
                      <a:pt x="65714" y="20007"/>
                      <a:pt x="66228" y="21158"/>
                    </a:cubicBezTo>
                    <a:cubicBezTo>
                      <a:pt x="66460" y="21660"/>
                      <a:pt x="66460" y="22235"/>
                      <a:pt x="66448" y="22750"/>
                    </a:cubicBezTo>
                    <a:cubicBezTo>
                      <a:pt x="66424" y="23558"/>
                      <a:pt x="66265" y="24427"/>
                      <a:pt x="66105" y="25272"/>
                    </a:cubicBezTo>
                    <a:cubicBezTo>
                      <a:pt x="65787" y="26937"/>
                      <a:pt x="65444" y="28664"/>
                      <a:pt x="66363" y="29937"/>
                    </a:cubicBezTo>
                    <a:cubicBezTo>
                      <a:pt x="66938" y="30721"/>
                      <a:pt x="67881" y="30990"/>
                      <a:pt x="68897" y="31296"/>
                    </a:cubicBezTo>
                    <a:cubicBezTo>
                      <a:pt x="69766" y="31565"/>
                      <a:pt x="70685" y="31822"/>
                      <a:pt x="71309" y="32459"/>
                    </a:cubicBezTo>
                    <a:cubicBezTo>
                      <a:pt x="72607" y="33782"/>
                      <a:pt x="73244" y="36071"/>
                      <a:pt x="72044" y="37626"/>
                    </a:cubicBezTo>
                    <a:cubicBezTo>
                      <a:pt x="71591" y="38214"/>
                      <a:pt x="70930" y="38606"/>
                      <a:pt x="70305" y="38985"/>
                    </a:cubicBezTo>
                    <a:lnTo>
                      <a:pt x="70256" y="39010"/>
                    </a:lnTo>
                    <a:cubicBezTo>
                      <a:pt x="67342" y="40761"/>
                      <a:pt x="64085" y="42964"/>
                      <a:pt x="61979" y="46136"/>
                    </a:cubicBezTo>
                    <a:cubicBezTo>
                      <a:pt x="61257" y="47213"/>
                      <a:pt x="60657" y="48425"/>
                      <a:pt x="60081" y="49601"/>
                    </a:cubicBezTo>
                    <a:cubicBezTo>
                      <a:pt x="59053" y="51682"/>
                      <a:pt x="58000" y="53825"/>
                      <a:pt x="56188" y="55331"/>
                    </a:cubicBezTo>
                    <a:cubicBezTo>
                      <a:pt x="54731" y="56543"/>
                      <a:pt x="52919" y="57192"/>
                      <a:pt x="51155" y="57841"/>
                    </a:cubicBezTo>
                    <a:cubicBezTo>
                      <a:pt x="49613" y="58404"/>
                      <a:pt x="48021" y="58992"/>
                      <a:pt x="46674" y="59922"/>
                    </a:cubicBezTo>
                    <a:cubicBezTo>
                      <a:pt x="46086" y="60339"/>
                      <a:pt x="45548" y="60804"/>
                      <a:pt x="45021" y="61269"/>
                    </a:cubicBezTo>
                    <a:cubicBezTo>
                      <a:pt x="44287" y="61906"/>
                      <a:pt x="43515" y="62579"/>
                      <a:pt x="42646" y="63069"/>
                    </a:cubicBezTo>
                    <a:cubicBezTo>
                      <a:pt x="41287" y="63865"/>
                      <a:pt x="39769" y="64122"/>
                      <a:pt x="38152" y="64122"/>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5"/>
              <p:cNvSpPr/>
              <p:nvPr/>
            </p:nvSpPr>
            <p:spPr>
              <a:xfrm>
                <a:off x="1142950" y="3575725"/>
                <a:ext cx="1648975" cy="1416975"/>
              </a:xfrm>
              <a:custGeom>
                <a:avLst/>
                <a:gdLst/>
                <a:ahLst/>
                <a:cxnLst/>
                <a:rect l="l" t="t" r="r" b="b"/>
                <a:pathLst>
                  <a:path w="65959" h="56679" fill="none" extrusionOk="0">
                    <a:moveTo>
                      <a:pt x="34700" y="56678"/>
                    </a:moveTo>
                    <a:lnTo>
                      <a:pt x="34700" y="56678"/>
                    </a:lnTo>
                    <a:cubicBezTo>
                      <a:pt x="33647" y="56678"/>
                      <a:pt x="32496" y="56531"/>
                      <a:pt x="31333" y="56397"/>
                    </a:cubicBezTo>
                    <a:lnTo>
                      <a:pt x="13297" y="54107"/>
                    </a:lnTo>
                    <a:cubicBezTo>
                      <a:pt x="10579" y="53752"/>
                      <a:pt x="7763" y="53397"/>
                      <a:pt x="5645" y="52148"/>
                    </a:cubicBezTo>
                    <a:cubicBezTo>
                      <a:pt x="845" y="49283"/>
                      <a:pt x="172" y="42255"/>
                      <a:pt x="110" y="39365"/>
                    </a:cubicBezTo>
                    <a:cubicBezTo>
                      <a:pt x="0" y="34651"/>
                      <a:pt x="833" y="29827"/>
                      <a:pt x="2486" y="25407"/>
                    </a:cubicBezTo>
                    <a:cubicBezTo>
                      <a:pt x="2792" y="24599"/>
                      <a:pt x="3122" y="23791"/>
                      <a:pt x="3551" y="23326"/>
                    </a:cubicBezTo>
                    <a:cubicBezTo>
                      <a:pt x="4163" y="22689"/>
                      <a:pt x="5424" y="22273"/>
                      <a:pt x="6649" y="21905"/>
                    </a:cubicBezTo>
                    <a:lnTo>
                      <a:pt x="6796" y="21856"/>
                    </a:lnTo>
                    <a:cubicBezTo>
                      <a:pt x="8571" y="21318"/>
                      <a:pt x="10763" y="20669"/>
                      <a:pt x="12563" y="19077"/>
                    </a:cubicBezTo>
                    <a:cubicBezTo>
                      <a:pt x="14864" y="17032"/>
                      <a:pt x="16199" y="13347"/>
                      <a:pt x="14326" y="10225"/>
                    </a:cubicBezTo>
                    <a:cubicBezTo>
                      <a:pt x="13885" y="9490"/>
                      <a:pt x="13346" y="8951"/>
                      <a:pt x="12967" y="8559"/>
                    </a:cubicBezTo>
                    <a:lnTo>
                      <a:pt x="12636" y="8217"/>
                    </a:lnTo>
                    <a:cubicBezTo>
                      <a:pt x="11754" y="7225"/>
                      <a:pt x="10750" y="4605"/>
                      <a:pt x="11142" y="2768"/>
                    </a:cubicBezTo>
                    <a:cubicBezTo>
                      <a:pt x="11326" y="1936"/>
                      <a:pt x="11791" y="1348"/>
                      <a:pt x="12489" y="1042"/>
                    </a:cubicBezTo>
                    <a:cubicBezTo>
                      <a:pt x="12526" y="1029"/>
                      <a:pt x="12550" y="1054"/>
                      <a:pt x="12587" y="1078"/>
                    </a:cubicBezTo>
                    <a:lnTo>
                      <a:pt x="12599" y="1091"/>
                    </a:lnTo>
                    <a:cubicBezTo>
                      <a:pt x="12820" y="1225"/>
                      <a:pt x="13065" y="1385"/>
                      <a:pt x="13309" y="1544"/>
                    </a:cubicBezTo>
                    <a:cubicBezTo>
                      <a:pt x="14424" y="2303"/>
                      <a:pt x="15942" y="3344"/>
                      <a:pt x="17925" y="3490"/>
                    </a:cubicBezTo>
                    <a:cubicBezTo>
                      <a:pt x="18121" y="3503"/>
                      <a:pt x="18305" y="3527"/>
                      <a:pt x="18525" y="3527"/>
                    </a:cubicBezTo>
                    <a:cubicBezTo>
                      <a:pt x="18844" y="3527"/>
                      <a:pt x="19125" y="3503"/>
                      <a:pt x="19370" y="3490"/>
                    </a:cubicBezTo>
                    <a:cubicBezTo>
                      <a:pt x="19395" y="3490"/>
                      <a:pt x="19431" y="3490"/>
                      <a:pt x="19456" y="3478"/>
                    </a:cubicBezTo>
                    <a:cubicBezTo>
                      <a:pt x="19517" y="3466"/>
                      <a:pt x="19578" y="3466"/>
                      <a:pt x="19640" y="3478"/>
                    </a:cubicBezTo>
                    <a:cubicBezTo>
                      <a:pt x="19713" y="3490"/>
                      <a:pt x="19762" y="3552"/>
                      <a:pt x="19811" y="3601"/>
                    </a:cubicBezTo>
                    <a:lnTo>
                      <a:pt x="19872" y="3662"/>
                    </a:lnTo>
                    <a:cubicBezTo>
                      <a:pt x="20142" y="3870"/>
                      <a:pt x="20484" y="4152"/>
                      <a:pt x="20901" y="4409"/>
                    </a:cubicBezTo>
                    <a:cubicBezTo>
                      <a:pt x="22125" y="5192"/>
                      <a:pt x="23545" y="5584"/>
                      <a:pt x="25125" y="5584"/>
                    </a:cubicBezTo>
                    <a:cubicBezTo>
                      <a:pt x="26606" y="5584"/>
                      <a:pt x="28186" y="5254"/>
                      <a:pt x="30059" y="4531"/>
                    </a:cubicBezTo>
                    <a:cubicBezTo>
                      <a:pt x="32496" y="3601"/>
                      <a:pt x="34834" y="2450"/>
                      <a:pt x="37038" y="1115"/>
                    </a:cubicBezTo>
                    <a:lnTo>
                      <a:pt x="37320" y="956"/>
                    </a:lnTo>
                    <a:cubicBezTo>
                      <a:pt x="38018" y="527"/>
                      <a:pt x="38814" y="38"/>
                      <a:pt x="39267" y="1"/>
                    </a:cubicBezTo>
                    <a:lnTo>
                      <a:pt x="39352" y="1"/>
                    </a:lnTo>
                    <a:cubicBezTo>
                      <a:pt x="39634" y="1"/>
                      <a:pt x="40026" y="74"/>
                      <a:pt x="40454" y="160"/>
                    </a:cubicBezTo>
                    <a:cubicBezTo>
                      <a:pt x="40956" y="246"/>
                      <a:pt x="41544" y="356"/>
                      <a:pt x="42181" y="381"/>
                    </a:cubicBezTo>
                    <a:cubicBezTo>
                      <a:pt x="42291" y="381"/>
                      <a:pt x="42401" y="405"/>
                      <a:pt x="42511" y="405"/>
                    </a:cubicBezTo>
                    <a:lnTo>
                      <a:pt x="42536" y="405"/>
                    </a:lnTo>
                    <a:cubicBezTo>
                      <a:pt x="42573" y="381"/>
                      <a:pt x="42609" y="381"/>
                      <a:pt x="42646" y="417"/>
                    </a:cubicBezTo>
                    <a:cubicBezTo>
                      <a:pt x="43405" y="1458"/>
                      <a:pt x="42903" y="2731"/>
                      <a:pt x="42352" y="4090"/>
                    </a:cubicBezTo>
                    <a:cubicBezTo>
                      <a:pt x="41997" y="4960"/>
                      <a:pt x="41630" y="5878"/>
                      <a:pt x="41654" y="6723"/>
                    </a:cubicBezTo>
                    <a:cubicBezTo>
                      <a:pt x="41666" y="7335"/>
                      <a:pt x="41679" y="8939"/>
                      <a:pt x="42842" y="10274"/>
                    </a:cubicBezTo>
                    <a:cubicBezTo>
                      <a:pt x="44017" y="11633"/>
                      <a:pt x="45646" y="11890"/>
                      <a:pt x="46258" y="11988"/>
                    </a:cubicBezTo>
                    <a:cubicBezTo>
                      <a:pt x="46772" y="12061"/>
                      <a:pt x="47286" y="12122"/>
                      <a:pt x="47776" y="12184"/>
                    </a:cubicBezTo>
                    <a:cubicBezTo>
                      <a:pt x="49013" y="12318"/>
                      <a:pt x="50176" y="12465"/>
                      <a:pt x="50788" y="12894"/>
                    </a:cubicBezTo>
                    <a:cubicBezTo>
                      <a:pt x="51205" y="13175"/>
                      <a:pt x="51658" y="13824"/>
                      <a:pt x="52147" y="14498"/>
                    </a:cubicBezTo>
                    <a:cubicBezTo>
                      <a:pt x="53127" y="15845"/>
                      <a:pt x="54351" y="17522"/>
                      <a:pt x="56531" y="18379"/>
                    </a:cubicBezTo>
                    <a:cubicBezTo>
                      <a:pt x="57461" y="18746"/>
                      <a:pt x="58428" y="18906"/>
                      <a:pt x="59188" y="19016"/>
                    </a:cubicBezTo>
                    <a:lnTo>
                      <a:pt x="59200" y="19016"/>
                    </a:lnTo>
                    <a:lnTo>
                      <a:pt x="59322" y="19016"/>
                    </a:lnTo>
                    <a:cubicBezTo>
                      <a:pt x="59432" y="19016"/>
                      <a:pt x="59543" y="18991"/>
                      <a:pt x="59616" y="19089"/>
                    </a:cubicBezTo>
                    <a:cubicBezTo>
                      <a:pt x="59812" y="19334"/>
                      <a:pt x="59677" y="19701"/>
                      <a:pt x="59543" y="20093"/>
                    </a:cubicBezTo>
                    <a:cubicBezTo>
                      <a:pt x="59481" y="20277"/>
                      <a:pt x="59408" y="20461"/>
                      <a:pt x="59371" y="20644"/>
                    </a:cubicBezTo>
                    <a:cubicBezTo>
                      <a:pt x="58979" y="22689"/>
                      <a:pt x="58428" y="25481"/>
                      <a:pt x="60216" y="27966"/>
                    </a:cubicBezTo>
                    <a:cubicBezTo>
                      <a:pt x="61465" y="29693"/>
                      <a:pt x="63326" y="30244"/>
                      <a:pt x="64550" y="30599"/>
                    </a:cubicBezTo>
                    <a:cubicBezTo>
                      <a:pt x="64624" y="30611"/>
                      <a:pt x="64710" y="30648"/>
                      <a:pt x="64808" y="30672"/>
                    </a:cubicBezTo>
                    <a:cubicBezTo>
                      <a:pt x="65101" y="30746"/>
                      <a:pt x="65420" y="30843"/>
                      <a:pt x="65554" y="30929"/>
                    </a:cubicBezTo>
                    <a:cubicBezTo>
                      <a:pt x="65799" y="31113"/>
                      <a:pt x="65959" y="31468"/>
                      <a:pt x="65897" y="31639"/>
                    </a:cubicBezTo>
                    <a:cubicBezTo>
                      <a:pt x="65836" y="31786"/>
                      <a:pt x="65616" y="31884"/>
                      <a:pt x="65408" y="31994"/>
                    </a:cubicBezTo>
                    <a:cubicBezTo>
                      <a:pt x="65310" y="32031"/>
                      <a:pt x="65236" y="32068"/>
                      <a:pt x="65175" y="32117"/>
                    </a:cubicBezTo>
                    <a:lnTo>
                      <a:pt x="65126" y="32141"/>
                    </a:lnTo>
                    <a:cubicBezTo>
                      <a:pt x="61894" y="34076"/>
                      <a:pt x="58245" y="36549"/>
                      <a:pt x="55759" y="40284"/>
                    </a:cubicBezTo>
                    <a:cubicBezTo>
                      <a:pt x="54914" y="41557"/>
                      <a:pt x="54266" y="42867"/>
                      <a:pt x="53653" y="44140"/>
                    </a:cubicBezTo>
                    <a:cubicBezTo>
                      <a:pt x="52698" y="46050"/>
                      <a:pt x="51890" y="47728"/>
                      <a:pt x="50654" y="48744"/>
                    </a:cubicBezTo>
                    <a:cubicBezTo>
                      <a:pt x="49637" y="49577"/>
                      <a:pt x="48168" y="50115"/>
                      <a:pt x="46625" y="50679"/>
                    </a:cubicBezTo>
                    <a:cubicBezTo>
                      <a:pt x="44960" y="51291"/>
                      <a:pt x="43075" y="51977"/>
                      <a:pt x="41360" y="53176"/>
                    </a:cubicBezTo>
                    <a:cubicBezTo>
                      <a:pt x="40626" y="53691"/>
                      <a:pt x="39977" y="54254"/>
                      <a:pt x="39414" y="54768"/>
                    </a:cubicBezTo>
                    <a:cubicBezTo>
                      <a:pt x="38789" y="55319"/>
                      <a:pt x="38201" y="55833"/>
                      <a:pt x="37650" y="56140"/>
                    </a:cubicBezTo>
                    <a:cubicBezTo>
                      <a:pt x="36879" y="56495"/>
                      <a:pt x="35961" y="56678"/>
                      <a:pt x="34700" y="5667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5"/>
              <p:cNvSpPr/>
              <p:nvPr/>
            </p:nvSpPr>
            <p:spPr>
              <a:xfrm>
                <a:off x="1227425" y="3650125"/>
                <a:ext cx="1399200" cy="1258400"/>
              </a:xfrm>
              <a:custGeom>
                <a:avLst/>
                <a:gdLst/>
                <a:ahLst/>
                <a:cxnLst/>
                <a:rect l="l" t="t" r="r" b="b"/>
                <a:pathLst>
                  <a:path w="55968" h="50336" fill="none" extrusionOk="0">
                    <a:moveTo>
                      <a:pt x="31321" y="50335"/>
                    </a:moveTo>
                    <a:cubicBezTo>
                      <a:pt x="30451" y="50335"/>
                      <a:pt x="29435" y="50213"/>
                      <a:pt x="28382" y="50066"/>
                    </a:cubicBezTo>
                    <a:lnTo>
                      <a:pt x="10359" y="47776"/>
                    </a:lnTo>
                    <a:cubicBezTo>
                      <a:pt x="7959" y="47470"/>
                      <a:pt x="5510" y="47164"/>
                      <a:pt x="4004" y="46258"/>
                    </a:cubicBezTo>
                    <a:cubicBezTo>
                      <a:pt x="539" y="44189"/>
                      <a:pt x="147" y="38116"/>
                      <a:pt x="98" y="36291"/>
                    </a:cubicBezTo>
                    <a:cubicBezTo>
                      <a:pt x="1" y="32006"/>
                      <a:pt x="735" y="27623"/>
                      <a:pt x="2253" y="23607"/>
                    </a:cubicBezTo>
                    <a:cubicBezTo>
                      <a:pt x="2302" y="23472"/>
                      <a:pt x="2351" y="23349"/>
                      <a:pt x="2400" y="23239"/>
                    </a:cubicBezTo>
                    <a:cubicBezTo>
                      <a:pt x="2486" y="22970"/>
                      <a:pt x="2547" y="22798"/>
                      <a:pt x="2645" y="22701"/>
                    </a:cubicBezTo>
                    <a:cubicBezTo>
                      <a:pt x="2804" y="22541"/>
                      <a:pt x="3172" y="22443"/>
                      <a:pt x="3661" y="22309"/>
                    </a:cubicBezTo>
                    <a:cubicBezTo>
                      <a:pt x="3845" y="22260"/>
                      <a:pt x="4053" y="22199"/>
                      <a:pt x="4261" y="22137"/>
                    </a:cubicBezTo>
                    <a:lnTo>
                      <a:pt x="4408" y="22101"/>
                    </a:lnTo>
                    <a:cubicBezTo>
                      <a:pt x="6392" y="21501"/>
                      <a:pt x="9098" y="20680"/>
                      <a:pt x="11461" y="18611"/>
                    </a:cubicBezTo>
                    <a:cubicBezTo>
                      <a:pt x="14791" y="15648"/>
                      <a:pt x="16677" y="10199"/>
                      <a:pt x="13861" y="5510"/>
                    </a:cubicBezTo>
                    <a:cubicBezTo>
                      <a:pt x="13653" y="5167"/>
                      <a:pt x="13322" y="4873"/>
                      <a:pt x="13016" y="4616"/>
                    </a:cubicBezTo>
                    <a:cubicBezTo>
                      <a:pt x="12575" y="4237"/>
                      <a:pt x="12171" y="3894"/>
                      <a:pt x="12379" y="3563"/>
                    </a:cubicBezTo>
                    <a:cubicBezTo>
                      <a:pt x="12587" y="3208"/>
                      <a:pt x="13016" y="3404"/>
                      <a:pt x="13493" y="3624"/>
                    </a:cubicBezTo>
                    <a:cubicBezTo>
                      <a:pt x="13763" y="3747"/>
                      <a:pt x="14044" y="3869"/>
                      <a:pt x="14302" y="3894"/>
                    </a:cubicBezTo>
                    <a:cubicBezTo>
                      <a:pt x="14595" y="3931"/>
                      <a:pt x="14865" y="3931"/>
                      <a:pt x="15171" y="3931"/>
                    </a:cubicBezTo>
                    <a:lnTo>
                      <a:pt x="15195" y="3931"/>
                    </a:lnTo>
                    <a:cubicBezTo>
                      <a:pt x="15318" y="3980"/>
                      <a:pt x="15416" y="4053"/>
                      <a:pt x="15538" y="4139"/>
                    </a:cubicBezTo>
                    <a:cubicBezTo>
                      <a:pt x="15599" y="4188"/>
                      <a:pt x="15685" y="4249"/>
                      <a:pt x="15746" y="4298"/>
                    </a:cubicBezTo>
                    <a:cubicBezTo>
                      <a:pt x="17522" y="5424"/>
                      <a:pt x="19542" y="6000"/>
                      <a:pt x="21770" y="6000"/>
                    </a:cubicBezTo>
                    <a:cubicBezTo>
                      <a:pt x="23680" y="6000"/>
                      <a:pt x="25627" y="5596"/>
                      <a:pt x="27905" y="4726"/>
                    </a:cubicBezTo>
                    <a:cubicBezTo>
                      <a:pt x="28860" y="4359"/>
                      <a:pt x="29839" y="3526"/>
                      <a:pt x="30782" y="2731"/>
                    </a:cubicBezTo>
                    <a:cubicBezTo>
                      <a:pt x="32459" y="1323"/>
                      <a:pt x="34014" y="0"/>
                      <a:pt x="35398" y="1102"/>
                    </a:cubicBezTo>
                    <a:cubicBezTo>
                      <a:pt x="35802" y="1421"/>
                      <a:pt x="35557" y="1984"/>
                      <a:pt x="35300" y="2571"/>
                    </a:cubicBezTo>
                    <a:cubicBezTo>
                      <a:pt x="35116" y="2976"/>
                      <a:pt x="34933" y="3404"/>
                      <a:pt x="34933" y="3808"/>
                    </a:cubicBezTo>
                    <a:cubicBezTo>
                      <a:pt x="34945" y="4665"/>
                      <a:pt x="34982" y="7236"/>
                      <a:pt x="36941" y="9514"/>
                    </a:cubicBezTo>
                    <a:cubicBezTo>
                      <a:pt x="38924" y="11828"/>
                      <a:pt x="41532" y="12220"/>
                      <a:pt x="42389" y="12342"/>
                    </a:cubicBezTo>
                    <a:cubicBezTo>
                      <a:pt x="42989" y="12440"/>
                      <a:pt x="43552" y="12501"/>
                      <a:pt x="44042" y="12563"/>
                    </a:cubicBezTo>
                    <a:cubicBezTo>
                      <a:pt x="44177" y="12575"/>
                      <a:pt x="44336" y="12575"/>
                      <a:pt x="44483" y="12587"/>
                    </a:cubicBezTo>
                    <a:cubicBezTo>
                      <a:pt x="44862" y="12612"/>
                      <a:pt x="45279" y="12624"/>
                      <a:pt x="45511" y="12758"/>
                    </a:cubicBezTo>
                    <a:cubicBezTo>
                      <a:pt x="45683" y="12869"/>
                      <a:pt x="45805" y="13065"/>
                      <a:pt x="45903" y="13260"/>
                    </a:cubicBezTo>
                    <a:cubicBezTo>
                      <a:pt x="45952" y="13358"/>
                      <a:pt x="46001" y="13432"/>
                      <a:pt x="46062" y="13493"/>
                    </a:cubicBezTo>
                    <a:cubicBezTo>
                      <a:pt x="47164" y="15011"/>
                      <a:pt x="48830" y="17301"/>
                      <a:pt x="51927" y="18525"/>
                    </a:cubicBezTo>
                    <a:cubicBezTo>
                      <a:pt x="51964" y="18550"/>
                      <a:pt x="52025" y="18562"/>
                      <a:pt x="52086" y="18562"/>
                    </a:cubicBezTo>
                    <a:cubicBezTo>
                      <a:pt x="52197" y="18574"/>
                      <a:pt x="52319" y="18611"/>
                      <a:pt x="52380" y="18697"/>
                    </a:cubicBezTo>
                    <a:cubicBezTo>
                      <a:pt x="52919" y="19566"/>
                      <a:pt x="52919" y="20717"/>
                      <a:pt x="52919" y="21929"/>
                    </a:cubicBezTo>
                    <a:cubicBezTo>
                      <a:pt x="52919" y="23521"/>
                      <a:pt x="52919" y="25308"/>
                      <a:pt x="54094" y="26937"/>
                    </a:cubicBezTo>
                    <a:cubicBezTo>
                      <a:pt x="54327" y="27255"/>
                      <a:pt x="54682" y="27488"/>
                      <a:pt x="55013" y="27733"/>
                    </a:cubicBezTo>
                    <a:cubicBezTo>
                      <a:pt x="55503" y="28063"/>
                      <a:pt x="55968" y="28369"/>
                      <a:pt x="55968" y="28871"/>
                    </a:cubicBezTo>
                    <a:cubicBezTo>
                      <a:pt x="55943" y="30561"/>
                      <a:pt x="54401" y="31590"/>
                      <a:pt x="52748" y="32667"/>
                    </a:cubicBezTo>
                    <a:cubicBezTo>
                      <a:pt x="51560" y="33463"/>
                      <a:pt x="50299" y="34283"/>
                      <a:pt x="49552" y="35410"/>
                    </a:cubicBezTo>
                    <a:cubicBezTo>
                      <a:pt x="48585" y="36867"/>
                      <a:pt x="47850" y="38348"/>
                      <a:pt x="47213" y="39646"/>
                    </a:cubicBezTo>
                    <a:cubicBezTo>
                      <a:pt x="46479" y="41164"/>
                      <a:pt x="45769" y="42572"/>
                      <a:pt x="45083" y="43136"/>
                    </a:cubicBezTo>
                    <a:cubicBezTo>
                      <a:pt x="44532" y="43601"/>
                      <a:pt x="43271" y="44054"/>
                      <a:pt x="42046" y="44507"/>
                    </a:cubicBezTo>
                    <a:cubicBezTo>
                      <a:pt x="40271" y="45144"/>
                      <a:pt x="38067" y="45952"/>
                      <a:pt x="36010" y="47409"/>
                    </a:cubicBezTo>
                    <a:cubicBezTo>
                      <a:pt x="35116" y="48033"/>
                      <a:pt x="34369" y="48694"/>
                      <a:pt x="33757" y="49233"/>
                    </a:cubicBezTo>
                    <a:cubicBezTo>
                      <a:pt x="33390" y="49564"/>
                      <a:pt x="32827" y="50054"/>
                      <a:pt x="32606" y="50176"/>
                    </a:cubicBezTo>
                    <a:cubicBezTo>
                      <a:pt x="32557" y="50200"/>
                      <a:pt x="32276" y="50335"/>
                      <a:pt x="31321" y="503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5"/>
              <p:cNvSpPr/>
              <p:nvPr/>
            </p:nvSpPr>
            <p:spPr>
              <a:xfrm>
                <a:off x="1302725" y="3801025"/>
                <a:ext cx="1217375" cy="1025150"/>
              </a:xfrm>
              <a:custGeom>
                <a:avLst/>
                <a:gdLst/>
                <a:ahLst/>
                <a:cxnLst/>
                <a:rect l="l" t="t" r="r" b="b"/>
                <a:pathLst>
                  <a:path w="48695" h="41006" fill="none" extrusionOk="0">
                    <a:moveTo>
                      <a:pt x="27696" y="41006"/>
                    </a:moveTo>
                    <a:cubicBezTo>
                      <a:pt x="27366" y="41006"/>
                      <a:pt x="26999" y="40932"/>
                      <a:pt x="26594" y="40859"/>
                    </a:cubicBezTo>
                    <a:cubicBezTo>
                      <a:pt x="26337" y="40785"/>
                      <a:pt x="26056" y="40748"/>
                      <a:pt x="25786" y="40712"/>
                    </a:cubicBezTo>
                    <a:lnTo>
                      <a:pt x="7751" y="38422"/>
                    </a:lnTo>
                    <a:cubicBezTo>
                      <a:pt x="5902" y="38189"/>
                      <a:pt x="3600" y="37896"/>
                      <a:pt x="2706" y="37345"/>
                    </a:cubicBezTo>
                    <a:cubicBezTo>
                      <a:pt x="1482" y="36610"/>
                      <a:pt x="515" y="33610"/>
                      <a:pt x="441" y="30194"/>
                    </a:cubicBezTo>
                    <a:cubicBezTo>
                      <a:pt x="417" y="29582"/>
                      <a:pt x="392" y="28957"/>
                      <a:pt x="356" y="28296"/>
                    </a:cubicBezTo>
                    <a:cubicBezTo>
                      <a:pt x="196" y="25113"/>
                      <a:pt x="1" y="21501"/>
                      <a:pt x="2180" y="19358"/>
                    </a:cubicBezTo>
                    <a:lnTo>
                      <a:pt x="2302" y="19321"/>
                    </a:lnTo>
                    <a:lnTo>
                      <a:pt x="2351" y="19297"/>
                    </a:lnTo>
                    <a:cubicBezTo>
                      <a:pt x="4494" y="18660"/>
                      <a:pt x="7739" y="17681"/>
                      <a:pt x="10641" y="15110"/>
                    </a:cubicBezTo>
                    <a:cubicBezTo>
                      <a:pt x="12196" y="13750"/>
                      <a:pt x="12538" y="11620"/>
                      <a:pt x="12918" y="9367"/>
                    </a:cubicBezTo>
                    <a:cubicBezTo>
                      <a:pt x="13298" y="7041"/>
                      <a:pt x="13689" y="4641"/>
                      <a:pt x="15501" y="3000"/>
                    </a:cubicBezTo>
                    <a:cubicBezTo>
                      <a:pt x="16003" y="2559"/>
                      <a:pt x="16689" y="2792"/>
                      <a:pt x="17424" y="3037"/>
                    </a:cubicBezTo>
                    <a:cubicBezTo>
                      <a:pt x="17865" y="3184"/>
                      <a:pt x="18318" y="3319"/>
                      <a:pt x="18746" y="3319"/>
                    </a:cubicBezTo>
                    <a:cubicBezTo>
                      <a:pt x="21072" y="3319"/>
                      <a:pt x="23411" y="2853"/>
                      <a:pt x="26092" y="1825"/>
                    </a:cubicBezTo>
                    <a:cubicBezTo>
                      <a:pt x="26472" y="1666"/>
                      <a:pt x="26827" y="1335"/>
                      <a:pt x="27182" y="992"/>
                    </a:cubicBezTo>
                    <a:cubicBezTo>
                      <a:pt x="27696" y="490"/>
                      <a:pt x="28186" y="1"/>
                      <a:pt x="28786" y="233"/>
                    </a:cubicBezTo>
                    <a:cubicBezTo>
                      <a:pt x="29913" y="662"/>
                      <a:pt x="30182" y="1849"/>
                      <a:pt x="30439" y="3123"/>
                    </a:cubicBezTo>
                    <a:cubicBezTo>
                      <a:pt x="30623" y="4041"/>
                      <a:pt x="30819" y="4996"/>
                      <a:pt x="31382" y="5645"/>
                    </a:cubicBezTo>
                    <a:cubicBezTo>
                      <a:pt x="33255" y="7812"/>
                      <a:pt x="35765" y="9135"/>
                      <a:pt x="38875" y="9612"/>
                    </a:cubicBezTo>
                    <a:cubicBezTo>
                      <a:pt x="39120" y="9649"/>
                      <a:pt x="39365" y="9661"/>
                      <a:pt x="39585" y="9661"/>
                    </a:cubicBezTo>
                    <a:cubicBezTo>
                      <a:pt x="39989" y="9673"/>
                      <a:pt x="40369" y="9673"/>
                      <a:pt x="40651" y="9845"/>
                    </a:cubicBezTo>
                    <a:cubicBezTo>
                      <a:pt x="42059" y="10653"/>
                      <a:pt x="44667" y="12171"/>
                      <a:pt x="46528" y="15097"/>
                    </a:cubicBezTo>
                    <a:cubicBezTo>
                      <a:pt x="46626" y="15256"/>
                      <a:pt x="46601" y="15465"/>
                      <a:pt x="46564" y="15648"/>
                    </a:cubicBezTo>
                    <a:cubicBezTo>
                      <a:pt x="46552" y="15734"/>
                      <a:pt x="46540" y="15807"/>
                      <a:pt x="46540" y="15869"/>
                    </a:cubicBezTo>
                    <a:cubicBezTo>
                      <a:pt x="46540" y="17644"/>
                      <a:pt x="46552" y="20338"/>
                      <a:pt x="48352" y="22848"/>
                    </a:cubicBezTo>
                    <a:cubicBezTo>
                      <a:pt x="48389" y="22897"/>
                      <a:pt x="48450" y="22946"/>
                      <a:pt x="48499" y="22995"/>
                    </a:cubicBezTo>
                    <a:cubicBezTo>
                      <a:pt x="48585" y="23068"/>
                      <a:pt x="48695" y="23154"/>
                      <a:pt x="48683" y="23264"/>
                    </a:cubicBezTo>
                    <a:cubicBezTo>
                      <a:pt x="48646" y="23497"/>
                      <a:pt x="48389" y="23607"/>
                      <a:pt x="48181" y="23680"/>
                    </a:cubicBezTo>
                    <a:cubicBezTo>
                      <a:pt x="48070" y="23729"/>
                      <a:pt x="47972" y="23754"/>
                      <a:pt x="47899" y="23803"/>
                    </a:cubicBezTo>
                    <a:cubicBezTo>
                      <a:pt x="46552" y="24684"/>
                      <a:pt x="44887" y="25786"/>
                      <a:pt x="43748" y="27488"/>
                    </a:cubicBezTo>
                    <a:cubicBezTo>
                      <a:pt x="42671" y="29129"/>
                      <a:pt x="41850" y="30782"/>
                      <a:pt x="41202" y="32092"/>
                    </a:cubicBezTo>
                    <a:cubicBezTo>
                      <a:pt x="41091" y="32300"/>
                      <a:pt x="40993" y="32545"/>
                      <a:pt x="40871" y="32765"/>
                    </a:cubicBezTo>
                    <a:cubicBezTo>
                      <a:pt x="40553" y="33475"/>
                      <a:pt x="40234" y="34210"/>
                      <a:pt x="39916" y="34467"/>
                    </a:cubicBezTo>
                    <a:cubicBezTo>
                      <a:pt x="39634" y="34700"/>
                      <a:pt x="39010" y="34896"/>
                      <a:pt x="38459" y="35079"/>
                    </a:cubicBezTo>
                    <a:cubicBezTo>
                      <a:pt x="38263" y="35141"/>
                      <a:pt x="38055" y="35202"/>
                      <a:pt x="37908" y="35263"/>
                    </a:cubicBezTo>
                    <a:cubicBezTo>
                      <a:pt x="36047" y="35937"/>
                      <a:pt x="33512" y="36867"/>
                      <a:pt x="31076" y="38569"/>
                    </a:cubicBezTo>
                    <a:cubicBezTo>
                      <a:pt x="30035" y="39304"/>
                      <a:pt x="29178" y="40075"/>
                      <a:pt x="28541" y="40626"/>
                    </a:cubicBezTo>
                    <a:lnTo>
                      <a:pt x="28517" y="40638"/>
                    </a:lnTo>
                    <a:cubicBezTo>
                      <a:pt x="28505" y="40650"/>
                      <a:pt x="28480" y="40687"/>
                      <a:pt x="28456" y="40712"/>
                    </a:cubicBezTo>
                    <a:cubicBezTo>
                      <a:pt x="28394" y="40773"/>
                      <a:pt x="28333" y="40871"/>
                      <a:pt x="28235" y="40895"/>
                    </a:cubicBezTo>
                    <a:lnTo>
                      <a:pt x="28235" y="40895"/>
                    </a:lnTo>
                    <a:cubicBezTo>
                      <a:pt x="28052" y="40993"/>
                      <a:pt x="27880" y="41006"/>
                      <a:pt x="27696" y="4100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5"/>
              <p:cNvSpPr/>
              <p:nvPr/>
            </p:nvSpPr>
            <p:spPr>
              <a:xfrm>
                <a:off x="1384750" y="3924375"/>
                <a:ext cx="1036500" cy="814250"/>
              </a:xfrm>
              <a:custGeom>
                <a:avLst/>
                <a:gdLst/>
                <a:ahLst/>
                <a:cxnLst/>
                <a:rect l="l" t="t" r="r" b="b"/>
                <a:pathLst>
                  <a:path w="41460" h="32570" fill="none" extrusionOk="0">
                    <a:moveTo>
                      <a:pt x="23730" y="32570"/>
                    </a:moveTo>
                    <a:lnTo>
                      <a:pt x="23730" y="32570"/>
                    </a:lnTo>
                    <a:cubicBezTo>
                      <a:pt x="23534" y="32521"/>
                      <a:pt x="23240" y="32472"/>
                      <a:pt x="22934" y="32435"/>
                    </a:cubicBezTo>
                    <a:lnTo>
                      <a:pt x="4899" y="30133"/>
                    </a:lnTo>
                    <a:cubicBezTo>
                      <a:pt x="4654" y="30109"/>
                      <a:pt x="4323" y="30084"/>
                      <a:pt x="3980" y="30072"/>
                    </a:cubicBezTo>
                    <a:cubicBezTo>
                      <a:pt x="3037" y="30023"/>
                      <a:pt x="1862" y="29962"/>
                      <a:pt x="1360" y="29570"/>
                    </a:cubicBezTo>
                    <a:cubicBezTo>
                      <a:pt x="870" y="29166"/>
                      <a:pt x="601" y="27684"/>
                      <a:pt x="540" y="25187"/>
                    </a:cubicBezTo>
                    <a:cubicBezTo>
                      <a:pt x="527" y="24538"/>
                      <a:pt x="491" y="23840"/>
                      <a:pt x="442" y="23191"/>
                    </a:cubicBezTo>
                    <a:cubicBezTo>
                      <a:pt x="417" y="22738"/>
                      <a:pt x="393" y="22273"/>
                      <a:pt x="344" y="21795"/>
                    </a:cubicBezTo>
                    <a:cubicBezTo>
                      <a:pt x="172" y="19971"/>
                      <a:pt x="1" y="18085"/>
                      <a:pt x="895" y="17338"/>
                    </a:cubicBezTo>
                    <a:cubicBezTo>
                      <a:pt x="1691" y="16677"/>
                      <a:pt x="2805" y="16236"/>
                      <a:pt x="4103" y="15734"/>
                    </a:cubicBezTo>
                    <a:cubicBezTo>
                      <a:pt x="5866" y="15049"/>
                      <a:pt x="7862" y="14265"/>
                      <a:pt x="9612" y="12686"/>
                    </a:cubicBezTo>
                    <a:cubicBezTo>
                      <a:pt x="12049" y="10531"/>
                      <a:pt x="12551" y="7457"/>
                      <a:pt x="12967" y="4984"/>
                    </a:cubicBezTo>
                    <a:cubicBezTo>
                      <a:pt x="13029" y="4592"/>
                      <a:pt x="13065" y="4176"/>
                      <a:pt x="13078" y="3760"/>
                    </a:cubicBezTo>
                    <a:cubicBezTo>
                      <a:pt x="13126" y="2768"/>
                      <a:pt x="13163" y="1837"/>
                      <a:pt x="13824" y="1531"/>
                    </a:cubicBezTo>
                    <a:cubicBezTo>
                      <a:pt x="14082" y="1409"/>
                      <a:pt x="14388" y="1495"/>
                      <a:pt x="14730" y="1605"/>
                    </a:cubicBezTo>
                    <a:cubicBezTo>
                      <a:pt x="14975" y="1678"/>
                      <a:pt x="15220" y="1764"/>
                      <a:pt x="15477" y="1764"/>
                    </a:cubicBezTo>
                    <a:cubicBezTo>
                      <a:pt x="18232" y="1764"/>
                      <a:pt x="20950" y="1213"/>
                      <a:pt x="24011" y="50"/>
                    </a:cubicBezTo>
                    <a:cubicBezTo>
                      <a:pt x="24011" y="50"/>
                      <a:pt x="24036" y="50"/>
                      <a:pt x="24036" y="25"/>
                    </a:cubicBezTo>
                    <a:cubicBezTo>
                      <a:pt x="24048" y="13"/>
                      <a:pt x="24073" y="1"/>
                      <a:pt x="24109" y="13"/>
                    </a:cubicBezTo>
                    <a:cubicBezTo>
                      <a:pt x="24587" y="258"/>
                      <a:pt x="24746" y="821"/>
                      <a:pt x="24905" y="1433"/>
                    </a:cubicBezTo>
                    <a:cubicBezTo>
                      <a:pt x="25040" y="1960"/>
                      <a:pt x="25199" y="2511"/>
                      <a:pt x="25542" y="2927"/>
                    </a:cubicBezTo>
                    <a:cubicBezTo>
                      <a:pt x="27954" y="5707"/>
                      <a:pt x="31150" y="7421"/>
                      <a:pt x="35068" y="8021"/>
                    </a:cubicBezTo>
                    <a:cubicBezTo>
                      <a:pt x="35251" y="8045"/>
                      <a:pt x="35435" y="8045"/>
                      <a:pt x="35606" y="8045"/>
                    </a:cubicBezTo>
                    <a:cubicBezTo>
                      <a:pt x="35802" y="8045"/>
                      <a:pt x="35986" y="8045"/>
                      <a:pt x="36121" y="8094"/>
                    </a:cubicBezTo>
                    <a:cubicBezTo>
                      <a:pt x="36806" y="8290"/>
                      <a:pt x="39145" y="9123"/>
                      <a:pt x="39867" y="11229"/>
                    </a:cubicBezTo>
                    <a:cubicBezTo>
                      <a:pt x="39953" y="11473"/>
                      <a:pt x="40063" y="11743"/>
                      <a:pt x="40173" y="12024"/>
                    </a:cubicBezTo>
                    <a:cubicBezTo>
                      <a:pt x="40724" y="13408"/>
                      <a:pt x="41459" y="15294"/>
                      <a:pt x="40896" y="17326"/>
                    </a:cubicBezTo>
                    <a:cubicBezTo>
                      <a:pt x="40688" y="18073"/>
                      <a:pt x="40014" y="18587"/>
                      <a:pt x="39280" y="19126"/>
                    </a:cubicBezTo>
                    <a:cubicBezTo>
                      <a:pt x="38680" y="19579"/>
                      <a:pt x="38067" y="20044"/>
                      <a:pt x="37639" y="20693"/>
                    </a:cubicBezTo>
                    <a:cubicBezTo>
                      <a:pt x="36427" y="22517"/>
                      <a:pt x="35557" y="24268"/>
                      <a:pt x="34872" y="25676"/>
                    </a:cubicBezTo>
                    <a:lnTo>
                      <a:pt x="34504" y="26460"/>
                    </a:lnTo>
                    <a:lnTo>
                      <a:pt x="34504" y="26460"/>
                    </a:lnTo>
                    <a:cubicBezTo>
                      <a:pt x="34480" y="26485"/>
                      <a:pt x="34468" y="26533"/>
                      <a:pt x="34456" y="26582"/>
                    </a:cubicBezTo>
                    <a:cubicBezTo>
                      <a:pt x="34419" y="26693"/>
                      <a:pt x="34394" y="26815"/>
                      <a:pt x="34296" y="26889"/>
                    </a:cubicBezTo>
                    <a:cubicBezTo>
                      <a:pt x="34272" y="26913"/>
                      <a:pt x="34223" y="26938"/>
                      <a:pt x="34186" y="26938"/>
                    </a:cubicBezTo>
                    <a:cubicBezTo>
                      <a:pt x="34162" y="26938"/>
                      <a:pt x="34149" y="26938"/>
                      <a:pt x="34137" y="26950"/>
                    </a:cubicBezTo>
                    <a:cubicBezTo>
                      <a:pt x="33917" y="27011"/>
                      <a:pt x="33672" y="27084"/>
                      <a:pt x="33452" y="27182"/>
                    </a:cubicBezTo>
                    <a:cubicBezTo>
                      <a:pt x="31529" y="27880"/>
                      <a:pt x="28640" y="28921"/>
                      <a:pt x="25824" y="30892"/>
                    </a:cubicBezTo>
                    <a:cubicBezTo>
                      <a:pt x="25162" y="31394"/>
                      <a:pt x="24477" y="31921"/>
                      <a:pt x="23730" y="3257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5"/>
              <p:cNvSpPr/>
              <p:nvPr/>
            </p:nvSpPr>
            <p:spPr>
              <a:xfrm>
                <a:off x="1468325" y="4007950"/>
                <a:ext cx="866300" cy="648650"/>
              </a:xfrm>
              <a:custGeom>
                <a:avLst/>
                <a:gdLst/>
                <a:ahLst/>
                <a:cxnLst/>
                <a:rect l="l" t="t" r="r" b="b"/>
                <a:pathLst>
                  <a:path w="34652" h="25946" fill="none" extrusionOk="0">
                    <a:moveTo>
                      <a:pt x="16922" y="25945"/>
                    </a:moveTo>
                    <a:cubicBezTo>
                      <a:pt x="13971" y="25945"/>
                      <a:pt x="10151" y="25125"/>
                      <a:pt x="6918" y="24415"/>
                    </a:cubicBezTo>
                    <a:cubicBezTo>
                      <a:pt x="5070" y="24023"/>
                      <a:pt x="3306" y="23644"/>
                      <a:pt x="1984" y="23472"/>
                    </a:cubicBezTo>
                    <a:lnTo>
                      <a:pt x="1984" y="23472"/>
                    </a:lnTo>
                    <a:cubicBezTo>
                      <a:pt x="1592" y="23423"/>
                      <a:pt x="1176" y="23399"/>
                      <a:pt x="796" y="23374"/>
                    </a:cubicBezTo>
                    <a:lnTo>
                      <a:pt x="760" y="23374"/>
                    </a:lnTo>
                    <a:cubicBezTo>
                      <a:pt x="735" y="23374"/>
                      <a:pt x="686" y="23399"/>
                      <a:pt x="637" y="23362"/>
                    </a:cubicBezTo>
                    <a:cubicBezTo>
                      <a:pt x="441" y="23178"/>
                      <a:pt x="478" y="22823"/>
                      <a:pt x="515" y="22419"/>
                    </a:cubicBezTo>
                    <a:cubicBezTo>
                      <a:pt x="539" y="22199"/>
                      <a:pt x="564" y="22003"/>
                      <a:pt x="552" y="21770"/>
                    </a:cubicBezTo>
                    <a:cubicBezTo>
                      <a:pt x="539" y="21048"/>
                      <a:pt x="490" y="20350"/>
                      <a:pt x="454" y="19664"/>
                    </a:cubicBezTo>
                    <a:cubicBezTo>
                      <a:pt x="429" y="19150"/>
                      <a:pt x="380" y="18636"/>
                      <a:pt x="331" y="18146"/>
                    </a:cubicBezTo>
                    <a:cubicBezTo>
                      <a:pt x="319" y="17987"/>
                      <a:pt x="270" y="17803"/>
                      <a:pt x="233" y="17607"/>
                    </a:cubicBezTo>
                    <a:cubicBezTo>
                      <a:pt x="123" y="17130"/>
                      <a:pt x="1" y="16615"/>
                      <a:pt x="209" y="16273"/>
                    </a:cubicBezTo>
                    <a:cubicBezTo>
                      <a:pt x="417" y="15954"/>
                      <a:pt x="882" y="15832"/>
                      <a:pt x="1347" y="15709"/>
                    </a:cubicBezTo>
                    <a:cubicBezTo>
                      <a:pt x="1556" y="15648"/>
                      <a:pt x="1776" y="15599"/>
                      <a:pt x="1972" y="15526"/>
                    </a:cubicBezTo>
                    <a:cubicBezTo>
                      <a:pt x="3882" y="14779"/>
                      <a:pt x="6269" y="13824"/>
                      <a:pt x="8473" y="11865"/>
                    </a:cubicBezTo>
                    <a:cubicBezTo>
                      <a:pt x="11804" y="8914"/>
                      <a:pt x="12477" y="4874"/>
                      <a:pt x="12918" y="2192"/>
                    </a:cubicBezTo>
                    <a:lnTo>
                      <a:pt x="12918" y="2057"/>
                    </a:lnTo>
                    <a:cubicBezTo>
                      <a:pt x="12918" y="1959"/>
                      <a:pt x="12893" y="1862"/>
                      <a:pt x="12979" y="1776"/>
                    </a:cubicBezTo>
                    <a:cubicBezTo>
                      <a:pt x="14461" y="417"/>
                      <a:pt x="17020" y="0"/>
                      <a:pt x="18942" y="821"/>
                    </a:cubicBezTo>
                    <a:cubicBezTo>
                      <a:pt x="19162" y="906"/>
                      <a:pt x="19248" y="1127"/>
                      <a:pt x="19371" y="1347"/>
                    </a:cubicBezTo>
                    <a:cubicBezTo>
                      <a:pt x="19456" y="1506"/>
                      <a:pt x="19505" y="1653"/>
                      <a:pt x="19615" y="1776"/>
                    </a:cubicBezTo>
                    <a:cubicBezTo>
                      <a:pt x="22554" y="5180"/>
                      <a:pt x="26448" y="7273"/>
                      <a:pt x="31174" y="8008"/>
                    </a:cubicBezTo>
                    <a:cubicBezTo>
                      <a:pt x="31357" y="8045"/>
                      <a:pt x="31529" y="8045"/>
                      <a:pt x="31676" y="8057"/>
                    </a:cubicBezTo>
                    <a:cubicBezTo>
                      <a:pt x="31823" y="8057"/>
                      <a:pt x="31945" y="8069"/>
                      <a:pt x="32043" y="8081"/>
                    </a:cubicBezTo>
                    <a:cubicBezTo>
                      <a:pt x="32741" y="8228"/>
                      <a:pt x="33206" y="8718"/>
                      <a:pt x="33304" y="9000"/>
                    </a:cubicBezTo>
                    <a:cubicBezTo>
                      <a:pt x="33414" y="9306"/>
                      <a:pt x="33537" y="9612"/>
                      <a:pt x="33659" y="9943"/>
                    </a:cubicBezTo>
                    <a:cubicBezTo>
                      <a:pt x="33733" y="10151"/>
                      <a:pt x="33843" y="10371"/>
                      <a:pt x="33929" y="10579"/>
                    </a:cubicBezTo>
                    <a:cubicBezTo>
                      <a:pt x="34284" y="11363"/>
                      <a:pt x="34651" y="12159"/>
                      <a:pt x="34320" y="12771"/>
                    </a:cubicBezTo>
                    <a:cubicBezTo>
                      <a:pt x="34271" y="12881"/>
                      <a:pt x="34137" y="12955"/>
                      <a:pt x="34014" y="13028"/>
                    </a:cubicBezTo>
                    <a:cubicBezTo>
                      <a:pt x="33965" y="13065"/>
                      <a:pt x="33916" y="13089"/>
                      <a:pt x="33867" y="13126"/>
                    </a:cubicBezTo>
                    <a:cubicBezTo>
                      <a:pt x="33157" y="13652"/>
                      <a:pt x="32178" y="14375"/>
                      <a:pt x="31455" y="15514"/>
                    </a:cubicBezTo>
                    <a:cubicBezTo>
                      <a:pt x="30868" y="16383"/>
                      <a:pt x="30476" y="17264"/>
                      <a:pt x="30084" y="18146"/>
                    </a:cubicBezTo>
                    <a:cubicBezTo>
                      <a:pt x="29594" y="19260"/>
                      <a:pt x="29166" y="20240"/>
                      <a:pt x="28456" y="20864"/>
                    </a:cubicBezTo>
                    <a:cubicBezTo>
                      <a:pt x="27635" y="21587"/>
                      <a:pt x="26448" y="22064"/>
                      <a:pt x="25052" y="22591"/>
                    </a:cubicBezTo>
                    <a:cubicBezTo>
                      <a:pt x="23631" y="23142"/>
                      <a:pt x="22003" y="23778"/>
                      <a:pt x="20497" y="24831"/>
                    </a:cubicBezTo>
                    <a:cubicBezTo>
                      <a:pt x="20350" y="24917"/>
                      <a:pt x="20252" y="25027"/>
                      <a:pt x="20130" y="25150"/>
                    </a:cubicBezTo>
                    <a:cubicBezTo>
                      <a:pt x="19897" y="25370"/>
                      <a:pt x="19664" y="25590"/>
                      <a:pt x="19346" y="25676"/>
                    </a:cubicBezTo>
                    <a:cubicBezTo>
                      <a:pt x="18697" y="25872"/>
                      <a:pt x="17865" y="25945"/>
                      <a:pt x="16922" y="2594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5"/>
              <p:cNvSpPr/>
              <p:nvPr/>
            </p:nvSpPr>
            <p:spPr>
              <a:xfrm>
                <a:off x="1559250" y="4101300"/>
                <a:ext cx="676175" cy="471425"/>
              </a:xfrm>
              <a:custGeom>
                <a:avLst/>
                <a:gdLst/>
                <a:ahLst/>
                <a:cxnLst/>
                <a:rect l="l" t="t" r="r" b="b"/>
                <a:pathLst>
                  <a:path w="27047" h="18857" fill="none" extrusionOk="0">
                    <a:moveTo>
                      <a:pt x="13885" y="18857"/>
                    </a:moveTo>
                    <a:lnTo>
                      <a:pt x="13615" y="18857"/>
                    </a:lnTo>
                    <a:lnTo>
                      <a:pt x="13272" y="18857"/>
                    </a:lnTo>
                    <a:cubicBezTo>
                      <a:pt x="10714" y="18857"/>
                      <a:pt x="7138" y="18085"/>
                      <a:pt x="3979" y="17412"/>
                    </a:cubicBezTo>
                    <a:cubicBezTo>
                      <a:pt x="3526" y="17314"/>
                      <a:pt x="3037" y="17289"/>
                      <a:pt x="2547" y="17265"/>
                    </a:cubicBezTo>
                    <a:cubicBezTo>
                      <a:pt x="1616" y="17240"/>
                      <a:pt x="735" y="17204"/>
                      <a:pt x="233" y="16628"/>
                    </a:cubicBezTo>
                    <a:cubicBezTo>
                      <a:pt x="98" y="16469"/>
                      <a:pt x="122" y="16261"/>
                      <a:pt x="159" y="16040"/>
                    </a:cubicBezTo>
                    <a:cubicBezTo>
                      <a:pt x="171" y="15955"/>
                      <a:pt x="184" y="15845"/>
                      <a:pt x="184" y="15759"/>
                    </a:cubicBezTo>
                    <a:cubicBezTo>
                      <a:pt x="184" y="15636"/>
                      <a:pt x="159" y="15514"/>
                      <a:pt x="122" y="15391"/>
                    </a:cubicBezTo>
                    <a:cubicBezTo>
                      <a:pt x="61" y="15159"/>
                      <a:pt x="0" y="14914"/>
                      <a:pt x="122" y="14718"/>
                    </a:cubicBezTo>
                    <a:cubicBezTo>
                      <a:pt x="710" y="13763"/>
                      <a:pt x="1898" y="13286"/>
                      <a:pt x="3281" y="12735"/>
                    </a:cubicBezTo>
                    <a:cubicBezTo>
                      <a:pt x="4518" y="12245"/>
                      <a:pt x="5938" y="11682"/>
                      <a:pt x="7102" y="10641"/>
                    </a:cubicBezTo>
                    <a:cubicBezTo>
                      <a:pt x="9269" y="8731"/>
                      <a:pt x="10016" y="6233"/>
                      <a:pt x="10689" y="4041"/>
                    </a:cubicBezTo>
                    <a:cubicBezTo>
                      <a:pt x="11167" y="2450"/>
                      <a:pt x="11595" y="1078"/>
                      <a:pt x="12452" y="148"/>
                    </a:cubicBezTo>
                    <a:cubicBezTo>
                      <a:pt x="12575" y="1"/>
                      <a:pt x="12795" y="25"/>
                      <a:pt x="13015" y="38"/>
                    </a:cubicBezTo>
                    <a:cubicBezTo>
                      <a:pt x="13077" y="38"/>
                      <a:pt x="13138" y="50"/>
                      <a:pt x="13199" y="50"/>
                    </a:cubicBezTo>
                    <a:lnTo>
                      <a:pt x="13224" y="50"/>
                    </a:lnTo>
                    <a:lnTo>
                      <a:pt x="13309" y="50"/>
                    </a:lnTo>
                    <a:cubicBezTo>
                      <a:pt x="13370" y="87"/>
                      <a:pt x="13395" y="123"/>
                      <a:pt x="13432" y="184"/>
                    </a:cubicBezTo>
                    <a:cubicBezTo>
                      <a:pt x="13444" y="221"/>
                      <a:pt x="13456" y="233"/>
                      <a:pt x="13468" y="270"/>
                    </a:cubicBezTo>
                    <a:cubicBezTo>
                      <a:pt x="15366" y="2474"/>
                      <a:pt x="17925" y="3417"/>
                      <a:pt x="20619" y="4409"/>
                    </a:cubicBezTo>
                    <a:cubicBezTo>
                      <a:pt x="22798" y="5229"/>
                      <a:pt x="25027" y="6049"/>
                      <a:pt x="27010" y="7617"/>
                    </a:cubicBezTo>
                    <a:cubicBezTo>
                      <a:pt x="27035" y="7629"/>
                      <a:pt x="27047" y="7653"/>
                      <a:pt x="27047" y="7690"/>
                    </a:cubicBezTo>
                    <a:cubicBezTo>
                      <a:pt x="26937" y="8168"/>
                      <a:pt x="26508" y="8535"/>
                      <a:pt x="26067" y="8914"/>
                    </a:cubicBezTo>
                    <a:cubicBezTo>
                      <a:pt x="25712" y="9221"/>
                      <a:pt x="25345" y="9527"/>
                      <a:pt x="25088" y="9918"/>
                    </a:cubicBezTo>
                    <a:cubicBezTo>
                      <a:pt x="24353" y="11020"/>
                      <a:pt x="23851" y="12159"/>
                      <a:pt x="23447" y="13065"/>
                    </a:cubicBezTo>
                    <a:lnTo>
                      <a:pt x="23386" y="13200"/>
                    </a:lnTo>
                    <a:cubicBezTo>
                      <a:pt x="23141" y="13763"/>
                      <a:pt x="22835" y="14473"/>
                      <a:pt x="22639" y="14657"/>
                    </a:cubicBezTo>
                    <a:cubicBezTo>
                      <a:pt x="22345" y="14938"/>
                      <a:pt x="21366" y="15330"/>
                      <a:pt x="20509" y="15649"/>
                    </a:cubicBezTo>
                    <a:lnTo>
                      <a:pt x="20301" y="15722"/>
                    </a:lnTo>
                    <a:cubicBezTo>
                      <a:pt x="18770" y="16322"/>
                      <a:pt x="16872" y="17057"/>
                      <a:pt x="15036" y="18342"/>
                    </a:cubicBezTo>
                    <a:cubicBezTo>
                      <a:pt x="14938" y="18404"/>
                      <a:pt x="14864" y="18477"/>
                      <a:pt x="14779" y="18550"/>
                    </a:cubicBezTo>
                    <a:cubicBezTo>
                      <a:pt x="14668" y="18648"/>
                      <a:pt x="14570" y="18734"/>
                      <a:pt x="14472" y="18783"/>
                    </a:cubicBezTo>
                    <a:cubicBezTo>
                      <a:pt x="14289" y="18844"/>
                      <a:pt x="14105" y="18857"/>
                      <a:pt x="13885" y="1885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5"/>
              <p:cNvSpPr/>
              <p:nvPr/>
            </p:nvSpPr>
            <p:spPr>
              <a:xfrm>
                <a:off x="1739825" y="4215475"/>
                <a:ext cx="374400" cy="287450"/>
              </a:xfrm>
              <a:custGeom>
                <a:avLst/>
                <a:gdLst/>
                <a:ahLst/>
                <a:cxnLst/>
                <a:rect l="l" t="t" r="r" b="b"/>
                <a:pathLst>
                  <a:path w="14976" h="11498" fill="none" extrusionOk="0">
                    <a:moveTo>
                      <a:pt x="2548" y="11498"/>
                    </a:moveTo>
                    <a:cubicBezTo>
                      <a:pt x="1862" y="11498"/>
                      <a:pt x="1213" y="11388"/>
                      <a:pt x="760" y="11094"/>
                    </a:cubicBezTo>
                    <a:cubicBezTo>
                      <a:pt x="368" y="10849"/>
                      <a:pt x="148" y="10518"/>
                      <a:pt x="87" y="10078"/>
                    </a:cubicBezTo>
                    <a:cubicBezTo>
                      <a:pt x="1" y="9563"/>
                      <a:pt x="552" y="9355"/>
                      <a:pt x="1140" y="9123"/>
                    </a:cubicBezTo>
                    <a:cubicBezTo>
                      <a:pt x="1507" y="8988"/>
                      <a:pt x="1874" y="8829"/>
                      <a:pt x="2119" y="8596"/>
                    </a:cubicBezTo>
                    <a:cubicBezTo>
                      <a:pt x="3552" y="7335"/>
                      <a:pt x="4103" y="5511"/>
                      <a:pt x="4617" y="3907"/>
                    </a:cubicBezTo>
                    <a:cubicBezTo>
                      <a:pt x="5107" y="2290"/>
                      <a:pt x="5535" y="907"/>
                      <a:pt x="6698" y="478"/>
                    </a:cubicBezTo>
                    <a:cubicBezTo>
                      <a:pt x="7996" y="1"/>
                      <a:pt x="9172" y="907"/>
                      <a:pt x="10323" y="1788"/>
                    </a:cubicBezTo>
                    <a:cubicBezTo>
                      <a:pt x="10959" y="2290"/>
                      <a:pt x="11572" y="2768"/>
                      <a:pt x="12220" y="3001"/>
                    </a:cubicBezTo>
                    <a:cubicBezTo>
                      <a:pt x="12490" y="3111"/>
                      <a:pt x="12833" y="3148"/>
                      <a:pt x="13151" y="3197"/>
                    </a:cubicBezTo>
                    <a:cubicBezTo>
                      <a:pt x="13824" y="3307"/>
                      <a:pt x="14510" y="3417"/>
                      <a:pt x="14694" y="3980"/>
                    </a:cubicBezTo>
                    <a:cubicBezTo>
                      <a:pt x="14975" y="4862"/>
                      <a:pt x="14326" y="5596"/>
                      <a:pt x="13763" y="6245"/>
                    </a:cubicBezTo>
                    <a:cubicBezTo>
                      <a:pt x="13494" y="6551"/>
                      <a:pt x="13249" y="6845"/>
                      <a:pt x="13127" y="7115"/>
                    </a:cubicBezTo>
                    <a:cubicBezTo>
                      <a:pt x="13102" y="7151"/>
                      <a:pt x="13090" y="7188"/>
                      <a:pt x="13078" y="7249"/>
                    </a:cubicBezTo>
                    <a:cubicBezTo>
                      <a:pt x="13029" y="7372"/>
                      <a:pt x="12980" y="7531"/>
                      <a:pt x="12906" y="7592"/>
                    </a:cubicBezTo>
                    <a:cubicBezTo>
                      <a:pt x="12735" y="7739"/>
                      <a:pt x="12490" y="7800"/>
                      <a:pt x="12282" y="7861"/>
                    </a:cubicBezTo>
                    <a:cubicBezTo>
                      <a:pt x="12184" y="7886"/>
                      <a:pt x="12110" y="7910"/>
                      <a:pt x="12037" y="7947"/>
                    </a:cubicBezTo>
                    <a:lnTo>
                      <a:pt x="11816" y="8021"/>
                    </a:lnTo>
                    <a:cubicBezTo>
                      <a:pt x="11192" y="8266"/>
                      <a:pt x="10506" y="8657"/>
                      <a:pt x="9784" y="9086"/>
                    </a:cubicBezTo>
                    <a:cubicBezTo>
                      <a:pt x="8682" y="9735"/>
                      <a:pt x="7445" y="10469"/>
                      <a:pt x="5976" y="10922"/>
                    </a:cubicBezTo>
                    <a:lnTo>
                      <a:pt x="5964" y="10898"/>
                    </a:lnTo>
                    <a:lnTo>
                      <a:pt x="5976" y="10922"/>
                    </a:lnTo>
                    <a:cubicBezTo>
                      <a:pt x="5547" y="11033"/>
                      <a:pt x="3968" y="11498"/>
                      <a:pt x="2548" y="1149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75" name="Google Shape;75;p5"/>
          <p:cNvSpPr txBox="1">
            <a:spLocks noGrp="1"/>
          </p:cNvSpPr>
          <p:nvPr>
            <p:ph type="body" idx="1"/>
          </p:nvPr>
        </p:nvSpPr>
        <p:spPr>
          <a:xfrm>
            <a:off x="1764433" y="3684548"/>
            <a:ext cx="3511600" cy="1403600"/>
          </a:xfrm>
          <a:prstGeom prst="rect">
            <a:avLst/>
          </a:prstGeom>
        </p:spPr>
        <p:txBody>
          <a:bodyPr spcFirstLastPara="1" wrap="square" lIns="91425" tIns="91425" rIns="91425" bIns="91425" anchor="t" anchorCtr="0">
            <a:noAutofit/>
          </a:bodyPr>
          <a:lstStyle>
            <a:lvl1pPr marL="609585" lvl="0" indent="-423323" algn="ctr">
              <a:spcBef>
                <a:spcPts val="0"/>
              </a:spcBef>
              <a:spcAft>
                <a:spcPts val="0"/>
              </a:spcAft>
              <a:buSzPts val="1400"/>
              <a:buChar char="●"/>
              <a:defRPr sz="2133"/>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76" name="Google Shape;76;p5"/>
          <p:cNvSpPr txBox="1">
            <a:spLocks noGrp="1"/>
          </p:cNvSpPr>
          <p:nvPr>
            <p:ph type="body" idx="2"/>
          </p:nvPr>
        </p:nvSpPr>
        <p:spPr>
          <a:xfrm>
            <a:off x="6916133" y="3684548"/>
            <a:ext cx="3511600" cy="1403600"/>
          </a:xfrm>
          <a:prstGeom prst="rect">
            <a:avLst/>
          </a:prstGeom>
        </p:spPr>
        <p:txBody>
          <a:bodyPr spcFirstLastPara="1" wrap="square" lIns="91425" tIns="91425" rIns="91425" bIns="91425" anchor="t" anchorCtr="0">
            <a:noAutofit/>
          </a:bodyPr>
          <a:lstStyle>
            <a:lvl1pPr marL="609585" lvl="0" indent="-423323" algn="ctr">
              <a:spcBef>
                <a:spcPts val="0"/>
              </a:spcBef>
              <a:spcAft>
                <a:spcPts val="0"/>
              </a:spcAft>
              <a:buSzPts val="1400"/>
              <a:buChar char="●"/>
              <a:defRPr sz="2133"/>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77" name="Google Shape;77;p5"/>
          <p:cNvSpPr txBox="1">
            <a:spLocks noGrp="1"/>
          </p:cNvSpPr>
          <p:nvPr>
            <p:ph type="title"/>
          </p:nvPr>
        </p:nvSpPr>
        <p:spPr>
          <a:xfrm>
            <a:off x="1764433" y="3077348"/>
            <a:ext cx="3511600" cy="7088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3200" b="1">
                <a:solidFill>
                  <a:schemeClr val="accent6"/>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78" name="Google Shape;78;p5"/>
          <p:cNvSpPr txBox="1">
            <a:spLocks noGrp="1"/>
          </p:cNvSpPr>
          <p:nvPr>
            <p:ph type="title" idx="3"/>
          </p:nvPr>
        </p:nvSpPr>
        <p:spPr>
          <a:xfrm>
            <a:off x="6916133" y="3077348"/>
            <a:ext cx="3511600" cy="7088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3200" b="1">
                <a:solidFill>
                  <a:schemeClr val="accent6"/>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79" name="Google Shape;79;p5"/>
          <p:cNvSpPr txBox="1">
            <a:spLocks noGrp="1"/>
          </p:cNvSpPr>
          <p:nvPr>
            <p:ph type="title" idx="4"/>
          </p:nvPr>
        </p:nvSpPr>
        <p:spPr>
          <a:xfrm>
            <a:off x="951000" y="521633"/>
            <a:ext cx="10290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6"/>
              </a:buClr>
              <a:buSzPts val="3200"/>
              <a:buFont typeface="Rajdhani"/>
              <a:buNone/>
              <a:defRPr b="1">
                <a:solidFill>
                  <a:schemeClr val="accent6"/>
                </a:solidFill>
                <a:latin typeface="Rajdhani"/>
                <a:ea typeface="Rajdhani"/>
                <a:cs typeface="Rajdhani"/>
                <a:sym typeface="Rajdhani"/>
              </a:defRPr>
            </a:lvl1pPr>
            <a:lvl2pPr lvl="1"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2pPr>
            <a:lvl3pPr lvl="2"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3pPr>
            <a:lvl4pPr lvl="3"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4pPr>
            <a:lvl5pPr lvl="4"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5pPr>
            <a:lvl6pPr lvl="5"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6pPr>
            <a:lvl7pPr lvl="6"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7pPr>
            <a:lvl8pPr lvl="7"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8pPr>
            <a:lvl9pPr lvl="8"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9pPr>
          </a:lstStyle>
          <a:p>
            <a:endParaRPr/>
          </a:p>
        </p:txBody>
      </p:sp>
    </p:spTree>
    <p:extLst>
      <p:ext uri="{BB962C8B-B14F-4D97-AF65-F5344CB8AC3E}">
        <p14:creationId xmlns:p14="http://schemas.microsoft.com/office/powerpoint/2010/main" val="2087054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42"/>
        <p:cNvGrpSpPr/>
        <p:nvPr/>
      </p:nvGrpSpPr>
      <p:grpSpPr>
        <a:xfrm>
          <a:off x="0" y="0"/>
          <a:ext cx="0" cy="0"/>
          <a:chOff x="0" y="0"/>
          <a:chExt cx="0" cy="0"/>
        </a:xfrm>
      </p:grpSpPr>
      <p:sp>
        <p:nvSpPr>
          <p:cNvPr id="43" name="Google Shape;43;p8"/>
          <p:cNvSpPr txBox="1">
            <a:spLocks noGrp="1"/>
          </p:cNvSpPr>
          <p:nvPr>
            <p:ph type="title"/>
          </p:nvPr>
        </p:nvSpPr>
        <p:spPr>
          <a:xfrm>
            <a:off x="1850800" y="544800"/>
            <a:ext cx="8490400" cy="54544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6400">
                <a:solidFill>
                  <a:schemeClr val="accent1"/>
                </a:solidFill>
              </a:defRPr>
            </a:lvl1pPr>
            <a:lvl2pPr lvl="1" algn="ctr">
              <a:spcBef>
                <a:spcPts val="0"/>
              </a:spcBef>
              <a:spcAft>
                <a:spcPts val="0"/>
              </a:spcAft>
              <a:buClr>
                <a:schemeClr val="accent1"/>
              </a:buClr>
              <a:buSzPts val="4800"/>
              <a:buNone/>
              <a:defRPr sz="6400">
                <a:solidFill>
                  <a:schemeClr val="accent1"/>
                </a:solidFill>
              </a:defRPr>
            </a:lvl2pPr>
            <a:lvl3pPr lvl="2" algn="ctr">
              <a:spcBef>
                <a:spcPts val="0"/>
              </a:spcBef>
              <a:spcAft>
                <a:spcPts val="0"/>
              </a:spcAft>
              <a:buClr>
                <a:schemeClr val="accent1"/>
              </a:buClr>
              <a:buSzPts val="4800"/>
              <a:buNone/>
              <a:defRPr sz="6400">
                <a:solidFill>
                  <a:schemeClr val="accent1"/>
                </a:solidFill>
              </a:defRPr>
            </a:lvl3pPr>
            <a:lvl4pPr lvl="3" algn="ctr">
              <a:spcBef>
                <a:spcPts val="0"/>
              </a:spcBef>
              <a:spcAft>
                <a:spcPts val="0"/>
              </a:spcAft>
              <a:buClr>
                <a:schemeClr val="accent1"/>
              </a:buClr>
              <a:buSzPts val="4800"/>
              <a:buNone/>
              <a:defRPr sz="6400">
                <a:solidFill>
                  <a:schemeClr val="accent1"/>
                </a:solidFill>
              </a:defRPr>
            </a:lvl4pPr>
            <a:lvl5pPr lvl="4" algn="ctr">
              <a:spcBef>
                <a:spcPts val="0"/>
              </a:spcBef>
              <a:spcAft>
                <a:spcPts val="0"/>
              </a:spcAft>
              <a:buClr>
                <a:schemeClr val="accent1"/>
              </a:buClr>
              <a:buSzPts val="4800"/>
              <a:buNone/>
              <a:defRPr sz="6400">
                <a:solidFill>
                  <a:schemeClr val="accent1"/>
                </a:solidFill>
              </a:defRPr>
            </a:lvl5pPr>
            <a:lvl6pPr lvl="5" algn="ctr">
              <a:spcBef>
                <a:spcPts val="0"/>
              </a:spcBef>
              <a:spcAft>
                <a:spcPts val="0"/>
              </a:spcAft>
              <a:buClr>
                <a:schemeClr val="accent1"/>
              </a:buClr>
              <a:buSzPts val="4800"/>
              <a:buNone/>
              <a:defRPr sz="6400">
                <a:solidFill>
                  <a:schemeClr val="accent1"/>
                </a:solidFill>
              </a:defRPr>
            </a:lvl6pPr>
            <a:lvl7pPr lvl="6" algn="ctr">
              <a:spcBef>
                <a:spcPts val="0"/>
              </a:spcBef>
              <a:spcAft>
                <a:spcPts val="0"/>
              </a:spcAft>
              <a:buClr>
                <a:schemeClr val="accent1"/>
              </a:buClr>
              <a:buSzPts val="4800"/>
              <a:buNone/>
              <a:defRPr sz="6400">
                <a:solidFill>
                  <a:schemeClr val="accent1"/>
                </a:solidFill>
              </a:defRPr>
            </a:lvl7pPr>
            <a:lvl8pPr lvl="7" algn="ctr">
              <a:spcBef>
                <a:spcPts val="0"/>
              </a:spcBef>
              <a:spcAft>
                <a:spcPts val="0"/>
              </a:spcAft>
              <a:buClr>
                <a:schemeClr val="accent1"/>
              </a:buClr>
              <a:buSzPts val="4800"/>
              <a:buNone/>
              <a:defRPr sz="6400">
                <a:solidFill>
                  <a:schemeClr val="accent1"/>
                </a:solidFill>
              </a:defRPr>
            </a:lvl8pPr>
            <a:lvl9pPr lvl="8" algn="ctr">
              <a:spcBef>
                <a:spcPts val="0"/>
              </a:spcBef>
              <a:spcAft>
                <a:spcPts val="0"/>
              </a:spcAft>
              <a:buClr>
                <a:schemeClr val="accent1"/>
              </a:buClr>
              <a:buSzPts val="4800"/>
              <a:buNone/>
              <a:defRPr sz="6400">
                <a:solidFill>
                  <a:schemeClr val="accent1"/>
                </a:solidFill>
              </a:defRPr>
            </a:lvl9pPr>
          </a:lstStyle>
          <a:p>
            <a:endParaRPr/>
          </a:p>
        </p:txBody>
      </p:sp>
      <p:sp>
        <p:nvSpPr>
          <p:cNvPr id="44" name="Google Shape;44;p8"/>
          <p:cNvSpPr/>
          <p:nvPr/>
        </p:nvSpPr>
        <p:spPr>
          <a:xfrm rot="-9430979">
            <a:off x="8766985" y="-542045"/>
            <a:ext cx="6619684" cy="7248408"/>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5082501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accent5"/>
        </a:solidFill>
        <a:effectLst/>
      </p:bgPr>
    </p:bg>
    <p:spTree>
      <p:nvGrpSpPr>
        <p:cNvPr id="1" name="Shape 45"/>
        <p:cNvGrpSpPr/>
        <p:nvPr/>
      </p:nvGrpSpPr>
      <p:grpSpPr>
        <a:xfrm>
          <a:off x="0" y="0"/>
          <a:ext cx="0" cy="0"/>
          <a:chOff x="0" y="0"/>
          <a:chExt cx="0" cy="0"/>
        </a:xfrm>
      </p:grpSpPr>
      <p:sp>
        <p:nvSpPr>
          <p:cNvPr id="46" name="Google Shape;46;p9"/>
          <p:cNvSpPr/>
          <p:nvPr/>
        </p:nvSpPr>
        <p:spPr>
          <a:xfrm>
            <a:off x="-786267" y="-601733"/>
            <a:ext cx="13112856" cy="7582264"/>
          </a:xfrm>
          <a:custGeom>
            <a:avLst/>
            <a:gdLst/>
            <a:ahLst/>
            <a:cxnLst/>
            <a:rect l="l" t="t" r="r" b="b"/>
            <a:pathLst>
              <a:path w="234633" h="209532" extrusionOk="0">
                <a:moveTo>
                  <a:pt x="234632" y="0"/>
                </a:moveTo>
                <a:cubicBezTo>
                  <a:pt x="124967" y="4463"/>
                  <a:pt x="121436" y="20748"/>
                  <a:pt x="121596" y="24813"/>
                </a:cubicBezTo>
                <a:cubicBezTo>
                  <a:pt x="121755" y="28877"/>
                  <a:pt x="124814" y="30471"/>
                  <a:pt x="124814" y="30471"/>
                </a:cubicBezTo>
                <a:cubicBezTo>
                  <a:pt x="124814" y="30471"/>
                  <a:pt x="146977" y="38839"/>
                  <a:pt x="147296" y="38839"/>
                </a:cubicBezTo>
                <a:cubicBezTo>
                  <a:pt x="147615" y="38839"/>
                  <a:pt x="147230" y="54780"/>
                  <a:pt x="147230" y="54780"/>
                </a:cubicBezTo>
                <a:cubicBezTo>
                  <a:pt x="147230" y="54780"/>
                  <a:pt x="142637" y="58366"/>
                  <a:pt x="143036" y="60757"/>
                </a:cubicBezTo>
                <a:cubicBezTo>
                  <a:pt x="143308" y="62387"/>
                  <a:pt x="146123" y="62646"/>
                  <a:pt x="147889" y="62646"/>
                </a:cubicBezTo>
                <a:cubicBezTo>
                  <a:pt x="148715" y="62646"/>
                  <a:pt x="149311" y="62590"/>
                  <a:pt x="149311" y="62590"/>
                </a:cubicBezTo>
                <a:lnTo>
                  <a:pt x="149311" y="65699"/>
                </a:lnTo>
                <a:cubicBezTo>
                  <a:pt x="149311" y="65699"/>
                  <a:pt x="148664" y="64017"/>
                  <a:pt x="146701" y="64017"/>
                </a:cubicBezTo>
                <a:cubicBezTo>
                  <a:pt x="146064" y="64017"/>
                  <a:pt x="145289" y="64194"/>
                  <a:pt x="144352" y="64663"/>
                </a:cubicBezTo>
                <a:cubicBezTo>
                  <a:pt x="140526" y="66575"/>
                  <a:pt x="144572" y="80043"/>
                  <a:pt x="146007" y="82433"/>
                </a:cubicBezTo>
                <a:cubicBezTo>
                  <a:pt x="147441" y="84824"/>
                  <a:pt x="146565" y="97655"/>
                  <a:pt x="148398" y="98293"/>
                </a:cubicBezTo>
                <a:cubicBezTo>
                  <a:pt x="148660" y="98384"/>
                  <a:pt x="148907" y="98423"/>
                  <a:pt x="149139" y="98423"/>
                </a:cubicBezTo>
                <a:cubicBezTo>
                  <a:pt x="150527" y="98423"/>
                  <a:pt x="151347" y="97018"/>
                  <a:pt x="151347" y="97018"/>
                </a:cubicBezTo>
                <a:cubicBezTo>
                  <a:pt x="151347" y="97018"/>
                  <a:pt x="154136" y="105467"/>
                  <a:pt x="154296" y="111205"/>
                </a:cubicBezTo>
                <a:cubicBezTo>
                  <a:pt x="154455" y="116944"/>
                  <a:pt x="156846" y="126667"/>
                  <a:pt x="156846" y="126667"/>
                </a:cubicBezTo>
                <a:cubicBezTo>
                  <a:pt x="156259" y="126550"/>
                  <a:pt x="155728" y="126508"/>
                  <a:pt x="155270" y="126508"/>
                </a:cubicBezTo>
                <a:cubicBezTo>
                  <a:pt x="154173" y="126508"/>
                  <a:pt x="153498" y="126746"/>
                  <a:pt x="153498" y="126746"/>
                </a:cubicBezTo>
                <a:cubicBezTo>
                  <a:pt x="153498" y="126746"/>
                  <a:pt x="150948" y="132565"/>
                  <a:pt x="149991" y="137027"/>
                </a:cubicBezTo>
                <a:cubicBezTo>
                  <a:pt x="149036" y="141491"/>
                  <a:pt x="144572" y="146113"/>
                  <a:pt x="144572" y="146113"/>
                </a:cubicBezTo>
                <a:lnTo>
                  <a:pt x="146326" y="146857"/>
                </a:lnTo>
                <a:cubicBezTo>
                  <a:pt x="144626" y="150470"/>
                  <a:pt x="135699" y="152171"/>
                  <a:pt x="135699" y="152171"/>
                </a:cubicBezTo>
                <a:cubicBezTo>
                  <a:pt x="135699" y="152171"/>
                  <a:pt x="136549" y="150470"/>
                  <a:pt x="136549" y="148983"/>
                </a:cubicBezTo>
                <a:cubicBezTo>
                  <a:pt x="136549" y="148572"/>
                  <a:pt x="136112" y="148421"/>
                  <a:pt x="135449" y="148421"/>
                </a:cubicBezTo>
                <a:cubicBezTo>
                  <a:pt x="133707" y="148421"/>
                  <a:pt x="130401" y="149466"/>
                  <a:pt x="129323" y="149620"/>
                </a:cubicBezTo>
                <a:cubicBezTo>
                  <a:pt x="122747" y="150559"/>
                  <a:pt x="118059" y="151745"/>
                  <a:pt x="118059" y="151745"/>
                </a:cubicBezTo>
                <a:cubicBezTo>
                  <a:pt x="118059" y="151745"/>
                  <a:pt x="108318" y="151110"/>
                  <a:pt x="101690" y="151110"/>
                </a:cubicBezTo>
                <a:cubicBezTo>
                  <a:pt x="98928" y="151110"/>
                  <a:pt x="96707" y="151220"/>
                  <a:pt x="95956" y="151533"/>
                </a:cubicBezTo>
                <a:cubicBezTo>
                  <a:pt x="93405" y="152595"/>
                  <a:pt x="96594" y="155146"/>
                  <a:pt x="96594" y="155146"/>
                </a:cubicBezTo>
                <a:cubicBezTo>
                  <a:pt x="96594" y="155146"/>
                  <a:pt x="95234" y="155316"/>
                  <a:pt x="93140" y="155316"/>
                </a:cubicBezTo>
                <a:cubicBezTo>
                  <a:pt x="89998" y="155316"/>
                  <a:pt x="85203" y="154934"/>
                  <a:pt x="80867" y="153021"/>
                </a:cubicBezTo>
                <a:cubicBezTo>
                  <a:pt x="75794" y="150782"/>
                  <a:pt x="72920" y="150325"/>
                  <a:pt x="69598" y="150325"/>
                </a:cubicBezTo>
                <a:cubicBezTo>
                  <a:pt x="68190" y="150325"/>
                  <a:pt x="66700" y="150407"/>
                  <a:pt x="64928" y="150471"/>
                </a:cubicBezTo>
                <a:cubicBezTo>
                  <a:pt x="58977" y="150683"/>
                  <a:pt x="45588" y="160672"/>
                  <a:pt x="40913" y="161310"/>
                </a:cubicBezTo>
                <a:cubicBezTo>
                  <a:pt x="40548" y="161359"/>
                  <a:pt x="40258" y="161383"/>
                  <a:pt x="40032" y="161383"/>
                </a:cubicBezTo>
                <a:cubicBezTo>
                  <a:pt x="37362" y="161383"/>
                  <a:pt x="43839" y="158036"/>
                  <a:pt x="45800" y="154509"/>
                </a:cubicBezTo>
                <a:cubicBezTo>
                  <a:pt x="47926" y="150683"/>
                  <a:pt x="53452" y="149409"/>
                  <a:pt x="56426" y="146859"/>
                </a:cubicBezTo>
                <a:cubicBezTo>
                  <a:pt x="59402" y="144309"/>
                  <a:pt x="54726" y="138357"/>
                  <a:pt x="62589" y="134744"/>
                </a:cubicBezTo>
                <a:cubicBezTo>
                  <a:pt x="70454" y="131130"/>
                  <a:pt x="72578" y="126029"/>
                  <a:pt x="73216" y="123479"/>
                </a:cubicBezTo>
                <a:cubicBezTo>
                  <a:pt x="73854" y="120928"/>
                  <a:pt x="82354" y="112640"/>
                  <a:pt x="84054" y="111152"/>
                </a:cubicBezTo>
                <a:cubicBezTo>
                  <a:pt x="85754" y="109665"/>
                  <a:pt x="81081" y="106689"/>
                  <a:pt x="81081" y="106689"/>
                </a:cubicBezTo>
                <a:lnTo>
                  <a:pt x="81081" y="106689"/>
                </a:lnTo>
                <a:cubicBezTo>
                  <a:pt x="81405" y="106833"/>
                  <a:pt x="81785" y="106899"/>
                  <a:pt x="82213" y="106899"/>
                </a:cubicBezTo>
                <a:cubicBezTo>
                  <a:pt x="86843" y="106899"/>
                  <a:pt x="97097" y="99161"/>
                  <a:pt x="102544" y="98188"/>
                </a:cubicBezTo>
                <a:cubicBezTo>
                  <a:pt x="108495" y="97126"/>
                  <a:pt x="110408" y="86287"/>
                  <a:pt x="115297" y="84373"/>
                </a:cubicBezTo>
                <a:cubicBezTo>
                  <a:pt x="120184" y="82461"/>
                  <a:pt x="122734" y="76511"/>
                  <a:pt x="122734" y="76511"/>
                </a:cubicBezTo>
                <a:cubicBezTo>
                  <a:pt x="122734" y="76511"/>
                  <a:pt x="129961" y="74385"/>
                  <a:pt x="134211" y="71622"/>
                </a:cubicBezTo>
                <a:cubicBezTo>
                  <a:pt x="138461" y="68860"/>
                  <a:pt x="138461" y="63759"/>
                  <a:pt x="138461" y="63759"/>
                </a:cubicBezTo>
                <a:cubicBezTo>
                  <a:pt x="138461" y="63759"/>
                  <a:pt x="142286" y="60570"/>
                  <a:pt x="140161" y="57170"/>
                </a:cubicBezTo>
                <a:cubicBezTo>
                  <a:pt x="139890" y="56735"/>
                  <a:pt x="139292" y="56543"/>
                  <a:pt x="138428" y="56543"/>
                </a:cubicBezTo>
                <a:cubicBezTo>
                  <a:pt x="132525" y="56543"/>
                  <a:pt x="114167" y="65488"/>
                  <a:pt x="102117" y="67156"/>
                </a:cubicBezTo>
                <a:cubicBezTo>
                  <a:pt x="88303" y="69070"/>
                  <a:pt x="59822" y="88193"/>
                  <a:pt x="59822" y="88193"/>
                </a:cubicBezTo>
                <a:cubicBezTo>
                  <a:pt x="59822" y="88193"/>
                  <a:pt x="59822" y="88193"/>
                  <a:pt x="59822" y="88193"/>
                </a:cubicBezTo>
                <a:cubicBezTo>
                  <a:pt x="59822" y="88193"/>
                  <a:pt x="59790" y="88199"/>
                  <a:pt x="53442" y="90949"/>
                </a:cubicBezTo>
                <a:cubicBezTo>
                  <a:pt x="47065" y="93712"/>
                  <a:pt x="40468" y="100500"/>
                  <a:pt x="40468" y="100500"/>
                </a:cubicBezTo>
                <a:cubicBezTo>
                  <a:pt x="34091" y="101988"/>
                  <a:pt x="13243" y="118115"/>
                  <a:pt x="13243" y="118115"/>
                </a:cubicBezTo>
                <a:lnTo>
                  <a:pt x="0" y="209532"/>
                </a:lnTo>
                <a:lnTo>
                  <a:pt x="234632" y="209532"/>
                </a:lnTo>
                <a:lnTo>
                  <a:pt x="234632"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9"/>
          <p:cNvSpPr txBox="1">
            <a:spLocks noGrp="1"/>
          </p:cNvSpPr>
          <p:nvPr>
            <p:ph type="subTitle" idx="1"/>
          </p:nvPr>
        </p:nvSpPr>
        <p:spPr>
          <a:xfrm>
            <a:off x="6312133" y="965433"/>
            <a:ext cx="4154000" cy="1646800"/>
          </a:xfrm>
          <a:prstGeom prst="rect">
            <a:avLst/>
          </a:prstGeom>
        </p:spPr>
        <p:txBody>
          <a:bodyPr spcFirstLastPara="1" wrap="square" lIns="91425" tIns="91425" rIns="91425" bIns="91425" anchor="b" anchorCtr="0">
            <a:noAutofit/>
          </a:bodyPr>
          <a:lstStyle>
            <a:lvl1pPr lvl="0">
              <a:lnSpc>
                <a:spcPct val="100000"/>
              </a:lnSpc>
              <a:spcBef>
                <a:spcPts val="0"/>
              </a:spcBef>
              <a:spcAft>
                <a:spcPts val="0"/>
              </a:spcAft>
              <a:buClr>
                <a:schemeClr val="dk2"/>
              </a:buClr>
              <a:buSzPts val="2100"/>
              <a:buNone/>
              <a:defRPr sz="2800" b="1">
                <a:solidFill>
                  <a:schemeClr val="dk2"/>
                </a:solidFill>
              </a:defRPr>
            </a:lvl1pPr>
            <a:lvl2pPr lvl="1">
              <a:lnSpc>
                <a:spcPct val="100000"/>
              </a:lnSpc>
              <a:spcBef>
                <a:spcPts val="0"/>
              </a:spcBef>
              <a:spcAft>
                <a:spcPts val="0"/>
              </a:spcAft>
              <a:buClr>
                <a:schemeClr val="dk2"/>
              </a:buClr>
              <a:buSzPts val="2100"/>
              <a:buNone/>
              <a:defRPr sz="2800" b="1">
                <a:solidFill>
                  <a:schemeClr val="dk2"/>
                </a:solidFill>
              </a:defRPr>
            </a:lvl2pPr>
            <a:lvl3pPr lvl="2">
              <a:lnSpc>
                <a:spcPct val="100000"/>
              </a:lnSpc>
              <a:spcBef>
                <a:spcPts val="0"/>
              </a:spcBef>
              <a:spcAft>
                <a:spcPts val="0"/>
              </a:spcAft>
              <a:buClr>
                <a:schemeClr val="dk2"/>
              </a:buClr>
              <a:buSzPts val="2100"/>
              <a:buNone/>
              <a:defRPr sz="2800" b="1">
                <a:solidFill>
                  <a:schemeClr val="dk2"/>
                </a:solidFill>
              </a:defRPr>
            </a:lvl3pPr>
            <a:lvl4pPr lvl="3">
              <a:lnSpc>
                <a:spcPct val="100000"/>
              </a:lnSpc>
              <a:spcBef>
                <a:spcPts val="0"/>
              </a:spcBef>
              <a:spcAft>
                <a:spcPts val="0"/>
              </a:spcAft>
              <a:buClr>
                <a:schemeClr val="dk2"/>
              </a:buClr>
              <a:buSzPts val="2100"/>
              <a:buNone/>
              <a:defRPr sz="2800" b="1">
                <a:solidFill>
                  <a:schemeClr val="dk2"/>
                </a:solidFill>
              </a:defRPr>
            </a:lvl4pPr>
            <a:lvl5pPr lvl="4">
              <a:lnSpc>
                <a:spcPct val="100000"/>
              </a:lnSpc>
              <a:spcBef>
                <a:spcPts val="0"/>
              </a:spcBef>
              <a:spcAft>
                <a:spcPts val="0"/>
              </a:spcAft>
              <a:buClr>
                <a:schemeClr val="dk2"/>
              </a:buClr>
              <a:buSzPts val="2100"/>
              <a:buNone/>
              <a:defRPr sz="2800" b="1">
                <a:solidFill>
                  <a:schemeClr val="dk2"/>
                </a:solidFill>
              </a:defRPr>
            </a:lvl5pPr>
            <a:lvl6pPr lvl="5">
              <a:lnSpc>
                <a:spcPct val="100000"/>
              </a:lnSpc>
              <a:spcBef>
                <a:spcPts val="0"/>
              </a:spcBef>
              <a:spcAft>
                <a:spcPts val="0"/>
              </a:spcAft>
              <a:buClr>
                <a:schemeClr val="dk2"/>
              </a:buClr>
              <a:buSzPts val="2100"/>
              <a:buNone/>
              <a:defRPr sz="2800" b="1">
                <a:solidFill>
                  <a:schemeClr val="dk2"/>
                </a:solidFill>
              </a:defRPr>
            </a:lvl6pPr>
            <a:lvl7pPr lvl="6">
              <a:lnSpc>
                <a:spcPct val="100000"/>
              </a:lnSpc>
              <a:spcBef>
                <a:spcPts val="0"/>
              </a:spcBef>
              <a:spcAft>
                <a:spcPts val="0"/>
              </a:spcAft>
              <a:buClr>
                <a:schemeClr val="dk2"/>
              </a:buClr>
              <a:buSzPts val="2100"/>
              <a:buNone/>
              <a:defRPr sz="2800" b="1">
                <a:solidFill>
                  <a:schemeClr val="dk2"/>
                </a:solidFill>
              </a:defRPr>
            </a:lvl7pPr>
            <a:lvl8pPr lvl="7">
              <a:lnSpc>
                <a:spcPct val="100000"/>
              </a:lnSpc>
              <a:spcBef>
                <a:spcPts val="0"/>
              </a:spcBef>
              <a:spcAft>
                <a:spcPts val="0"/>
              </a:spcAft>
              <a:buClr>
                <a:schemeClr val="dk2"/>
              </a:buClr>
              <a:buSzPts val="2100"/>
              <a:buNone/>
              <a:defRPr sz="2800" b="1">
                <a:solidFill>
                  <a:schemeClr val="dk2"/>
                </a:solidFill>
              </a:defRPr>
            </a:lvl8pPr>
            <a:lvl9pPr lvl="8">
              <a:lnSpc>
                <a:spcPct val="100000"/>
              </a:lnSpc>
              <a:spcBef>
                <a:spcPts val="0"/>
              </a:spcBef>
              <a:spcAft>
                <a:spcPts val="0"/>
              </a:spcAft>
              <a:buClr>
                <a:schemeClr val="dk2"/>
              </a:buClr>
              <a:buSzPts val="2100"/>
              <a:buNone/>
              <a:defRPr sz="2800" b="1">
                <a:solidFill>
                  <a:schemeClr val="dk2"/>
                </a:solidFill>
              </a:defRPr>
            </a:lvl9pPr>
          </a:lstStyle>
          <a:p>
            <a:endParaRPr/>
          </a:p>
        </p:txBody>
      </p:sp>
      <p:sp>
        <p:nvSpPr>
          <p:cNvPr id="48" name="Google Shape;48;p9"/>
          <p:cNvSpPr txBox="1">
            <a:spLocks noGrp="1"/>
          </p:cNvSpPr>
          <p:nvPr>
            <p:ph type="body" idx="2"/>
          </p:nvPr>
        </p:nvSpPr>
        <p:spPr>
          <a:xfrm>
            <a:off x="6312133" y="2795633"/>
            <a:ext cx="4625600" cy="31840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Clr>
                <a:schemeClr val="dk2"/>
              </a:buClr>
              <a:buSzPts val="1400"/>
              <a:buChar char="●"/>
              <a:defRPr sz="1867">
                <a:solidFill>
                  <a:schemeClr val="dk2"/>
                </a:solidFill>
              </a:defRPr>
            </a:lvl1pPr>
            <a:lvl2pPr marL="1219170" lvl="1" indent="-423323">
              <a:spcBef>
                <a:spcPts val="2133"/>
              </a:spcBef>
              <a:spcAft>
                <a:spcPts val="0"/>
              </a:spcAft>
              <a:buClr>
                <a:schemeClr val="dk2"/>
              </a:buClr>
              <a:buSzPts val="1400"/>
              <a:buChar char="○"/>
              <a:defRPr>
                <a:solidFill>
                  <a:schemeClr val="dk2"/>
                </a:solidFill>
              </a:defRPr>
            </a:lvl2pPr>
            <a:lvl3pPr marL="1828754" lvl="2" indent="-423323">
              <a:spcBef>
                <a:spcPts val="2133"/>
              </a:spcBef>
              <a:spcAft>
                <a:spcPts val="0"/>
              </a:spcAft>
              <a:buClr>
                <a:schemeClr val="dk2"/>
              </a:buClr>
              <a:buSzPts val="1400"/>
              <a:buChar char="■"/>
              <a:defRPr>
                <a:solidFill>
                  <a:schemeClr val="dk2"/>
                </a:solidFill>
              </a:defRPr>
            </a:lvl3pPr>
            <a:lvl4pPr marL="2438339" lvl="3" indent="-423323">
              <a:spcBef>
                <a:spcPts val="2133"/>
              </a:spcBef>
              <a:spcAft>
                <a:spcPts val="0"/>
              </a:spcAft>
              <a:buClr>
                <a:schemeClr val="dk2"/>
              </a:buClr>
              <a:buSzPts val="1400"/>
              <a:buChar char="●"/>
              <a:defRPr>
                <a:solidFill>
                  <a:schemeClr val="dk2"/>
                </a:solidFill>
              </a:defRPr>
            </a:lvl4pPr>
            <a:lvl5pPr marL="3047924" lvl="4" indent="-423323">
              <a:spcBef>
                <a:spcPts val="2133"/>
              </a:spcBef>
              <a:spcAft>
                <a:spcPts val="0"/>
              </a:spcAft>
              <a:buClr>
                <a:schemeClr val="dk2"/>
              </a:buClr>
              <a:buSzPts val="1400"/>
              <a:buChar char="○"/>
              <a:defRPr>
                <a:solidFill>
                  <a:schemeClr val="dk2"/>
                </a:solidFill>
              </a:defRPr>
            </a:lvl5pPr>
            <a:lvl6pPr marL="3657509" lvl="5" indent="-423323">
              <a:spcBef>
                <a:spcPts val="2133"/>
              </a:spcBef>
              <a:spcAft>
                <a:spcPts val="0"/>
              </a:spcAft>
              <a:buClr>
                <a:schemeClr val="dk2"/>
              </a:buClr>
              <a:buSzPts val="1400"/>
              <a:buChar char="■"/>
              <a:defRPr>
                <a:solidFill>
                  <a:schemeClr val="dk2"/>
                </a:solidFill>
              </a:defRPr>
            </a:lvl6pPr>
            <a:lvl7pPr marL="4267093" lvl="6" indent="-423323">
              <a:spcBef>
                <a:spcPts val="2133"/>
              </a:spcBef>
              <a:spcAft>
                <a:spcPts val="0"/>
              </a:spcAft>
              <a:buClr>
                <a:schemeClr val="dk2"/>
              </a:buClr>
              <a:buSzPts val="1400"/>
              <a:buChar char="●"/>
              <a:defRPr>
                <a:solidFill>
                  <a:schemeClr val="dk2"/>
                </a:solidFill>
              </a:defRPr>
            </a:lvl7pPr>
            <a:lvl8pPr marL="4876678" lvl="7" indent="-423323">
              <a:spcBef>
                <a:spcPts val="2133"/>
              </a:spcBef>
              <a:spcAft>
                <a:spcPts val="0"/>
              </a:spcAft>
              <a:buClr>
                <a:schemeClr val="dk2"/>
              </a:buClr>
              <a:buSzPts val="1400"/>
              <a:buChar char="○"/>
              <a:defRPr>
                <a:solidFill>
                  <a:schemeClr val="dk2"/>
                </a:solidFill>
              </a:defRPr>
            </a:lvl8pPr>
            <a:lvl9pPr marL="5486263" lvl="8" indent="-423323">
              <a:spcBef>
                <a:spcPts val="2133"/>
              </a:spcBef>
              <a:spcAft>
                <a:spcPts val="2133"/>
              </a:spcAft>
              <a:buClr>
                <a:schemeClr val="dk2"/>
              </a:buClr>
              <a:buSzPts val="1400"/>
              <a:buChar char="■"/>
              <a:defRPr>
                <a:solidFill>
                  <a:schemeClr val="dk2"/>
                </a:solidFill>
              </a:defRPr>
            </a:lvl9pPr>
          </a:lstStyle>
          <a:p>
            <a:endParaRPr/>
          </a:p>
        </p:txBody>
      </p:sp>
      <p:sp>
        <p:nvSpPr>
          <p:cNvPr id="49" name="Google Shape;49;p9"/>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Tree>
    <p:extLst>
      <p:ext uri="{BB962C8B-B14F-4D97-AF65-F5344CB8AC3E}">
        <p14:creationId xmlns:p14="http://schemas.microsoft.com/office/powerpoint/2010/main" val="11739307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6"/>
        </a:solidFill>
        <a:effectLst/>
      </p:bgPr>
    </p:bg>
    <p:spTree>
      <p:nvGrpSpPr>
        <p:cNvPr id="1" name="Shape 55"/>
        <p:cNvGrpSpPr/>
        <p:nvPr/>
      </p:nvGrpSpPr>
      <p:grpSpPr>
        <a:xfrm>
          <a:off x="0" y="0"/>
          <a:ext cx="0" cy="0"/>
          <a:chOff x="0" y="0"/>
          <a:chExt cx="0" cy="0"/>
        </a:xfrm>
      </p:grpSpPr>
      <p:sp>
        <p:nvSpPr>
          <p:cNvPr id="56" name="Google Shape;56;p11"/>
          <p:cNvSpPr txBox="1">
            <a:spLocks noGrp="1"/>
          </p:cNvSpPr>
          <p:nvPr>
            <p:ph type="title" hasCustomPrompt="1"/>
          </p:nvPr>
        </p:nvSpPr>
        <p:spPr>
          <a:xfrm>
            <a:off x="767900" y="2280100"/>
            <a:ext cx="7126800" cy="19144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57" name="Google Shape;57;p11"/>
          <p:cNvSpPr txBox="1">
            <a:spLocks noGrp="1"/>
          </p:cNvSpPr>
          <p:nvPr>
            <p:ph type="body" idx="1"/>
          </p:nvPr>
        </p:nvSpPr>
        <p:spPr>
          <a:xfrm>
            <a:off x="1480100" y="4101367"/>
            <a:ext cx="5702400" cy="10952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57189" algn="ctr">
              <a:spcBef>
                <a:spcPts val="2133"/>
              </a:spcBef>
              <a:spcAft>
                <a:spcPts val="0"/>
              </a:spcAft>
              <a:buSzPts val="1800"/>
              <a:buChar char="○"/>
              <a:defRPr sz="2400"/>
            </a:lvl2pPr>
            <a:lvl3pPr marL="1828754" lvl="2" indent="-457189" algn="ctr">
              <a:spcBef>
                <a:spcPts val="2133"/>
              </a:spcBef>
              <a:spcAft>
                <a:spcPts val="0"/>
              </a:spcAft>
              <a:buSzPts val="1800"/>
              <a:buChar char="■"/>
              <a:defRPr sz="2400"/>
            </a:lvl3pPr>
            <a:lvl4pPr marL="2438339" lvl="3" indent="-457189" algn="ctr">
              <a:spcBef>
                <a:spcPts val="2133"/>
              </a:spcBef>
              <a:spcAft>
                <a:spcPts val="0"/>
              </a:spcAft>
              <a:buSzPts val="1800"/>
              <a:buChar char="●"/>
              <a:defRPr sz="2400"/>
            </a:lvl4pPr>
            <a:lvl5pPr marL="3047924" lvl="4" indent="-457189" algn="ctr">
              <a:spcBef>
                <a:spcPts val="2133"/>
              </a:spcBef>
              <a:spcAft>
                <a:spcPts val="0"/>
              </a:spcAft>
              <a:buSzPts val="1800"/>
              <a:buChar char="○"/>
              <a:defRPr sz="2400"/>
            </a:lvl5pPr>
            <a:lvl6pPr marL="3657509" lvl="5" indent="-457189" algn="ctr">
              <a:spcBef>
                <a:spcPts val="2133"/>
              </a:spcBef>
              <a:spcAft>
                <a:spcPts val="0"/>
              </a:spcAft>
              <a:buSzPts val="1800"/>
              <a:buChar char="■"/>
              <a:defRPr sz="2400"/>
            </a:lvl6pPr>
            <a:lvl7pPr marL="4267093" lvl="6" indent="-457189" algn="ctr">
              <a:spcBef>
                <a:spcPts val="2133"/>
              </a:spcBef>
              <a:spcAft>
                <a:spcPts val="0"/>
              </a:spcAft>
              <a:buSzPts val="1800"/>
              <a:buChar char="●"/>
              <a:defRPr sz="2400"/>
            </a:lvl7pPr>
            <a:lvl8pPr marL="4876678" lvl="7" indent="-457189" algn="ctr">
              <a:spcBef>
                <a:spcPts val="2133"/>
              </a:spcBef>
              <a:spcAft>
                <a:spcPts val="0"/>
              </a:spcAft>
              <a:buSzPts val="1800"/>
              <a:buChar char="○"/>
              <a:defRPr sz="2400"/>
            </a:lvl8pPr>
            <a:lvl9pPr marL="5486263" lvl="8" indent="-457189" algn="ctr">
              <a:spcBef>
                <a:spcPts val="2133"/>
              </a:spcBef>
              <a:spcAft>
                <a:spcPts val="2133"/>
              </a:spcAft>
              <a:buSzPts val="1800"/>
              <a:buChar char="■"/>
              <a:defRPr sz="2400"/>
            </a:lvl9pPr>
          </a:lstStyle>
          <a:p>
            <a:endParaRPr/>
          </a:p>
        </p:txBody>
      </p:sp>
      <p:sp>
        <p:nvSpPr>
          <p:cNvPr id="58" name="Google Shape;58;p11"/>
          <p:cNvSpPr/>
          <p:nvPr/>
        </p:nvSpPr>
        <p:spPr>
          <a:xfrm flipH="1">
            <a:off x="6667722" y="1385647"/>
            <a:ext cx="6183847" cy="6267664"/>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11"/>
          <p:cNvSpPr/>
          <p:nvPr/>
        </p:nvSpPr>
        <p:spPr>
          <a:xfrm rot="-5581727">
            <a:off x="7050728" y="-864771"/>
            <a:ext cx="5187009" cy="5686867"/>
          </a:xfrm>
          <a:custGeom>
            <a:avLst/>
            <a:gdLst/>
            <a:ahLst/>
            <a:cxnLst/>
            <a:rect l="l" t="t" r="r" b="b"/>
            <a:pathLst>
              <a:path w="92905" h="101858" extrusionOk="0">
                <a:moveTo>
                  <a:pt x="89371" y="1"/>
                </a:moveTo>
                <a:cubicBezTo>
                  <a:pt x="88352" y="1"/>
                  <a:pt x="87320" y="555"/>
                  <a:pt x="86596" y="1943"/>
                </a:cubicBezTo>
                <a:cubicBezTo>
                  <a:pt x="84603" y="5762"/>
                  <a:pt x="81782" y="6093"/>
                  <a:pt x="78959" y="7256"/>
                </a:cubicBezTo>
                <a:cubicBezTo>
                  <a:pt x="76136" y="8419"/>
                  <a:pt x="75804" y="10079"/>
                  <a:pt x="75140" y="11420"/>
                </a:cubicBezTo>
                <a:cubicBezTo>
                  <a:pt x="74699" y="12309"/>
                  <a:pt x="73891" y="13184"/>
                  <a:pt x="72181" y="13184"/>
                </a:cubicBezTo>
                <a:cubicBezTo>
                  <a:pt x="71318" y="13184"/>
                  <a:pt x="70224" y="12961"/>
                  <a:pt x="68831" y="12404"/>
                </a:cubicBezTo>
                <a:cubicBezTo>
                  <a:pt x="67230" y="11763"/>
                  <a:pt x="65703" y="11419"/>
                  <a:pt x="64202" y="11419"/>
                </a:cubicBezTo>
                <a:cubicBezTo>
                  <a:pt x="61813" y="11419"/>
                  <a:pt x="59490" y="12292"/>
                  <a:pt x="57043" y="14230"/>
                </a:cubicBezTo>
                <a:cubicBezTo>
                  <a:pt x="53057" y="17384"/>
                  <a:pt x="56710" y="20871"/>
                  <a:pt x="51730" y="21203"/>
                </a:cubicBezTo>
                <a:cubicBezTo>
                  <a:pt x="46749" y="21536"/>
                  <a:pt x="45254" y="21868"/>
                  <a:pt x="45254" y="21868"/>
                </a:cubicBezTo>
                <a:cubicBezTo>
                  <a:pt x="39278" y="22365"/>
                  <a:pt x="41105" y="26848"/>
                  <a:pt x="41270" y="30169"/>
                </a:cubicBezTo>
                <a:cubicBezTo>
                  <a:pt x="41436" y="33489"/>
                  <a:pt x="35791" y="33323"/>
                  <a:pt x="33633" y="33988"/>
                </a:cubicBezTo>
                <a:cubicBezTo>
                  <a:pt x="31475" y="34652"/>
                  <a:pt x="32969" y="36644"/>
                  <a:pt x="31475" y="37142"/>
                </a:cubicBezTo>
                <a:cubicBezTo>
                  <a:pt x="29980" y="37640"/>
                  <a:pt x="28984" y="38304"/>
                  <a:pt x="27821" y="38969"/>
                </a:cubicBezTo>
                <a:cubicBezTo>
                  <a:pt x="26659" y="39633"/>
                  <a:pt x="23505" y="38969"/>
                  <a:pt x="21679" y="41542"/>
                </a:cubicBezTo>
                <a:cubicBezTo>
                  <a:pt x="19852" y="44115"/>
                  <a:pt x="21346" y="46605"/>
                  <a:pt x="22176" y="48017"/>
                </a:cubicBezTo>
                <a:cubicBezTo>
                  <a:pt x="22945" y="49323"/>
                  <a:pt x="26838" y="51125"/>
                  <a:pt x="24789" y="51125"/>
                </a:cubicBezTo>
                <a:cubicBezTo>
                  <a:pt x="24623" y="51125"/>
                  <a:pt x="24418" y="51113"/>
                  <a:pt x="24169" y="51088"/>
                </a:cubicBezTo>
                <a:cubicBezTo>
                  <a:pt x="24046" y="51076"/>
                  <a:pt x="23927" y="51070"/>
                  <a:pt x="23810" y="51070"/>
                </a:cubicBezTo>
                <a:cubicBezTo>
                  <a:pt x="20788" y="51070"/>
                  <a:pt x="20018" y="55073"/>
                  <a:pt x="20018" y="55073"/>
                </a:cubicBezTo>
                <a:cubicBezTo>
                  <a:pt x="19841" y="55029"/>
                  <a:pt x="19684" y="55008"/>
                  <a:pt x="19544" y="55008"/>
                </a:cubicBezTo>
                <a:cubicBezTo>
                  <a:pt x="18113" y="55008"/>
                  <a:pt x="18552" y="57183"/>
                  <a:pt x="18855" y="58394"/>
                </a:cubicBezTo>
                <a:cubicBezTo>
                  <a:pt x="19188" y="59721"/>
                  <a:pt x="16198" y="60385"/>
                  <a:pt x="12474" y="63208"/>
                </a:cubicBezTo>
                <a:cubicBezTo>
                  <a:pt x="8749" y="66031"/>
                  <a:pt x="10069" y="69105"/>
                  <a:pt x="11965" y="71309"/>
                </a:cubicBezTo>
                <a:cubicBezTo>
                  <a:pt x="13861" y="73514"/>
                  <a:pt x="8963" y="74967"/>
                  <a:pt x="4482" y="78702"/>
                </a:cubicBezTo>
                <a:cubicBezTo>
                  <a:pt x="1" y="82435"/>
                  <a:pt x="11716" y="93072"/>
                  <a:pt x="11716" y="93072"/>
                </a:cubicBezTo>
                <a:cubicBezTo>
                  <a:pt x="13421" y="100139"/>
                  <a:pt x="33124" y="101857"/>
                  <a:pt x="51890" y="101857"/>
                </a:cubicBezTo>
                <a:cubicBezTo>
                  <a:pt x="69664" y="101857"/>
                  <a:pt x="86596" y="100315"/>
                  <a:pt x="86596" y="100315"/>
                </a:cubicBezTo>
                <a:cubicBezTo>
                  <a:pt x="86596" y="100315"/>
                  <a:pt x="92905" y="6591"/>
                  <a:pt x="92905" y="3603"/>
                </a:cubicBezTo>
                <a:cubicBezTo>
                  <a:pt x="92905" y="1701"/>
                  <a:pt x="91156" y="1"/>
                  <a:pt x="8937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6734930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0"/>
        <p:cNvGrpSpPr/>
        <p:nvPr/>
      </p:nvGrpSpPr>
      <p:grpSpPr>
        <a:xfrm>
          <a:off x="0" y="0"/>
          <a:ext cx="0" cy="0"/>
          <a:chOff x="0" y="0"/>
          <a:chExt cx="0" cy="0"/>
        </a:xfrm>
      </p:grpSpPr>
    </p:spTree>
    <p:extLst>
      <p:ext uri="{BB962C8B-B14F-4D97-AF65-F5344CB8AC3E}">
        <p14:creationId xmlns:p14="http://schemas.microsoft.com/office/powerpoint/2010/main" val="32575265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accent4"/>
        </a:solidFill>
        <a:effectLst/>
      </p:bgPr>
    </p:bg>
    <p:spTree>
      <p:nvGrpSpPr>
        <p:cNvPr id="1" name="Shape 61"/>
        <p:cNvGrpSpPr/>
        <p:nvPr/>
      </p:nvGrpSpPr>
      <p:grpSpPr>
        <a:xfrm>
          <a:off x="0" y="0"/>
          <a:ext cx="0" cy="0"/>
          <a:chOff x="0" y="0"/>
          <a:chExt cx="0" cy="0"/>
        </a:xfrm>
      </p:grpSpPr>
      <p:sp>
        <p:nvSpPr>
          <p:cNvPr id="62" name="Google Shape;62;p13"/>
          <p:cNvSpPr/>
          <p:nvPr/>
        </p:nvSpPr>
        <p:spPr>
          <a:xfrm rot="142657" flipH="1">
            <a:off x="7848606" y="2281679"/>
            <a:ext cx="5369181" cy="5441957"/>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13"/>
          <p:cNvSpPr/>
          <p:nvPr/>
        </p:nvSpPr>
        <p:spPr>
          <a:xfrm rot="1223448">
            <a:off x="-3597095" y="-498717"/>
            <a:ext cx="6619731" cy="7248457"/>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13"/>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
        <p:nvSpPr>
          <p:cNvPr id="65" name="Google Shape;65;p13"/>
          <p:cNvSpPr txBox="1">
            <a:spLocks noGrp="1"/>
          </p:cNvSpPr>
          <p:nvPr>
            <p:ph type="title" idx="2"/>
          </p:nvPr>
        </p:nvSpPr>
        <p:spPr>
          <a:xfrm>
            <a:off x="1307400" y="3414067"/>
            <a:ext cx="3004400" cy="1116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000"/>
              <a:buNone/>
              <a:defRPr sz="2667">
                <a:solidFill>
                  <a:schemeClr val="dk2"/>
                </a:solidFill>
              </a:defRPr>
            </a:lvl1pPr>
            <a:lvl2pPr lvl="1" algn="ctr" rtl="0">
              <a:spcBef>
                <a:spcPts val="0"/>
              </a:spcBef>
              <a:spcAft>
                <a:spcPts val="0"/>
              </a:spcAft>
              <a:buClr>
                <a:schemeClr val="dk2"/>
              </a:buClr>
              <a:buSzPts val="4200"/>
              <a:buNone/>
              <a:defRPr sz="5600">
                <a:solidFill>
                  <a:schemeClr val="dk2"/>
                </a:solidFill>
              </a:defRPr>
            </a:lvl2pPr>
            <a:lvl3pPr lvl="2" algn="ctr" rtl="0">
              <a:spcBef>
                <a:spcPts val="0"/>
              </a:spcBef>
              <a:spcAft>
                <a:spcPts val="0"/>
              </a:spcAft>
              <a:buClr>
                <a:schemeClr val="dk2"/>
              </a:buClr>
              <a:buSzPts val="4200"/>
              <a:buNone/>
              <a:defRPr sz="5600">
                <a:solidFill>
                  <a:schemeClr val="dk2"/>
                </a:solidFill>
              </a:defRPr>
            </a:lvl3pPr>
            <a:lvl4pPr lvl="3" algn="ctr" rtl="0">
              <a:spcBef>
                <a:spcPts val="0"/>
              </a:spcBef>
              <a:spcAft>
                <a:spcPts val="0"/>
              </a:spcAft>
              <a:buClr>
                <a:schemeClr val="dk2"/>
              </a:buClr>
              <a:buSzPts val="4200"/>
              <a:buNone/>
              <a:defRPr sz="5600">
                <a:solidFill>
                  <a:schemeClr val="dk2"/>
                </a:solidFill>
              </a:defRPr>
            </a:lvl4pPr>
            <a:lvl5pPr lvl="4" algn="ctr" rtl="0">
              <a:spcBef>
                <a:spcPts val="0"/>
              </a:spcBef>
              <a:spcAft>
                <a:spcPts val="0"/>
              </a:spcAft>
              <a:buClr>
                <a:schemeClr val="dk2"/>
              </a:buClr>
              <a:buSzPts val="4200"/>
              <a:buNone/>
              <a:defRPr sz="5600">
                <a:solidFill>
                  <a:schemeClr val="dk2"/>
                </a:solidFill>
              </a:defRPr>
            </a:lvl5pPr>
            <a:lvl6pPr lvl="5" algn="ctr" rtl="0">
              <a:spcBef>
                <a:spcPts val="0"/>
              </a:spcBef>
              <a:spcAft>
                <a:spcPts val="0"/>
              </a:spcAft>
              <a:buClr>
                <a:schemeClr val="dk2"/>
              </a:buClr>
              <a:buSzPts val="4200"/>
              <a:buNone/>
              <a:defRPr sz="5600">
                <a:solidFill>
                  <a:schemeClr val="dk2"/>
                </a:solidFill>
              </a:defRPr>
            </a:lvl6pPr>
            <a:lvl7pPr lvl="6" algn="ctr" rtl="0">
              <a:spcBef>
                <a:spcPts val="0"/>
              </a:spcBef>
              <a:spcAft>
                <a:spcPts val="0"/>
              </a:spcAft>
              <a:buClr>
                <a:schemeClr val="dk2"/>
              </a:buClr>
              <a:buSzPts val="4200"/>
              <a:buNone/>
              <a:defRPr sz="5600">
                <a:solidFill>
                  <a:schemeClr val="dk2"/>
                </a:solidFill>
              </a:defRPr>
            </a:lvl7pPr>
            <a:lvl8pPr lvl="7" algn="ctr" rtl="0">
              <a:spcBef>
                <a:spcPts val="0"/>
              </a:spcBef>
              <a:spcAft>
                <a:spcPts val="0"/>
              </a:spcAft>
              <a:buClr>
                <a:schemeClr val="dk2"/>
              </a:buClr>
              <a:buSzPts val="4200"/>
              <a:buNone/>
              <a:defRPr sz="5600">
                <a:solidFill>
                  <a:schemeClr val="dk2"/>
                </a:solidFill>
              </a:defRPr>
            </a:lvl8pPr>
            <a:lvl9pPr lvl="8" algn="ctr" rtl="0">
              <a:spcBef>
                <a:spcPts val="0"/>
              </a:spcBef>
              <a:spcAft>
                <a:spcPts val="0"/>
              </a:spcAft>
              <a:buClr>
                <a:schemeClr val="dk2"/>
              </a:buClr>
              <a:buSzPts val="4200"/>
              <a:buNone/>
              <a:defRPr sz="5600">
                <a:solidFill>
                  <a:schemeClr val="dk2"/>
                </a:solidFill>
              </a:defRPr>
            </a:lvl9pPr>
          </a:lstStyle>
          <a:p>
            <a:endParaRPr/>
          </a:p>
        </p:txBody>
      </p:sp>
      <p:sp>
        <p:nvSpPr>
          <p:cNvPr id="66" name="Google Shape;66;p13"/>
          <p:cNvSpPr txBox="1">
            <a:spLocks noGrp="1"/>
          </p:cNvSpPr>
          <p:nvPr>
            <p:ph type="subTitle" idx="1"/>
          </p:nvPr>
        </p:nvSpPr>
        <p:spPr>
          <a:xfrm>
            <a:off x="1534800" y="4444267"/>
            <a:ext cx="2549600" cy="111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800">
                <a:solidFill>
                  <a:schemeClr val="dk2"/>
                </a:solidFill>
              </a:defRPr>
            </a:lvl2pPr>
            <a:lvl3pPr lvl="2" algn="ctr" rtl="0">
              <a:lnSpc>
                <a:spcPct val="100000"/>
              </a:lnSpc>
              <a:spcBef>
                <a:spcPts val="0"/>
              </a:spcBef>
              <a:spcAft>
                <a:spcPts val="0"/>
              </a:spcAft>
              <a:buClr>
                <a:schemeClr val="dk2"/>
              </a:buClr>
              <a:buSzPts val="2100"/>
              <a:buNone/>
              <a:defRPr sz="2800">
                <a:solidFill>
                  <a:schemeClr val="dk2"/>
                </a:solidFill>
              </a:defRPr>
            </a:lvl3pPr>
            <a:lvl4pPr lvl="3" algn="ctr" rtl="0">
              <a:lnSpc>
                <a:spcPct val="100000"/>
              </a:lnSpc>
              <a:spcBef>
                <a:spcPts val="0"/>
              </a:spcBef>
              <a:spcAft>
                <a:spcPts val="0"/>
              </a:spcAft>
              <a:buClr>
                <a:schemeClr val="dk2"/>
              </a:buClr>
              <a:buSzPts val="2100"/>
              <a:buNone/>
              <a:defRPr sz="2800">
                <a:solidFill>
                  <a:schemeClr val="dk2"/>
                </a:solidFill>
              </a:defRPr>
            </a:lvl4pPr>
            <a:lvl5pPr lvl="4" algn="ctr" rtl="0">
              <a:lnSpc>
                <a:spcPct val="100000"/>
              </a:lnSpc>
              <a:spcBef>
                <a:spcPts val="0"/>
              </a:spcBef>
              <a:spcAft>
                <a:spcPts val="0"/>
              </a:spcAft>
              <a:buClr>
                <a:schemeClr val="dk2"/>
              </a:buClr>
              <a:buSzPts val="2100"/>
              <a:buNone/>
              <a:defRPr sz="2800">
                <a:solidFill>
                  <a:schemeClr val="dk2"/>
                </a:solidFill>
              </a:defRPr>
            </a:lvl5pPr>
            <a:lvl6pPr lvl="5" algn="ctr" rtl="0">
              <a:lnSpc>
                <a:spcPct val="100000"/>
              </a:lnSpc>
              <a:spcBef>
                <a:spcPts val="0"/>
              </a:spcBef>
              <a:spcAft>
                <a:spcPts val="0"/>
              </a:spcAft>
              <a:buClr>
                <a:schemeClr val="dk2"/>
              </a:buClr>
              <a:buSzPts val="2100"/>
              <a:buNone/>
              <a:defRPr sz="2800">
                <a:solidFill>
                  <a:schemeClr val="dk2"/>
                </a:solidFill>
              </a:defRPr>
            </a:lvl6pPr>
            <a:lvl7pPr lvl="6" algn="ctr" rtl="0">
              <a:lnSpc>
                <a:spcPct val="100000"/>
              </a:lnSpc>
              <a:spcBef>
                <a:spcPts val="0"/>
              </a:spcBef>
              <a:spcAft>
                <a:spcPts val="0"/>
              </a:spcAft>
              <a:buClr>
                <a:schemeClr val="dk2"/>
              </a:buClr>
              <a:buSzPts val="2100"/>
              <a:buNone/>
              <a:defRPr sz="2800">
                <a:solidFill>
                  <a:schemeClr val="dk2"/>
                </a:solidFill>
              </a:defRPr>
            </a:lvl7pPr>
            <a:lvl8pPr lvl="7" algn="ctr" rtl="0">
              <a:lnSpc>
                <a:spcPct val="100000"/>
              </a:lnSpc>
              <a:spcBef>
                <a:spcPts val="0"/>
              </a:spcBef>
              <a:spcAft>
                <a:spcPts val="0"/>
              </a:spcAft>
              <a:buClr>
                <a:schemeClr val="dk2"/>
              </a:buClr>
              <a:buSzPts val="2100"/>
              <a:buNone/>
              <a:defRPr sz="2800">
                <a:solidFill>
                  <a:schemeClr val="dk2"/>
                </a:solidFill>
              </a:defRPr>
            </a:lvl8pPr>
            <a:lvl9pPr lvl="8" algn="ctr" rtl="0">
              <a:lnSpc>
                <a:spcPct val="100000"/>
              </a:lnSpc>
              <a:spcBef>
                <a:spcPts val="0"/>
              </a:spcBef>
              <a:spcAft>
                <a:spcPts val="0"/>
              </a:spcAft>
              <a:buClr>
                <a:schemeClr val="dk2"/>
              </a:buClr>
              <a:buSzPts val="2100"/>
              <a:buNone/>
              <a:defRPr sz="2800">
                <a:solidFill>
                  <a:schemeClr val="dk2"/>
                </a:solidFill>
              </a:defRPr>
            </a:lvl9pPr>
          </a:lstStyle>
          <a:p>
            <a:endParaRPr/>
          </a:p>
        </p:txBody>
      </p:sp>
      <p:sp>
        <p:nvSpPr>
          <p:cNvPr id="67" name="Google Shape;67;p13"/>
          <p:cNvSpPr txBox="1">
            <a:spLocks noGrp="1"/>
          </p:cNvSpPr>
          <p:nvPr>
            <p:ph type="title" idx="3"/>
          </p:nvPr>
        </p:nvSpPr>
        <p:spPr>
          <a:xfrm>
            <a:off x="4593800" y="3414067"/>
            <a:ext cx="3004400" cy="1116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000"/>
              <a:buNone/>
              <a:defRPr sz="2667">
                <a:solidFill>
                  <a:schemeClr val="dk2"/>
                </a:solidFill>
              </a:defRPr>
            </a:lvl1pPr>
            <a:lvl2pPr lvl="1" algn="ctr" rtl="0">
              <a:spcBef>
                <a:spcPts val="0"/>
              </a:spcBef>
              <a:spcAft>
                <a:spcPts val="0"/>
              </a:spcAft>
              <a:buClr>
                <a:schemeClr val="dk2"/>
              </a:buClr>
              <a:buSzPts val="4200"/>
              <a:buNone/>
              <a:defRPr sz="5600">
                <a:solidFill>
                  <a:schemeClr val="dk2"/>
                </a:solidFill>
              </a:defRPr>
            </a:lvl2pPr>
            <a:lvl3pPr lvl="2" algn="ctr" rtl="0">
              <a:spcBef>
                <a:spcPts val="0"/>
              </a:spcBef>
              <a:spcAft>
                <a:spcPts val="0"/>
              </a:spcAft>
              <a:buClr>
                <a:schemeClr val="dk2"/>
              </a:buClr>
              <a:buSzPts val="4200"/>
              <a:buNone/>
              <a:defRPr sz="5600">
                <a:solidFill>
                  <a:schemeClr val="dk2"/>
                </a:solidFill>
              </a:defRPr>
            </a:lvl3pPr>
            <a:lvl4pPr lvl="3" algn="ctr" rtl="0">
              <a:spcBef>
                <a:spcPts val="0"/>
              </a:spcBef>
              <a:spcAft>
                <a:spcPts val="0"/>
              </a:spcAft>
              <a:buClr>
                <a:schemeClr val="dk2"/>
              </a:buClr>
              <a:buSzPts val="4200"/>
              <a:buNone/>
              <a:defRPr sz="5600">
                <a:solidFill>
                  <a:schemeClr val="dk2"/>
                </a:solidFill>
              </a:defRPr>
            </a:lvl4pPr>
            <a:lvl5pPr lvl="4" algn="ctr" rtl="0">
              <a:spcBef>
                <a:spcPts val="0"/>
              </a:spcBef>
              <a:spcAft>
                <a:spcPts val="0"/>
              </a:spcAft>
              <a:buClr>
                <a:schemeClr val="dk2"/>
              </a:buClr>
              <a:buSzPts val="4200"/>
              <a:buNone/>
              <a:defRPr sz="5600">
                <a:solidFill>
                  <a:schemeClr val="dk2"/>
                </a:solidFill>
              </a:defRPr>
            </a:lvl5pPr>
            <a:lvl6pPr lvl="5" algn="ctr" rtl="0">
              <a:spcBef>
                <a:spcPts val="0"/>
              </a:spcBef>
              <a:spcAft>
                <a:spcPts val="0"/>
              </a:spcAft>
              <a:buClr>
                <a:schemeClr val="dk2"/>
              </a:buClr>
              <a:buSzPts val="4200"/>
              <a:buNone/>
              <a:defRPr sz="5600">
                <a:solidFill>
                  <a:schemeClr val="dk2"/>
                </a:solidFill>
              </a:defRPr>
            </a:lvl6pPr>
            <a:lvl7pPr lvl="6" algn="ctr" rtl="0">
              <a:spcBef>
                <a:spcPts val="0"/>
              </a:spcBef>
              <a:spcAft>
                <a:spcPts val="0"/>
              </a:spcAft>
              <a:buClr>
                <a:schemeClr val="dk2"/>
              </a:buClr>
              <a:buSzPts val="4200"/>
              <a:buNone/>
              <a:defRPr sz="5600">
                <a:solidFill>
                  <a:schemeClr val="dk2"/>
                </a:solidFill>
              </a:defRPr>
            </a:lvl7pPr>
            <a:lvl8pPr lvl="7" algn="ctr" rtl="0">
              <a:spcBef>
                <a:spcPts val="0"/>
              </a:spcBef>
              <a:spcAft>
                <a:spcPts val="0"/>
              </a:spcAft>
              <a:buClr>
                <a:schemeClr val="dk2"/>
              </a:buClr>
              <a:buSzPts val="4200"/>
              <a:buNone/>
              <a:defRPr sz="5600">
                <a:solidFill>
                  <a:schemeClr val="dk2"/>
                </a:solidFill>
              </a:defRPr>
            </a:lvl8pPr>
            <a:lvl9pPr lvl="8" algn="ctr" rtl="0">
              <a:spcBef>
                <a:spcPts val="0"/>
              </a:spcBef>
              <a:spcAft>
                <a:spcPts val="0"/>
              </a:spcAft>
              <a:buClr>
                <a:schemeClr val="dk2"/>
              </a:buClr>
              <a:buSzPts val="4200"/>
              <a:buNone/>
              <a:defRPr sz="5600">
                <a:solidFill>
                  <a:schemeClr val="dk2"/>
                </a:solidFill>
              </a:defRPr>
            </a:lvl9pPr>
          </a:lstStyle>
          <a:p>
            <a:endParaRPr/>
          </a:p>
        </p:txBody>
      </p:sp>
      <p:sp>
        <p:nvSpPr>
          <p:cNvPr id="68" name="Google Shape;68;p13"/>
          <p:cNvSpPr txBox="1">
            <a:spLocks noGrp="1"/>
          </p:cNvSpPr>
          <p:nvPr>
            <p:ph type="subTitle" idx="4"/>
          </p:nvPr>
        </p:nvSpPr>
        <p:spPr>
          <a:xfrm>
            <a:off x="4821200" y="4444267"/>
            <a:ext cx="2549600" cy="111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800">
                <a:solidFill>
                  <a:schemeClr val="dk2"/>
                </a:solidFill>
              </a:defRPr>
            </a:lvl2pPr>
            <a:lvl3pPr lvl="2" algn="ctr" rtl="0">
              <a:lnSpc>
                <a:spcPct val="100000"/>
              </a:lnSpc>
              <a:spcBef>
                <a:spcPts val="0"/>
              </a:spcBef>
              <a:spcAft>
                <a:spcPts val="0"/>
              </a:spcAft>
              <a:buClr>
                <a:schemeClr val="dk2"/>
              </a:buClr>
              <a:buSzPts val="2100"/>
              <a:buNone/>
              <a:defRPr sz="2800">
                <a:solidFill>
                  <a:schemeClr val="dk2"/>
                </a:solidFill>
              </a:defRPr>
            </a:lvl3pPr>
            <a:lvl4pPr lvl="3" algn="ctr" rtl="0">
              <a:lnSpc>
                <a:spcPct val="100000"/>
              </a:lnSpc>
              <a:spcBef>
                <a:spcPts val="0"/>
              </a:spcBef>
              <a:spcAft>
                <a:spcPts val="0"/>
              </a:spcAft>
              <a:buClr>
                <a:schemeClr val="dk2"/>
              </a:buClr>
              <a:buSzPts val="2100"/>
              <a:buNone/>
              <a:defRPr sz="2800">
                <a:solidFill>
                  <a:schemeClr val="dk2"/>
                </a:solidFill>
              </a:defRPr>
            </a:lvl4pPr>
            <a:lvl5pPr lvl="4" algn="ctr" rtl="0">
              <a:lnSpc>
                <a:spcPct val="100000"/>
              </a:lnSpc>
              <a:spcBef>
                <a:spcPts val="0"/>
              </a:spcBef>
              <a:spcAft>
                <a:spcPts val="0"/>
              </a:spcAft>
              <a:buClr>
                <a:schemeClr val="dk2"/>
              </a:buClr>
              <a:buSzPts val="2100"/>
              <a:buNone/>
              <a:defRPr sz="2800">
                <a:solidFill>
                  <a:schemeClr val="dk2"/>
                </a:solidFill>
              </a:defRPr>
            </a:lvl5pPr>
            <a:lvl6pPr lvl="5" algn="ctr" rtl="0">
              <a:lnSpc>
                <a:spcPct val="100000"/>
              </a:lnSpc>
              <a:spcBef>
                <a:spcPts val="0"/>
              </a:spcBef>
              <a:spcAft>
                <a:spcPts val="0"/>
              </a:spcAft>
              <a:buClr>
                <a:schemeClr val="dk2"/>
              </a:buClr>
              <a:buSzPts val="2100"/>
              <a:buNone/>
              <a:defRPr sz="2800">
                <a:solidFill>
                  <a:schemeClr val="dk2"/>
                </a:solidFill>
              </a:defRPr>
            </a:lvl6pPr>
            <a:lvl7pPr lvl="6" algn="ctr" rtl="0">
              <a:lnSpc>
                <a:spcPct val="100000"/>
              </a:lnSpc>
              <a:spcBef>
                <a:spcPts val="0"/>
              </a:spcBef>
              <a:spcAft>
                <a:spcPts val="0"/>
              </a:spcAft>
              <a:buClr>
                <a:schemeClr val="dk2"/>
              </a:buClr>
              <a:buSzPts val="2100"/>
              <a:buNone/>
              <a:defRPr sz="2800">
                <a:solidFill>
                  <a:schemeClr val="dk2"/>
                </a:solidFill>
              </a:defRPr>
            </a:lvl7pPr>
            <a:lvl8pPr lvl="7" algn="ctr" rtl="0">
              <a:lnSpc>
                <a:spcPct val="100000"/>
              </a:lnSpc>
              <a:spcBef>
                <a:spcPts val="0"/>
              </a:spcBef>
              <a:spcAft>
                <a:spcPts val="0"/>
              </a:spcAft>
              <a:buClr>
                <a:schemeClr val="dk2"/>
              </a:buClr>
              <a:buSzPts val="2100"/>
              <a:buNone/>
              <a:defRPr sz="2800">
                <a:solidFill>
                  <a:schemeClr val="dk2"/>
                </a:solidFill>
              </a:defRPr>
            </a:lvl8pPr>
            <a:lvl9pPr lvl="8" algn="ctr" rtl="0">
              <a:lnSpc>
                <a:spcPct val="100000"/>
              </a:lnSpc>
              <a:spcBef>
                <a:spcPts val="0"/>
              </a:spcBef>
              <a:spcAft>
                <a:spcPts val="0"/>
              </a:spcAft>
              <a:buClr>
                <a:schemeClr val="dk2"/>
              </a:buClr>
              <a:buSzPts val="2100"/>
              <a:buNone/>
              <a:defRPr sz="2800">
                <a:solidFill>
                  <a:schemeClr val="dk2"/>
                </a:solidFill>
              </a:defRPr>
            </a:lvl9pPr>
          </a:lstStyle>
          <a:p>
            <a:endParaRPr/>
          </a:p>
        </p:txBody>
      </p:sp>
      <p:sp>
        <p:nvSpPr>
          <p:cNvPr id="69" name="Google Shape;69;p13"/>
          <p:cNvSpPr txBox="1">
            <a:spLocks noGrp="1"/>
          </p:cNvSpPr>
          <p:nvPr>
            <p:ph type="title" idx="5"/>
          </p:nvPr>
        </p:nvSpPr>
        <p:spPr>
          <a:xfrm>
            <a:off x="7880200" y="3414067"/>
            <a:ext cx="3004400" cy="1116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000"/>
              <a:buNone/>
              <a:defRPr sz="2667">
                <a:solidFill>
                  <a:schemeClr val="dk2"/>
                </a:solidFill>
              </a:defRPr>
            </a:lvl1pPr>
            <a:lvl2pPr lvl="1" algn="ctr" rtl="0">
              <a:spcBef>
                <a:spcPts val="0"/>
              </a:spcBef>
              <a:spcAft>
                <a:spcPts val="0"/>
              </a:spcAft>
              <a:buClr>
                <a:schemeClr val="dk2"/>
              </a:buClr>
              <a:buSzPts val="4200"/>
              <a:buNone/>
              <a:defRPr sz="5600">
                <a:solidFill>
                  <a:schemeClr val="dk2"/>
                </a:solidFill>
              </a:defRPr>
            </a:lvl2pPr>
            <a:lvl3pPr lvl="2" algn="ctr" rtl="0">
              <a:spcBef>
                <a:spcPts val="0"/>
              </a:spcBef>
              <a:spcAft>
                <a:spcPts val="0"/>
              </a:spcAft>
              <a:buClr>
                <a:schemeClr val="dk2"/>
              </a:buClr>
              <a:buSzPts val="4200"/>
              <a:buNone/>
              <a:defRPr sz="5600">
                <a:solidFill>
                  <a:schemeClr val="dk2"/>
                </a:solidFill>
              </a:defRPr>
            </a:lvl3pPr>
            <a:lvl4pPr lvl="3" algn="ctr" rtl="0">
              <a:spcBef>
                <a:spcPts val="0"/>
              </a:spcBef>
              <a:spcAft>
                <a:spcPts val="0"/>
              </a:spcAft>
              <a:buClr>
                <a:schemeClr val="dk2"/>
              </a:buClr>
              <a:buSzPts val="4200"/>
              <a:buNone/>
              <a:defRPr sz="5600">
                <a:solidFill>
                  <a:schemeClr val="dk2"/>
                </a:solidFill>
              </a:defRPr>
            </a:lvl4pPr>
            <a:lvl5pPr lvl="4" algn="ctr" rtl="0">
              <a:spcBef>
                <a:spcPts val="0"/>
              </a:spcBef>
              <a:spcAft>
                <a:spcPts val="0"/>
              </a:spcAft>
              <a:buClr>
                <a:schemeClr val="dk2"/>
              </a:buClr>
              <a:buSzPts val="4200"/>
              <a:buNone/>
              <a:defRPr sz="5600">
                <a:solidFill>
                  <a:schemeClr val="dk2"/>
                </a:solidFill>
              </a:defRPr>
            </a:lvl5pPr>
            <a:lvl6pPr lvl="5" algn="ctr" rtl="0">
              <a:spcBef>
                <a:spcPts val="0"/>
              </a:spcBef>
              <a:spcAft>
                <a:spcPts val="0"/>
              </a:spcAft>
              <a:buClr>
                <a:schemeClr val="dk2"/>
              </a:buClr>
              <a:buSzPts val="4200"/>
              <a:buNone/>
              <a:defRPr sz="5600">
                <a:solidFill>
                  <a:schemeClr val="dk2"/>
                </a:solidFill>
              </a:defRPr>
            </a:lvl6pPr>
            <a:lvl7pPr lvl="6" algn="ctr" rtl="0">
              <a:spcBef>
                <a:spcPts val="0"/>
              </a:spcBef>
              <a:spcAft>
                <a:spcPts val="0"/>
              </a:spcAft>
              <a:buClr>
                <a:schemeClr val="dk2"/>
              </a:buClr>
              <a:buSzPts val="4200"/>
              <a:buNone/>
              <a:defRPr sz="5600">
                <a:solidFill>
                  <a:schemeClr val="dk2"/>
                </a:solidFill>
              </a:defRPr>
            </a:lvl7pPr>
            <a:lvl8pPr lvl="7" algn="ctr" rtl="0">
              <a:spcBef>
                <a:spcPts val="0"/>
              </a:spcBef>
              <a:spcAft>
                <a:spcPts val="0"/>
              </a:spcAft>
              <a:buClr>
                <a:schemeClr val="dk2"/>
              </a:buClr>
              <a:buSzPts val="4200"/>
              <a:buNone/>
              <a:defRPr sz="5600">
                <a:solidFill>
                  <a:schemeClr val="dk2"/>
                </a:solidFill>
              </a:defRPr>
            </a:lvl8pPr>
            <a:lvl9pPr lvl="8" algn="ctr" rtl="0">
              <a:spcBef>
                <a:spcPts val="0"/>
              </a:spcBef>
              <a:spcAft>
                <a:spcPts val="0"/>
              </a:spcAft>
              <a:buClr>
                <a:schemeClr val="dk2"/>
              </a:buClr>
              <a:buSzPts val="4200"/>
              <a:buNone/>
              <a:defRPr sz="5600">
                <a:solidFill>
                  <a:schemeClr val="dk2"/>
                </a:solidFill>
              </a:defRPr>
            </a:lvl9pPr>
          </a:lstStyle>
          <a:p>
            <a:endParaRPr/>
          </a:p>
        </p:txBody>
      </p:sp>
      <p:sp>
        <p:nvSpPr>
          <p:cNvPr id="70" name="Google Shape;70;p13"/>
          <p:cNvSpPr txBox="1">
            <a:spLocks noGrp="1"/>
          </p:cNvSpPr>
          <p:nvPr>
            <p:ph type="subTitle" idx="6"/>
          </p:nvPr>
        </p:nvSpPr>
        <p:spPr>
          <a:xfrm>
            <a:off x="8107600" y="4444267"/>
            <a:ext cx="2549600" cy="111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800">
                <a:solidFill>
                  <a:schemeClr val="dk2"/>
                </a:solidFill>
              </a:defRPr>
            </a:lvl2pPr>
            <a:lvl3pPr lvl="2" algn="ctr" rtl="0">
              <a:lnSpc>
                <a:spcPct val="100000"/>
              </a:lnSpc>
              <a:spcBef>
                <a:spcPts val="0"/>
              </a:spcBef>
              <a:spcAft>
                <a:spcPts val="0"/>
              </a:spcAft>
              <a:buClr>
                <a:schemeClr val="dk2"/>
              </a:buClr>
              <a:buSzPts val="2100"/>
              <a:buNone/>
              <a:defRPr sz="2800">
                <a:solidFill>
                  <a:schemeClr val="dk2"/>
                </a:solidFill>
              </a:defRPr>
            </a:lvl3pPr>
            <a:lvl4pPr lvl="3" algn="ctr" rtl="0">
              <a:lnSpc>
                <a:spcPct val="100000"/>
              </a:lnSpc>
              <a:spcBef>
                <a:spcPts val="0"/>
              </a:spcBef>
              <a:spcAft>
                <a:spcPts val="0"/>
              </a:spcAft>
              <a:buClr>
                <a:schemeClr val="dk2"/>
              </a:buClr>
              <a:buSzPts val="2100"/>
              <a:buNone/>
              <a:defRPr sz="2800">
                <a:solidFill>
                  <a:schemeClr val="dk2"/>
                </a:solidFill>
              </a:defRPr>
            </a:lvl4pPr>
            <a:lvl5pPr lvl="4" algn="ctr" rtl="0">
              <a:lnSpc>
                <a:spcPct val="100000"/>
              </a:lnSpc>
              <a:spcBef>
                <a:spcPts val="0"/>
              </a:spcBef>
              <a:spcAft>
                <a:spcPts val="0"/>
              </a:spcAft>
              <a:buClr>
                <a:schemeClr val="dk2"/>
              </a:buClr>
              <a:buSzPts val="2100"/>
              <a:buNone/>
              <a:defRPr sz="2800">
                <a:solidFill>
                  <a:schemeClr val="dk2"/>
                </a:solidFill>
              </a:defRPr>
            </a:lvl5pPr>
            <a:lvl6pPr lvl="5" algn="ctr" rtl="0">
              <a:lnSpc>
                <a:spcPct val="100000"/>
              </a:lnSpc>
              <a:spcBef>
                <a:spcPts val="0"/>
              </a:spcBef>
              <a:spcAft>
                <a:spcPts val="0"/>
              </a:spcAft>
              <a:buClr>
                <a:schemeClr val="dk2"/>
              </a:buClr>
              <a:buSzPts val="2100"/>
              <a:buNone/>
              <a:defRPr sz="2800">
                <a:solidFill>
                  <a:schemeClr val="dk2"/>
                </a:solidFill>
              </a:defRPr>
            </a:lvl6pPr>
            <a:lvl7pPr lvl="6" algn="ctr" rtl="0">
              <a:lnSpc>
                <a:spcPct val="100000"/>
              </a:lnSpc>
              <a:spcBef>
                <a:spcPts val="0"/>
              </a:spcBef>
              <a:spcAft>
                <a:spcPts val="0"/>
              </a:spcAft>
              <a:buClr>
                <a:schemeClr val="dk2"/>
              </a:buClr>
              <a:buSzPts val="2100"/>
              <a:buNone/>
              <a:defRPr sz="2800">
                <a:solidFill>
                  <a:schemeClr val="dk2"/>
                </a:solidFill>
              </a:defRPr>
            </a:lvl7pPr>
            <a:lvl8pPr lvl="7" algn="ctr" rtl="0">
              <a:lnSpc>
                <a:spcPct val="100000"/>
              </a:lnSpc>
              <a:spcBef>
                <a:spcPts val="0"/>
              </a:spcBef>
              <a:spcAft>
                <a:spcPts val="0"/>
              </a:spcAft>
              <a:buClr>
                <a:schemeClr val="dk2"/>
              </a:buClr>
              <a:buSzPts val="2100"/>
              <a:buNone/>
              <a:defRPr sz="2800">
                <a:solidFill>
                  <a:schemeClr val="dk2"/>
                </a:solidFill>
              </a:defRPr>
            </a:lvl8pPr>
            <a:lvl9pPr lvl="8" algn="ctr" rtl="0">
              <a:lnSpc>
                <a:spcPct val="100000"/>
              </a:lnSpc>
              <a:spcBef>
                <a:spcPts val="0"/>
              </a:spcBef>
              <a:spcAft>
                <a:spcPts val="0"/>
              </a:spcAft>
              <a:buClr>
                <a:schemeClr val="dk2"/>
              </a:buClr>
              <a:buSzPts val="2100"/>
              <a:buNone/>
              <a:defRPr sz="2800">
                <a:solidFill>
                  <a:schemeClr val="dk2"/>
                </a:solidFill>
              </a:defRPr>
            </a:lvl9pPr>
          </a:lstStyle>
          <a:p>
            <a:endParaRPr/>
          </a:p>
        </p:txBody>
      </p:sp>
      <p:sp>
        <p:nvSpPr>
          <p:cNvPr id="71" name="Google Shape;71;p13"/>
          <p:cNvSpPr txBox="1">
            <a:spLocks noGrp="1"/>
          </p:cNvSpPr>
          <p:nvPr>
            <p:ph type="title" idx="7" hasCustomPrompt="1"/>
          </p:nvPr>
        </p:nvSpPr>
        <p:spPr>
          <a:xfrm>
            <a:off x="1617800" y="2570467"/>
            <a:ext cx="2383600" cy="960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6"/>
              </a:buClr>
              <a:buSzPts val="4800"/>
              <a:buNone/>
              <a:defRPr sz="6400">
                <a:solidFill>
                  <a:schemeClr val="accent6"/>
                </a:solidFill>
              </a:defRPr>
            </a:lvl1pPr>
            <a:lvl2pPr lvl="1" algn="ctr" rtl="0">
              <a:spcBef>
                <a:spcPts val="0"/>
              </a:spcBef>
              <a:spcAft>
                <a:spcPts val="0"/>
              </a:spcAft>
              <a:buClr>
                <a:schemeClr val="accent6"/>
              </a:buClr>
              <a:buSzPts val="4800"/>
              <a:buNone/>
              <a:defRPr sz="6400">
                <a:solidFill>
                  <a:schemeClr val="accent6"/>
                </a:solidFill>
              </a:defRPr>
            </a:lvl2pPr>
            <a:lvl3pPr lvl="2" algn="ctr" rtl="0">
              <a:spcBef>
                <a:spcPts val="0"/>
              </a:spcBef>
              <a:spcAft>
                <a:spcPts val="0"/>
              </a:spcAft>
              <a:buClr>
                <a:schemeClr val="accent6"/>
              </a:buClr>
              <a:buSzPts val="4800"/>
              <a:buNone/>
              <a:defRPr sz="6400">
                <a:solidFill>
                  <a:schemeClr val="accent6"/>
                </a:solidFill>
              </a:defRPr>
            </a:lvl3pPr>
            <a:lvl4pPr lvl="3" algn="ctr" rtl="0">
              <a:spcBef>
                <a:spcPts val="0"/>
              </a:spcBef>
              <a:spcAft>
                <a:spcPts val="0"/>
              </a:spcAft>
              <a:buClr>
                <a:schemeClr val="accent6"/>
              </a:buClr>
              <a:buSzPts val="4800"/>
              <a:buNone/>
              <a:defRPr sz="6400">
                <a:solidFill>
                  <a:schemeClr val="accent6"/>
                </a:solidFill>
              </a:defRPr>
            </a:lvl4pPr>
            <a:lvl5pPr lvl="4" algn="ctr" rtl="0">
              <a:spcBef>
                <a:spcPts val="0"/>
              </a:spcBef>
              <a:spcAft>
                <a:spcPts val="0"/>
              </a:spcAft>
              <a:buClr>
                <a:schemeClr val="accent6"/>
              </a:buClr>
              <a:buSzPts val="4800"/>
              <a:buNone/>
              <a:defRPr sz="6400">
                <a:solidFill>
                  <a:schemeClr val="accent6"/>
                </a:solidFill>
              </a:defRPr>
            </a:lvl5pPr>
            <a:lvl6pPr lvl="5" algn="ctr" rtl="0">
              <a:spcBef>
                <a:spcPts val="0"/>
              </a:spcBef>
              <a:spcAft>
                <a:spcPts val="0"/>
              </a:spcAft>
              <a:buClr>
                <a:schemeClr val="accent6"/>
              </a:buClr>
              <a:buSzPts val="4800"/>
              <a:buNone/>
              <a:defRPr sz="6400">
                <a:solidFill>
                  <a:schemeClr val="accent6"/>
                </a:solidFill>
              </a:defRPr>
            </a:lvl6pPr>
            <a:lvl7pPr lvl="6" algn="ctr" rtl="0">
              <a:spcBef>
                <a:spcPts val="0"/>
              </a:spcBef>
              <a:spcAft>
                <a:spcPts val="0"/>
              </a:spcAft>
              <a:buClr>
                <a:schemeClr val="accent6"/>
              </a:buClr>
              <a:buSzPts val="4800"/>
              <a:buNone/>
              <a:defRPr sz="6400">
                <a:solidFill>
                  <a:schemeClr val="accent6"/>
                </a:solidFill>
              </a:defRPr>
            </a:lvl7pPr>
            <a:lvl8pPr lvl="7" algn="ctr" rtl="0">
              <a:spcBef>
                <a:spcPts val="0"/>
              </a:spcBef>
              <a:spcAft>
                <a:spcPts val="0"/>
              </a:spcAft>
              <a:buClr>
                <a:schemeClr val="accent6"/>
              </a:buClr>
              <a:buSzPts val="4800"/>
              <a:buNone/>
              <a:defRPr sz="6400">
                <a:solidFill>
                  <a:schemeClr val="accent6"/>
                </a:solidFill>
              </a:defRPr>
            </a:lvl8pPr>
            <a:lvl9pPr lvl="8" algn="ctr" rtl="0">
              <a:spcBef>
                <a:spcPts val="0"/>
              </a:spcBef>
              <a:spcAft>
                <a:spcPts val="0"/>
              </a:spcAft>
              <a:buClr>
                <a:schemeClr val="accent6"/>
              </a:buClr>
              <a:buSzPts val="4800"/>
              <a:buNone/>
              <a:defRPr sz="6400">
                <a:solidFill>
                  <a:schemeClr val="accent6"/>
                </a:solidFill>
              </a:defRPr>
            </a:lvl9pPr>
          </a:lstStyle>
          <a:p>
            <a:r>
              <a:t>xx%</a:t>
            </a:r>
          </a:p>
        </p:txBody>
      </p:sp>
      <p:sp>
        <p:nvSpPr>
          <p:cNvPr id="72" name="Google Shape;72;p13"/>
          <p:cNvSpPr txBox="1">
            <a:spLocks noGrp="1"/>
          </p:cNvSpPr>
          <p:nvPr>
            <p:ph type="title" idx="8" hasCustomPrompt="1"/>
          </p:nvPr>
        </p:nvSpPr>
        <p:spPr>
          <a:xfrm>
            <a:off x="4904200" y="2570467"/>
            <a:ext cx="2383600" cy="960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6"/>
              </a:buClr>
              <a:buSzPts val="4800"/>
              <a:buNone/>
              <a:defRPr sz="6400">
                <a:solidFill>
                  <a:schemeClr val="accent6"/>
                </a:solidFill>
              </a:defRPr>
            </a:lvl1pPr>
            <a:lvl2pPr lvl="1" algn="ctr" rtl="0">
              <a:spcBef>
                <a:spcPts val="0"/>
              </a:spcBef>
              <a:spcAft>
                <a:spcPts val="0"/>
              </a:spcAft>
              <a:buClr>
                <a:schemeClr val="accent6"/>
              </a:buClr>
              <a:buSzPts val="4800"/>
              <a:buNone/>
              <a:defRPr sz="6400">
                <a:solidFill>
                  <a:schemeClr val="accent6"/>
                </a:solidFill>
              </a:defRPr>
            </a:lvl2pPr>
            <a:lvl3pPr lvl="2" algn="ctr" rtl="0">
              <a:spcBef>
                <a:spcPts val="0"/>
              </a:spcBef>
              <a:spcAft>
                <a:spcPts val="0"/>
              </a:spcAft>
              <a:buClr>
                <a:schemeClr val="accent6"/>
              </a:buClr>
              <a:buSzPts val="4800"/>
              <a:buNone/>
              <a:defRPr sz="6400">
                <a:solidFill>
                  <a:schemeClr val="accent6"/>
                </a:solidFill>
              </a:defRPr>
            </a:lvl3pPr>
            <a:lvl4pPr lvl="3" algn="ctr" rtl="0">
              <a:spcBef>
                <a:spcPts val="0"/>
              </a:spcBef>
              <a:spcAft>
                <a:spcPts val="0"/>
              </a:spcAft>
              <a:buClr>
                <a:schemeClr val="accent6"/>
              </a:buClr>
              <a:buSzPts val="4800"/>
              <a:buNone/>
              <a:defRPr sz="6400">
                <a:solidFill>
                  <a:schemeClr val="accent6"/>
                </a:solidFill>
              </a:defRPr>
            </a:lvl4pPr>
            <a:lvl5pPr lvl="4" algn="ctr" rtl="0">
              <a:spcBef>
                <a:spcPts val="0"/>
              </a:spcBef>
              <a:spcAft>
                <a:spcPts val="0"/>
              </a:spcAft>
              <a:buClr>
                <a:schemeClr val="accent6"/>
              </a:buClr>
              <a:buSzPts val="4800"/>
              <a:buNone/>
              <a:defRPr sz="6400">
                <a:solidFill>
                  <a:schemeClr val="accent6"/>
                </a:solidFill>
              </a:defRPr>
            </a:lvl5pPr>
            <a:lvl6pPr lvl="5" algn="ctr" rtl="0">
              <a:spcBef>
                <a:spcPts val="0"/>
              </a:spcBef>
              <a:spcAft>
                <a:spcPts val="0"/>
              </a:spcAft>
              <a:buClr>
                <a:schemeClr val="accent6"/>
              </a:buClr>
              <a:buSzPts val="4800"/>
              <a:buNone/>
              <a:defRPr sz="6400">
                <a:solidFill>
                  <a:schemeClr val="accent6"/>
                </a:solidFill>
              </a:defRPr>
            </a:lvl6pPr>
            <a:lvl7pPr lvl="6" algn="ctr" rtl="0">
              <a:spcBef>
                <a:spcPts val="0"/>
              </a:spcBef>
              <a:spcAft>
                <a:spcPts val="0"/>
              </a:spcAft>
              <a:buClr>
                <a:schemeClr val="accent6"/>
              </a:buClr>
              <a:buSzPts val="4800"/>
              <a:buNone/>
              <a:defRPr sz="6400">
                <a:solidFill>
                  <a:schemeClr val="accent6"/>
                </a:solidFill>
              </a:defRPr>
            </a:lvl7pPr>
            <a:lvl8pPr lvl="7" algn="ctr" rtl="0">
              <a:spcBef>
                <a:spcPts val="0"/>
              </a:spcBef>
              <a:spcAft>
                <a:spcPts val="0"/>
              </a:spcAft>
              <a:buClr>
                <a:schemeClr val="accent6"/>
              </a:buClr>
              <a:buSzPts val="4800"/>
              <a:buNone/>
              <a:defRPr sz="6400">
                <a:solidFill>
                  <a:schemeClr val="accent6"/>
                </a:solidFill>
              </a:defRPr>
            </a:lvl8pPr>
            <a:lvl9pPr lvl="8" algn="ctr" rtl="0">
              <a:spcBef>
                <a:spcPts val="0"/>
              </a:spcBef>
              <a:spcAft>
                <a:spcPts val="0"/>
              </a:spcAft>
              <a:buClr>
                <a:schemeClr val="accent6"/>
              </a:buClr>
              <a:buSzPts val="4800"/>
              <a:buNone/>
              <a:defRPr sz="6400">
                <a:solidFill>
                  <a:schemeClr val="accent6"/>
                </a:solidFill>
              </a:defRPr>
            </a:lvl9pPr>
          </a:lstStyle>
          <a:p>
            <a:r>
              <a:t>xx%</a:t>
            </a:r>
          </a:p>
        </p:txBody>
      </p:sp>
      <p:sp>
        <p:nvSpPr>
          <p:cNvPr id="73" name="Google Shape;73;p13"/>
          <p:cNvSpPr txBox="1">
            <a:spLocks noGrp="1"/>
          </p:cNvSpPr>
          <p:nvPr>
            <p:ph type="title" idx="9" hasCustomPrompt="1"/>
          </p:nvPr>
        </p:nvSpPr>
        <p:spPr>
          <a:xfrm>
            <a:off x="8190600" y="2570467"/>
            <a:ext cx="2383600" cy="960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6"/>
              </a:buClr>
              <a:buSzPts val="4800"/>
              <a:buNone/>
              <a:defRPr sz="6400">
                <a:solidFill>
                  <a:schemeClr val="accent6"/>
                </a:solidFill>
              </a:defRPr>
            </a:lvl1pPr>
            <a:lvl2pPr lvl="1" algn="ctr" rtl="0">
              <a:spcBef>
                <a:spcPts val="0"/>
              </a:spcBef>
              <a:spcAft>
                <a:spcPts val="0"/>
              </a:spcAft>
              <a:buClr>
                <a:schemeClr val="accent6"/>
              </a:buClr>
              <a:buSzPts val="4800"/>
              <a:buNone/>
              <a:defRPr sz="6400">
                <a:solidFill>
                  <a:schemeClr val="accent6"/>
                </a:solidFill>
              </a:defRPr>
            </a:lvl2pPr>
            <a:lvl3pPr lvl="2" algn="ctr" rtl="0">
              <a:spcBef>
                <a:spcPts val="0"/>
              </a:spcBef>
              <a:spcAft>
                <a:spcPts val="0"/>
              </a:spcAft>
              <a:buClr>
                <a:schemeClr val="accent6"/>
              </a:buClr>
              <a:buSzPts val="4800"/>
              <a:buNone/>
              <a:defRPr sz="6400">
                <a:solidFill>
                  <a:schemeClr val="accent6"/>
                </a:solidFill>
              </a:defRPr>
            </a:lvl3pPr>
            <a:lvl4pPr lvl="3" algn="ctr" rtl="0">
              <a:spcBef>
                <a:spcPts val="0"/>
              </a:spcBef>
              <a:spcAft>
                <a:spcPts val="0"/>
              </a:spcAft>
              <a:buClr>
                <a:schemeClr val="accent6"/>
              </a:buClr>
              <a:buSzPts val="4800"/>
              <a:buNone/>
              <a:defRPr sz="6400">
                <a:solidFill>
                  <a:schemeClr val="accent6"/>
                </a:solidFill>
              </a:defRPr>
            </a:lvl4pPr>
            <a:lvl5pPr lvl="4" algn="ctr" rtl="0">
              <a:spcBef>
                <a:spcPts val="0"/>
              </a:spcBef>
              <a:spcAft>
                <a:spcPts val="0"/>
              </a:spcAft>
              <a:buClr>
                <a:schemeClr val="accent6"/>
              </a:buClr>
              <a:buSzPts val="4800"/>
              <a:buNone/>
              <a:defRPr sz="6400">
                <a:solidFill>
                  <a:schemeClr val="accent6"/>
                </a:solidFill>
              </a:defRPr>
            </a:lvl5pPr>
            <a:lvl6pPr lvl="5" algn="ctr" rtl="0">
              <a:spcBef>
                <a:spcPts val="0"/>
              </a:spcBef>
              <a:spcAft>
                <a:spcPts val="0"/>
              </a:spcAft>
              <a:buClr>
                <a:schemeClr val="accent6"/>
              </a:buClr>
              <a:buSzPts val="4800"/>
              <a:buNone/>
              <a:defRPr sz="6400">
                <a:solidFill>
                  <a:schemeClr val="accent6"/>
                </a:solidFill>
              </a:defRPr>
            </a:lvl6pPr>
            <a:lvl7pPr lvl="6" algn="ctr" rtl="0">
              <a:spcBef>
                <a:spcPts val="0"/>
              </a:spcBef>
              <a:spcAft>
                <a:spcPts val="0"/>
              </a:spcAft>
              <a:buClr>
                <a:schemeClr val="accent6"/>
              </a:buClr>
              <a:buSzPts val="4800"/>
              <a:buNone/>
              <a:defRPr sz="6400">
                <a:solidFill>
                  <a:schemeClr val="accent6"/>
                </a:solidFill>
              </a:defRPr>
            </a:lvl7pPr>
            <a:lvl8pPr lvl="7" algn="ctr" rtl="0">
              <a:spcBef>
                <a:spcPts val="0"/>
              </a:spcBef>
              <a:spcAft>
                <a:spcPts val="0"/>
              </a:spcAft>
              <a:buClr>
                <a:schemeClr val="accent6"/>
              </a:buClr>
              <a:buSzPts val="4800"/>
              <a:buNone/>
              <a:defRPr sz="6400">
                <a:solidFill>
                  <a:schemeClr val="accent6"/>
                </a:solidFill>
              </a:defRPr>
            </a:lvl8pPr>
            <a:lvl9pPr lvl="8" algn="ctr" rtl="0">
              <a:spcBef>
                <a:spcPts val="0"/>
              </a:spcBef>
              <a:spcAft>
                <a:spcPts val="0"/>
              </a:spcAft>
              <a:buClr>
                <a:schemeClr val="accent6"/>
              </a:buClr>
              <a:buSzPts val="4800"/>
              <a:buNone/>
              <a:defRPr sz="6400">
                <a:solidFill>
                  <a:schemeClr val="accent6"/>
                </a:solidFill>
              </a:defRPr>
            </a:lvl9pPr>
          </a:lstStyle>
          <a:p>
            <a:r>
              <a:t>xx%</a:t>
            </a:r>
          </a:p>
        </p:txBody>
      </p:sp>
    </p:spTree>
    <p:extLst>
      <p:ext uri="{BB962C8B-B14F-4D97-AF65-F5344CB8AC3E}">
        <p14:creationId xmlns:p14="http://schemas.microsoft.com/office/powerpoint/2010/main" val="17345369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1">
  <p:cSld name="Title and body 1">
    <p:bg>
      <p:bgPr>
        <a:solidFill>
          <a:schemeClr val="accent6"/>
        </a:solidFill>
        <a:effectLst/>
      </p:bgPr>
    </p:bg>
    <p:spTree>
      <p:nvGrpSpPr>
        <p:cNvPr id="1" name="Shape 74"/>
        <p:cNvGrpSpPr/>
        <p:nvPr/>
      </p:nvGrpSpPr>
      <p:grpSpPr>
        <a:xfrm>
          <a:off x="0" y="0"/>
          <a:ext cx="0" cy="0"/>
          <a:chOff x="0" y="0"/>
          <a:chExt cx="0" cy="0"/>
        </a:xfrm>
      </p:grpSpPr>
      <p:sp>
        <p:nvSpPr>
          <p:cNvPr id="75" name="Google Shape;75;p14"/>
          <p:cNvSpPr/>
          <p:nvPr/>
        </p:nvSpPr>
        <p:spPr>
          <a:xfrm rot="1083411">
            <a:off x="8535831" y="-124859"/>
            <a:ext cx="6491168" cy="7107685"/>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14"/>
          <p:cNvSpPr/>
          <p:nvPr/>
        </p:nvSpPr>
        <p:spPr>
          <a:xfrm>
            <a:off x="-306767" y="-124834"/>
            <a:ext cx="6491115" cy="7107627"/>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14"/>
          <p:cNvSpPr txBox="1">
            <a:spLocks noGrp="1"/>
          </p:cNvSpPr>
          <p:nvPr>
            <p:ph type="body" idx="1"/>
          </p:nvPr>
        </p:nvSpPr>
        <p:spPr>
          <a:xfrm>
            <a:off x="1037600" y="1606100"/>
            <a:ext cx="10206400" cy="4532400"/>
          </a:xfrm>
          <a:prstGeom prst="rect">
            <a:avLst/>
          </a:prstGeom>
        </p:spPr>
        <p:txBody>
          <a:bodyPr spcFirstLastPara="1" wrap="square" lIns="91425" tIns="91425" rIns="91425" bIns="91425" anchor="t" anchorCtr="0">
            <a:noAutofit/>
          </a:bodyPr>
          <a:lstStyle>
            <a:lvl1pPr marL="609585" lvl="0" indent="-406390" rtl="0">
              <a:spcBef>
                <a:spcPts val="0"/>
              </a:spcBef>
              <a:spcAft>
                <a:spcPts val="0"/>
              </a:spcAft>
              <a:buClr>
                <a:srgbClr val="434343"/>
              </a:buClr>
              <a:buSzPts val="1200"/>
              <a:buFont typeface="Livvic"/>
              <a:buAutoNum type="arabicPeriod"/>
              <a:defRPr sz="1600"/>
            </a:lvl1pPr>
            <a:lvl2pPr marL="1219170" lvl="1" indent="-406390" rtl="0">
              <a:spcBef>
                <a:spcPts val="2133"/>
              </a:spcBef>
              <a:spcAft>
                <a:spcPts val="0"/>
              </a:spcAft>
              <a:buClr>
                <a:srgbClr val="434343"/>
              </a:buClr>
              <a:buSzPts val="1200"/>
              <a:buFont typeface="Roboto Condensed Light"/>
              <a:buAutoNum type="alphaLcPeriod"/>
              <a:defRPr/>
            </a:lvl2pPr>
            <a:lvl3pPr marL="1828754" lvl="2" indent="-406390" rtl="0">
              <a:spcBef>
                <a:spcPts val="2133"/>
              </a:spcBef>
              <a:spcAft>
                <a:spcPts val="0"/>
              </a:spcAft>
              <a:buClr>
                <a:srgbClr val="434343"/>
              </a:buClr>
              <a:buSzPts val="1200"/>
              <a:buFont typeface="Roboto Condensed Light"/>
              <a:buAutoNum type="romanLcPeriod"/>
              <a:defRPr/>
            </a:lvl3pPr>
            <a:lvl4pPr marL="2438339" lvl="3" indent="-406390" rtl="0">
              <a:spcBef>
                <a:spcPts val="2133"/>
              </a:spcBef>
              <a:spcAft>
                <a:spcPts val="0"/>
              </a:spcAft>
              <a:buClr>
                <a:srgbClr val="434343"/>
              </a:buClr>
              <a:buSzPts val="1200"/>
              <a:buFont typeface="Roboto Condensed Light"/>
              <a:buAutoNum type="arabicPeriod"/>
              <a:defRPr/>
            </a:lvl4pPr>
            <a:lvl5pPr marL="3047924" lvl="4" indent="-406390" rtl="0">
              <a:spcBef>
                <a:spcPts val="2133"/>
              </a:spcBef>
              <a:spcAft>
                <a:spcPts val="0"/>
              </a:spcAft>
              <a:buClr>
                <a:srgbClr val="434343"/>
              </a:buClr>
              <a:buSzPts val="1200"/>
              <a:buFont typeface="Roboto Condensed Light"/>
              <a:buAutoNum type="alphaLcPeriod"/>
              <a:defRPr/>
            </a:lvl5pPr>
            <a:lvl6pPr marL="3657509" lvl="5" indent="-406390" rtl="0">
              <a:spcBef>
                <a:spcPts val="2133"/>
              </a:spcBef>
              <a:spcAft>
                <a:spcPts val="0"/>
              </a:spcAft>
              <a:buClr>
                <a:srgbClr val="434343"/>
              </a:buClr>
              <a:buSzPts val="1200"/>
              <a:buFont typeface="Roboto Condensed Light"/>
              <a:buAutoNum type="romanLcPeriod"/>
              <a:defRPr/>
            </a:lvl6pPr>
            <a:lvl7pPr marL="4267093" lvl="6" indent="-406390" rtl="0">
              <a:spcBef>
                <a:spcPts val="2133"/>
              </a:spcBef>
              <a:spcAft>
                <a:spcPts val="0"/>
              </a:spcAft>
              <a:buClr>
                <a:srgbClr val="434343"/>
              </a:buClr>
              <a:buSzPts val="1200"/>
              <a:buFont typeface="Roboto Condensed Light"/>
              <a:buAutoNum type="arabicPeriod"/>
              <a:defRPr/>
            </a:lvl7pPr>
            <a:lvl8pPr marL="4876678" lvl="7" indent="-406390" rtl="0">
              <a:spcBef>
                <a:spcPts val="2133"/>
              </a:spcBef>
              <a:spcAft>
                <a:spcPts val="0"/>
              </a:spcAft>
              <a:buClr>
                <a:srgbClr val="434343"/>
              </a:buClr>
              <a:buSzPts val="1200"/>
              <a:buFont typeface="Roboto Condensed Light"/>
              <a:buAutoNum type="alphaLcPeriod"/>
              <a:defRPr/>
            </a:lvl8pPr>
            <a:lvl9pPr marL="5486263" lvl="8" indent="-406390" rtl="0">
              <a:spcBef>
                <a:spcPts val="2133"/>
              </a:spcBef>
              <a:spcAft>
                <a:spcPts val="2133"/>
              </a:spcAft>
              <a:buClr>
                <a:srgbClr val="434343"/>
              </a:buClr>
              <a:buSzPts val="1200"/>
              <a:buFont typeface="Roboto Condensed Light"/>
              <a:buAutoNum type="romanLcPeriod"/>
              <a:defRPr/>
            </a:lvl9pPr>
          </a:lstStyle>
          <a:p>
            <a:endParaRPr/>
          </a:p>
        </p:txBody>
      </p:sp>
      <p:sp>
        <p:nvSpPr>
          <p:cNvPr id="78" name="Google Shape;78;p14"/>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extLst>
      <p:ext uri="{BB962C8B-B14F-4D97-AF65-F5344CB8AC3E}">
        <p14:creationId xmlns:p14="http://schemas.microsoft.com/office/powerpoint/2010/main" val="1581028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 Two columns">
  <p:cSld name="Title + Two columns">
    <p:bg>
      <p:bgPr>
        <a:solidFill>
          <a:schemeClr val="accent2"/>
        </a:solidFill>
        <a:effectLst/>
      </p:bgPr>
    </p:bg>
    <p:spTree>
      <p:nvGrpSpPr>
        <p:cNvPr id="1" name="Shape 83"/>
        <p:cNvGrpSpPr/>
        <p:nvPr/>
      </p:nvGrpSpPr>
      <p:grpSpPr>
        <a:xfrm>
          <a:off x="0" y="0"/>
          <a:ext cx="0" cy="0"/>
          <a:chOff x="0" y="0"/>
          <a:chExt cx="0" cy="0"/>
        </a:xfrm>
      </p:grpSpPr>
      <p:grpSp>
        <p:nvGrpSpPr>
          <p:cNvPr id="84" name="Google Shape;84;p16"/>
          <p:cNvGrpSpPr/>
          <p:nvPr/>
        </p:nvGrpSpPr>
        <p:grpSpPr>
          <a:xfrm>
            <a:off x="1031083" y="-3083371"/>
            <a:ext cx="14479379" cy="13937841"/>
            <a:chOff x="773312" y="-2312529"/>
            <a:chExt cx="10859534" cy="10453381"/>
          </a:xfrm>
        </p:grpSpPr>
        <p:sp>
          <p:nvSpPr>
            <p:cNvPr id="85" name="Google Shape;85;p16"/>
            <p:cNvSpPr/>
            <p:nvPr/>
          </p:nvSpPr>
          <p:spPr>
            <a:xfrm rot="-4051008">
              <a:off x="2312019" y="-1351870"/>
              <a:ext cx="7782120" cy="8532062"/>
            </a:xfrm>
            <a:custGeom>
              <a:avLst/>
              <a:gdLst/>
              <a:ahLst/>
              <a:cxnLst/>
              <a:rect l="l" t="t" r="r" b="b"/>
              <a:pathLst>
                <a:path w="92905" h="101858" extrusionOk="0">
                  <a:moveTo>
                    <a:pt x="89371" y="1"/>
                  </a:moveTo>
                  <a:cubicBezTo>
                    <a:pt x="88352" y="1"/>
                    <a:pt x="87320" y="555"/>
                    <a:pt x="86596" y="1943"/>
                  </a:cubicBezTo>
                  <a:cubicBezTo>
                    <a:pt x="84603" y="5762"/>
                    <a:pt x="81782" y="6093"/>
                    <a:pt x="78959" y="7256"/>
                  </a:cubicBezTo>
                  <a:cubicBezTo>
                    <a:pt x="76136" y="8419"/>
                    <a:pt x="75804" y="10079"/>
                    <a:pt x="75140" y="11420"/>
                  </a:cubicBezTo>
                  <a:cubicBezTo>
                    <a:pt x="74699" y="12309"/>
                    <a:pt x="73891" y="13184"/>
                    <a:pt x="72181" y="13184"/>
                  </a:cubicBezTo>
                  <a:cubicBezTo>
                    <a:pt x="71318" y="13184"/>
                    <a:pt x="70224" y="12961"/>
                    <a:pt x="68831" y="12404"/>
                  </a:cubicBezTo>
                  <a:cubicBezTo>
                    <a:pt x="67230" y="11763"/>
                    <a:pt x="65703" y="11419"/>
                    <a:pt x="64202" y="11419"/>
                  </a:cubicBezTo>
                  <a:cubicBezTo>
                    <a:pt x="61813" y="11419"/>
                    <a:pt x="59490" y="12292"/>
                    <a:pt x="57043" y="14230"/>
                  </a:cubicBezTo>
                  <a:cubicBezTo>
                    <a:pt x="53057" y="17384"/>
                    <a:pt x="56710" y="20871"/>
                    <a:pt x="51730" y="21203"/>
                  </a:cubicBezTo>
                  <a:cubicBezTo>
                    <a:pt x="46749" y="21536"/>
                    <a:pt x="45254" y="21868"/>
                    <a:pt x="45254" y="21868"/>
                  </a:cubicBezTo>
                  <a:cubicBezTo>
                    <a:pt x="39278" y="22365"/>
                    <a:pt x="41105" y="26848"/>
                    <a:pt x="41270" y="30169"/>
                  </a:cubicBezTo>
                  <a:cubicBezTo>
                    <a:pt x="41436" y="33489"/>
                    <a:pt x="35791" y="33323"/>
                    <a:pt x="33633" y="33988"/>
                  </a:cubicBezTo>
                  <a:cubicBezTo>
                    <a:pt x="31475" y="34652"/>
                    <a:pt x="32969" y="36644"/>
                    <a:pt x="31475" y="37142"/>
                  </a:cubicBezTo>
                  <a:cubicBezTo>
                    <a:pt x="29980" y="37640"/>
                    <a:pt x="28984" y="38304"/>
                    <a:pt x="27821" y="38969"/>
                  </a:cubicBezTo>
                  <a:cubicBezTo>
                    <a:pt x="26659" y="39633"/>
                    <a:pt x="23505" y="38969"/>
                    <a:pt x="21679" y="41542"/>
                  </a:cubicBezTo>
                  <a:cubicBezTo>
                    <a:pt x="19852" y="44115"/>
                    <a:pt x="21346" y="46605"/>
                    <a:pt x="22176" y="48017"/>
                  </a:cubicBezTo>
                  <a:cubicBezTo>
                    <a:pt x="22945" y="49323"/>
                    <a:pt x="26838" y="51125"/>
                    <a:pt x="24789" y="51125"/>
                  </a:cubicBezTo>
                  <a:cubicBezTo>
                    <a:pt x="24623" y="51125"/>
                    <a:pt x="24418" y="51113"/>
                    <a:pt x="24169" y="51088"/>
                  </a:cubicBezTo>
                  <a:cubicBezTo>
                    <a:pt x="24046" y="51076"/>
                    <a:pt x="23927" y="51070"/>
                    <a:pt x="23810" y="51070"/>
                  </a:cubicBezTo>
                  <a:cubicBezTo>
                    <a:pt x="20788" y="51070"/>
                    <a:pt x="20018" y="55073"/>
                    <a:pt x="20018" y="55073"/>
                  </a:cubicBezTo>
                  <a:cubicBezTo>
                    <a:pt x="19841" y="55029"/>
                    <a:pt x="19684" y="55008"/>
                    <a:pt x="19544" y="55008"/>
                  </a:cubicBezTo>
                  <a:cubicBezTo>
                    <a:pt x="18113" y="55008"/>
                    <a:pt x="18552" y="57183"/>
                    <a:pt x="18855" y="58394"/>
                  </a:cubicBezTo>
                  <a:cubicBezTo>
                    <a:pt x="19188" y="59721"/>
                    <a:pt x="16198" y="60385"/>
                    <a:pt x="12474" y="63208"/>
                  </a:cubicBezTo>
                  <a:cubicBezTo>
                    <a:pt x="8749" y="66031"/>
                    <a:pt x="10069" y="69105"/>
                    <a:pt x="11965" y="71309"/>
                  </a:cubicBezTo>
                  <a:cubicBezTo>
                    <a:pt x="13861" y="73514"/>
                    <a:pt x="8963" y="74967"/>
                    <a:pt x="4482" y="78702"/>
                  </a:cubicBezTo>
                  <a:cubicBezTo>
                    <a:pt x="1" y="82435"/>
                    <a:pt x="11716" y="93072"/>
                    <a:pt x="11716" y="93072"/>
                  </a:cubicBezTo>
                  <a:cubicBezTo>
                    <a:pt x="13421" y="100139"/>
                    <a:pt x="33124" y="101857"/>
                    <a:pt x="51890" y="101857"/>
                  </a:cubicBezTo>
                  <a:cubicBezTo>
                    <a:pt x="69664" y="101857"/>
                    <a:pt x="86596" y="100315"/>
                    <a:pt x="86596" y="100315"/>
                  </a:cubicBezTo>
                  <a:cubicBezTo>
                    <a:pt x="86596" y="100315"/>
                    <a:pt x="92905" y="6591"/>
                    <a:pt x="92905" y="3603"/>
                  </a:cubicBezTo>
                  <a:cubicBezTo>
                    <a:pt x="92905" y="1701"/>
                    <a:pt x="91156" y="1"/>
                    <a:pt x="893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16"/>
            <p:cNvSpPr/>
            <p:nvPr/>
          </p:nvSpPr>
          <p:spPr>
            <a:xfrm>
              <a:off x="8086100" y="-124375"/>
              <a:ext cx="1121400" cy="7200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7" name="Google Shape;87;p16"/>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88" name="Google Shape;88;p16"/>
          <p:cNvSpPr txBox="1">
            <a:spLocks noGrp="1"/>
          </p:cNvSpPr>
          <p:nvPr>
            <p:ph type="title" idx="2"/>
          </p:nvPr>
        </p:nvSpPr>
        <p:spPr>
          <a:xfrm>
            <a:off x="1590867" y="2733633"/>
            <a:ext cx="3582400" cy="8740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6"/>
              </a:buClr>
              <a:buSzPts val="2400"/>
              <a:buNone/>
              <a:defRPr sz="3200">
                <a:solidFill>
                  <a:schemeClr val="accent6"/>
                </a:solidFill>
              </a:defRPr>
            </a:lvl1pPr>
            <a:lvl2pPr lvl="1" algn="ctr" rtl="0">
              <a:spcBef>
                <a:spcPts val="0"/>
              </a:spcBef>
              <a:spcAft>
                <a:spcPts val="0"/>
              </a:spcAft>
              <a:buClr>
                <a:schemeClr val="accent6"/>
              </a:buClr>
              <a:buSzPts val="2400"/>
              <a:buNone/>
              <a:defRPr sz="3200">
                <a:solidFill>
                  <a:schemeClr val="accent6"/>
                </a:solidFill>
              </a:defRPr>
            </a:lvl2pPr>
            <a:lvl3pPr lvl="2" algn="ctr" rtl="0">
              <a:spcBef>
                <a:spcPts val="0"/>
              </a:spcBef>
              <a:spcAft>
                <a:spcPts val="0"/>
              </a:spcAft>
              <a:buClr>
                <a:schemeClr val="accent6"/>
              </a:buClr>
              <a:buSzPts val="2400"/>
              <a:buNone/>
              <a:defRPr sz="3200">
                <a:solidFill>
                  <a:schemeClr val="accent6"/>
                </a:solidFill>
              </a:defRPr>
            </a:lvl3pPr>
            <a:lvl4pPr lvl="3" algn="ctr" rtl="0">
              <a:spcBef>
                <a:spcPts val="0"/>
              </a:spcBef>
              <a:spcAft>
                <a:spcPts val="0"/>
              </a:spcAft>
              <a:buClr>
                <a:schemeClr val="accent6"/>
              </a:buClr>
              <a:buSzPts val="2400"/>
              <a:buNone/>
              <a:defRPr sz="3200">
                <a:solidFill>
                  <a:schemeClr val="accent6"/>
                </a:solidFill>
              </a:defRPr>
            </a:lvl4pPr>
            <a:lvl5pPr lvl="4" algn="ctr" rtl="0">
              <a:spcBef>
                <a:spcPts val="0"/>
              </a:spcBef>
              <a:spcAft>
                <a:spcPts val="0"/>
              </a:spcAft>
              <a:buClr>
                <a:schemeClr val="accent6"/>
              </a:buClr>
              <a:buSzPts val="2400"/>
              <a:buNone/>
              <a:defRPr sz="3200">
                <a:solidFill>
                  <a:schemeClr val="accent6"/>
                </a:solidFill>
              </a:defRPr>
            </a:lvl5pPr>
            <a:lvl6pPr lvl="5" algn="ctr" rtl="0">
              <a:spcBef>
                <a:spcPts val="0"/>
              </a:spcBef>
              <a:spcAft>
                <a:spcPts val="0"/>
              </a:spcAft>
              <a:buClr>
                <a:schemeClr val="accent6"/>
              </a:buClr>
              <a:buSzPts val="2400"/>
              <a:buNone/>
              <a:defRPr sz="3200">
                <a:solidFill>
                  <a:schemeClr val="accent6"/>
                </a:solidFill>
              </a:defRPr>
            </a:lvl6pPr>
            <a:lvl7pPr lvl="6" algn="ctr" rtl="0">
              <a:spcBef>
                <a:spcPts val="0"/>
              </a:spcBef>
              <a:spcAft>
                <a:spcPts val="0"/>
              </a:spcAft>
              <a:buClr>
                <a:schemeClr val="accent6"/>
              </a:buClr>
              <a:buSzPts val="2400"/>
              <a:buNone/>
              <a:defRPr sz="3200">
                <a:solidFill>
                  <a:schemeClr val="accent6"/>
                </a:solidFill>
              </a:defRPr>
            </a:lvl7pPr>
            <a:lvl8pPr lvl="7" algn="ctr" rtl="0">
              <a:spcBef>
                <a:spcPts val="0"/>
              </a:spcBef>
              <a:spcAft>
                <a:spcPts val="0"/>
              </a:spcAft>
              <a:buClr>
                <a:schemeClr val="accent6"/>
              </a:buClr>
              <a:buSzPts val="2400"/>
              <a:buNone/>
              <a:defRPr sz="3200">
                <a:solidFill>
                  <a:schemeClr val="accent6"/>
                </a:solidFill>
              </a:defRPr>
            </a:lvl8pPr>
            <a:lvl9pPr lvl="8" algn="ctr" rtl="0">
              <a:spcBef>
                <a:spcPts val="0"/>
              </a:spcBef>
              <a:spcAft>
                <a:spcPts val="0"/>
              </a:spcAft>
              <a:buClr>
                <a:schemeClr val="accent6"/>
              </a:buClr>
              <a:buSzPts val="2400"/>
              <a:buNone/>
              <a:defRPr sz="3200">
                <a:solidFill>
                  <a:schemeClr val="accent6"/>
                </a:solidFill>
              </a:defRPr>
            </a:lvl9pPr>
          </a:lstStyle>
          <a:p>
            <a:endParaRPr/>
          </a:p>
        </p:txBody>
      </p:sp>
      <p:sp>
        <p:nvSpPr>
          <p:cNvPr id="89" name="Google Shape;89;p16"/>
          <p:cNvSpPr txBox="1">
            <a:spLocks noGrp="1"/>
          </p:cNvSpPr>
          <p:nvPr>
            <p:ph type="subTitle" idx="1"/>
          </p:nvPr>
        </p:nvSpPr>
        <p:spPr>
          <a:xfrm>
            <a:off x="1590867" y="3521000"/>
            <a:ext cx="3582400" cy="174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6"/>
              </a:buClr>
              <a:buSzPts val="1800"/>
              <a:buNone/>
              <a:defRPr>
                <a:solidFill>
                  <a:schemeClr val="accent6"/>
                </a:solidFill>
              </a:defRPr>
            </a:lvl1pPr>
            <a:lvl2pPr lvl="1" algn="ctr" rtl="0">
              <a:lnSpc>
                <a:spcPct val="100000"/>
              </a:lnSpc>
              <a:spcBef>
                <a:spcPts val="0"/>
              </a:spcBef>
              <a:spcAft>
                <a:spcPts val="0"/>
              </a:spcAft>
              <a:buClr>
                <a:schemeClr val="accent6"/>
              </a:buClr>
              <a:buSzPts val="2100"/>
              <a:buNone/>
              <a:defRPr sz="2800">
                <a:solidFill>
                  <a:schemeClr val="accent6"/>
                </a:solidFill>
              </a:defRPr>
            </a:lvl2pPr>
            <a:lvl3pPr lvl="2" algn="ctr" rtl="0">
              <a:lnSpc>
                <a:spcPct val="100000"/>
              </a:lnSpc>
              <a:spcBef>
                <a:spcPts val="0"/>
              </a:spcBef>
              <a:spcAft>
                <a:spcPts val="0"/>
              </a:spcAft>
              <a:buClr>
                <a:schemeClr val="accent6"/>
              </a:buClr>
              <a:buSzPts val="2100"/>
              <a:buNone/>
              <a:defRPr sz="2800">
                <a:solidFill>
                  <a:schemeClr val="accent6"/>
                </a:solidFill>
              </a:defRPr>
            </a:lvl3pPr>
            <a:lvl4pPr lvl="3" algn="ctr" rtl="0">
              <a:lnSpc>
                <a:spcPct val="100000"/>
              </a:lnSpc>
              <a:spcBef>
                <a:spcPts val="0"/>
              </a:spcBef>
              <a:spcAft>
                <a:spcPts val="0"/>
              </a:spcAft>
              <a:buClr>
                <a:schemeClr val="accent6"/>
              </a:buClr>
              <a:buSzPts val="2100"/>
              <a:buNone/>
              <a:defRPr sz="2800">
                <a:solidFill>
                  <a:schemeClr val="accent6"/>
                </a:solidFill>
              </a:defRPr>
            </a:lvl4pPr>
            <a:lvl5pPr lvl="4" algn="ctr" rtl="0">
              <a:lnSpc>
                <a:spcPct val="100000"/>
              </a:lnSpc>
              <a:spcBef>
                <a:spcPts val="0"/>
              </a:spcBef>
              <a:spcAft>
                <a:spcPts val="0"/>
              </a:spcAft>
              <a:buClr>
                <a:schemeClr val="accent6"/>
              </a:buClr>
              <a:buSzPts val="2100"/>
              <a:buNone/>
              <a:defRPr sz="2800">
                <a:solidFill>
                  <a:schemeClr val="accent6"/>
                </a:solidFill>
              </a:defRPr>
            </a:lvl5pPr>
            <a:lvl6pPr lvl="5" algn="ctr" rtl="0">
              <a:lnSpc>
                <a:spcPct val="100000"/>
              </a:lnSpc>
              <a:spcBef>
                <a:spcPts val="0"/>
              </a:spcBef>
              <a:spcAft>
                <a:spcPts val="0"/>
              </a:spcAft>
              <a:buClr>
                <a:schemeClr val="accent6"/>
              </a:buClr>
              <a:buSzPts val="2100"/>
              <a:buNone/>
              <a:defRPr sz="2800">
                <a:solidFill>
                  <a:schemeClr val="accent6"/>
                </a:solidFill>
              </a:defRPr>
            </a:lvl6pPr>
            <a:lvl7pPr lvl="6" algn="ctr" rtl="0">
              <a:lnSpc>
                <a:spcPct val="100000"/>
              </a:lnSpc>
              <a:spcBef>
                <a:spcPts val="0"/>
              </a:spcBef>
              <a:spcAft>
                <a:spcPts val="0"/>
              </a:spcAft>
              <a:buClr>
                <a:schemeClr val="accent6"/>
              </a:buClr>
              <a:buSzPts val="2100"/>
              <a:buNone/>
              <a:defRPr sz="2800">
                <a:solidFill>
                  <a:schemeClr val="accent6"/>
                </a:solidFill>
              </a:defRPr>
            </a:lvl7pPr>
            <a:lvl8pPr lvl="7" algn="ctr" rtl="0">
              <a:lnSpc>
                <a:spcPct val="100000"/>
              </a:lnSpc>
              <a:spcBef>
                <a:spcPts val="0"/>
              </a:spcBef>
              <a:spcAft>
                <a:spcPts val="0"/>
              </a:spcAft>
              <a:buClr>
                <a:schemeClr val="accent6"/>
              </a:buClr>
              <a:buSzPts val="2100"/>
              <a:buNone/>
              <a:defRPr sz="2800">
                <a:solidFill>
                  <a:schemeClr val="accent6"/>
                </a:solidFill>
              </a:defRPr>
            </a:lvl8pPr>
            <a:lvl9pPr lvl="8" algn="ctr" rtl="0">
              <a:lnSpc>
                <a:spcPct val="100000"/>
              </a:lnSpc>
              <a:spcBef>
                <a:spcPts val="0"/>
              </a:spcBef>
              <a:spcAft>
                <a:spcPts val="0"/>
              </a:spcAft>
              <a:buClr>
                <a:schemeClr val="accent6"/>
              </a:buClr>
              <a:buSzPts val="2100"/>
              <a:buNone/>
              <a:defRPr sz="2800">
                <a:solidFill>
                  <a:schemeClr val="accent6"/>
                </a:solidFill>
              </a:defRPr>
            </a:lvl9pPr>
          </a:lstStyle>
          <a:p>
            <a:endParaRPr/>
          </a:p>
        </p:txBody>
      </p:sp>
      <p:sp>
        <p:nvSpPr>
          <p:cNvPr id="90" name="Google Shape;90;p16"/>
          <p:cNvSpPr txBox="1">
            <a:spLocks noGrp="1"/>
          </p:cNvSpPr>
          <p:nvPr>
            <p:ph type="title" idx="3"/>
          </p:nvPr>
        </p:nvSpPr>
        <p:spPr>
          <a:xfrm>
            <a:off x="7018733" y="2733633"/>
            <a:ext cx="3582400" cy="874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91" name="Google Shape;91;p16"/>
          <p:cNvSpPr txBox="1">
            <a:spLocks noGrp="1"/>
          </p:cNvSpPr>
          <p:nvPr>
            <p:ph type="subTitle" idx="4"/>
          </p:nvPr>
        </p:nvSpPr>
        <p:spPr>
          <a:xfrm>
            <a:off x="7018733" y="3521000"/>
            <a:ext cx="3582400" cy="174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18742975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 Three columns">
  <p:cSld name="Title + Three columns">
    <p:bg>
      <p:bgPr>
        <a:solidFill>
          <a:schemeClr val="accent6"/>
        </a:solidFill>
        <a:effectLst/>
      </p:bgPr>
    </p:bg>
    <p:spTree>
      <p:nvGrpSpPr>
        <p:cNvPr id="1" name="Shape 92"/>
        <p:cNvGrpSpPr/>
        <p:nvPr/>
      </p:nvGrpSpPr>
      <p:grpSpPr>
        <a:xfrm>
          <a:off x="0" y="0"/>
          <a:ext cx="0" cy="0"/>
          <a:chOff x="0" y="0"/>
          <a:chExt cx="0" cy="0"/>
        </a:xfrm>
      </p:grpSpPr>
      <p:sp>
        <p:nvSpPr>
          <p:cNvPr id="93" name="Google Shape;93;p17"/>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94" name="Google Shape;94;p17"/>
          <p:cNvSpPr txBox="1">
            <a:spLocks noGrp="1"/>
          </p:cNvSpPr>
          <p:nvPr>
            <p:ph type="title" idx="2"/>
          </p:nvPr>
        </p:nvSpPr>
        <p:spPr>
          <a:xfrm>
            <a:off x="4559800" y="3481600"/>
            <a:ext cx="3072400" cy="874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95" name="Google Shape;95;p17"/>
          <p:cNvSpPr txBox="1">
            <a:spLocks noGrp="1"/>
          </p:cNvSpPr>
          <p:nvPr>
            <p:ph type="subTitle" idx="1"/>
          </p:nvPr>
        </p:nvSpPr>
        <p:spPr>
          <a:xfrm>
            <a:off x="4559801" y="4268967"/>
            <a:ext cx="3072400" cy="95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96" name="Google Shape;96;p17"/>
          <p:cNvSpPr txBox="1">
            <a:spLocks noGrp="1"/>
          </p:cNvSpPr>
          <p:nvPr>
            <p:ph type="title" idx="3"/>
          </p:nvPr>
        </p:nvSpPr>
        <p:spPr>
          <a:xfrm>
            <a:off x="8016316" y="3481600"/>
            <a:ext cx="3072400" cy="874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97" name="Google Shape;97;p17"/>
          <p:cNvSpPr txBox="1">
            <a:spLocks noGrp="1"/>
          </p:cNvSpPr>
          <p:nvPr>
            <p:ph type="subTitle" idx="4"/>
          </p:nvPr>
        </p:nvSpPr>
        <p:spPr>
          <a:xfrm>
            <a:off x="8016303" y="4268967"/>
            <a:ext cx="3072400" cy="95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98" name="Google Shape;98;p17"/>
          <p:cNvSpPr txBox="1">
            <a:spLocks noGrp="1"/>
          </p:cNvSpPr>
          <p:nvPr>
            <p:ph type="title" idx="5"/>
          </p:nvPr>
        </p:nvSpPr>
        <p:spPr>
          <a:xfrm>
            <a:off x="1103284" y="3481600"/>
            <a:ext cx="3072400" cy="874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99" name="Google Shape;99;p17"/>
          <p:cNvSpPr txBox="1">
            <a:spLocks noGrp="1"/>
          </p:cNvSpPr>
          <p:nvPr>
            <p:ph type="subTitle" idx="6"/>
          </p:nvPr>
        </p:nvSpPr>
        <p:spPr>
          <a:xfrm>
            <a:off x="1103300" y="4268967"/>
            <a:ext cx="3072400" cy="95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7627312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ig title">
  <p:cSld name="Big title">
    <p:bg>
      <p:bgPr>
        <a:solidFill>
          <a:schemeClr val="accent3"/>
        </a:solidFill>
        <a:effectLst/>
      </p:bgPr>
    </p:bg>
    <p:spTree>
      <p:nvGrpSpPr>
        <p:cNvPr id="1" name="Shape 100"/>
        <p:cNvGrpSpPr/>
        <p:nvPr/>
      </p:nvGrpSpPr>
      <p:grpSpPr>
        <a:xfrm>
          <a:off x="0" y="0"/>
          <a:ext cx="0" cy="0"/>
          <a:chOff x="0" y="0"/>
          <a:chExt cx="0" cy="0"/>
        </a:xfrm>
      </p:grpSpPr>
      <p:sp>
        <p:nvSpPr>
          <p:cNvPr id="101" name="Google Shape;101;p18"/>
          <p:cNvSpPr/>
          <p:nvPr/>
        </p:nvSpPr>
        <p:spPr>
          <a:xfrm>
            <a:off x="-106448" y="2205995"/>
            <a:ext cx="5264744" cy="5336104"/>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rgbClr val="FAD27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18"/>
          <p:cNvSpPr/>
          <p:nvPr/>
        </p:nvSpPr>
        <p:spPr>
          <a:xfrm>
            <a:off x="6578933" y="-124816"/>
            <a:ext cx="6491115" cy="7107627"/>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18"/>
          <p:cNvSpPr txBox="1">
            <a:spLocks noGrp="1"/>
          </p:cNvSpPr>
          <p:nvPr>
            <p:ph type="title"/>
          </p:nvPr>
        </p:nvSpPr>
        <p:spPr>
          <a:xfrm>
            <a:off x="2396800" y="2206000"/>
            <a:ext cx="7398400" cy="24460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Clr>
                <a:schemeClr val="accent6"/>
              </a:buClr>
              <a:buSzPts val="7200"/>
              <a:buNone/>
              <a:defRPr sz="9600">
                <a:solidFill>
                  <a:schemeClr val="accent6"/>
                </a:solidFill>
              </a:defRPr>
            </a:lvl1pPr>
            <a:lvl2pPr lvl="1" algn="ctr" rtl="0">
              <a:lnSpc>
                <a:spcPct val="80000"/>
              </a:lnSpc>
              <a:spcBef>
                <a:spcPts val="0"/>
              </a:spcBef>
              <a:spcAft>
                <a:spcPts val="0"/>
              </a:spcAft>
              <a:buClr>
                <a:schemeClr val="accent6"/>
              </a:buClr>
              <a:buSzPts val="7200"/>
              <a:buNone/>
              <a:defRPr sz="9600">
                <a:solidFill>
                  <a:schemeClr val="accent6"/>
                </a:solidFill>
              </a:defRPr>
            </a:lvl2pPr>
            <a:lvl3pPr lvl="2" algn="ctr" rtl="0">
              <a:lnSpc>
                <a:spcPct val="80000"/>
              </a:lnSpc>
              <a:spcBef>
                <a:spcPts val="0"/>
              </a:spcBef>
              <a:spcAft>
                <a:spcPts val="0"/>
              </a:spcAft>
              <a:buClr>
                <a:schemeClr val="accent6"/>
              </a:buClr>
              <a:buSzPts val="7200"/>
              <a:buNone/>
              <a:defRPr sz="9600">
                <a:solidFill>
                  <a:schemeClr val="accent6"/>
                </a:solidFill>
              </a:defRPr>
            </a:lvl3pPr>
            <a:lvl4pPr lvl="3" algn="ctr" rtl="0">
              <a:lnSpc>
                <a:spcPct val="80000"/>
              </a:lnSpc>
              <a:spcBef>
                <a:spcPts val="0"/>
              </a:spcBef>
              <a:spcAft>
                <a:spcPts val="0"/>
              </a:spcAft>
              <a:buClr>
                <a:schemeClr val="accent6"/>
              </a:buClr>
              <a:buSzPts val="7200"/>
              <a:buNone/>
              <a:defRPr sz="9600">
                <a:solidFill>
                  <a:schemeClr val="accent6"/>
                </a:solidFill>
              </a:defRPr>
            </a:lvl4pPr>
            <a:lvl5pPr lvl="4" algn="ctr" rtl="0">
              <a:lnSpc>
                <a:spcPct val="80000"/>
              </a:lnSpc>
              <a:spcBef>
                <a:spcPts val="0"/>
              </a:spcBef>
              <a:spcAft>
                <a:spcPts val="0"/>
              </a:spcAft>
              <a:buClr>
                <a:schemeClr val="accent6"/>
              </a:buClr>
              <a:buSzPts val="7200"/>
              <a:buNone/>
              <a:defRPr sz="9600">
                <a:solidFill>
                  <a:schemeClr val="accent6"/>
                </a:solidFill>
              </a:defRPr>
            </a:lvl5pPr>
            <a:lvl6pPr lvl="5" algn="ctr" rtl="0">
              <a:lnSpc>
                <a:spcPct val="80000"/>
              </a:lnSpc>
              <a:spcBef>
                <a:spcPts val="0"/>
              </a:spcBef>
              <a:spcAft>
                <a:spcPts val="0"/>
              </a:spcAft>
              <a:buClr>
                <a:schemeClr val="accent6"/>
              </a:buClr>
              <a:buSzPts val="7200"/>
              <a:buNone/>
              <a:defRPr sz="9600">
                <a:solidFill>
                  <a:schemeClr val="accent6"/>
                </a:solidFill>
              </a:defRPr>
            </a:lvl6pPr>
            <a:lvl7pPr lvl="6" algn="ctr" rtl="0">
              <a:lnSpc>
                <a:spcPct val="80000"/>
              </a:lnSpc>
              <a:spcBef>
                <a:spcPts val="0"/>
              </a:spcBef>
              <a:spcAft>
                <a:spcPts val="0"/>
              </a:spcAft>
              <a:buClr>
                <a:schemeClr val="accent6"/>
              </a:buClr>
              <a:buSzPts val="7200"/>
              <a:buNone/>
              <a:defRPr sz="9600">
                <a:solidFill>
                  <a:schemeClr val="accent6"/>
                </a:solidFill>
              </a:defRPr>
            </a:lvl7pPr>
            <a:lvl8pPr lvl="7" algn="ctr" rtl="0">
              <a:lnSpc>
                <a:spcPct val="80000"/>
              </a:lnSpc>
              <a:spcBef>
                <a:spcPts val="0"/>
              </a:spcBef>
              <a:spcAft>
                <a:spcPts val="0"/>
              </a:spcAft>
              <a:buClr>
                <a:schemeClr val="accent6"/>
              </a:buClr>
              <a:buSzPts val="7200"/>
              <a:buNone/>
              <a:defRPr sz="9600">
                <a:solidFill>
                  <a:schemeClr val="accent6"/>
                </a:solidFill>
              </a:defRPr>
            </a:lvl8pPr>
            <a:lvl9pPr lvl="8" algn="ctr" rtl="0">
              <a:lnSpc>
                <a:spcPct val="80000"/>
              </a:lnSpc>
              <a:spcBef>
                <a:spcPts val="0"/>
              </a:spcBef>
              <a:spcAft>
                <a:spcPts val="0"/>
              </a:spcAft>
              <a:buClr>
                <a:schemeClr val="accent6"/>
              </a:buClr>
              <a:buSzPts val="7200"/>
              <a:buNone/>
              <a:defRPr sz="9600">
                <a:solidFill>
                  <a:schemeClr val="accent6"/>
                </a:solidFill>
              </a:defRPr>
            </a:lvl9pPr>
          </a:lstStyle>
          <a:p>
            <a:endParaRPr/>
          </a:p>
        </p:txBody>
      </p:sp>
      <p:sp>
        <p:nvSpPr>
          <p:cNvPr id="104" name="Google Shape;104;p18"/>
          <p:cNvSpPr/>
          <p:nvPr/>
        </p:nvSpPr>
        <p:spPr>
          <a:xfrm rot="142657" flipH="1">
            <a:off x="7848606" y="2281679"/>
            <a:ext cx="5369181" cy="5441957"/>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18"/>
          <p:cNvSpPr/>
          <p:nvPr/>
        </p:nvSpPr>
        <p:spPr>
          <a:xfrm rot="1223418">
            <a:off x="-3617418" y="-385758"/>
            <a:ext cx="7268241" cy="7248457"/>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7998039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Percentages">
  <p:cSld name="Percentages">
    <p:bg>
      <p:bgPr>
        <a:solidFill>
          <a:schemeClr val="accent3"/>
        </a:solidFill>
        <a:effectLst/>
      </p:bgPr>
    </p:bg>
    <p:spTree>
      <p:nvGrpSpPr>
        <p:cNvPr id="1" name="Shape 106"/>
        <p:cNvGrpSpPr/>
        <p:nvPr/>
      </p:nvGrpSpPr>
      <p:grpSpPr>
        <a:xfrm>
          <a:off x="0" y="0"/>
          <a:ext cx="0" cy="0"/>
          <a:chOff x="0" y="0"/>
          <a:chExt cx="0" cy="0"/>
        </a:xfrm>
      </p:grpSpPr>
      <p:sp>
        <p:nvSpPr>
          <p:cNvPr id="107" name="Google Shape;107;p19"/>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
        <p:nvSpPr>
          <p:cNvPr id="108" name="Google Shape;108;p19"/>
          <p:cNvSpPr/>
          <p:nvPr/>
        </p:nvSpPr>
        <p:spPr>
          <a:xfrm rot="-142657">
            <a:off x="-1419428" y="2078746"/>
            <a:ext cx="5369181" cy="5441957"/>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 name="Google Shape;109;p19"/>
          <p:cNvSpPr txBox="1">
            <a:spLocks noGrp="1"/>
          </p:cNvSpPr>
          <p:nvPr>
            <p:ph type="subTitle" idx="1"/>
          </p:nvPr>
        </p:nvSpPr>
        <p:spPr>
          <a:xfrm>
            <a:off x="1561333" y="5117133"/>
            <a:ext cx="2324000" cy="88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800">
                <a:solidFill>
                  <a:schemeClr val="dk2"/>
                </a:solidFill>
              </a:defRPr>
            </a:lvl2pPr>
            <a:lvl3pPr lvl="2" algn="ctr" rtl="0">
              <a:lnSpc>
                <a:spcPct val="100000"/>
              </a:lnSpc>
              <a:spcBef>
                <a:spcPts val="0"/>
              </a:spcBef>
              <a:spcAft>
                <a:spcPts val="0"/>
              </a:spcAft>
              <a:buClr>
                <a:schemeClr val="dk2"/>
              </a:buClr>
              <a:buSzPts val="2100"/>
              <a:buNone/>
              <a:defRPr sz="2800">
                <a:solidFill>
                  <a:schemeClr val="dk2"/>
                </a:solidFill>
              </a:defRPr>
            </a:lvl3pPr>
            <a:lvl4pPr lvl="3" algn="ctr" rtl="0">
              <a:lnSpc>
                <a:spcPct val="100000"/>
              </a:lnSpc>
              <a:spcBef>
                <a:spcPts val="0"/>
              </a:spcBef>
              <a:spcAft>
                <a:spcPts val="0"/>
              </a:spcAft>
              <a:buClr>
                <a:schemeClr val="dk2"/>
              </a:buClr>
              <a:buSzPts val="2100"/>
              <a:buNone/>
              <a:defRPr sz="2800">
                <a:solidFill>
                  <a:schemeClr val="dk2"/>
                </a:solidFill>
              </a:defRPr>
            </a:lvl4pPr>
            <a:lvl5pPr lvl="4" algn="ctr" rtl="0">
              <a:lnSpc>
                <a:spcPct val="100000"/>
              </a:lnSpc>
              <a:spcBef>
                <a:spcPts val="0"/>
              </a:spcBef>
              <a:spcAft>
                <a:spcPts val="0"/>
              </a:spcAft>
              <a:buClr>
                <a:schemeClr val="dk2"/>
              </a:buClr>
              <a:buSzPts val="2100"/>
              <a:buNone/>
              <a:defRPr sz="2800">
                <a:solidFill>
                  <a:schemeClr val="dk2"/>
                </a:solidFill>
              </a:defRPr>
            </a:lvl5pPr>
            <a:lvl6pPr lvl="5" algn="ctr" rtl="0">
              <a:lnSpc>
                <a:spcPct val="100000"/>
              </a:lnSpc>
              <a:spcBef>
                <a:spcPts val="0"/>
              </a:spcBef>
              <a:spcAft>
                <a:spcPts val="0"/>
              </a:spcAft>
              <a:buClr>
                <a:schemeClr val="dk2"/>
              </a:buClr>
              <a:buSzPts val="2100"/>
              <a:buNone/>
              <a:defRPr sz="2800">
                <a:solidFill>
                  <a:schemeClr val="dk2"/>
                </a:solidFill>
              </a:defRPr>
            </a:lvl6pPr>
            <a:lvl7pPr lvl="6" algn="ctr" rtl="0">
              <a:lnSpc>
                <a:spcPct val="100000"/>
              </a:lnSpc>
              <a:spcBef>
                <a:spcPts val="0"/>
              </a:spcBef>
              <a:spcAft>
                <a:spcPts val="0"/>
              </a:spcAft>
              <a:buClr>
                <a:schemeClr val="dk2"/>
              </a:buClr>
              <a:buSzPts val="2100"/>
              <a:buNone/>
              <a:defRPr sz="2800">
                <a:solidFill>
                  <a:schemeClr val="dk2"/>
                </a:solidFill>
              </a:defRPr>
            </a:lvl7pPr>
            <a:lvl8pPr lvl="7" algn="ctr" rtl="0">
              <a:lnSpc>
                <a:spcPct val="100000"/>
              </a:lnSpc>
              <a:spcBef>
                <a:spcPts val="0"/>
              </a:spcBef>
              <a:spcAft>
                <a:spcPts val="0"/>
              </a:spcAft>
              <a:buClr>
                <a:schemeClr val="dk2"/>
              </a:buClr>
              <a:buSzPts val="2100"/>
              <a:buNone/>
              <a:defRPr sz="2800">
                <a:solidFill>
                  <a:schemeClr val="dk2"/>
                </a:solidFill>
              </a:defRPr>
            </a:lvl8pPr>
            <a:lvl9pPr lvl="8" algn="ctr" rtl="0">
              <a:lnSpc>
                <a:spcPct val="100000"/>
              </a:lnSpc>
              <a:spcBef>
                <a:spcPts val="0"/>
              </a:spcBef>
              <a:spcAft>
                <a:spcPts val="0"/>
              </a:spcAft>
              <a:buClr>
                <a:schemeClr val="dk2"/>
              </a:buClr>
              <a:buSzPts val="2100"/>
              <a:buNone/>
              <a:defRPr sz="2800">
                <a:solidFill>
                  <a:schemeClr val="dk2"/>
                </a:solidFill>
              </a:defRPr>
            </a:lvl9pPr>
          </a:lstStyle>
          <a:p>
            <a:endParaRPr/>
          </a:p>
        </p:txBody>
      </p:sp>
      <p:sp>
        <p:nvSpPr>
          <p:cNvPr id="110" name="Google Shape;110;p19"/>
          <p:cNvSpPr txBox="1">
            <a:spLocks noGrp="1"/>
          </p:cNvSpPr>
          <p:nvPr>
            <p:ph type="title" idx="2" hasCustomPrompt="1"/>
          </p:nvPr>
        </p:nvSpPr>
        <p:spPr>
          <a:xfrm>
            <a:off x="1689733" y="3960067"/>
            <a:ext cx="2067200" cy="8884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accent6"/>
              </a:buClr>
              <a:buSzPts val="3000"/>
              <a:buNone/>
              <a:defRPr sz="4000">
                <a:solidFill>
                  <a:schemeClr val="accent6"/>
                </a:solidFill>
              </a:defRPr>
            </a:lvl1pPr>
            <a:lvl2pPr lvl="1" algn="ctr" rtl="0">
              <a:spcBef>
                <a:spcPts val="0"/>
              </a:spcBef>
              <a:spcAft>
                <a:spcPts val="0"/>
              </a:spcAft>
              <a:buClr>
                <a:schemeClr val="accent6"/>
              </a:buClr>
              <a:buSzPts val="5000"/>
              <a:buNone/>
              <a:defRPr sz="6667">
                <a:solidFill>
                  <a:schemeClr val="accent6"/>
                </a:solidFill>
              </a:defRPr>
            </a:lvl2pPr>
            <a:lvl3pPr lvl="2" algn="ctr" rtl="0">
              <a:spcBef>
                <a:spcPts val="0"/>
              </a:spcBef>
              <a:spcAft>
                <a:spcPts val="0"/>
              </a:spcAft>
              <a:buClr>
                <a:schemeClr val="accent6"/>
              </a:buClr>
              <a:buSzPts val="5000"/>
              <a:buNone/>
              <a:defRPr sz="6667">
                <a:solidFill>
                  <a:schemeClr val="accent6"/>
                </a:solidFill>
              </a:defRPr>
            </a:lvl3pPr>
            <a:lvl4pPr lvl="3" algn="ctr" rtl="0">
              <a:spcBef>
                <a:spcPts val="0"/>
              </a:spcBef>
              <a:spcAft>
                <a:spcPts val="0"/>
              </a:spcAft>
              <a:buClr>
                <a:schemeClr val="accent6"/>
              </a:buClr>
              <a:buSzPts val="5000"/>
              <a:buNone/>
              <a:defRPr sz="6667">
                <a:solidFill>
                  <a:schemeClr val="accent6"/>
                </a:solidFill>
              </a:defRPr>
            </a:lvl4pPr>
            <a:lvl5pPr lvl="4" algn="ctr" rtl="0">
              <a:spcBef>
                <a:spcPts val="0"/>
              </a:spcBef>
              <a:spcAft>
                <a:spcPts val="0"/>
              </a:spcAft>
              <a:buClr>
                <a:schemeClr val="accent6"/>
              </a:buClr>
              <a:buSzPts val="5000"/>
              <a:buNone/>
              <a:defRPr sz="6667">
                <a:solidFill>
                  <a:schemeClr val="accent6"/>
                </a:solidFill>
              </a:defRPr>
            </a:lvl5pPr>
            <a:lvl6pPr lvl="5" algn="ctr" rtl="0">
              <a:spcBef>
                <a:spcPts val="0"/>
              </a:spcBef>
              <a:spcAft>
                <a:spcPts val="0"/>
              </a:spcAft>
              <a:buClr>
                <a:schemeClr val="accent6"/>
              </a:buClr>
              <a:buSzPts val="5000"/>
              <a:buNone/>
              <a:defRPr sz="6667">
                <a:solidFill>
                  <a:schemeClr val="accent6"/>
                </a:solidFill>
              </a:defRPr>
            </a:lvl6pPr>
            <a:lvl7pPr lvl="6" algn="ctr" rtl="0">
              <a:spcBef>
                <a:spcPts val="0"/>
              </a:spcBef>
              <a:spcAft>
                <a:spcPts val="0"/>
              </a:spcAft>
              <a:buClr>
                <a:schemeClr val="accent6"/>
              </a:buClr>
              <a:buSzPts val="5000"/>
              <a:buNone/>
              <a:defRPr sz="6667">
                <a:solidFill>
                  <a:schemeClr val="accent6"/>
                </a:solidFill>
              </a:defRPr>
            </a:lvl7pPr>
            <a:lvl8pPr lvl="7" algn="ctr" rtl="0">
              <a:spcBef>
                <a:spcPts val="0"/>
              </a:spcBef>
              <a:spcAft>
                <a:spcPts val="0"/>
              </a:spcAft>
              <a:buClr>
                <a:schemeClr val="accent6"/>
              </a:buClr>
              <a:buSzPts val="5000"/>
              <a:buNone/>
              <a:defRPr sz="6667">
                <a:solidFill>
                  <a:schemeClr val="accent6"/>
                </a:solidFill>
              </a:defRPr>
            </a:lvl8pPr>
            <a:lvl9pPr lvl="8" algn="ctr" rtl="0">
              <a:spcBef>
                <a:spcPts val="0"/>
              </a:spcBef>
              <a:spcAft>
                <a:spcPts val="0"/>
              </a:spcAft>
              <a:buClr>
                <a:schemeClr val="accent6"/>
              </a:buClr>
              <a:buSzPts val="5000"/>
              <a:buNone/>
              <a:defRPr sz="6667">
                <a:solidFill>
                  <a:schemeClr val="accent6"/>
                </a:solidFill>
              </a:defRPr>
            </a:lvl9pPr>
          </a:lstStyle>
          <a:p>
            <a:r>
              <a:t>xx%</a:t>
            </a:r>
          </a:p>
        </p:txBody>
      </p:sp>
      <p:sp>
        <p:nvSpPr>
          <p:cNvPr id="111" name="Google Shape;111;p19"/>
          <p:cNvSpPr txBox="1">
            <a:spLocks noGrp="1"/>
          </p:cNvSpPr>
          <p:nvPr>
            <p:ph type="subTitle" idx="3"/>
          </p:nvPr>
        </p:nvSpPr>
        <p:spPr>
          <a:xfrm>
            <a:off x="4934000" y="5117133"/>
            <a:ext cx="2324000" cy="88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800">
                <a:solidFill>
                  <a:schemeClr val="dk2"/>
                </a:solidFill>
              </a:defRPr>
            </a:lvl2pPr>
            <a:lvl3pPr lvl="2" algn="ctr" rtl="0">
              <a:lnSpc>
                <a:spcPct val="100000"/>
              </a:lnSpc>
              <a:spcBef>
                <a:spcPts val="0"/>
              </a:spcBef>
              <a:spcAft>
                <a:spcPts val="0"/>
              </a:spcAft>
              <a:buClr>
                <a:schemeClr val="dk2"/>
              </a:buClr>
              <a:buSzPts val="2100"/>
              <a:buNone/>
              <a:defRPr sz="2800">
                <a:solidFill>
                  <a:schemeClr val="dk2"/>
                </a:solidFill>
              </a:defRPr>
            </a:lvl3pPr>
            <a:lvl4pPr lvl="3" algn="ctr" rtl="0">
              <a:lnSpc>
                <a:spcPct val="100000"/>
              </a:lnSpc>
              <a:spcBef>
                <a:spcPts val="0"/>
              </a:spcBef>
              <a:spcAft>
                <a:spcPts val="0"/>
              </a:spcAft>
              <a:buClr>
                <a:schemeClr val="dk2"/>
              </a:buClr>
              <a:buSzPts val="2100"/>
              <a:buNone/>
              <a:defRPr sz="2800">
                <a:solidFill>
                  <a:schemeClr val="dk2"/>
                </a:solidFill>
              </a:defRPr>
            </a:lvl4pPr>
            <a:lvl5pPr lvl="4" algn="ctr" rtl="0">
              <a:lnSpc>
                <a:spcPct val="100000"/>
              </a:lnSpc>
              <a:spcBef>
                <a:spcPts val="0"/>
              </a:spcBef>
              <a:spcAft>
                <a:spcPts val="0"/>
              </a:spcAft>
              <a:buClr>
                <a:schemeClr val="dk2"/>
              </a:buClr>
              <a:buSzPts val="2100"/>
              <a:buNone/>
              <a:defRPr sz="2800">
                <a:solidFill>
                  <a:schemeClr val="dk2"/>
                </a:solidFill>
              </a:defRPr>
            </a:lvl5pPr>
            <a:lvl6pPr lvl="5" algn="ctr" rtl="0">
              <a:lnSpc>
                <a:spcPct val="100000"/>
              </a:lnSpc>
              <a:spcBef>
                <a:spcPts val="0"/>
              </a:spcBef>
              <a:spcAft>
                <a:spcPts val="0"/>
              </a:spcAft>
              <a:buClr>
                <a:schemeClr val="dk2"/>
              </a:buClr>
              <a:buSzPts val="2100"/>
              <a:buNone/>
              <a:defRPr sz="2800">
                <a:solidFill>
                  <a:schemeClr val="dk2"/>
                </a:solidFill>
              </a:defRPr>
            </a:lvl6pPr>
            <a:lvl7pPr lvl="6" algn="ctr" rtl="0">
              <a:lnSpc>
                <a:spcPct val="100000"/>
              </a:lnSpc>
              <a:spcBef>
                <a:spcPts val="0"/>
              </a:spcBef>
              <a:spcAft>
                <a:spcPts val="0"/>
              </a:spcAft>
              <a:buClr>
                <a:schemeClr val="dk2"/>
              </a:buClr>
              <a:buSzPts val="2100"/>
              <a:buNone/>
              <a:defRPr sz="2800">
                <a:solidFill>
                  <a:schemeClr val="dk2"/>
                </a:solidFill>
              </a:defRPr>
            </a:lvl7pPr>
            <a:lvl8pPr lvl="7" algn="ctr" rtl="0">
              <a:lnSpc>
                <a:spcPct val="100000"/>
              </a:lnSpc>
              <a:spcBef>
                <a:spcPts val="0"/>
              </a:spcBef>
              <a:spcAft>
                <a:spcPts val="0"/>
              </a:spcAft>
              <a:buClr>
                <a:schemeClr val="dk2"/>
              </a:buClr>
              <a:buSzPts val="2100"/>
              <a:buNone/>
              <a:defRPr sz="2800">
                <a:solidFill>
                  <a:schemeClr val="dk2"/>
                </a:solidFill>
              </a:defRPr>
            </a:lvl8pPr>
            <a:lvl9pPr lvl="8" algn="ctr" rtl="0">
              <a:lnSpc>
                <a:spcPct val="100000"/>
              </a:lnSpc>
              <a:spcBef>
                <a:spcPts val="0"/>
              </a:spcBef>
              <a:spcAft>
                <a:spcPts val="0"/>
              </a:spcAft>
              <a:buClr>
                <a:schemeClr val="dk2"/>
              </a:buClr>
              <a:buSzPts val="2100"/>
              <a:buNone/>
              <a:defRPr sz="2800">
                <a:solidFill>
                  <a:schemeClr val="dk2"/>
                </a:solidFill>
              </a:defRPr>
            </a:lvl9pPr>
          </a:lstStyle>
          <a:p>
            <a:endParaRPr/>
          </a:p>
        </p:txBody>
      </p:sp>
      <p:sp>
        <p:nvSpPr>
          <p:cNvPr id="112" name="Google Shape;112;p19"/>
          <p:cNvSpPr txBox="1">
            <a:spLocks noGrp="1"/>
          </p:cNvSpPr>
          <p:nvPr>
            <p:ph type="title" idx="4" hasCustomPrompt="1"/>
          </p:nvPr>
        </p:nvSpPr>
        <p:spPr>
          <a:xfrm>
            <a:off x="5062400" y="3960067"/>
            <a:ext cx="2067200" cy="8884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accent6"/>
              </a:buClr>
              <a:buSzPts val="3000"/>
              <a:buNone/>
              <a:defRPr sz="4000">
                <a:solidFill>
                  <a:schemeClr val="accent6"/>
                </a:solidFill>
              </a:defRPr>
            </a:lvl1pPr>
            <a:lvl2pPr lvl="1" algn="ctr" rtl="0">
              <a:spcBef>
                <a:spcPts val="0"/>
              </a:spcBef>
              <a:spcAft>
                <a:spcPts val="0"/>
              </a:spcAft>
              <a:buClr>
                <a:schemeClr val="accent6"/>
              </a:buClr>
              <a:buSzPts val="5000"/>
              <a:buNone/>
              <a:defRPr sz="6667">
                <a:solidFill>
                  <a:schemeClr val="accent6"/>
                </a:solidFill>
              </a:defRPr>
            </a:lvl2pPr>
            <a:lvl3pPr lvl="2" algn="ctr" rtl="0">
              <a:spcBef>
                <a:spcPts val="0"/>
              </a:spcBef>
              <a:spcAft>
                <a:spcPts val="0"/>
              </a:spcAft>
              <a:buClr>
                <a:schemeClr val="accent6"/>
              </a:buClr>
              <a:buSzPts val="5000"/>
              <a:buNone/>
              <a:defRPr sz="6667">
                <a:solidFill>
                  <a:schemeClr val="accent6"/>
                </a:solidFill>
              </a:defRPr>
            </a:lvl3pPr>
            <a:lvl4pPr lvl="3" algn="ctr" rtl="0">
              <a:spcBef>
                <a:spcPts val="0"/>
              </a:spcBef>
              <a:spcAft>
                <a:spcPts val="0"/>
              </a:spcAft>
              <a:buClr>
                <a:schemeClr val="accent6"/>
              </a:buClr>
              <a:buSzPts val="5000"/>
              <a:buNone/>
              <a:defRPr sz="6667">
                <a:solidFill>
                  <a:schemeClr val="accent6"/>
                </a:solidFill>
              </a:defRPr>
            </a:lvl4pPr>
            <a:lvl5pPr lvl="4" algn="ctr" rtl="0">
              <a:spcBef>
                <a:spcPts val="0"/>
              </a:spcBef>
              <a:spcAft>
                <a:spcPts val="0"/>
              </a:spcAft>
              <a:buClr>
                <a:schemeClr val="accent6"/>
              </a:buClr>
              <a:buSzPts val="5000"/>
              <a:buNone/>
              <a:defRPr sz="6667">
                <a:solidFill>
                  <a:schemeClr val="accent6"/>
                </a:solidFill>
              </a:defRPr>
            </a:lvl5pPr>
            <a:lvl6pPr lvl="5" algn="ctr" rtl="0">
              <a:spcBef>
                <a:spcPts val="0"/>
              </a:spcBef>
              <a:spcAft>
                <a:spcPts val="0"/>
              </a:spcAft>
              <a:buClr>
                <a:schemeClr val="accent6"/>
              </a:buClr>
              <a:buSzPts val="5000"/>
              <a:buNone/>
              <a:defRPr sz="6667">
                <a:solidFill>
                  <a:schemeClr val="accent6"/>
                </a:solidFill>
              </a:defRPr>
            </a:lvl6pPr>
            <a:lvl7pPr lvl="6" algn="ctr" rtl="0">
              <a:spcBef>
                <a:spcPts val="0"/>
              </a:spcBef>
              <a:spcAft>
                <a:spcPts val="0"/>
              </a:spcAft>
              <a:buClr>
                <a:schemeClr val="accent6"/>
              </a:buClr>
              <a:buSzPts val="5000"/>
              <a:buNone/>
              <a:defRPr sz="6667">
                <a:solidFill>
                  <a:schemeClr val="accent6"/>
                </a:solidFill>
              </a:defRPr>
            </a:lvl7pPr>
            <a:lvl8pPr lvl="7" algn="ctr" rtl="0">
              <a:spcBef>
                <a:spcPts val="0"/>
              </a:spcBef>
              <a:spcAft>
                <a:spcPts val="0"/>
              </a:spcAft>
              <a:buClr>
                <a:schemeClr val="accent6"/>
              </a:buClr>
              <a:buSzPts val="5000"/>
              <a:buNone/>
              <a:defRPr sz="6667">
                <a:solidFill>
                  <a:schemeClr val="accent6"/>
                </a:solidFill>
              </a:defRPr>
            </a:lvl8pPr>
            <a:lvl9pPr lvl="8" algn="ctr" rtl="0">
              <a:spcBef>
                <a:spcPts val="0"/>
              </a:spcBef>
              <a:spcAft>
                <a:spcPts val="0"/>
              </a:spcAft>
              <a:buClr>
                <a:schemeClr val="accent6"/>
              </a:buClr>
              <a:buSzPts val="5000"/>
              <a:buNone/>
              <a:defRPr sz="6667">
                <a:solidFill>
                  <a:schemeClr val="accent6"/>
                </a:solidFill>
              </a:defRPr>
            </a:lvl9pPr>
          </a:lstStyle>
          <a:p>
            <a:r>
              <a:t>xx%</a:t>
            </a:r>
          </a:p>
        </p:txBody>
      </p:sp>
      <p:sp>
        <p:nvSpPr>
          <p:cNvPr id="113" name="Google Shape;113;p19"/>
          <p:cNvSpPr txBox="1">
            <a:spLocks noGrp="1"/>
          </p:cNvSpPr>
          <p:nvPr>
            <p:ph type="subTitle" idx="5"/>
          </p:nvPr>
        </p:nvSpPr>
        <p:spPr>
          <a:xfrm>
            <a:off x="8435067" y="5117133"/>
            <a:ext cx="2324000" cy="88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800">
                <a:solidFill>
                  <a:schemeClr val="dk2"/>
                </a:solidFill>
              </a:defRPr>
            </a:lvl2pPr>
            <a:lvl3pPr lvl="2" algn="ctr" rtl="0">
              <a:lnSpc>
                <a:spcPct val="100000"/>
              </a:lnSpc>
              <a:spcBef>
                <a:spcPts val="0"/>
              </a:spcBef>
              <a:spcAft>
                <a:spcPts val="0"/>
              </a:spcAft>
              <a:buClr>
                <a:schemeClr val="dk2"/>
              </a:buClr>
              <a:buSzPts val="2100"/>
              <a:buNone/>
              <a:defRPr sz="2800">
                <a:solidFill>
                  <a:schemeClr val="dk2"/>
                </a:solidFill>
              </a:defRPr>
            </a:lvl3pPr>
            <a:lvl4pPr lvl="3" algn="ctr" rtl="0">
              <a:lnSpc>
                <a:spcPct val="100000"/>
              </a:lnSpc>
              <a:spcBef>
                <a:spcPts val="0"/>
              </a:spcBef>
              <a:spcAft>
                <a:spcPts val="0"/>
              </a:spcAft>
              <a:buClr>
                <a:schemeClr val="dk2"/>
              </a:buClr>
              <a:buSzPts val="2100"/>
              <a:buNone/>
              <a:defRPr sz="2800">
                <a:solidFill>
                  <a:schemeClr val="dk2"/>
                </a:solidFill>
              </a:defRPr>
            </a:lvl4pPr>
            <a:lvl5pPr lvl="4" algn="ctr" rtl="0">
              <a:lnSpc>
                <a:spcPct val="100000"/>
              </a:lnSpc>
              <a:spcBef>
                <a:spcPts val="0"/>
              </a:spcBef>
              <a:spcAft>
                <a:spcPts val="0"/>
              </a:spcAft>
              <a:buClr>
                <a:schemeClr val="dk2"/>
              </a:buClr>
              <a:buSzPts val="2100"/>
              <a:buNone/>
              <a:defRPr sz="2800">
                <a:solidFill>
                  <a:schemeClr val="dk2"/>
                </a:solidFill>
              </a:defRPr>
            </a:lvl5pPr>
            <a:lvl6pPr lvl="5" algn="ctr" rtl="0">
              <a:lnSpc>
                <a:spcPct val="100000"/>
              </a:lnSpc>
              <a:spcBef>
                <a:spcPts val="0"/>
              </a:spcBef>
              <a:spcAft>
                <a:spcPts val="0"/>
              </a:spcAft>
              <a:buClr>
                <a:schemeClr val="dk2"/>
              </a:buClr>
              <a:buSzPts val="2100"/>
              <a:buNone/>
              <a:defRPr sz="2800">
                <a:solidFill>
                  <a:schemeClr val="dk2"/>
                </a:solidFill>
              </a:defRPr>
            </a:lvl6pPr>
            <a:lvl7pPr lvl="6" algn="ctr" rtl="0">
              <a:lnSpc>
                <a:spcPct val="100000"/>
              </a:lnSpc>
              <a:spcBef>
                <a:spcPts val="0"/>
              </a:spcBef>
              <a:spcAft>
                <a:spcPts val="0"/>
              </a:spcAft>
              <a:buClr>
                <a:schemeClr val="dk2"/>
              </a:buClr>
              <a:buSzPts val="2100"/>
              <a:buNone/>
              <a:defRPr sz="2800">
                <a:solidFill>
                  <a:schemeClr val="dk2"/>
                </a:solidFill>
              </a:defRPr>
            </a:lvl7pPr>
            <a:lvl8pPr lvl="7" algn="ctr" rtl="0">
              <a:lnSpc>
                <a:spcPct val="100000"/>
              </a:lnSpc>
              <a:spcBef>
                <a:spcPts val="0"/>
              </a:spcBef>
              <a:spcAft>
                <a:spcPts val="0"/>
              </a:spcAft>
              <a:buClr>
                <a:schemeClr val="dk2"/>
              </a:buClr>
              <a:buSzPts val="2100"/>
              <a:buNone/>
              <a:defRPr sz="2800">
                <a:solidFill>
                  <a:schemeClr val="dk2"/>
                </a:solidFill>
              </a:defRPr>
            </a:lvl8pPr>
            <a:lvl9pPr lvl="8" algn="ctr" rtl="0">
              <a:lnSpc>
                <a:spcPct val="100000"/>
              </a:lnSpc>
              <a:spcBef>
                <a:spcPts val="0"/>
              </a:spcBef>
              <a:spcAft>
                <a:spcPts val="0"/>
              </a:spcAft>
              <a:buClr>
                <a:schemeClr val="dk2"/>
              </a:buClr>
              <a:buSzPts val="2100"/>
              <a:buNone/>
              <a:defRPr sz="2800">
                <a:solidFill>
                  <a:schemeClr val="dk2"/>
                </a:solidFill>
              </a:defRPr>
            </a:lvl9pPr>
          </a:lstStyle>
          <a:p>
            <a:endParaRPr/>
          </a:p>
        </p:txBody>
      </p:sp>
      <p:sp>
        <p:nvSpPr>
          <p:cNvPr id="114" name="Google Shape;114;p19"/>
          <p:cNvSpPr txBox="1">
            <a:spLocks noGrp="1"/>
          </p:cNvSpPr>
          <p:nvPr>
            <p:ph type="title" idx="6" hasCustomPrompt="1"/>
          </p:nvPr>
        </p:nvSpPr>
        <p:spPr>
          <a:xfrm>
            <a:off x="8563467" y="3960067"/>
            <a:ext cx="2067200" cy="8884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accent6"/>
              </a:buClr>
              <a:buSzPts val="3000"/>
              <a:buNone/>
              <a:defRPr sz="4000">
                <a:solidFill>
                  <a:schemeClr val="accent6"/>
                </a:solidFill>
              </a:defRPr>
            </a:lvl1pPr>
            <a:lvl2pPr lvl="1" algn="ctr" rtl="0">
              <a:spcBef>
                <a:spcPts val="0"/>
              </a:spcBef>
              <a:spcAft>
                <a:spcPts val="0"/>
              </a:spcAft>
              <a:buClr>
                <a:schemeClr val="accent6"/>
              </a:buClr>
              <a:buSzPts val="5000"/>
              <a:buNone/>
              <a:defRPr sz="6667">
                <a:solidFill>
                  <a:schemeClr val="accent6"/>
                </a:solidFill>
              </a:defRPr>
            </a:lvl2pPr>
            <a:lvl3pPr lvl="2" algn="ctr" rtl="0">
              <a:spcBef>
                <a:spcPts val="0"/>
              </a:spcBef>
              <a:spcAft>
                <a:spcPts val="0"/>
              </a:spcAft>
              <a:buClr>
                <a:schemeClr val="accent6"/>
              </a:buClr>
              <a:buSzPts val="5000"/>
              <a:buNone/>
              <a:defRPr sz="6667">
                <a:solidFill>
                  <a:schemeClr val="accent6"/>
                </a:solidFill>
              </a:defRPr>
            </a:lvl3pPr>
            <a:lvl4pPr lvl="3" algn="ctr" rtl="0">
              <a:spcBef>
                <a:spcPts val="0"/>
              </a:spcBef>
              <a:spcAft>
                <a:spcPts val="0"/>
              </a:spcAft>
              <a:buClr>
                <a:schemeClr val="accent6"/>
              </a:buClr>
              <a:buSzPts val="5000"/>
              <a:buNone/>
              <a:defRPr sz="6667">
                <a:solidFill>
                  <a:schemeClr val="accent6"/>
                </a:solidFill>
              </a:defRPr>
            </a:lvl4pPr>
            <a:lvl5pPr lvl="4" algn="ctr" rtl="0">
              <a:spcBef>
                <a:spcPts val="0"/>
              </a:spcBef>
              <a:spcAft>
                <a:spcPts val="0"/>
              </a:spcAft>
              <a:buClr>
                <a:schemeClr val="accent6"/>
              </a:buClr>
              <a:buSzPts val="5000"/>
              <a:buNone/>
              <a:defRPr sz="6667">
                <a:solidFill>
                  <a:schemeClr val="accent6"/>
                </a:solidFill>
              </a:defRPr>
            </a:lvl5pPr>
            <a:lvl6pPr lvl="5" algn="ctr" rtl="0">
              <a:spcBef>
                <a:spcPts val="0"/>
              </a:spcBef>
              <a:spcAft>
                <a:spcPts val="0"/>
              </a:spcAft>
              <a:buClr>
                <a:schemeClr val="accent6"/>
              </a:buClr>
              <a:buSzPts val="5000"/>
              <a:buNone/>
              <a:defRPr sz="6667">
                <a:solidFill>
                  <a:schemeClr val="accent6"/>
                </a:solidFill>
              </a:defRPr>
            </a:lvl6pPr>
            <a:lvl7pPr lvl="6" algn="ctr" rtl="0">
              <a:spcBef>
                <a:spcPts val="0"/>
              </a:spcBef>
              <a:spcAft>
                <a:spcPts val="0"/>
              </a:spcAft>
              <a:buClr>
                <a:schemeClr val="accent6"/>
              </a:buClr>
              <a:buSzPts val="5000"/>
              <a:buNone/>
              <a:defRPr sz="6667">
                <a:solidFill>
                  <a:schemeClr val="accent6"/>
                </a:solidFill>
              </a:defRPr>
            </a:lvl7pPr>
            <a:lvl8pPr lvl="7" algn="ctr" rtl="0">
              <a:spcBef>
                <a:spcPts val="0"/>
              </a:spcBef>
              <a:spcAft>
                <a:spcPts val="0"/>
              </a:spcAft>
              <a:buClr>
                <a:schemeClr val="accent6"/>
              </a:buClr>
              <a:buSzPts val="5000"/>
              <a:buNone/>
              <a:defRPr sz="6667">
                <a:solidFill>
                  <a:schemeClr val="accent6"/>
                </a:solidFill>
              </a:defRPr>
            </a:lvl8pPr>
            <a:lvl9pPr lvl="8" algn="ctr" rtl="0">
              <a:spcBef>
                <a:spcPts val="0"/>
              </a:spcBef>
              <a:spcAft>
                <a:spcPts val="0"/>
              </a:spcAft>
              <a:buClr>
                <a:schemeClr val="accent6"/>
              </a:buClr>
              <a:buSzPts val="5000"/>
              <a:buNone/>
              <a:defRPr sz="6667">
                <a:solidFill>
                  <a:schemeClr val="accent6"/>
                </a:solidFill>
              </a:defRPr>
            </a:lvl9pPr>
          </a:lstStyle>
          <a:p>
            <a:r>
              <a:t>xx%</a:t>
            </a:r>
          </a:p>
        </p:txBody>
      </p:sp>
    </p:spTree>
    <p:extLst>
      <p:ext uri="{BB962C8B-B14F-4D97-AF65-F5344CB8AC3E}">
        <p14:creationId xmlns:p14="http://schemas.microsoft.com/office/powerpoint/2010/main" val="358251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10"/>
        <p:cNvGrpSpPr/>
        <p:nvPr/>
      </p:nvGrpSpPr>
      <p:grpSpPr>
        <a:xfrm>
          <a:off x="0" y="0"/>
          <a:ext cx="0" cy="0"/>
          <a:chOff x="0" y="0"/>
          <a:chExt cx="0" cy="0"/>
        </a:xfrm>
      </p:grpSpPr>
      <p:sp>
        <p:nvSpPr>
          <p:cNvPr id="111" name="Google Shape;111;p7"/>
          <p:cNvSpPr txBox="1">
            <a:spLocks noGrp="1"/>
          </p:cNvSpPr>
          <p:nvPr>
            <p:ph type="title"/>
          </p:nvPr>
        </p:nvSpPr>
        <p:spPr>
          <a:xfrm>
            <a:off x="2357000" y="427433"/>
            <a:ext cx="7478000" cy="15180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a:solidFill>
                  <a:schemeClr val="accent6"/>
                </a:solidFill>
              </a:defRPr>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112" name="Google Shape;112;p7"/>
          <p:cNvSpPr txBox="1">
            <a:spLocks noGrp="1"/>
          </p:cNvSpPr>
          <p:nvPr>
            <p:ph type="body" idx="1"/>
          </p:nvPr>
        </p:nvSpPr>
        <p:spPr>
          <a:xfrm>
            <a:off x="1690633" y="2434045"/>
            <a:ext cx="6530000" cy="3067200"/>
          </a:xfrm>
          <a:prstGeom prst="rect">
            <a:avLst/>
          </a:prstGeom>
        </p:spPr>
        <p:txBody>
          <a:bodyPr spcFirstLastPara="1" wrap="square" lIns="91425" tIns="91425" rIns="91425" bIns="91425" anchor="t" anchorCtr="0">
            <a:noAutofit/>
          </a:bodyPr>
          <a:lstStyle>
            <a:lvl1pPr marL="609585" lvl="0" indent="-406390">
              <a:lnSpc>
                <a:spcPct val="115000"/>
              </a:lnSpc>
              <a:spcBef>
                <a:spcPts val="0"/>
              </a:spcBef>
              <a:spcAft>
                <a:spcPts val="0"/>
              </a:spcAft>
              <a:buClr>
                <a:schemeClr val="accent6"/>
              </a:buClr>
              <a:buSzPts val="1200"/>
              <a:buChar char="■"/>
              <a:defRPr sz="2133"/>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grpSp>
        <p:nvGrpSpPr>
          <p:cNvPr id="113" name="Google Shape;113;p7"/>
          <p:cNvGrpSpPr/>
          <p:nvPr/>
        </p:nvGrpSpPr>
        <p:grpSpPr>
          <a:xfrm>
            <a:off x="-3772919" y="-709748"/>
            <a:ext cx="19916527" cy="10232936"/>
            <a:chOff x="-2829690" y="-532311"/>
            <a:chExt cx="14937395" cy="7674702"/>
          </a:xfrm>
        </p:grpSpPr>
        <p:grpSp>
          <p:nvGrpSpPr>
            <p:cNvPr id="114" name="Google Shape;114;p7"/>
            <p:cNvGrpSpPr/>
            <p:nvPr/>
          </p:nvGrpSpPr>
          <p:grpSpPr>
            <a:xfrm>
              <a:off x="-2829690" y="-532311"/>
              <a:ext cx="14937395" cy="7674702"/>
              <a:chOff x="-2829690" y="-532311"/>
              <a:chExt cx="14937395" cy="7674702"/>
            </a:xfrm>
          </p:grpSpPr>
          <p:grpSp>
            <p:nvGrpSpPr>
              <p:cNvPr id="115" name="Google Shape;115;p7"/>
              <p:cNvGrpSpPr/>
              <p:nvPr/>
            </p:nvGrpSpPr>
            <p:grpSpPr>
              <a:xfrm>
                <a:off x="-2829690" y="2718224"/>
                <a:ext cx="4018183" cy="4424167"/>
                <a:chOff x="-1890669" y="-592228"/>
                <a:chExt cx="3608930" cy="3973565"/>
              </a:xfrm>
            </p:grpSpPr>
            <p:grpSp>
              <p:nvGrpSpPr>
                <p:cNvPr id="116" name="Google Shape;116;p7"/>
                <p:cNvGrpSpPr/>
                <p:nvPr/>
              </p:nvGrpSpPr>
              <p:grpSpPr>
                <a:xfrm>
                  <a:off x="-1890669" y="-592228"/>
                  <a:ext cx="3608930" cy="3973565"/>
                  <a:chOff x="262575" y="279375"/>
                  <a:chExt cx="1205750" cy="1327575"/>
                </a:xfrm>
              </p:grpSpPr>
              <p:sp>
                <p:nvSpPr>
                  <p:cNvPr id="117" name="Google Shape;117;p7"/>
                  <p:cNvSpPr/>
                  <p:nvPr/>
                </p:nvSpPr>
                <p:spPr>
                  <a:xfrm>
                    <a:off x="321025" y="335700"/>
                    <a:ext cx="1088525" cy="1213400"/>
                  </a:xfrm>
                  <a:custGeom>
                    <a:avLst/>
                    <a:gdLst/>
                    <a:ahLst/>
                    <a:cxnLst/>
                    <a:rect l="l" t="t" r="r" b="b"/>
                    <a:pathLst>
                      <a:path w="43541" h="48536" fill="none" extrusionOk="0">
                        <a:moveTo>
                          <a:pt x="12392" y="48535"/>
                        </a:moveTo>
                        <a:cubicBezTo>
                          <a:pt x="12061" y="48535"/>
                          <a:pt x="11730" y="48364"/>
                          <a:pt x="11437" y="48205"/>
                        </a:cubicBezTo>
                        <a:cubicBezTo>
                          <a:pt x="9404" y="47005"/>
                          <a:pt x="7506" y="45609"/>
                          <a:pt x="7335" y="43527"/>
                        </a:cubicBezTo>
                        <a:cubicBezTo>
                          <a:pt x="7286" y="42976"/>
                          <a:pt x="7384" y="42413"/>
                          <a:pt x="7470" y="41875"/>
                        </a:cubicBezTo>
                        <a:cubicBezTo>
                          <a:pt x="7531" y="41507"/>
                          <a:pt x="7592" y="41128"/>
                          <a:pt x="7616" y="40748"/>
                        </a:cubicBezTo>
                        <a:cubicBezTo>
                          <a:pt x="7690" y="38936"/>
                          <a:pt x="6772" y="37271"/>
                          <a:pt x="5878" y="35667"/>
                        </a:cubicBezTo>
                        <a:cubicBezTo>
                          <a:pt x="5743" y="35422"/>
                          <a:pt x="5608" y="35177"/>
                          <a:pt x="5474" y="34920"/>
                        </a:cubicBezTo>
                        <a:cubicBezTo>
                          <a:pt x="3490" y="31222"/>
                          <a:pt x="2327" y="27121"/>
                          <a:pt x="1213" y="23178"/>
                        </a:cubicBezTo>
                        <a:cubicBezTo>
                          <a:pt x="650" y="21170"/>
                          <a:pt x="1" y="18893"/>
                          <a:pt x="331" y="16676"/>
                        </a:cubicBezTo>
                        <a:cubicBezTo>
                          <a:pt x="576" y="14999"/>
                          <a:pt x="1348" y="13309"/>
                          <a:pt x="2719" y="11473"/>
                        </a:cubicBezTo>
                        <a:cubicBezTo>
                          <a:pt x="6698" y="6122"/>
                          <a:pt x="12465" y="3453"/>
                          <a:pt x="16591" y="2131"/>
                        </a:cubicBezTo>
                        <a:cubicBezTo>
                          <a:pt x="21219" y="674"/>
                          <a:pt x="26558" y="0"/>
                          <a:pt x="33366" y="25"/>
                        </a:cubicBezTo>
                        <a:cubicBezTo>
                          <a:pt x="33929" y="25"/>
                          <a:pt x="34639" y="25"/>
                          <a:pt x="35276" y="208"/>
                        </a:cubicBezTo>
                        <a:cubicBezTo>
                          <a:pt x="35973" y="392"/>
                          <a:pt x="36586" y="772"/>
                          <a:pt x="37173" y="1127"/>
                        </a:cubicBezTo>
                        <a:cubicBezTo>
                          <a:pt x="39243" y="2376"/>
                          <a:pt x="41606" y="3820"/>
                          <a:pt x="42916" y="6085"/>
                        </a:cubicBezTo>
                        <a:cubicBezTo>
                          <a:pt x="43381" y="6857"/>
                          <a:pt x="43540" y="7530"/>
                          <a:pt x="43467" y="8167"/>
                        </a:cubicBezTo>
                        <a:cubicBezTo>
                          <a:pt x="43283" y="9416"/>
                          <a:pt x="42169" y="9710"/>
                          <a:pt x="41177" y="9955"/>
                        </a:cubicBezTo>
                        <a:lnTo>
                          <a:pt x="41006" y="10004"/>
                        </a:lnTo>
                        <a:cubicBezTo>
                          <a:pt x="39316" y="10432"/>
                          <a:pt x="38006" y="10922"/>
                          <a:pt x="36892" y="11534"/>
                        </a:cubicBezTo>
                        <a:lnTo>
                          <a:pt x="36892" y="11534"/>
                        </a:lnTo>
                        <a:cubicBezTo>
                          <a:pt x="35178" y="12465"/>
                          <a:pt x="33929" y="13775"/>
                          <a:pt x="33366" y="15232"/>
                        </a:cubicBezTo>
                        <a:cubicBezTo>
                          <a:pt x="33219" y="15611"/>
                          <a:pt x="33108" y="16028"/>
                          <a:pt x="33010" y="16432"/>
                        </a:cubicBezTo>
                        <a:cubicBezTo>
                          <a:pt x="32876" y="16983"/>
                          <a:pt x="32729" y="17558"/>
                          <a:pt x="32459" y="18085"/>
                        </a:cubicBezTo>
                        <a:cubicBezTo>
                          <a:pt x="32153" y="18672"/>
                          <a:pt x="31725" y="19186"/>
                          <a:pt x="31296" y="19688"/>
                        </a:cubicBezTo>
                        <a:cubicBezTo>
                          <a:pt x="31039" y="19995"/>
                          <a:pt x="30770" y="20313"/>
                          <a:pt x="30525" y="20656"/>
                        </a:cubicBezTo>
                        <a:cubicBezTo>
                          <a:pt x="29362" y="22284"/>
                          <a:pt x="29031" y="24513"/>
                          <a:pt x="29680" y="26410"/>
                        </a:cubicBezTo>
                        <a:cubicBezTo>
                          <a:pt x="29766" y="26692"/>
                          <a:pt x="29913" y="26998"/>
                          <a:pt x="30011" y="27280"/>
                        </a:cubicBezTo>
                        <a:cubicBezTo>
                          <a:pt x="30402" y="28223"/>
                          <a:pt x="30807" y="29190"/>
                          <a:pt x="30500" y="30157"/>
                        </a:cubicBezTo>
                        <a:cubicBezTo>
                          <a:pt x="30231" y="31039"/>
                          <a:pt x="29423" y="31614"/>
                          <a:pt x="28786" y="31932"/>
                        </a:cubicBezTo>
                        <a:cubicBezTo>
                          <a:pt x="26080" y="33304"/>
                          <a:pt x="22419" y="32422"/>
                          <a:pt x="20644" y="29961"/>
                        </a:cubicBezTo>
                        <a:cubicBezTo>
                          <a:pt x="20583" y="29863"/>
                          <a:pt x="20509" y="29753"/>
                          <a:pt x="20448" y="29667"/>
                        </a:cubicBezTo>
                        <a:cubicBezTo>
                          <a:pt x="20179" y="29263"/>
                          <a:pt x="19897" y="28859"/>
                          <a:pt x="19481" y="28627"/>
                        </a:cubicBezTo>
                        <a:cubicBezTo>
                          <a:pt x="18379" y="28002"/>
                          <a:pt x="17020" y="28933"/>
                          <a:pt x="16224" y="30047"/>
                        </a:cubicBezTo>
                        <a:cubicBezTo>
                          <a:pt x="14253" y="32814"/>
                          <a:pt x="13787" y="36646"/>
                          <a:pt x="15061" y="39793"/>
                        </a:cubicBezTo>
                        <a:lnTo>
                          <a:pt x="15195" y="40124"/>
                        </a:lnTo>
                        <a:cubicBezTo>
                          <a:pt x="15428" y="40675"/>
                          <a:pt x="15661" y="41226"/>
                          <a:pt x="15661" y="41838"/>
                        </a:cubicBezTo>
                        <a:cubicBezTo>
                          <a:pt x="15661" y="42291"/>
                          <a:pt x="15502" y="42719"/>
                          <a:pt x="15355" y="43160"/>
                        </a:cubicBezTo>
                        <a:cubicBezTo>
                          <a:pt x="14791" y="44752"/>
                          <a:pt x="14093" y="46331"/>
                          <a:pt x="13334" y="47837"/>
                        </a:cubicBezTo>
                        <a:cubicBezTo>
                          <a:pt x="13200" y="48094"/>
                          <a:pt x="13053" y="48339"/>
                          <a:pt x="12832" y="48462"/>
                        </a:cubicBezTo>
                        <a:cubicBezTo>
                          <a:pt x="12649" y="48511"/>
                          <a:pt x="12526" y="48535"/>
                          <a:pt x="12392" y="485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7"/>
                  <p:cNvSpPr/>
                  <p:nvPr/>
                </p:nvSpPr>
                <p:spPr>
                  <a:xfrm>
                    <a:off x="408275" y="421100"/>
                    <a:ext cx="903000" cy="1014725"/>
                  </a:xfrm>
                  <a:custGeom>
                    <a:avLst/>
                    <a:gdLst/>
                    <a:ahLst/>
                    <a:cxnLst/>
                    <a:rect l="l" t="t" r="r" b="b"/>
                    <a:pathLst>
                      <a:path w="36120" h="40589" fill="none" extrusionOk="0">
                        <a:moveTo>
                          <a:pt x="7824" y="40589"/>
                        </a:moveTo>
                        <a:lnTo>
                          <a:pt x="7800" y="40552"/>
                        </a:lnTo>
                        <a:cubicBezTo>
                          <a:pt x="7322" y="40148"/>
                          <a:pt x="7224" y="39916"/>
                          <a:pt x="7224" y="39830"/>
                        </a:cubicBezTo>
                        <a:cubicBezTo>
                          <a:pt x="7212" y="39683"/>
                          <a:pt x="7273" y="39291"/>
                          <a:pt x="7334" y="38997"/>
                        </a:cubicBezTo>
                        <a:cubicBezTo>
                          <a:pt x="7408" y="38556"/>
                          <a:pt x="7494" y="38054"/>
                          <a:pt x="7518" y="37479"/>
                        </a:cubicBezTo>
                        <a:cubicBezTo>
                          <a:pt x="7640" y="34712"/>
                          <a:pt x="6392" y="32435"/>
                          <a:pt x="5375" y="30610"/>
                        </a:cubicBezTo>
                        <a:lnTo>
                          <a:pt x="5363" y="30586"/>
                        </a:lnTo>
                        <a:cubicBezTo>
                          <a:pt x="5241" y="30353"/>
                          <a:pt x="5118" y="30120"/>
                          <a:pt x="4996" y="29912"/>
                        </a:cubicBezTo>
                        <a:cubicBezTo>
                          <a:pt x="3184" y="26545"/>
                          <a:pt x="2082" y="22627"/>
                          <a:pt x="1016" y="18844"/>
                        </a:cubicBezTo>
                        <a:cubicBezTo>
                          <a:pt x="502" y="17081"/>
                          <a:pt x="0" y="15256"/>
                          <a:pt x="221" y="13750"/>
                        </a:cubicBezTo>
                        <a:cubicBezTo>
                          <a:pt x="368" y="12661"/>
                          <a:pt x="955" y="11448"/>
                          <a:pt x="1959" y="10089"/>
                        </a:cubicBezTo>
                        <a:cubicBezTo>
                          <a:pt x="5412" y="5461"/>
                          <a:pt x="10493" y="3122"/>
                          <a:pt x="14130" y="1959"/>
                        </a:cubicBezTo>
                        <a:cubicBezTo>
                          <a:pt x="18354" y="625"/>
                          <a:pt x="23239" y="0"/>
                          <a:pt x="29508" y="0"/>
                        </a:cubicBezTo>
                        <a:lnTo>
                          <a:pt x="29594" y="0"/>
                        </a:lnTo>
                        <a:lnTo>
                          <a:pt x="29876" y="0"/>
                        </a:lnTo>
                        <a:cubicBezTo>
                          <a:pt x="30182" y="0"/>
                          <a:pt x="30696" y="0"/>
                          <a:pt x="30904" y="61"/>
                        </a:cubicBezTo>
                        <a:cubicBezTo>
                          <a:pt x="31137" y="123"/>
                          <a:pt x="31577" y="404"/>
                          <a:pt x="31933" y="612"/>
                        </a:cubicBezTo>
                        <a:cubicBezTo>
                          <a:pt x="32312" y="845"/>
                          <a:pt x="32826" y="1053"/>
                          <a:pt x="33365" y="1286"/>
                        </a:cubicBezTo>
                        <a:cubicBezTo>
                          <a:pt x="34712" y="1849"/>
                          <a:pt x="36120" y="2437"/>
                          <a:pt x="35814" y="3490"/>
                        </a:cubicBezTo>
                        <a:cubicBezTo>
                          <a:pt x="35520" y="4506"/>
                          <a:pt x="34443" y="4616"/>
                          <a:pt x="33377" y="4739"/>
                        </a:cubicBezTo>
                        <a:cubicBezTo>
                          <a:pt x="32765" y="4800"/>
                          <a:pt x="32190" y="4886"/>
                          <a:pt x="31761" y="5106"/>
                        </a:cubicBezTo>
                        <a:cubicBezTo>
                          <a:pt x="29337" y="6428"/>
                          <a:pt x="27537" y="8375"/>
                          <a:pt x="26692" y="10604"/>
                        </a:cubicBezTo>
                        <a:cubicBezTo>
                          <a:pt x="26484" y="11167"/>
                          <a:pt x="26337" y="11705"/>
                          <a:pt x="26215" y="12171"/>
                        </a:cubicBezTo>
                        <a:cubicBezTo>
                          <a:pt x="26129" y="12550"/>
                          <a:pt x="26019" y="12942"/>
                          <a:pt x="25933" y="13126"/>
                        </a:cubicBezTo>
                        <a:cubicBezTo>
                          <a:pt x="25823" y="13346"/>
                          <a:pt x="25517" y="13701"/>
                          <a:pt x="25223" y="14032"/>
                        </a:cubicBezTo>
                        <a:cubicBezTo>
                          <a:pt x="24917" y="14387"/>
                          <a:pt x="24586" y="14779"/>
                          <a:pt x="24243" y="15244"/>
                        </a:cubicBezTo>
                        <a:cubicBezTo>
                          <a:pt x="22456" y="17766"/>
                          <a:pt x="21966" y="21133"/>
                          <a:pt x="22958" y="24060"/>
                        </a:cubicBezTo>
                        <a:cubicBezTo>
                          <a:pt x="23092" y="24451"/>
                          <a:pt x="23239" y="24807"/>
                          <a:pt x="23374" y="25125"/>
                        </a:cubicBezTo>
                        <a:cubicBezTo>
                          <a:pt x="23386" y="25162"/>
                          <a:pt x="23423" y="25211"/>
                          <a:pt x="23447" y="25235"/>
                        </a:cubicBezTo>
                        <a:cubicBezTo>
                          <a:pt x="23509" y="25333"/>
                          <a:pt x="23582" y="25431"/>
                          <a:pt x="23545" y="25541"/>
                        </a:cubicBezTo>
                        <a:cubicBezTo>
                          <a:pt x="23435" y="25798"/>
                          <a:pt x="23068" y="25774"/>
                          <a:pt x="22750" y="25762"/>
                        </a:cubicBezTo>
                        <a:cubicBezTo>
                          <a:pt x="22652" y="25762"/>
                          <a:pt x="22578" y="25737"/>
                          <a:pt x="22480" y="25737"/>
                        </a:cubicBezTo>
                        <a:cubicBezTo>
                          <a:pt x="21439" y="25737"/>
                          <a:pt x="20435" y="25272"/>
                          <a:pt x="19897" y="24537"/>
                        </a:cubicBezTo>
                        <a:lnTo>
                          <a:pt x="19762" y="24353"/>
                        </a:lnTo>
                        <a:lnTo>
                          <a:pt x="19750" y="24317"/>
                        </a:lnTo>
                        <a:cubicBezTo>
                          <a:pt x="19382" y="23766"/>
                          <a:pt x="18746" y="22847"/>
                          <a:pt x="17644" y="22235"/>
                        </a:cubicBezTo>
                        <a:cubicBezTo>
                          <a:pt x="16909" y="21819"/>
                          <a:pt x="16077" y="21599"/>
                          <a:pt x="15219" y="21599"/>
                        </a:cubicBezTo>
                        <a:cubicBezTo>
                          <a:pt x="13273" y="21599"/>
                          <a:pt x="11301" y="22737"/>
                          <a:pt x="9955" y="24635"/>
                        </a:cubicBezTo>
                        <a:cubicBezTo>
                          <a:pt x="7285" y="28370"/>
                          <a:pt x="6685" y="33353"/>
                          <a:pt x="8387" y="37614"/>
                        </a:cubicBezTo>
                        <a:cubicBezTo>
                          <a:pt x="8436" y="37736"/>
                          <a:pt x="8498" y="37859"/>
                          <a:pt x="8547" y="38006"/>
                        </a:cubicBezTo>
                        <a:cubicBezTo>
                          <a:pt x="8559" y="38030"/>
                          <a:pt x="8571" y="38079"/>
                          <a:pt x="8608" y="38103"/>
                        </a:cubicBezTo>
                        <a:cubicBezTo>
                          <a:pt x="8657" y="38201"/>
                          <a:pt x="8693" y="38287"/>
                          <a:pt x="8693" y="38385"/>
                        </a:cubicBezTo>
                        <a:cubicBezTo>
                          <a:pt x="8693" y="38446"/>
                          <a:pt x="8669" y="38508"/>
                          <a:pt x="8644" y="38556"/>
                        </a:cubicBezTo>
                        <a:cubicBezTo>
                          <a:pt x="8644" y="38569"/>
                          <a:pt x="8632" y="38581"/>
                          <a:pt x="8632" y="38581"/>
                        </a:cubicBezTo>
                        <a:cubicBezTo>
                          <a:pt x="8400" y="39242"/>
                          <a:pt x="8142" y="39903"/>
                          <a:pt x="7873" y="4054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7"/>
                  <p:cNvSpPr/>
                  <p:nvPr/>
                </p:nvSpPr>
                <p:spPr>
                  <a:xfrm>
                    <a:off x="493675" y="440375"/>
                    <a:ext cx="630900" cy="586525"/>
                  </a:xfrm>
                  <a:custGeom>
                    <a:avLst/>
                    <a:gdLst/>
                    <a:ahLst/>
                    <a:cxnLst/>
                    <a:rect l="l" t="t" r="r" b="b"/>
                    <a:pathLst>
                      <a:path w="25236" h="23461" fill="none" extrusionOk="0">
                        <a:moveTo>
                          <a:pt x="2816" y="23460"/>
                        </a:moveTo>
                        <a:lnTo>
                          <a:pt x="2767" y="23460"/>
                        </a:lnTo>
                        <a:cubicBezTo>
                          <a:pt x="1286" y="23338"/>
                          <a:pt x="1200" y="21428"/>
                          <a:pt x="1102" y="19591"/>
                        </a:cubicBezTo>
                        <a:cubicBezTo>
                          <a:pt x="1053" y="18734"/>
                          <a:pt x="1017" y="17828"/>
                          <a:pt x="833" y="17154"/>
                        </a:cubicBezTo>
                        <a:cubicBezTo>
                          <a:pt x="453" y="15869"/>
                          <a:pt x="0" y="14240"/>
                          <a:pt x="123" y="13445"/>
                        </a:cubicBezTo>
                        <a:cubicBezTo>
                          <a:pt x="172" y="13163"/>
                          <a:pt x="368" y="12502"/>
                          <a:pt x="1237" y="11326"/>
                        </a:cubicBezTo>
                        <a:cubicBezTo>
                          <a:pt x="4151" y="7420"/>
                          <a:pt x="8547" y="5400"/>
                          <a:pt x="11730" y="4408"/>
                        </a:cubicBezTo>
                        <a:cubicBezTo>
                          <a:pt x="12599" y="4127"/>
                          <a:pt x="13726" y="3576"/>
                          <a:pt x="14938" y="3000"/>
                        </a:cubicBezTo>
                        <a:cubicBezTo>
                          <a:pt x="17828" y="1592"/>
                          <a:pt x="21109" y="1"/>
                          <a:pt x="23178" y="833"/>
                        </a:cubicBezTo>
                        <a:cubicBezTo>
                          <a:pt x="23913" y="1139"/>
                          <a:pt x="24427" y="1739"/>
                          <a:pt x="24733" y="2645"/>
                        </a:cubicBezTo>
                        <a:cubicBezTo>
                          <a:pt x="25235" y="4127"/>
                          <a:pt x="23913" y="5119"/>
                          <a:pt x="22492" y="6184"/>
                        </a:cubicBezTo>
                        <a:cubicBezTo>
                          <a:pt x="21501" y="6918"/>
                          <a:pt x="20484" y="7678"/>
                          <a:pt x="20129" y="8645"/>
                        </a:cubicBezTo>
                        <a:cubicBezTo>
                          <a:pt x="19836" y="9392"/>
                          <a:pt x="19689" y="10041"/>
                          <a:pt x="19542" y="10567"/>
                        </a:cubicBezTo>
                        <a:cubicBezTo>
                          <a:pt x="19542" y="10592"/>
                          <a:pt x="19529" y="10616"/>
                          <a:pt x="19529" y="10653"/>
                        </a:cubicBezTo>
                        <a:cubicBezTo>
                          <a:pt x="19517" y="10714"/>
                          <a:pt x="19517" y="10775"/>
                          <a:pt x="19480" y="10837"/>
                        </a:cubicBezTo>
                        <a:cubicBezTo>
                          <a:pt x="19431" y="10910"/>
                          <a:pt x="19370" y="10971"/>
                          <a:pt x="19334" y="11032"/>
                        </a:cubicBezTo>
                        <a:lnTo>
                          <a:pt x="19272" y="11094"/>
                        </a:lnTo>
                        <a:cubicBezTo>
                          <a:pt x="18929" y="11473"/>
                          <a:pt x="18513" y="11963"/>
                          <a:pt x="18085" y="12563"/>
                        </a:cubicBezTo>
                        <a:cubicBezTo>
                          <a:pt x="17570" y="13298"/>
                          <a:pt x="17423" y="14302"/>
                          <a:pt x="17277" y="15281"/>
                        </a:cubicBezTo>
                        <a:cubicBezTo>
                          <a:pt x="17081" y="16628"/>
                          <a:pt x="16897" y="17901"/>
                          <a:pt x="15795" y="18465"/>
                        </a:cubicBezTo>
                        <a:cubicBezTo>
                          <a:pt x="15073" y="18832"/>
                          <a:pt x="14338" y="18452"/>
                          <a:pt x="13554" y="18060"/>
                        </a:cubicBezTo>
                        <a:cubicBezTo>
                          <a:pt x="12991" y="17767"/>
                          <a:pt x="12416" y="17473"/>
                          <a:pt x="11828" y="17473"/>
                        </a:cubicBezTo>
                        <a:cubicBezTo>
                          <a:pt x="8804" y="17473"/>
                          <a:pt x="5804" y="19138"/>
                          <a:pt x="3808" y="21942"/>
                        </a:cubicBezTo>
                        <a:cubicBezTo>
                          <a:pt x="3686" y="22113"/>
                          <a:pt x="3612" y="22370"/>
                          <a:pt x="3514" y="22603"/>
                        </a:cubicBezTo>
                        <a:cubicBezTo>
                          <a:pt x="3343" y="23019"/>
                          <a:pt x="3184" y="23460"/>
                          <a:pt x="2816" y="2346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7"/>
                  <p:cNvSpPr/>
                  <p:nvPr/>
                </p:nvSpPr>
                <p:spPr>
                  <a:xfrm>
                    <a:off x="579075" y="560075"/>
                    <a:ext cx="386025" cy="301825"/>
                  </a:xfrm>
                  <a:custGeom>
                    <a:avLst/>
                    <a:gdLst/>
                    <a:ahLst/>
                    <a:cxnLst/>
                    <a:rect l="l" t="t" r="r" b="b"/>
                    <a:pathLst>
                      <a:path w="15441" h="12073" fill="none" extrusionOk="0">
                        <a:moveTo>
                          <a:pt x="1715" y="12073"/>
                        </a:moveTo>
                        <a:cubicBezTo>
                          <a:pt x="1408" y="12073"/>
                          <a:pt x="1090" y="12024"/>
                          <a:pt x="759" y="11901"/>
                        </a:cubicBezTo>
                        <a:lnTo>
                          <a:pt x="759" y="11901"/>
                        </a:lnTo>
                        <a:cubicBezTo>
                          <a:pt x="662" y="11864"/>
                          <a:pt x="662" y="11730"/>
                          <a:pt x="662" y="11620"/>
                        </a:cubicBezTo>
                        <a:cubicBezTo>
                          <a:pt x="662" y="11558"/>
                          <a:pt x="662" y="11497"/>
                          <a:pt x="637" y="11448"/>
                        </a:cubicBezTo>
                        <a:cubicBezTo>
                          <a:pt x="600" y="11289"/>
                          <a:pt x="539" y="11093"/>
                          <a:pt x="453" y="10897"/>
                        </a:cubicBezTo>
                        <a:cubicBezTo>
                          <a:pt x="257" y="10334"/>
                          <a:pt x="0" y="9636"/>
                          <a:pt x="74" y="9195"/>
                        </a:cubicBezTo>
                        <a:cubicBezTo>
                          <a:pt x="86" y="9073"/>
                          <a:pt x="196" y="8938"/>
                          <a:pt x="355" y="8754"/>
                        </a:cubicBezTo>
                        <a:cubicBezTo>
                          <a:pt x="392" y="8693"/>
                          <a:pt x="453" y="8620"/>
                          <a:pt x="502" y="8534"/>
                        </a:cubicBezTo>
                        <a:cubicBezTo>
                          <a:pt x="2865" y="5351"/>
                          <a:pt x="6600" y="3673"/>
                          <a:pt x="9306" y="2816"/>
                        </a:cubicBezTo>
                        <a:cubicBezTo>
                          <a:pt x="10408" y="2461"/>
                          <a:pt x="11657" y="1861"/>
                          <a:pt x="12979" y="1224"/>
                        </a:cubicBezTo>
                        <a:cubicBezTo>
                          <a:pt x="13175" y="1126"/>
                          <a:pt x="13408" y="931"/>
                          <a:pt x="13652" y="722"/>
                        </a:cubicBezTo>
                        <a:cubicBezTo>
                          <a:pt x="14069" y="367"/>
                          <a:pt x="14497" y="0"/>
                          <a:pt x="14828" y="49"/>
                        </a:cubicBezTo>
                        <a:cubicBezTo>
                          <a:pt x="14950" y="61"/>
                          <a:pt x="15048" y="122"/>
                          <a:pt x="15122" y="245"/>
                        </a:cubicBezTo>
                        <a:cubicBezTo>
                          <a:pt x="15440" y="698"/>
                          <a:pt x="14950" y="1126"/>
                          <a:pt x="14448" y="1579"/>
                        </a:cubicBezTo>
                        <a:cubicBezTo>
                          <a:pt x="14081" y="1910"/>
                          <a:pt x="13677" y="2253"/>
                          <a:pt x="13542" y="2645"/>
                        </a:cubicBezTo>
                        <a:cubicBezTo>
                          <a:pt x="13432" y="2951"/>
                          <a:pt x="13359" y="3245"/>
                          <a:pt x="13285" y="3514"/>
                        </a:cubicBezTo>
                        <a:cubicBezTo>
                          <a:pt x="13187" y="3857"/>
                          <a:pt x="13114" y="4175"/>
                          <a:pt x="12979" y="4420"/>
                        </a:cubicBezTo>
                        <a:cubicBezTo>
                          <a:pt x="12857" y="4665"/>
                          <a:pt x="12636" y="4910"/>
                          <a:pt x="12428" y="5155"/>
                        </a:cubicBezTo>
                        <a:cubicBezTo>
                          <a:pt x="12257" y="5351"/>
                          <a:pt x="12073" y="5571"/>
                          <a:pt x="11901" y="5804"/>
                        </a:cubicBezTo>
                        <a:cubicBezTo>
                          <a:pt x="11473" y="6391"/>
                          <a:pt x="11387" y="7175"/>
                          <a:pt x="11289" y="7861"/>
                        </a:cubicBezTo>
                        <a:cubicBezTo>
                          <a:pt x="11204" y="8644"/>
                          <a:pt x="11093" y="9391"/>
                          <a:pt x="10530" y="9722"/>
                        </a:cubicBezTo>
                        <a:cubicBezTo>
                          <a:pt x="10187" y="9918"/>
                          <a:pt x="9808" y="9746"/>
                          <a:pt x="9379" y="9563"/>
                        </a:cubicBezTo>
                        <a:cubicBezTo>
                          <a:pt x="9061" y="9428"/>
                          <a:pt x="8718" y="9293"/>
                          <a:pt x="8375" y="9293"/>
                        </a:cubicBezTo>
                        <a:cubicBezTo>
                          <a:pt x="7175" y="9293"/>
                          <a:pt x="6061" y="10003"/>
                          <a:pt x="4971" y="10701"/>
                        </a:cubicBezTo>
                        <a:cubicBezTo>
                          <a:pt x="3869" y="11411"/>
                          <a:pt x="2816" y="12073"/>
                          <a:pt x="1715" y="1207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7"/>
                  <p:cNvSpPr/>
                  <p:nvPr/>
                </p:nvSpPr>
                <p:spPr>
                  <a:xfrm>
                    <a:off x="262575" y="279375"/>
                    <a:ext cx="1205750" cy="1327575"/>
                  </a:xfrm>
                  <a:custGeom>
                    <a:avLst/>
                    <a:gdLst/>
                    <a:ahLst/>
                    <a:cxnLst/>
                    <a:rect l="l" t="t" r="r" b="b"/>
                    <a:pathLst>
                      <a:path w="48230" h="53103" fill="none" extrusionOk="0">
                        <a:moveTo>
                          <a:pt x="19027" y="37087"/>
                        </a:moveTo>
                        <a:cubicBezTo>
                          <a:pt x="18831" y="38471"/>
                          <a:pt x="18966" y="39903"/>
                          <a:pt x="19480" y="41189"/>
                        </a:cubicBezTo>
                        <a:cubicBezTo>
                          <a:pt x="19529" y="41287"/>
                          <a:pt x="19566" y="41385"/>
                          <a:pt x="19603" y="41483"/>
                        </a:cubicBezTo>
                        <a:cubicBezTo>
                          <a:pt x="19884" y="42144"/>
                          <a:pt x="20252" y="43026"/>
                          <a:pt x="20239" y="44103"/>
                        </a:cubicBezTo>
                        <a:cubicBezTo>
                          <a:pt x="20215" y="44911"/>
                          <a:pt x="20007" y="45597"/>
                          <a:pt x="19786" y="46185"/>
                        </a:cubicBezTo>
                        <a:cubicBezTo>
                          <a:pt x="19199" y="47862"/>
                          <a:pt x="18476" y="49539"/>
                          <a:pt x="17644" y="51119"/>
                        </a:cubicBezTo>
                        <a:cubicBezTo>
                          <a:pt x="17484" y="51462"/>
                          <a:pt x="17080" y="52245"/>
                          <a:pt x="16199" y="52735"/>
                        </a:cubicBezTo>
                        <a:cubicBezTo>
                          <a:pt x="15734" y="52980"/>
                          <a:pt x="15244" y="53102"/>
                          <a:pt x="14730" y="53102"/>
                        </a:cubicBezTo>
                        <a:cubicBezTo>
                          <a:pt x="13836" y="53102"/>
                          <a:pt x="13089" y="52711"/>
                          <a:pt x="12611" y="52441"/>
                        </a:cubicBezTo>
                        <a:cubicBezTo>
                          <a:pt x="11007" y="51486"/>
                          <a:pt x="7677" y="49539"/>
                          <a:pt x="7371" y="45976"/>
                        </a:cubicBezTo>
                        <a:cubicBezTo>
                          <a:pt x="7297" y="45144"/>
                          <a:pt x="7420" y="44372"/>
                          <a:pt x="7530" y="43760"/>
                        </a:cubicBezTo>
                        <a:cubicBezTo>
                          <a:pt x="7579" y="43442"/>
                          <a:pt x="7640" y="43148"/>
                          <a:pt x="7640" y="42903"/>
                        </a:cubicBezTo>
                        <a:cubicBezTo>
                          <a:pt x="7677" y="41740"/>
                          <a:pt x="6967" y="40430"/>
                          <a:pt x="6196" y="39034"/>
                        </a:cubicBezTo>
                        <a:cubicBezTo>
                          <a:pt x="6061" y="38777"/>
                          <a:pt x="5926" y="38532"/>
                          <a:pt x="5779" y="38263"/>
                        </a:cubicBezTo>
                        <a:cubicBezTo>
                          <a:pt x="3686" y="34345"/>
                          <a:pt x="2498" y="30145"/>
                          <a:pt x="1347" y="26068"/>
                        </a:cubicBezTo>
                        <a:cubicBezTo>
                          <a:pt x="747" y="23962"/>
                          <a:pt x="0" y="21329"/>
                          <a:pt x="392" y="18623"/>
                        </a:cubicBezTo>
                        <a:cubicBezTo>
                          <a:pt x="686" y="16566"/>
                          <a:pt x="1604" y="14522"/>
                          <a:pt x="3208" y="12379"/>
                        </a:cubicBezTo>
                        <a:cubicBezTo>
                          <a:pt x="7555" y="6526"/>
                          <a:pt x="13787" y="3637"/>
                          <a:pt x="18244" y="2229"/>
                        </a:cubicBezTo>
                        <a:cubicBezTo>
                          <a:pt x="23031" y="710"/>
                          <a:pt x="28504" y="0"/>
                          <a:pt x="35422" y="0"/>
                        </a:cubicBezTo>
                        <a:lnTo>
                          <a:pt x="35728" y="0"/>
                        </a:lnTo>
                        <a:cubicBezTo>
                          <a:pt x="36377" y="0"/>
                          <a:pt x="37283" y="0"/>
                          <a:pt x="38226" y="270"/>
                        </a:cubicBezTo>
                        <a:cubicBezTo>
                          <a:pt x="39230" y="539"/>
                          <a:pt x="40050" y="1029"/>
                          <a:pt x="40711" y="1445"/>
                        </a:cubicBezTo>
                        <a:cubicBezTo>
                          <a:pt x="42903" y="2780"/>
                          <a:pt x="45621" y="4433"/>
                          <a:pt x="47237" y="7200"/>
                        </a:cubicBezTo>
                        <a:cubicBezTo>
                          <a:pt x="47948" y="8424"/>
                          <a:pt x="48229" y="9624"/>
                          <a:pt x="48058" y="10751"/>
                        </a:cubicBezTo>
                        <a:cubicBezTo>
                          <a:pt x="47654" y="13530"/>
                          <a:pt x="45119" y="14167"/>
                          <a:pt x="44029" y="14436"/>
                        </a:cubicBezTo>
                        <a:lnTo>
                          <a:pt x="43858" y="14485"/>
                        </a:lnTo>
                        <a:cubicBezTo>
                          <a:pt x="42376" y="14864"/>
                          <a:pt x="41226" y="15281"/>
                          <a:pt x="40283" y="15807"/>
                        </a:cubicBezTo>
                        <a:cubicBezTo>
                          <a:pt x="39071" y="16456"/>
                          <a:pt x="38165" y="17374"/>
                          <a:pt x="37822" y="18317"/>
                        </a:cubicBezTo>
                        <a:cubicBezTo>
                          <a:pt x="37712" y="18587"/>
                          <a:pt x="37638" y="18905"/>
                          <a:pt x="37540" y="19260"/>
                        </a:cubicBezTo>
                        <a:cubicBezTo>
                          <a:pt x="37393" y="19872"/>
                          <a:pt x="37185" y="20644"/>
                          <a:pt x="36818" y="21378"/>
                        </a:cubicBezTo>
                        <a:cubicBezTo>
                          <a:pt x="36389" y="22211"/>
                          <a:pt x="35814" y="22909"/>
                          <a:pt x="35336" y="23435"/>
                        </a:cubicBezTo>
                        <a:cubicBezTo>
                          <a:pt x="35091" y="23717"/>
                          <a:pt x="34859" y="23974"/>
                          <a:pt x="34700" y="24219"/>
                        </a:cubicBezTo>
                        <a:cubicBezTo>
                          <a:pt x="33965" y="25260"/>
                          <a:pt x="33744" y="26704"/>
                          <a:pt x="34161" y="27904"/>
                        </a:cubicBezTo>
                        <a:cubicBezTo>
                          <a:pt x="34234" y="28137"/>
                          <a:pt x="34344" y="28382"/>
                          <a:pt x="34455" y="28663"/>
                        </a:cubicBezTo>
                        <a:cubicBezTo>
                          <a:pt x="34920" y="29790"/>
                          <a:pt x="35557" y="31357"/>
                          <a:pt x="35006" y="33108"/>
                        </a:cubicBezTo>
                        <a:cubicBezTo>
                          <a:pt x="34589" y="34418"/>
                          <a:pt x="33598" y="35496"/>
                          <a:pt x="32141" y="36230"/>
                        </a:cubicBezTo>
                        <a:cubicBezTo>
                          <a:pt x="30977" y="36818"/>
                          <a:pt x="29655" y="37136"/>
                          <a:pt x="28296" y="37136"/>
                        </a:cubicBezTo>
                        <a:cubicBezTo>
                          <a:pt x="25602" y="37136"/>
                          <a:pt x="22982" y="35912"/>
                          <a:pt x="21366" y="33904"/>
                        </a:cubicBezTo>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2" name="Google Shape;122;p7"/>
                <p:cNvSpPr/>
                <p:nvPr/>
              </p:nvSpPr>
              <p:spPr>
                <a:xfrm>
                  <a:off x="-462625" y="1940000"/>
                  <a:ext cx="180502" cy="215402"/>
                </a:xfrm>
                <a:custGeom>
                  <a:avLst/>
                  <a:gdLst/>
                  <a:ahLst/>
                  <a:cxnLst/>
                  <a:rect l="l" t="t" r="r" b="b"/>
                  <a:pathLst>
                    <a:path w="6553" h="10336" extrusionOk="0">
                      <a:moveTo>
                        <a:pt x="0" y="10336"/>
                      </a:moveTo>
                      <a:cubicBezTo>
                        <a:pt x="283" y="6392"/>
                        <a:pt x="3463" y="-2023"/>
                        <a:pt x="6553" y="446"/>
                      </a:cubicBezTo>
                    </a:path>
                  </a:pathLst>
                </a:custGeom>
                <a:noFill/>
                <a:ln w="9525" cap="flat" cmpd="sng">
                  <a:solidFill>
                    <a:schemeClr val="accent4"/>
                  </a:solidFill>
                  <a:prstDash val="dashDot"/>
                  <a:round/>
                  <a:headEnd type="none" w="med" len="med"/>
                  <a:tailEnd type="none" w="med" len="med"/>
                </a:ln>
              </p:spPr>
            </p:sp>
          </p:grpSp>
          <p:sp>
            <p:nvSpPr>
              <p:cNvPr id="123" name="Google Shape;123;p7"/>
              <p:cNvSpPr/>
              <p:nvPr/>
            </p:nvSpPr>
            <p:spPr>
              <a:xfrm rot="503819">
                <a:off x="6748693" y="-156408"/>
                <a:ext cx="5268076" cy="1632161"/>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4" name="Google Shape;124;p7"/>
              <p:cNvGrpSpPr/>
              <p:nvPr/>
            </p:nvGrpSpPr>
            <p:grpSpPr>
              <a:xfrm>
                <a:off x="6744875" y="2031607"/>
                <a:ext cx="3661651" cy="3748974"/>
                <a:chOff x="6744875" y="2031607"/>
                <a:chExt cx="3661651" cy="3748974"/>
              </a:xfrm>
            </p:grpSpPr>
            <p:grpSp>
              <p:nvGrpSpPr>
                <p:cNvPr id="125" name="Google Shape;125;p7"/>
                <p:cNvGrpSpPr/>
                <p:nvPr/>
              </p:nvGrpSpPr>
              <p:grpSpPr>
                <a:xfrm>
                  <a:off x="7179211" y="4303269"/>
                  <a:ext cx="379812" cy="699459"/>
                  <a:chOff x="5887475" y="4238125"/>
                  <a:chExt cx="87275" cy="160725"/>
                </a:xfrm>
              </p:grpSpPr>
              <p:sp>
                <p:nvSpPr>
                  <p:cNvPr id="126" name="Google Shape;126;p7"/>
                  <p:cNvSpPr/>
                  <p:nvPr/>
                </p:nvSpPr>
                <p:spPr>
                  <a:xfrm>
                    <a:off x="5933700" y="4289550"/>
                    <a:ext cx="31250" cy="23000"/>
                  </a:xfrm>
                  <a:custGeom>
                    <a:avLst/>
                    <a:gdLst/>
                    <a:ahLst/>
                    <a:cxnLst/>
                    <a:rect l="l" t="t" r="r" b="b"/>
                    <a:pathLst>
                      <a:path w="1250" h="920" extrusionOk="0">
                        <a:moveTo>
                          <a:pt x="1" y="1"/>
                        </a:moveTo>
                        <a:lnTo>
                          <a:pt x="1" y="919"/>
                        </a:lnTo>
                        <a:lnTo>
                          <a:pt x="1250" y="919"/>
                        </a:lnTo>
                        <a:lnTo>
                          <a:pt x="125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7"/>
                  <p:cNvSpPr/>
                  <p:nvPr/>
                </p:nvSpPr>
                <p:spPr>
                  <a:xfrm>
                    <a:off x="5887475" y="4316200"/>
                    <a:ext cx="29425" cy="21750"/>
                  </a:xfrm>
                  <a:custGeom>
                    <a:avLst/>
                    <a:gdLst/>
                    <a:ahLst/>
                    <a:cxnLst/>
                    <a:rect l="l" t="t" r="r" b="b"/>
                    <a:pathLst>
                      <a:path w="1177" h="870" extrusionOk="0">
                        <a:moveTo>
                          <a:pt x="1" y="0"/>
                        </a:moveTo>
                        <a:lnTo>
                          <a:pt x="1" y="869"/>
                        </a:lnTo>
                        <a:lnTo>
                          <a:pt x="1176" y="869"/>
                        </a:lnTo>
                        <a:lnTo>
                          <a:pt x="117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7"/>
                  <p:cNvSpPr/>
                  <p:nvPr/>
                </p:nvSpPr>
                <p:spPr>
                  <a:xfrm>
                    <a:off x="5960025" y="4261700"/>
                    <a:ext cx="14725" cy="10750"/>
                  </a:xfrm>
                  <a:custGeom>
                    <a:avLst/>
                    <a:gdLst/>
                    <a:ahLst/>
                    <a:cxnLst/>
                    <a:rect l="l" t="t" r="r" b="b"/>
                    <a:pathLst>
                      <a:path w="589" h="430" extrusionOk="0">
                        <a:moveTo>
                          <a:pt x="1" y="1"/>
                        </a:moveTo>
                        <a:lnTo>
                          <a:pt x="1" y="429"/>
                        </a:lnTo>
                        <a:lnTo>
                          <a:pt x="588" y="429"/>
                        </a:lnTo>
                        <a:lnTo>
                          <a:pt x="58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7"/>
                  <p:cNvSpPr/>
                  <p:nvPr/>
                </p:nvSpPr>
                <p:spPr>
                  <a:xfrm>
                    <a:off x="5902175" y="4388125"/>
                    <a:ext cx="15025" cy="10725"/>
                  </a:xfrm>
                  <a:custGeom>
                    <a:avLst/>
                    <a:gdLst/>
                    <a:ahLst/>
                    <a:cxnLst/>
                    <a:rect l="l" t="t" r="r" b="b"/>
                    <a:pathLst>
                      <a:path w="601" h="429" extrusionOk="0">
                        <a:moveTo>
                          <a:pt x="1" y="0"/>
                        </a:moveTo>
                        <a:lnTo>
                          <a:pt x="1" y="429"/>
                        </a:lnTo>
                        <a:lnTo>
                          <a:pt x="601" y="429"/>
                        </a:lnTo>
                        <a:lnTo>
                          <a:pt x="6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7"/>
                  <p:cNvSpPr/>
                  <p:nvPr/>
                </p:nvSpPr>
                <p:spPr>
                  <a:xfrm>
                    <a:off x="5937075" y="4354150"/>
                    <a:ext cx="14725" cy="10725"/>
                  </a:xfrm>
                  <a:custGeom>
                    <a:avLst/>
                    <a:gdLst/>
                    <a:ahLst/>
                    <a:cxnLst/>
                    <a:rect l="l" t="t" r="r" b="b"/>
                    <a:pathLst>
                      <a:path w="589" h="429" extrusionOk="0">
                        <a:moveTo>
                          <a:pt x="0" y="0"/>
                        </a:moveTo>
                        <a:lnTo>
                          <a:pt x="0" y="429"/>
                        </a:lnTo>
                        <a:lnTo>
                          <a:pt x="588" y="429"/>
                        </a:lnTo>
                        <a:lnTo>
                          <a:pt x="58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7"/>
                  <p:cNvSpPr/>
                  <p:nvPr/>
                </p:nvSpPr>
                <p:spPr>
                  <a:xfrm>
                    <a:off x="5919325" y="4238125"/>
                    <a:ext cx="15025" cy="10750"/>
                  </a:xfrm>
                  <a:custGeom>
                    <a:avLst/>
                    <a:gdLst/>
                    <a:ahLst/>
                    <a:cxnLst/>
                    <a:rect l="l" t="t" r="r" b="b"/>
                    <a:pathLst>
                      <a:path w="601" h="430" extrusionOk="0">
                        <a:moveTo>
                          <a:pt x="0" y="1"/>
                        </a:moveTo>
                        <a:lnTo>
                          <a:pt x="0" y="429"/>
                        </a:lnTo>
                        <a:lnTo>
                          <a:pt x="600" y="429"/>
                        </a:lnTo>
                        <a:lnTo>
                          <a:pt x="6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2" name="Google Shape;132;p7"/>
                <p:cNvSpPr/>
                <p:nvPr/>
              </p:nvSpPr>
              <p:spPr>
                <a:xfrm>
                  <a:off x="7930887" y="4351948"/>
                  <a:ext cx="179130" cy="179130"/>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3" name="Google Shape;133;p7"/>
                <p:cNvGrpSpPr/>
                <p:nvPr/>
              </p:nvGrpSpPr>
              <p:grpSpPr>
                <a:xfrm>
                  <a:off x="7930865" y="2917093"/>
                  <a:ext cx="354625" cy="225150"/>
                  <a:chOff x="7551213" y="1538800"/>
                  <a:chExt cx="369825" cy="234800"/>
                </a:xfrm>
              </p:grpSpPr>
              <p:sp>
                <p:nvSpPr>
                  <p:cNvPr id="134" name="Google Shape;134;p7"/>
                  <p:cNvSpPr/>
                  <p:nvPr/>
                </p:nvSpPr>
                <p:spPr>
                  <a:xfrm>
                    <a:off x="7702799" y="1604296"/>
                    <a:ext cx="71570" cy="53173"/>
                  </a:xfrm>
                  <a:custGeom>
                    <a:avLst/>
                    <a:gdLst/>
                    <a:ahLst/>
                    <a:cxnLst/>
                    <a:rect l="l" t="t" r="r" b="b"/>
                    <a:pathLst>
                      <a:path w="1237" h="919" extrusionOk="0">
                        <a:moveTo>
                          <a:pt x="0" y="0"/>
                        </a:moveTo>
                        <a:lnTo>
                          <a:pt x="0" y="919"/>
                        </a:lnTo>
                        <a:lnTo>
                          <a:pt x="1237" y="919"/>
                        </a:lnTo>
                        <a:lnTo>
                          <a:pt x="12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7"/>
                  <p:cNvSpPr/>
                  <p:nvPr/>
                </p:nvSpPr>
                <p:spPr>
                  <a:xfrm>
                    <a:off x="7852997" y="1702078"/>
                    <a:ext cx="68040" cy="50338"/>
                  </a:xfrm>
                  <a:custGeom>
                    <a:avLst/>
                    <a:gdLst/>
                    <a:ahLst/>
                    <a:cxnLst/>
                    <a:rect l="l" t="t" r="r" b="b"/>
                    <a:pathLst>
                      <a:path w="1176" h="870" extrusionOk="0">
                        <a:moveTo>
                          <a:pt x="0" y="0"/>
                        </a:moveTo>
                        <a:lnTo>
                          <a:pt x="0" y="869"/>
                        </a:lnTo>
                        <a:lnTo>
                          <a:pt x="1175" y="869"/>
                        </a:lnTo>
                        <a:lnTo>
                          <a:pt x="117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7"/>
                  <p:cNvSpPr/>
                  <p:nvPr/>
                </p:nvSpPr>
                <p:spPr>
                  <a:xfrm>
                    <a:off x="7551213" y="1592907"/>
                    <a:ext cx="34772" cy="24822"/>
                  </a:xfrm>
                  <a:custGeom>
                    <a:avLst/>
                    <a:gdLst/>
                    <a:ahLst/>
                    <a:cxnLst/>
                    <a:rect l="l" t="t" r="r" b="b"/>
                    <a:pathLst>
                      <a:path w="601" h="429" extrusionOk="0">
                        <a:moveTo>
                          <a:pt x="0" y="0"/>
                        </a:moveTo>
                        <a:lnTo>
                          <a:pt x="0" y="429"/>
                        </a:lnTo>
                        <a:lnTo>
                          <a:pt x="600" y="429"/>
                        </a:lnTo>
                        <a:lnTo>
                          <a:pt x="6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7"/>
                  <p:cNvSpPr/>
                  <p:nvPr/>
                </p:nvSpPr>
                <p:spPr>
                  <a:xfrm>
                    <a:off x="7774311" y="1748779"/>
                    <a:ext cx="34772" cy="24822"/>
                  </a:xfrm>
                  <a:custGeom>
                    <a:avLst/>
                    <a:gdLst/>
                    <a:ahLst/>
                    <a:cxnLst/>
                    <a:rect l="l" t="t" r="r" b="b"/>
                    <a:pathLst>
                      <a:path w="601" h="429" extrusionOk="0">
                        <a:moveTo>
                          <a:pt x="1" y="0"/>
                        </a:moveTo>
                        <a:lnTo>
                          <a:pt x="1" y="429"/>
                        </a:lnTo>
                        <a:lnTo>
                          <a:pt x="601" y="429"/>
                        </a:lnTo>
                        <a:lnTo>
                          <a:pt x="6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7"/>
                  <p:cNvSpPr/>
                  <p:nvPr/>
                </p:nvSpPr>
                <p:spPr>
                  <a:xfrm>
                    <a:off x="7585927" y="1704806"/>
                    <a:ext cx="34772" cy="24880"/>
                  </a:xfrm>
                  <a:custGeom>
                    <a:avLst/>
                    <a:gdLst/>
                    <a:ahLst/>
                    <a:cxnLst/>
                    <a:rect l="l" t="t" r="r" b="b"/>
                    <a:pathLst>
                      <a:path w="601" h="430" extrusionOk="0">
                        <a:moveTo>
                          <a:pt x="0" y="1"/>
                        </a:moveTo>
                        <a:lnTo>
                          <a:pt x="0" y="429"/>
                        </a:lnTo>
                        <a:lnTo>
                          <a:pt x="600" y="429"/>
                        </a:lnTo>
                        <a:lnTo>
                          <a:pt x="6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7"/>
                  <p:cNvSpPr/>
                  <p:nvPr/>
                </p:nvSpPr>
                <p:spPr>
                  <a:xfrm>
                    <a:off x="7853346" y="1538800"/>
                    <a:ext cx="34078" cy="24880"/>
                  </a:xfrm>
                  <a:custGeom>
                    <a:avLst/>
                    <a:gdLst/>
                    <a:ahLst/>
                    <a:cxnLst/>
                    <a:rect l="l" t="t" r="r" b="b"/>
                    <a:pathLst>
                      <a:path w="589" h="430" extrusionOk="0">
                        <a:moveTo>
                          <a:pt x="1" y="1"/>
                        </a:moveTo>
                        <a:lnTo>
                          <a:pt x="1" y="429"/>
                        </a:lnTo>
                        <a:lnTo>
                          <a:pt x="589" y="429"/>
                        </a:lnTo>
                        <a:lnTo>
                          <a:pt x="58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0" name="Google Shape;140;p7"/>
                <p:cNvSpPr/>
                <p:nvPr/>
              </p:nvSpPr>
              <p:spPr>
                <a:xfrm>
                  <a:off x="7513195" y="2994801"/>
                  <a:ext cx="179130" cy="179130"/>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1" name="Google Shape;141;p7"/>
                <p:cNvGrpSpPr/>
                <p:nvPr/>
              </p:nvGrpSpPr>
              <p:grpSpPr>
                <a:xfrm>
                  <a:off x="6744875" y="2574912"/>
                  <a:ext cx="3661651" cy="3205669"/>
                  <a:chOff x="1057550" y="3474725"/>
                  <a:chExt cx="1831100" cy="1603075"/>
                </a:xfrm>
              </p:grpSpPr>
              <p:sp>
                <p:nvSpPr>
                  <p:cNvPr id="142" name="Google Shape;142;p7"/>
                  <p:cNvSpPr/>
                  <p:nvPr/>
                </p:nvSpPr>
                <p:spPr>
                  <a:xfrm>
                    <a:off x="1057550" y="3474725"/>
                    <a:ext cx="1831100" cy="1603075"/>
                  </a:xfrm>
                  <a:custGeom>
                    <a:avLst/>
                    <a:gdLst/>
                    <a:ahLst/>
                    <a:cxnLst/>
                    <a:rect l="l" t="t" r="r" b="b"/>
                    <a:pathLst>
                      <a:path w="73244" h="64123" fill="none" extrusionOk="0">
                        <a:moveTo>
                          <a:pt x="38152" y="64122"/>
                        </a:moveTo>
                        <a:cubicBezTo>
                          <a:pt x="36940" y="64122"/>
                          <a:pt x="35655" y="63987"/>
                          <a:pt x="34320" y="63816"/>
                        </a:cubicBezTo>
                        <a:lnTo>
                          <a:pt x="16285" y="61526"/>
                        </a:lnTo>
                        <a:cubicBezTo>
                          <a:pt x="13371" y="61159"/>
                          <a:pt x="10040" y="60730"/>
                          <a:pt x="7322" y="59114"/>
                        </a:cubicBezTo>
                        <a:cubicBezTo>
                          <a:pt x="1065" y="55368"/>
                          <a:pt x="208" y="46944"/>
                          <a:pt x="123" y="43479"/>
                        </a:cubicBezTo>
                        <a:cubicBezTo>
                          <a:pt x="0" y="38336"/>
                          <a:pt x="906" y="33071"/>
                          <a:pt x="2731" y="28260"/>
                        </a:cubicBezTo>
                        <a:cubicBezTo>
                          <a:pt x="3233" y="26937"/>
                          <a:pt x="3722" y="25884"/>
                          <a:pt x="4518" y="25039"/>
                        </a:cubicBezTo>
                        <a:cubicBezTo>
                          <a:pt x="5694" y="23803"/>
                          <a:pt x="7371" y="23215"/>
                          <a:pt x="9097" y="22701"/>
                        </a:cubicBezTo>
                        <a:lnTo>
                          <a:pt x="9244" y="22652"/>
                        </a:lnTo>
                        <a:cubicBezTo>
                          <a:pt x="10836" y="22174"/>
                          <a:pt x="12513" y="21672"/>
                          <a:pt x="13750" y="20570"/>
                        </a:cubicBezTo>
                        <a:cubicBezTo>
                          <a:pt x="14975" y="19481"/>
                          <a:pt x="15721" y="17485"/>
                          <a:pt x="14852" y="16016"/>
                        </a:cubicBezTo>
                        <a:cubicBezTo>
                          <a:pt x="14619" y="15624"/>
                          <a:pt x="14301" y="15305"/>
                          <a:pt x="13995" y="14999"/>
                        </a:cubicBezTo>
                        <a:cubicBezTo>
                          <a:pt x="13836" y="14852"/>
                          <a:pt x="13677" y="14681"/>
                          <a:pt x="13517" y="14510"/>
                        </a:cubicBezTo>
                        <a:cubicBezTo>
                          <a:pt x="11252" y="11938"/>
                          <a:pt x="11742" y="8094"/>
                          <a:pt x="12599" y="4323"/>
                        </a:cubicBezTo>
                        <a:cubicBezTo>
                          <a:pt x="12771" y="3588"/>
                          <a:pt x="13003" y="2559"/>
                          <a:pt x="13701" y="1959"/>
                        </a:cubicBezTo>
                        <a:cubicBezTo>
                          <a:pt x="14840" y="992"/>
                          <a:pt x="16578" y="1470"/>
                          <a:pt x="17815" y="2253"/>
                        </a:cubicBezTo>
                        <a:cubicBezTo>
                          <a:pt x="18097" y="2425"/>
                          <a:pt x="18366" y="2608"/>
                          <a:pt x="18648" y="2792"/>
                        </a:cubicBezTo>
                        <a:cubicBezTo>
                          <a:pt x="19578" y="3417"/>
                          <a:pt x="20533" y="4078"/>
                          <a:pt x="21647" y="4163"/>
                        </a:cubicBezTo>
                        <a:cubicBezTo>
                          <a:pt x="21954" y="4200"/>
                          <a:pt x="22284" y="4163"/>
                          <a:pt x="22590" y="4151"/>
                        </a:cubicBezTo>
                        <a:cubicBezTo>
                          <a:pt x="23080" y="4114"/>
                          <a:pt x="23607" y="4090"/>
                          <a:pt x="24084" y="4225"/>
                        </a:cubicBezTo>
                        <a:cubicBezTo>
                          <a:pt x="24598" y="4384"/>
                          <a:pt x="25027" y="4727"/>
                          <a:pt x="25443" y="5069"/>
                        </a:cubicBezTo>
                        <a:cubicBezTo>
                          <a:pt x="25676" y="5253"/>
                          <a:pt x="25896" y="5437"/>
                          <a:pt x="26141" y="5584"/>
                        </a:cubicBezTo>
                        <a:cubicBezTo>
                          <a:pt x="28039" y="6796"/>
                          <a:pt x="30549" y="6061"/>
                          <a:pt x="32263" y="5400"/>
                        </a:cubicBezTo>
                        <a:cubicBezTo>
                          <a:pt x="34491" y="4543"/>
                          <a:pt x="36659" y="3490"/>
                          <a:pt x="38691" y="2253"/>
                        </a:cubicBezTo>
                        <a:lnTo>
                          <a:pt x="38973" y="2082"/>
                        </a:lnTo>
                        <a:cubicBezTo>
                          <a:pt x="40038" y="1421"/>
                          <a:pt x="41140" y="747"/>
                          <a:pt x="42401" y="649"/>
                        </a:cubicBezTo>
                        <a:cubicBezTo>
                          <a:pt x="43099" y="588"/>
                          <a:pt x="43797" y="711"/>
                          <a:pt x="44483" y="833"/>
                        </a:cubicBezTo>
                        <a:cubicBezTo>
                          <a:pt x="44923" y="907"/>
                          <a:pt x="45389" y="992"/>
                          <a:pt x="45829" y="1017"/>
                        </a:cubicBezTo>
                        <a:lnTo>
                          <a:pt x="45829" y="1017"/>
                        </a:lnTo>
                        <a:cubicBezTo>
                          <a:pt x="46307" y="1041"/>
                          <a:pt x="46870" y="809"/>
                          <a:pt x="47421" y="600"/>
                        </a:cubicBezTo>
                        <a:cubicBezTo>
                          <a:pt x="48156" y="307"/>
                          <a:pt x="48915" y="0"/>
                          <a:pt x="49503" y="319"/>
                        </a:cubicBezTo>
                        <a:cubicBezTo>
                          <a:pt x="51033" y="1139"/>
                          <a:pt x="50127" y="3404"/>
                          <a:pt x="49637" y="4629"/>
                        </a:cubicBezTo>
                        <a:lnTo>
                          <a:pt x="49552" y="4849"/>
                        </a:lnTo>
                        <a:cubicBezTo>
                          <a:pt x="48829" y="6686"/>
                          <a:pt x="48462" y="8694"/>
                          <a:pt x="48486" y="10665"/>
                        </a:cubicBezTo>
                        <a:cubicBezTo>
                          <a:pt x="48511" y="11179"/>
                          <a:pt x="48548" y="11693"/>
                          <a:pt x="48854" y="12061"/>
                        </a:cubicBezTo>
                        <a:cubicBezTo>
                          <a:pt x="49184" y="12428"/>
                          <a:pt x="49698" y="12551"/>
                          <a:pt x="50200" y="12624"/>
                        </a:cubicBezTo>
                        <a:cubicBezTo>
                          <a:pt x="50666" y="12710"/>
                          <a:pt x="51143" y="12746"/>
                          <a:pt x="51584" y="12795"/>
                        </a:cubicBezTo>
                        <a:cubicBezTo>
                          <a:pt x="53188" y="12979"/>
                          <a:pt x="54853" y="13163"/>
                          <a:pt x="56176" y="14093"/>
                        </a:cubicBezTo>
                        <a:cubicBezTo>
                          <a:pt x="57045" y="14705"/>
                          <a:pt x="57694" y="15611"/>
                          <a:pt x="58318" y="16469"/>
                        </a:cubicBezTo>
                        <a:cubicBezTo>
                          <a:pt x="59139" y="17620"/>
                          <a:pt x="59934" y="18709"/>
                          <a:pt x="61196" y="19199"/>
                        </a:cubicBezTo>
                        <a:cubicBezTo>
                          <a:pt x="61771" y="19419"/>
                          <a:pt x="62469" y="19530"/>
                          <a:pt x="63118" y="19628"/>
                        </a:cubicBezTo>
                        <a:cubicBezTo>
                          <a:pt x="64452" y="19823"/>
                          <a:pt x="65714" y="20007"/>
                          <a:pt x="66228" y="21158"/>
                        </a:cubicBezTo>
                        <a:cubicBezTo>
                          <a:pt x="66460" y="21660"/>
                          <a:pt x="66460" y="22235"/>
                          <a:pt x="66448" y="22750"/>
                        </a:cubicBezTo>
                        <a:cubicBezTo>
                          <a:pt x="66424" y="23558"/>
                          <a:pt x="66265" y="24427"/>
                          <a:pt x="66105" y="25272"/>
                        </a:cubicBezTo>
                        <a:cubicBezTo>
                          <a:pt x="65787" y="26937"/>
                          <a:pt x="65444" y="28664"/>
                          <a:pt x="66363" y="29937"/>
                        </a:cubicBezTo>
                        <a:cubicBezTo>
                          <a:pt x="66938" y="30721"/>
                          <a:pt x="67881" y="30990"/>
                          <a:pt x="68897" y="31296"/>
                        </a:cubicBezTo>
                        <a:cubicBezTo>
                          <a:pt x="69766" y="31565"/>
                          <a:pt x="70685" y="31822"/>
                          <a:pt x="71309" y="32459"/>
                        </a:cubicBezTo>
                        <a:cubicBezTo>
                          <a:pt x="72607" y="33782"/>
                          <a:pt x="73244" y="36071"/>
                          <a:pt x="72044" y="37626"/>
                        </a:cubicBezTo>
                        <a:cubicBezTo>
                          <a:pt x="71591" y="38214"/>
                          <a:pt x="70930" y="38606"/>
                          <a:pt x="70305" y="38985"/>
                        </a:cubicBezTo>
                        <a:lnTo>
                          <a:pt x="70256" y="39010"/>
                        </a:lnTo>
                        <a:cubicBezTo>
                          <a:pt x="67342" y="40761"/>
                          <a:pt x="64085" y="42964"/>
                          <a:pt x="61979" y="46136"/>
                        </a:cubicBezTo>
                        <a:cubicBezTo>
                          <a:pt x="61257" y="47213"/>
                          <a:pt x="60657" y="48425"/>
                          <a:pt x="60081" y="49601"/>
                        </a:cubicBezTo>
                        <a:cubicBezTo>
                          <a:pt x="59053" y="51682"/>
                          <a:pt x="58000" y="53825"/>
                          <a:pt x="56188" y="55331"/>
                        </a:cubicBezTo>
                        <a:cubicBezTo>
                          <a:pt x="54731" y="56543"/>
                          <a:pt x="52919" y="57192"/>
                          <a:pt x="51155" y="57841"/>
                        </a:cubicBezTo>
                        <a:cubicBezTo>
                          <a:pt x="49613" y="58404"/>
                          <a:pt x="48021" y="58992"/>
                          <a:pt x="46674" y="59922"/>
                        </a:cubicBezTo>
                        <a:cubicBezTo>
                          <a:pt x="46086" y="60339"/>
                          <a:pt x="45548" y="60804"/>
                          <a:pt x="45021" y="61269"/>
                        </a:cubicBezTo>
                        <a:cubicBezTo>
                          <a:pt x="44287" y="61906"/>
                          <a:pt x="43515" y="62579"/>
                          <a:pt x="42646" y="63069"/>
                        </a:cubicBezTo>
                        <a:cubicBezTo>
                          <a:pt x="41287" y="63865"/>
                          <a:pt x="39769" y="64122"/>
                          <a:pt x="38152" y="64122"/>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7"/>
                  <p:cNvSpPr/>
                  <p:nvPr/>
                </p:nvSpPr>
                <p:spPr>
                  <a:xfrm>
                    <a:off x="1142950" y="3575725"/>
                    <a:ext cx="1648975" cy="1416975"/>
                  </a:xfrm>
                  <a:custGeom>
                    <a:avLst/>
                    <a:gdLst/>
                    <a:ahLst/>
                    <a:cxnLst/>
                    <a:rect l="l" t="t" r="r" b="b"/>
                    <a:pathLst>
                      <a:path w="65959" h="56679" fill="none" extrusionOk="0">
                        <a:moveTo>
                          <a:pt x="34700" y="56678"/>
                        </a:moveTo>
                        <a:lnTo>
                          <a:pt x="34700" y="56678"/>
                        </a:lnTo>
                        <a:cubicBezTo>
                          <a:pt x="33647" y="56678"/>
                          <a:pt x="32496" y="56531"/>
                          <a:pt x="31333" y="56397"/>
                        </a:cubicBezTo>
                        <a:lnTo>
                          <a:pt x="13297" y="54107"/>
                        </a:lnTo>
                        <a:cubicBezTo>
                          <a:pt x="10579" y="53752"/>
                          <a:pt x="7763" y="53397"/>
                          <a:pt x="5645" y="52148"/>
                        </a:cubicBezTo>
                        <a:cubicBezTo>
                          <a:pt x="845" y="49283"/>
                          <a:pt x="172" y="42255"/>
                          <a:pt x="110" y="39365"/>
                        </a:cubicBezTo>
                        <a:cubicBezTo>
                          <a:pt x="0" y="34651"/>
                          <a:pt x="833" y="29827"/>
                          <a:pt x="2486" y="25407"/>
                        </a:cubicBezTo>
                        <a:cubicBezTo>
                          <a:pt x="2792" y="24599"/>
                          <a:pt x="3122" y="23791"/>
                          <a:pt x="3551" y="23326"/>
                        </a:cubicBezTo>
                        <a:cubicBezTo>
                          <a:pt x="4163" y="22689"/>
                          <a:pt x="5424" y="22273"/>
                          <a:pt x="6649" y="21905"/>
                        </a:cubicBezTo>
                        <a:lnTo>
                          <a:pt x="6796" y="21856"/>
                        </a:lnTo>
                        <a:cubicBezTo>
                          <a:pt x="8571" y="21318"/>
                          <a:pt x="10763" y="20669"/>
                          <a:pt x="12563" y="19077"/>
                        </a:cubicBezTo>
                        <a:cubicBezTo>
                          <a:pt x="14864" y="17032"/>
                          <a:pt x="16199" y="13347"/>
                          <a:pt x="14326" y="10225"/>
                        </a:cubicBezTo>
                        <a:cubicBezTo>
                          <a:pt x="13885" y="9490"/>
                          <a:pt x="13346" y="8951"/>
                          <a:pt x="12967" y="8559"/>
                        </a:cubicBezTo>
                        <a:lnTo>
                          <a:pt x="12636" y="8217"/>
                        </a:lnTo>
                        <a:cubicBezTo>
                          <a:pt x="11754" y="7225"/>
                          <a:pt x="10750" y="4605"/>
                          <a:pt x="11142" y="2768"/>
                        </a:cubicBezTo>
                        <a:cubicBezTo>
                          <a:pt x="11326" y="1936"/>
                          <a:pt x="11791" y="1348"/>
                          <a:pt x="12489" y="1042"/>
                        </a:cubicBezTo>
                        <a:cubicBezTo>
                          <a:pt x="12526" y="1029"/>
                          <a:pt x="12550" y="1054"/>
                          <a:pt x="12587" y="1078"/>
                        </a:cubicBezTo>
                        <a:lnTo>
                          <a:pt x="12599" y="1091"/>
                        </a:lnTo>
                        <a:cubicBezTo>
                          <a:pt x="12820" y="1225"/>
                          <a:pt x="13065" y="1385"/>
                          <a:pt x="13309" y="1544"/>
                        </a:cubicBezTo>
                        <a:cubicBezTo>
                          <a:pt x="14424" y="2303"/>
                          <a:pt x="15942" y="3344"/>
                          <a:pt x="17925" y="3490"/>
                        </a:cubicBezTo>
                        <a:cubicBezTo>
                          <a:pt x="18121" y="3503"/>
                          <a:pt x="18305" y="3527"/>
                          <a:pt x="18525" y="3527"/>
                        </a:cubicBezTo>
                        <a:cubicBezTo>
                          <a:pt x="18844" y="3527"/>
                          <a:pt x="19125" y="3503"/>
                          <a:pt x="19370" y="3490"/>
                        </a:cubicBezTo>
                        <a:cubicBezTo>
                          <a:pt x="19395" y="3490"/>
                          <a:pt x="19431" y="3490"/>
                          <a:pt x="19456" y="3478"/>
                        </a:cubicBezTo>
                        <a:cubicBezTo>
                          <a:pt x="19517" y="3466"/>
                          <a:pt x="19578" y="3466"/>
                          <a:pt x="19640" y="3478"/>
                        </a:cubicBezTo>
                        <a:cubicBezTo>
                          <a:pt x="19713" y="3490"/>
                          <a:pt x="19762" y="3552"/>
                          <a:pt x="19811" y="3601"/>
                        </a:cubicBezTo>
                        <a:lnTo>
                          <a:pt x="19872" y="3662"/>
                        </a:lnTo>
                        <a:cubicBezTo>
                          <a:pt x="20142" y="3870"/>
                          <a:pt x="20484" y="4152"/>
                          <a:pt x="20901" y="4409"/>
                        </a:cubicBezTo>
                        <a:cubicBezTo>
                          <a:pt x="22125" y="5192"/>
                          <a:pt x="23545" y="5584"/>
                          <a:pt x="25125" y="5584"/>
                        </a:cubicBezTo>
                        <a:cubicBezTo>
                          <a:pt x="26606" y="5584"/>
                          <a:pt x="28186" y="5254"/>
                          <a:pt x="30059" y="4531"/>
                        </a:cubicBezTo>
                        <a:cubicBezTo>
                          <a:pt x="32496" y="3601"/>
                          <a:pt x="34834" y="2450"/>
                          <a:pt x="37038" y="1115"/>
                        </a:cubicBezTo>
                        <a:lnTo>
                          <a:pt x="37320" y="956"/>
                        </a:lnTo>
                        <a:cubicBezTo>
                          <a:pt x="38018" y="527"/>
                          <a:pt x="38814" y="38"/>
                          <a:pt x="39267" y="1"/>
                        </a:cubicBezTo>
                        <a:lnTo>
                          <a:pt x="39352" y="1"/>
                        </a:lnTo>
                        <a:cubicBezTo>
                          <a:pt x="39634" y="1"/>
                          <a:pt x="40026" y="74"/>
                          <a:pt x="40454" y="160"/>
                        </a:cubicBezTo>
                        <a:cubicBezTo>
                          <a:pt x="40956" y="246"/>
                          <a:pt x="41544" y="356"/>
                          <a:pt x="42181" y="381"/>
                        </a:cubicBezTo>
                        <a:cubicBezTo>
                          <a:pt x="42291" y="381"/>
                          <a:pt x="42401" y="405"/>
                          <a:pt x="42511" y="405"/>
                        </a:cubicBezTo>
                        <a:lnTo>
                          <a:pt x="42536" y="405"/>
                        </a:lnTo>
                        <a:cubicBezTo>
                          <a:pt x="42573" y="381"/>
                          <a:pt x="42609" y="381"/>
                          <a:pt x="42646" y="417"/>
                        </a:cubicBezTo>
                        <a:cubicBezTo>
                          <a:pt x="43405" y="1458"/>
                          <a:pt x="42903" y="2731"/>
                          <a:pt x="42352" y="4090"/>
                        </a:cubicBezTo>
                        <a:cubicBezTo>
                          <a:pt x="41997" y="4960"/>
                          <a:pt x="41630" y="5878"/>
                          <a:pt x="41654" y="6723"/>
                        </a:cubicBezTo>
                        <a:cubicBezTo>
                          <a:pt x="41666" y="7335"/>
                          <a:pt x="41679" y="8939"/>
                          <a:pt x="42842" y="10274"/>
                        </a:cubicBezTo>
                        <a:cubicBezTo>
                          <a:pt x="44017" y="11633"/>
                          <a:pt x="45646" y="11890"/>
                          <a:pt x="46258" y="11988"/>
                        </a:cubicBezTo>
                        <a:cubicBezTo>
                          <a:pt x="46772" y="12061"/>
                          <a:pt x="47286" y="12122"/>
                          <a:pt x="47776" y="12184"/>
                        </a:cubicBezTo>
                        <a:cubicBezTo>
                          <a:pt x="49013" y="12318"/>
                          <a:pt x="50176" y="12465"/>
                          <a:pt x="50788" y="12894"/>
                        </a:cubicBezTo>
                        <a:cubicBezTo>
                          <a:pt x="51205" y="13175"/>
                          <a:pt x="51658" y="13824"/>
                          <a:pt x="52147" y="14498"/>
                        </a:cubicBezTo>
                        <a:cubicBezTo>
                          <a:pt x="53127" y="15845"/>
                          <a:pt x="54351" y="17522"/>
                          <a:pt x="56531" y="18379"/>
                        </a:cubicBezTo>
                        <a:cubicBezTo>
                          <a:pt x="57461" y="18746"/>
                          <a:pt x="58428" y="18906"/>
                          <a:pt x="59188" y="19016"/>
                        </a:cubicBezTo>
                        <a:lnTo>
                          <a:pt x="59200" y="19016"/>
                        </a:lnTo>
                        <a:lnTo>
                          <a:pt x="59322" y="19016"/>
                        </a:lnTo>
                        <a:cubicBezTo>
                          <a:pt x="59432" y="19016"/>
                          <a:pt x="59543" y="18991"/>
                          <a:pt x="59616" y="19089"/>
                        </a:cubicBezTo>
                        <a:cubicBezTo>
                          <a:pt x="59812" y="19334"/>
                          <a:pt x="59677" y="19701"/>
                          <a:pt x="59543" y="20093"/>
                        </a:cubicBezTo>
                        <a:cubicBezTo>
                          <a:pt x="59481" y="20277"/>
                          <a:pt x="59408" y="20461"/>
                          <a:pt x="59371" y="20644"/>
                        </a:cubicBezTo>
                        <a:cubicBezTo>
                          <a:pt x="58979" y="22689"/>
                          <a:pt x="58428" y="25481"/>
                          <a:pt x="60216" y="27966"/>
                        </a:cubicBezTo>
                        <a:cubicBezTo>
                          <a:pt x="61465" y="29693"/>
                          <a:pt x="63326" y="30244"/>
                          <a:pt x="64550" y="30599"/>
                        </a:cubicBezTo>
                        <a:cubicBezTo>
                          <a:pt x="64624" y="30611"/>
                          <a:pt x="64710" y="30648"/>
                          <a:pt x="64808" y="30672"/>
                        </a:cubicBezTo>
                        <a:cubicBezTo>
                          <a:pt x="65101" y="30746"/>
                          <a:pt x="65420" y="30843"/>
                          <a:pt x="65554" y="30929"/>
                        </a:cubicBezTo>
                        <a:cubicBezTo>
                          <a:pt x="65799" y="31113"/>
                          <a:pt x="65959" y="31468"/>
                          <a:pt x="65897" y="31639"/>
                        </a:cubicBezTo>
                        <a:cubicBezTo>
                          <a:pt x="65836" y="31786"/>
                          <a:pt x="65616" y="31884"/>
                          <a:pt x="65408" y="31994"/>
                        </a:cubicBezTo>
                        <a:cubicBezTo>
                          <a:pt x="65310" y="32031"/>
                          <a:pt x="65236" y="32068"/>
                          <a:pt x="65175" y="32117"/>
                        </a:cubicBezTo>
                        <a:lnTo>
                          <a:pt x="65126" y="32141"/>
                        </a:lnTo>
                        <a:cubicBezTo>
                          <a:pt x="61894" y="34076"/>
                          <a:pt x="58245" y="36549"/>
                          <a:pt x="55759" y="40284"/>
                        </a:cubicBezTo>
                        <a:cubicBezTo>
                          <a:pt x="54914" y="41557"/>
                          <a:pt x="54266" y="42867"/>
                          <a:pt x="53653" y="44140"/>
                        </a:cubicBezTo>
                        <a:cubicBezTo>
                          <a:pt x="52698" y="46050"/>
                          <a:pt x="51890" y="47728"/>
                          <a:pt x="50654" y="48744"/>
                        </a:cubicBezTo>
                        <a:cubicBezTo>
                          <a:pt x="49637" y="49577"/>
                          <a:pt x="48168" y="50115"/>
                          <a:pt x="46625" y="50679"/>
                        </a:cubicBezTo>
                        <a:cubicBezTo>
                          <a:pt x="44960" y="51291"/>
                          <a:pt x="43075" y="51977"/>
                          <a:pt x="41360" y="53176"/>
                        </a:cubicBezTo>
                        <a:cubicBezTo>
                          <a:pt x="40626" y="53691"/>
                          <a:pt x="39977" y="54254"/>
                          <a:pt x="39414" y="54768"/>
                        </a:cubicBezTo>
                        <a:cubicBezTo>
                          <a:pt x="38789" y="55319"/>
                          <a:pt x="38201" y="55833"/>
                          <a:pt x="37650" y="56140"/>
                        </a:cubicBezTo>
                        <a:cubicBezTo>
                          <a:pt x="36879" y="56495"/>
                          <a:pt x="35961" y="56678"/>
                          <a:pt x="34700" y="5667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7"/>
                  <p:cNvSpPr/>
                  <p:nvPr/>
                </p:nvSpPr>
                <p:spPr>
                  <a:xfrm>
                    <a:off x="1227425" y="3650125"/>
                    <a:ext cx="1399200" cy="1258400"/>
                  </a:xfrm>
                  <a:custGeom>
                    <a:avLst/>
                    <a:gdLst/>
                    <a:ahLst/>
                    <a:cxnLst/>
                    <a:rect l="l" t="t" r="r" b="b"/>
                    <a:pathLst>
                      <a:path w="55968" h="50336" fill="none" extrusionOk="0">
                        <a:moveTo>
                          <a:pt x="31321" y="50335"/>
                        </a:moveTo>
                        <a:cubicBezTo>
                          <a:pt x="30451" y="50335"/>
                          <a:pt x="29435" y="50213"/>
                          <a:pt x="28382" y="50066"/>
                        </a:cubicBezTo>
                        <a:lnTo>
                          <a:pt x="10359" y="47776"/>
                        </a:lnTo>
                        <a:cubicBezTo>
                          <a:pt x="7959" y="47470"/>
                          <a:pt x="5510" y="47164"/>
                          <a:pt x="4004" y="46258"/>
                        </a:cubicBezTo>
                        <a:cubicBezTo>
                          <a:pt x="539" y="44189"/>
                          <a:pt x="147" y="38116"/>
                          <a:pt x="98" y="36291"/>
                        </a:cubicBezTo>
                        <a:cubicBezTo>
                          <a:pt x="1" y="32006"/>
                          <a:pt x="735" y="27623"/>
                          <a:pt x="2253" y="23607"/>
                        </a:cubicBezTo>
                        <a:cubicBezTo>
                          <a:pt x="2302" y="23472"/>
                          <a:pt x="2351" y="23349"/>
                          <a:pt x="2400" y="23239"/>
                        </a:cubicBezTo>
                        <a:cubicBezTo>
                          <a:pt x="2486" y="22970"/>
                          <a:pt x="2547" y="22798"/>
                          <a:pt x="2645" y="22701"/>
                        </a:cubicBezTo>
                        <a:cubicBezTo>
                          <a:pt x="2804" y="22541"/>
                          <a:pt x="3172" y="22443"/>
                          <a:pt x="3661" y="22309"/>
                        </a:cubicBezTo>
                        <a:cubicBezTo>
                          <a:pt x="3845" y="22260"/>
                          <a:pt x="4053" y="22199"/>
                          <a:pt x="4261" y="22137"/>
                        </a:cubicBezTo>
                        <a:lnTo>
                          <a:pt x="4408" y="22101"/>
                        </a:lnTo>
                        <a:cubicBezTo>
                          <a:pt x="6392" y="21501"/>
                          <a:pt x="9098" y="20680"/>
                          <a:pt x="11461" y="18611"/>
                        </a:cubicBezTo>
                        <a:cubicBezTo>
                          <a:pt x="14791" y="15648"/>
                          <a:pt x="16677" y="10199"/>
                          <a:pt x="13861" y="5510"/>
                        </a:cubicBezTo>
                        <a:cubicBezTo>
                          <a:pt x="13653" y="5167"/>
                          <a:pt x="13322" y="4873"/>
                          <a:pt x="13016" y="4616"/>
                        </a:cubicBezTo>
                        <a:cubicBezTo>
                          <a:pt x="12575" y="4237"/>
                          <a:pt x="12171" y="3894"/>
                          <a:pt x="12379" y="3563"/>
                        </a:cubicBezTo>
                        <a:cubicBezTo>
                          <a:pt x="12587" y="3208"/>
                          <a:pt x="13016" y="3404"/>
                          <a:pt x="13493" y="3624"/>
                        </a:cubicBezTo>
                        <a:cubicBezTo>
                          <a:pt x="13763" y="3747"/>
                          <a:pt x="14044" y="3869"/>
                          <a:pt x="14302" y="3894"/>
                        </a:cubicBezTo>
                        <a:cubicBezTo>
                          <a:pt x="14595" y="3931"/>
                          <a:pt x="14865" y="3931"/>
                          <a:pt x="15171" y="3931"/>
                        </a:cubicBezTo>
                        <a:lnTo>
                          <a:pt x="15195" y="3931"/>
                        </a:lnTo>
                        <a:cubicBezTo>
                          <a:pt x="15318" y="3980"/>
                          <a:pt x="15416" y="4053"/>
                          <a:pt x="15538" y="4139"/>
                        </a:cubicBezTo>
                        <a:cubicBezTo>
                          <a:pt x="15599" y="4188"/>
                          <a:pt x="15685" y="4249"/>
                          <a:pt x="15746" y="4298"/>
                        </a:cubicBezTo>
                        <a:cubicBezTo>
                          <a:pt x="17522" y="5424"/>
                          <a:pt x="19542" y="6000"/>
                          <a:pt x="21770" y="6000"/>
                        </a:cubicBezTo>
                        <a:cubicBezTo>
                          <a:pt x="23680" y="6000"/>
                          <a:pt x="25627" y="5596"/>
                          <a:pt x="27905" y="4726"/>
                        </a:cubicBezTo>
                        <a:cubicBezTo>
                          <a:pt x="28860" y="4359"/>
                          <a:pt x="29839" y="3526"/>
                          <a:pt x="30782" y="2731"/>
                        </a:cubicBezTo>
                        <a:cubicBezTo>
                          <a:pt x="32459" y="1323"/>
                          <a:pt x="34014" y="0"/>
                          <a:pt x="35398" y="1102"/>
                        </a:cubicBezTo>
                        <a:cubicBezTo>
                          <a:pt x="35802" y="1421"/>
                          <a:pt x="35557" y="1984"/>
                          <a:pt x="35300" y="2571"/>
                        </a:cubicBezTo>
                        <a:cubicBezTo>
                          <a:pt x="35116" y="2976"/>
                          <a:pt x="34933" y="3404"/>
                          <a:pt x="34933" y="3808"/>
                        </a:cubicBezTo>
                        <a:cubicBezTo>
                          <a:pt x="34945" y="4665"/>
                          <a:pt x="34982" y="7236"/>
                          <a:pt x="36941" y="9514"/>
                        </a:cubicBezTo>
                        <a:cubicBezTo>
                          <a:pt x="38924" y="11828"/>
                          <a:pt x="41532" y="12220"/>
                          <a:pt x="42389" y="12342"/>
                        </a:cubicBezTo>
                        <a:cubicBezTo>
                          <a:pt x="42989" y="12440"/>
                          <a:pt x="43552" y="12501"/>
                          <a:pt x="44042" y="12563"/>
                        </a:cubicBezTo>
                        <a:cubicBezTo>
                          <a:pt x="44177" y="12575"/>
                          <a:pt x="44336" y="12575"/>
                          <a:pt x="44483" y="12587"/>
                        </a:cubicBezTo>
                        <a:cubicBezTo>
                          <a:pt x="44862" y="12612"/>
                          <a:pt x="45279" y="12624"/>
                          <a:pt x="45511" y="12758"/>
                        </a:cubicBezTo>
                        <a:cubicBezTo>
                          <a:pt x="45683" y="12869"/>
                          <a:pt x="45805" y="13065"/>
                          <a:pt x="45903" y="13260"/>
                        </a:cubicBezTo>
                        <a:cubicBezTo>
                          <a:pt x="45952" y="13358"/>
                          <a:pt x="46001" y="13432"/>
                          <a:pt x="46062" y="13493"/>
                        </a:cubicBezTo>
                        <a:cubicBezTo>
                          <a:pt x="47164" y="15011"/>
                          <a:pt x="48830" y="17301"/>
                          <a:pt x="51927" y="18525"/>
                        </a:cubicBezTo>
                        <a:cubicBezTo>
                          <a:pt x="51964" y="18550"/>
                          <a:pt x="52025" y="18562"/>
                          <a:pt x="52086" y="18562"/>
                        </a:cubicBezTo>
                        <a:cubicBezTo>
                          <a:pt x="52197" y="18574"/>
                          <a:pt x="52319" y="18611"/>
                          <a:pt x="52380" y="18697"/>
                        </a:cubicBezTo>
                        <a:cubicBezTo>
                          <a:pt x="52919" y="19566"/>
                          <a:pt x="52919" y="20717"/>
                          <a:pt x="52919" y="21929"/>
                        </a:cubicBezTo>
                        <a:cubicBezTo>
                          <a:pt x="52919" y="23521"/>
                          <a:pt x="52919" y="25308"/>
                          <a:pt x="54094" y="26937"/>
                        </a:cubicBezTo>
                        <a:cubicBezTo>
                          <a:pt x="54327" y="27255"/>
                          <a:pt x="54682" y="27488"/>
                          <a:pt x="55013" y="27733"/>
                        </a:cubicBezTo>
                        <a:cubicBezTo>
                          <a:pt x="55503" y="28063"/>
                          <a:pt x="55968" y="28369"/>
                          <a:pt x="55968" y="28871"/>
                        </a:cubicBezTo>
                        <a:cubicBezTo>
                          <a:pt x="55943" y="30561"/>
                          <a:pt x="54401" y="31590"/>
                          <a:pt x="52748" y="32667"/>
                        </a:cubicBezTo>
                        <a:cubicBezTo>
                          <a:pt x="51560" y="33463"/>
                          <a:pt x="50299" y="34283"/>
                          <a:pt x="49552" y="35410"/>
                        </a:cubicBezTo>
                        <a:cubicBezTo>
                          <a:pt x="48585" y="36867"/>
                          <a:pt x="47850" y="38348"/>
                          <a:pt x="47213" y="39646"/>
                        </a:cubicBezTo>
                        <a:cubicBezTo>
                          <a:pt x="46479" y="41164"/>
                          <a:pt x="45769" y="42572"/>
                          <a:pt x="45083" y="43136"/>
                        </a:cubicBezTo>
                        <a:cubicBezTo>
                          <a:pt x="44532" y="43601"/>
                          <a:pt x="43271" y="44054"/>
                          <a:pt x="42046" y="44507"/>
                        </a:cubicBezTo>
                        <a:cubicBezTo>
                          <a:pt x="40271" y="45144"/>
                          <a:pt x="38067" y="45952"/>
                          <a:pt x="36010" y="47409"/>
                        </a:cubicBezTo>
                        <a:cubicBezTo>
                          <a:pt x="35116" y="48033"/>
                          <a:pt x="34369" y="48694"/>
                          <a:pt x="33757" y="49233"/>
                        </a:cubicBezTo>
                        <a:cubicBezTo>
                          <a:pt x="33390" y="49564"/>
                          <a:pt x="32827" y="50054"/>
                          <a:pt x="32606" y="50176"/>
                        </a:cubicBezTo>
                        <a:cubicBezTo>
                          <a:pt x="32557" y="50200"/>
                          <a:pt x="32276" y="50335"/>
                          <a:pt x="31321" y="503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7"/>
                  <p:cNvSpPr/>
                  <p:nvPr/>
                </p:nvSpPr>
                <p:spPr>
                  <a:xfrm>
                    <a:off x="1302725" y="3801025"/>
                    <a:ext cx="1217375" cy="1025150"/>
                  </a:xfrm>
                  <a:custGeom>
                    <a:avLst/>
                    <a:gdLst/>
                    <a:ahLst/>
                    <a:cxnLst/>
                    <a:rect l="l" t="t" r="r" b="b"/>
                    <a:pathLst>
                      <a:path w="48695" h="41006" fill="none" extrusionOk="0">
                        <a:moveTo>
                          <a:pt x="27696" y="41006"/>
                        </a:moveTo>
                        <a:cubicBezTo>
                          <a:pt x="27366" y="41006"/>
                          <a:pt x="26999" y="40932"/>
                          <a:pt x="26594" y="40859"/>
                        </a:cubicBezTo>
                        <a:cubicBezTo>
                          <a:pt x="26337" y="40785"/>
                          <a:pt x="26056" y="40748"/>
                          <a:pt x="25786" y="40712"/>
                        </a:cubicBezTo>
                        <a:lnTo>
                          <a:pt x="7751" y="38422"/>
                        </a:lnTo>
                        <a:cubicBezTo>
                          <a:pt x="5902" y="38189"/>
                          <a:pt x="3600" y="37896"/>
                          <a:pt x="2706" y="37345"/>
                        </a:cubicBezTo>
                        <a:cubicBezTo>
                          <a:pt x="1482" y="36610"/>
                          <a:pt x="515" y="33610"/>
                          <a:pt x="441" y="30194"/>
                        </a:cubicBezTo>
                        <a:cubicBezTo>
                          <a:pt x="417" y="29582"/>
                          <a:pt x="392" y="28957"/>
                          <a:pt x="356" y="28296"/>
                        </a:cubicBezTo>
                        <a:cubicBezTo>
                          <a:pt x="196" y="25113"/>
                          <a:pt x="1" y="21501"/>
                          <a:pt x="2180" y="19358"/>
                        </a:cubicBezTo>
                        <a:lnTo>
                          <a:pt x="2302" y="19321"/>
                        </a:lnTo>
                        <a:lnTo>
                          <a:pt x="2351" y="19297"/>
                        </a:lnTo>
                        <a:cubicBezTo>
                          <a:pt x="4494" y="18660"/>
                          <a:pt x="7739" y="17681"/>
                          <a:pt x="10641" y="15110"/>
                        </a:cubicBezTo>
                        <a:cubicBezTo>
                          <a:pt x="12196" y="13750"/>
                          <a:pt x="12538" y="11620"/>
                          <a:pt x="12918" y="9367"/>
                        </a:cubicBezTo>
                        <a:cubicBezTo>
                          <a:pt x="13298" y="7041"/>
                          <a:pt x="13689" y="4641"/>
                          <a:pt x="15501" y="3000"/>
                        </a:cubicBezTo>
                        <a:cubicBezTo>
                          <a:pt x="16003" y="2559"/>
                          <a:pt x="16689" y="2792"/>
                          <a:pt x="17424" y="3037"/>
                        </a:cubicBezTo>
                        <a:cubicBezTo>
                          <a:pt x="17865" y="3184"/>
                          <a:pt x="18318" y="3319"/>
                          <a:pt x="18746" y="3319"/>
                        </a:cubicBezTo>
                        <a:cubicBezTo>
                          <a:pt x="21072" y="3319"/>
                          <a:pt x="23411" y="2853"/>
                          <a:pt x="26092" y="1825"/>
                        </a:cubicBezTo>
                        <a:cubicBezTo>
                          <a:pt x="26472" y="1666"/>
                          <a:pt x="26827" y="1335"/>
                          <a:pt x="27182" y="992"/>
                        </a:cubicBezTo>
                        <a:cubicBezTo>
                          <a:pt x="27696" y="490"/>
                          <a:pt x="28186" y="1"/>
                          <a:pt x="28786" y="233"/>
                        </a:cubicBezTo>
                        <a:cubicBezTo>
                          <a:pt x="29913" y="662"/>
                          <a:pt x="30182" y="1849"/>
                          <a:pt x="30439" y="3123"/>
                        </a:cubicBezTo>
                        <a:cubicBezTo>
                          <a:pt x="30623" y="4041"/>
                          <a:pt x="30819" y="4996"/>
                          <a:pt x="31382" y="5645"/>
                        </a:cubicBezTo>
                        <a:cubicBezTo>
                          <a:pt x="33255" y="7812"/>
                          <a:pt x="35765" y="9135"/>
                          <a:pt x="38875" y="9612"/>
                        </a:cubicBezTo>
                        <a:cubicBezTo>
                          <a:pt x="39120" y="9649"/>
                          <a:pt x="39365" y="9661"/>
                          <a:pt x="39585" y="9661"/>
                        </a:cubicBezTo>
                        <a:cubicBezTo>
                          <a:pt x="39989" y="9673"/>
                          <a:pt x="40369" y="9673"/>
                          <a:pt x="40651" y="9845"/>
                        </a:cubicBezTo>
                        <a:cubicBezTo>
                          <a:pt x="42059" y="10653"/>
                          <a:pt x="44667" y="12171"/>
                          <a:pt x="46528" y="15097"/>
                        </a:cubicBezTo>
                        <a:cubicBezTo>
                          <a:pt x="46626" y="15256"/>
                          <a:pt x="46601" y="15465"/>
                          <a:pt x="46564" y="15648"/>
                        </a:cubicBezTo>
                        <a:cubicBezTo>
                          <a:pt x="46552" y="15734"/>
                          <a:pt x="46540" y="15807"/>
                          <a:pt x="46540" y="15869"/>
                        </a:cubicBezTo>
                        <a:cubicBezTo>
                          <a:pt x="46540" y="17644"/>
                          <a:pt x="46552" y="20338"/>
                          <a:pt x="48352" y="22848"/>
                        </a:cubicBezTo>
                        <a:cubicBezTo>
                          <a:pt x="48389" y="22897"/>
                          <a:pt x="48450" y="22946"/>
                          <a:pt x="48499" y="22995"/>
                        </a:cubicBezTo>
                        <a:cubicBezTo>
                          <a:pt x="48585" y="23068"/>
                          <a:pt x="48695" y="23154"/>
                          <a:pt x="48683" y="23264"/>
                        </a:cubicBezTo>
                        <a:cubicBezTo>
                          <a:pt x="48646" y="23497"/>
                          <a:pt x="48389" y="23607"/>
                          <a:pt x="48181" y="23680"/>
                        </a:cubicBezTo>
                        <a:cubicBezTo>
                          <a:pt x="48070" y="23729"/>
                          <a:pt x="47972" y="23754"/>
                          <a:pt x="47899" y="23803"/>
                        </a:cubicBezTo>
                        <a:cubicBezTo>
                          <a:pt x="46552" y="24684"/>
                          <a:pt x="44887" y="25786"/>
                          <a:pt x="43748" y="27488"/>
                        </a:cubicBezTo>
                        <a:cubicBezTo>
                          <a:pt x="42671" y="29129"/>
                          <a:pt x="41850" y="30782"/>
                          <a:pt x="41202" y="32092"/>
                        </a:cubicBezTo>
                        <a:cubicBezTo>
                          <a:pt x="41091" y="32300"/>
                          <a:pt x="40993" y="32545"/>
                          <a:pt x="40871" y="32765"/>
                        </a:cubicBezTo>
                        <a:cubicBezTo>
                          <a:pt x="40553" y="33475"/>
                          <a:pt x="40234" y="34210"/>
                          <a:pt x="39916" y="34467"/>
                        </a:cubicBezTo>
                        <a:cubicBezTo>
                          <a:pt x="39634" y="34700"/>
                          <a:pt x="39010" y="34896"/>
                          <a:pt x="38459" y="35079"/>
                        </a:cubicBezTo>
                        <a:cubicBezTo>
                          <a:pt x="38263" y="35141"/>
                          <a:pt x="38055" y="35202"/>
                          <a:pt x="37908" y="35263"/>
                        </a:cubicBezTo>
                        <a:cubicBezTo>
                          <a:pt x="36047" y="35937"/>
                          <a:pt x="33512" y="36867"/>
                          <a:pt x="31076" y="38569"/>
                        </a:cubicBezTo>
                        <a:cubicBezTo>
                          <a:pt x="30035" y="39304"/>
                          <a:pt x="29178" y="40075"/>
                          <a:pt x="28541" y="40626"/>
                        </a:cubicBezTo>
                        <a:lnTo>
                          <a:pt x="28517" y="40638"/>
                        </a:lnTo>
                        <a:cubicBezTo>
                          <a:pt x="28505" y="40650"/>
                          <a:pt x="28480" y="40687"/>
                          <a:pt x="28456" y="40712"/>
                        </a:cubicBezTo>
                        <a:cubicBezTo>
                          <a:pt x="28394" y="40773"/>
                          <a:pt x="28333" y="40871"/>
                          <a:pt x="28235" y="40895"/>
                        </a:cubicBezTo>
                        <a:lnTo>
                          <a:pt x="28235" y="40895"/>
                        </a:lnTo>
                        <a:cubicBezTo>
                          <a:pt x="28052" y="40993"/>
                          <a:pt x="27880" y="41006"/>
                          <a:pt x="27696" y="4100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7"/>
                  <p:cNvSpPr/>
                  <p:nvPr/>
                </p:nvSpPr>
                <p:spPr>
                  <a:xfrm>
                    <a:off x="1384750" y="3924375"/>
                    <a:ext cx="1036500" cy="814250"/>
                  </a:xfrm>
                  <a:custGeom>
                    <a:avLst/>
                    <a:gdLst/>
                    <a:ahLst/>
                    <a:cxnLst/>
                    <a:rect l="l" t="t" r="r" b="b"/>
                    <a:pathLst>
                      <a:path w="41460" h="32570" fill="none" extrusionOk="0">
                        <a:moveTo>
                          <a:pt x="23730" y="32570"/>
                        </a:moveTo>
                        <a:lnTo>
                          <a:pt x="23730" y="32570"/>
                        </a:lnTo>
                        <a:cubicBezTo>
                          <a:pt x="23534" y="32521"/>
                          <a:pt x="23240" y="32472"/>
                          <a:pt x="22934" y="32435"/>
                        </a:cubicBezTo>
                        <a:lnTo>
                          <a:pt x="4899" y="30133"/>
                        </a:lnTo>
                        <a:cubicBezTo>
                          <a:pt x="4654" y="30109"/>
                          <a:pt x="4323" y="30084"/>
                          <a:pt x="3980" y="30072"/>
                        </a:cubicBezTo>
                        <a:cubicBezTo>
                          <a:pt x="3037" y="30023"/>
                          <a:pt x="1862" y="29962"/>
                          <a:pt x="1360" y="29570"/>
                        </a:cubicBezTo>
                        <a:cubicBezTo>
                          <a:pt x="870" y="29166"/>
                          <a:pt x="601" y="27684"/>
                          <a:pt x="540" y="25187"/>
                        </a:cubicBezTo>
                        <a:cubicBezTo>
                          <a:pt x="527" y="24538"/>
                          <a:pt x="491" y="23840"/>
                          <a:pt x="442" y="23191"/>
                        </a:cubicBezTo>
                        <a:cubicBezTo>
                          <a:pt x="417" y="22738"/>
                          <a:pt x="393" y="22273"/>
                          <a:pt x="344" y="21795"/>
                        </a:cubicBezTo>
                        <a:cubicBezTo>
                          <a:pt x="172" y="19971"/>
                          <a:pt x="1" y="18085"/>
                          <a:pt x="895" y="17338"/>
                        </a:cubicBezTo>
                        <a:cubicBezTo>
                          <a:pt x="1691" y="16677"/>
                          <a:pt x="2805" y="16236"/>
                          <a:pt x="4103" y="15734"/>
                        </a:cubicBezTo>
                        <a:cubicBezTo>
                          <a:pt x="5866" y="15049"/>
                          <a:pt x="7862" y="14265"/>
                          <a:pt x="9612" y="12686"/>
                        </a:cubicBezTo>
                        <a:cubicBezTo>
                          <a:pt x="12049" y="10531"/>
                          <a:pt x="12551" y="7457"/>
                          <a:pt x="12967" y="4984"/>
                        </a:cubicBezTo>
                        <a:cubicBezTo>
                          <a:pt x="13029" y="4592"/>
                          <a:pt x="13065" y="4176"/>
                          <a:pt x="13078" y="3760"/>
                        </a:cubicBezTo>
                        <a:cubicBezTo>
                          <a:pt x="13126" y="2768"/>
                          <a:pt x="13163" y="1837"/>
                          <a:pt x="13824" y="1531"/>
                        </a:cubicBezTo>
                        <a:cubicBezTo>
                          <a:pt x="14082" y="1409"/>
                          <a:pt x="14388" y="1495"/>
                          <a:pt x="14730" y="1605"/>
                        </a:cubicBezTo>
                        <a:cubicBezTo>
                          <a:pt x="14975" y="1678"/>
                          <a:pt x="15220" y="1764"/>
                          <a:pt x="15477" y="1764"/>
                        </a:cubicBezTo>
                        <a:cubicBezTo>
                          <a:pt x="18232" y="1764"/>
                          <a:pt x="20950" y="1213"/>
                          <a:pt x="24011" y="50"/>
                        </a:cubicBezTo>
                        <a:cubicBezTo>
                          <a:pt x="24011" y="50"/>
                          <a:pt x="24036" y="50"/>
                          <a:pt x="24036" y="25"/>
                        </a:cubicBezTo>
                        <a:cubicBezTo>
                          <a:pt x="24048" y="13"/>
                          <a:pt x="24073" y="1"/>
                          <a:pt x="24109" y="13"/>
                        </a:cubicBezTo>
                        <a:cubicBezTo>
                          <a:pt x="24587" y="258"/>
                          <a:pt x="24746" y="821"/>
                          <a:pt x="24905" y="1433"/>
                        </a:cubicBezTo>
                        <a:cubicBezTo>
                          <a:pt x="25040" y="1960"/>
                          <a:pt x="25199" y="2511"/>
                          <a:pt x="25542" y="2927"/>
                        </a:cubicBezTo>
                        <a:cubicBezTo>
                          <a:pt x="27954" y="5707"/>
                          <a:pt x="31150" y="7421"/>
                          <a:pt x="35068" y="8021"/>
                        </a:cubicBezTo>
                        <a:cubicBezTo>
                          <a:pt x="35251" y="8045"/>
                          <a:pt x="35435" y="8045"/>
                          <a:pt x="35606" y="8045"/>
                        </a:cubicBezTo>
                        <a:cubicBezTo>
                          <a:pt x="35802" y="8045"/>
                          <a:pt x="35986" y="8045"/>
                          <a:pt x="36121" y="8094"/>
                        </a:cubicBezTo>
                        <a:cubicBezTo>
                          <a:pt x="36806" y="8290"/>
                          <a:pt x="39145" y="9123"/>
                          <a:pt x="39867" y="11229"/>
                        </a:cubicBezTo>
                        <a:cubicBezTo>
                          <a:pt x="39953" y="11473"/>
                          <a:pt x="40063" y="11743"/>
                          <a:pt x="40173" y="12024"/>
                        </a:cubicBezTo>
                        <a:cubicBezTo>
                          <a:pt x="40724" y="13408"/>
                          <a:pt x="41459" y="15294"/>
                          <a:pt x="40896" y="17326"/>
                        </a:cubicBezTo>
                        <a:cubicBezTo>
                          <a:pt x="40688" y="18073"/>
                          <a:pt x="40014" y="18587"/>
                          <a:pt x="39280" y="19126"/>
                        </a:cubicBezTo>
                        <a:cubicBezTo>
                          <a:pt x="38680" y="19579"/>
                          <a:pt x="38067" y="20044"/>
                          <a:pt x="37639" y="20693"/>
                        </a:cubicBezTo>
                        <a:cubicBezTo>
                          <a:pt x="36427" y="22517"/>
                          <a:pt x="35557" y="24268"/>
                          <a:pt x="34872" y="25676"/>
                        </a:cubicBezTo>
                        <a:lnTo>
                          <a:pt x="34504" y="26460"/>
                        </a:lnTo>
                        <a:lnTo>
                          <a:pt x="34504" y="26460"/>
                        </a:lnTo>
                        <a:cubicBezTo>
                          <a:pt x="34480" y="26485"/>
                          <a:pt x="34468" y="26533"/>
                          <a:pt x="34456" y="26582"/>
                        </a:cubicBezTo>
                        <a:cubicBezTo>
                          <a:pt x="34419" y="26693"/>
                          <a:pt x="34394" y="26815"/>
                          <a:pt x="34296" y="26889"/>
                        </a:cubicBezTo>
                        <a:cubicBezTo>
                          <a:pt x="34272" y="26913"/>
                          <a:pt x="34223" y="26938"/>
                          <a:pt x="34186" y="26938"/>
                        </a:cubicBezTo>
                        <a:cubicBezTo>
                          <a:pt x="34162" y="26938"/>
                          <a:pt x="34149" y="26938"/>
                          <a:pt x="34137" y="26950"/>
                        </a:cubicBezTo>
                        <a:cubicBezTo>
                          <a:pt x="33917" y="27011"/>
                          <a:pt x="33672" y="27084"/>
                          <a:pt x="33452" y="27182"/>
                        </a:cubicBezTo>
                        <a:cubicBezTo>
                          <a:pt x="31529" y="27880"/>
                          <a:pt x="28640" y="28921"/>
                          <a:pt x="25824" y="30892"/>
                        </a:cubicBezTo>
                        <a:cubicBezTo>
                          <a:pt x="25162" y="31394"/>
                          <a:pt x="24477" y="31921"/>
                          <a:pt x="23730" y="3257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7"/>
                  <p:cNvSpPr/>
                  <p:nvPr/>
                </p:nvSpPr>
                <p:spPr>
                  <a:xfrm>
                    <a:off x="1468325" y="4007950"/>
                    <a:ext cx="866300" cy="648650"/>
                  </a:xfrm>
                  <a:custGeom>
                    <a:avLst/>
                    <a:gdLst/>
                    <a:ahLst/>
                    <a:cxnLst/>
                    <a:rect l="l" t="t" r="r" b="b"/>
                    <a:pathLst>
                      <a:path w="34652" h="25946" fill="none" extrusionOk="0">
                        <a:moveTo>
                          <a:pt x="16922" y="25945"/>
                        </a:moveTo>
                        <a:cubicBezTo>
                          <a:pt x="13971" y="25945"/>
                          <a:pt x="10151" y="25125"/>
                          <a:pt x="6918" y="24415"/>
                        </a:cubicBezTo>
                        <a:cubicBezTo>
                          <a:pt x="5070" y="24023"/>
                          <a:pt x="3306" y="23644"/>
                          <a:pt x="1984" y="23472"/>
                        </a:cubicBezTo>
                        <a:lnTo>
                          <a:pt x="1984" y="23472"/>
                        </a:lnTo>
                        <a:cubicBezTo>
                          <a:pt x="1592" y="23423"/>
                          <a:pt x="1176" y="23399"/>
                          <a:pt x="796" y="23374"/>
                        </a:cubicBezTo>
                        <a:lnTo>
                          <a:pt x="760" y="23374"/>
                        </a:lnTo>
                        <a:cubicBezTo>
                          <a:pt x="735" y="23374"/>
                          <a:pt x="686" y="23399"/>
                          <a:pt x="637" y="23362"/>
                        </a:cubicBezTo>
                        <a:cubicBezTo>
                          <a:pt x="441" y="23178"/>
                          <a:pt x="478" y="22823"/>
                          <a:pt x="515" y="22419"/>
                        </a:cubicBezTo>
                        <a:cubicBezTo>
                          <a:pt x="539" y="22199"/>
                          <a:pt x="564" y="22003"/>
                          <a:pt x="552" y="21770"/>
                        </a:cubicBezTo>
                        <a:cubicBezTo>
                          <a:pt x="539" y="21048"/>
                          <a:pt x="490" y="20350"/>
                          <a:pt x="454" y="19664"/>
                        </a:cubicBezTo>
                        <a:cubicBezTo>
                          <a:pt x="429" y="19150"/>
                          <a:pt x="380" y="18636"/>
                          <a:pt x="331" y="18146"/>
                        </a:cubicBezTo>
                        <a:cubicBezTo>
                          <a:pt x="319" y="17987"/>
                          <a:pt x="270" y="17803"/>
                          <a:pt x="233" y="17607"/>
                        </a:cubicBezTo>
                        <a:cubicBezTo>
                          <a:pt x="123" y="17130"/>
                          <a:pt x="1" y="16615"/>
                          <a:pt x="209" y="16273"/>
                        </a:cubicBezTo>
                        <a:cubicBezTo>
                          <a:pt x="417" y="15954"/>
                          <a:pt x="882" y="15832"/>
                          <a:pt x="1347" y="15709"/>
                        </a:cubicBezTo>
                        <a:cubicBezTo>
                          <a:pt x="1556" y="15648"/>
                          <a:pt x="1776" y="15599"/>
                          <a:pt x="1972" y="15526"/>
                        </a:cubicBezTo>
                        <a:cubicBezTo>
                          <a:pt x="3882" y="14779"/>
                          <a:pt x="6269" y="13824"/>
                          <a:pt x="8473" y="11865"/>
                        </a:cubicBezTo>
                        <a:cubicBezTo>
                          <a:pt x="11804" y="8914"/>
                          <a:pt x="12477" y="4874"/>
                          <a:pt x="12918" y="2192"/>
                        </a:cubicBezTo>
                        <a:lnTo>
                          <a:pt x="12918" y="2057"/>
                        </a:lnTo>
                        <a:cubicBezTo>
                          <a:pt x="12918" y="1959"/>
                          <a:pt x="12893" y="1862"/>
                          <a:pt x="12979" y="1776"/>
                        </a:cubicBezTo>
                        <a:cubicBezTo>
                          <a:pt x="14461" y="417"/>
                          <a:pt x="17020" y="0"/>
                          <a:pt x="18942" y="821"/>
                        </a:cubicBezTo>
                        <a:cubicBezTo>
                          <a:pt x="19162" y="906"/>
                          <a:pt x="19248" y="1127"/>
                          <a:pt x="19371" y="1347"/>
                        </a:cubicBezTo>
                        <a:cubicBezTo>
                          <a:pt x="19456" y="1506"/>
                          <a:pt x="19505" y="1653"/>
                          <a:pt x="19615" y="1776"/>
                        </a:cubicBezTo>
                        <a:cubicBezTo>
                          <a:pt x="22554" y="5180"/>
                          <a:pt x="26448" y="7273"/>
                          <a:pt x="31174" y="8008"/>
                        </a:cubicBezTo>
                        <a:cubicBezTo>
                          <a:pt x="31357" y="8045"/>
                          <a:pt x="31529" y="8045"/>
                          <a:pt x="31676" y="8057"/>
                        </a:cubicBezTo>
                        <a:cubicBezTo>
                          <a:pt x="31823" y="8057"/>
                          <a:pt x="31945" y="8069"/>
                          <a:pt x="32043" y="8081"/>
                        </a:cubicBezTo>
                        <a:cubicBezTo>
                          <a:pt x="32741" y="8228"/>
                          <a:pt x="33206" y="8718"/>
                          <a:pt x="33304" y="9000"/>
                        </a:cubicBezTo>
                        <a:cubicBezTo>
                          <a:pt x="33414" y="9306"/>
                          <a:pt x="33537" y="9612"/>
                          <a:pt x="33659" y="9943"/>
                        </a:cubicBezTo>
                        <a:cubicBezTo>
                          <a:pt x="33733" y="10151"/>
                          <a:pt x="33843" y="10371"/>
                          <a:pt x="33929" y="10579"/>
                        </a:cubicBezTo>
                        <a:cubicBezTo>
                          <a:pt x="34284" y="11363"/>
                          <a:pt x="34651" y="12159"/>
                          <a:pt x="34320" y="12771"/>
                        </a:cubicBezTo>
                        <a:cubicBezTo>
                          <a:pt x="34271" y="12881"/>
                          <a:pt x="34137" y="12955"/>
                          <a:pt x="34014" y="13028"/>
                        </a:cubicBezTo>
                        <a:cubicBezTo>
                          <a:pt x="33965" y="13065"/>
                          <a:pt x="33916" y="13089"/>
                          <a:pt x="33867" y="13126"/>
                        </a:cubicBezTo>
                        <a:cubicBezTo>
                          <a:pt x="33157" y="13652"/>
                          <a:pt x="32178" y="14375"/>
                          <a:pt x="31455" y="15514"/>
                        </a:cubicBezTo>
                        <a:cubicBezTo>
                          <a:pt x="30868" y="16383"/>
                          <a:pt x="30476" y="17264"/>
                          <a:pt x="30084" y="18146"/>
                        </a:cubicBezTo>
                        <a:cubicBezTo>
                          <a:pt x="29594" y="19260"/>
                          <a:pt x="29166" y="20240"/>
                          <a:pt x="28456" y="20864"/>
                        </a:cubicBezTo>
                        <a:cubicBezTo>
                          <a:pt x="27635" y="21587"/>
                          <a:pt x="26448" y="22064"/>
                          <a:pt x="25052" y="22591"/>
                        </a:cubicBezTo>
                        <a:cubicBezTo>
                          <a:pt x="23631" y="23142"/>
                          <a:pt x="22003" y="23778"/>
                          <a:pt x="20497" y="24831"/>
                        </a:cubicBezTo>
                        <a:cubicBezTo>
                          <a:pt x="20350" y="24917"/>
                          <a:pt x="20252" y="25027"/>
                          <a:pt x="20130" y="25150"/>
                        </a:cubicBezTo>
                        <a:cubicBezTo>
                          <a:pt x="19897" y="25370"/>
                          <a:pt x="19664" y="25590"/>
                          <a:pt x="19346" y="25676"/>
                        </a:cubicBezTo>
                        <a:cubicBezTo>
                          <a:pt x="18697" y="25872"/>
                          <a:pt x="17865" y="25945"/>
                          <a:pt x="16922" y="2594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7"/>
                  <p:cNvSpPr/>
                  <p:nvPr/>
                </p:nvSpPr>
                <p:spPr>
                  <a:xfrm>
                    <a:off x="1559250" y="4101300"/>
                    <a:ext cx="676175" cy="471425"/>
                  </a:xfrm>
                  <a:custGeom>
                    <a:avLst/>
                    <a:gdLst/>
                    <a:ahLst/>
                    <a:cxnLst/>
                    <a:rect l="l" t="t" r="r" b="b"/>
                    <a:pathLst>
                      <a:path w="27047" h="18857" fill="none" extrusionOk="0">
                        <a:moveTo>
                          <a:pt x="13885" y="18857"/>
                        </a:moveTo>
                        <a:lnTo>
                          <a:pt x="13615" y="18857"/>
                        </a:lnTo>
                        <a:lnTo>
                          <a:pt x="13272" y="18857"/>
                        </a:lnTo>
                        <a:cubicBezTo>
                          <a:pt x="10714" y="18857"/>
                          <a:pt x="7138" y="18085"/>
                          <a:pt x="3979" y="17412"/>
                        </a:cubicBezTo>
                        <a:cubicBezTo>
                          <a:pt x="3526" y="17314"/>
                          <a:pt x="3037" y="17289"/>
                          <a:pt x="2547" y="17265"/>
                        </a:cubicBezTo>
                        <a:cubicBezTo>
                          <a:pt x="1616" y="17240"/>
                          <a:pt x="735" y="17204"/>
                          <a:pt x="233" y="16628"/>
                        </a:cubicBezTo>
                        <a:cubicBezTo>
                          <a:pt x="98" y="16469"/>
                          <a:pt x="122" y="16261"/>
                          <a:pt x="159" y="16040"/>
                        </a:cubicBezTo>
                        <a:cubicBezTo>
                          <a:pt x="171" y="15955"/>
                          <a:pt x="184" y="15845"/>
                          <a:pt x="184" y="15759"/>
                        </a:cubicBezTo>
                        <a:cubicBezTo>
                          <a:pt x="184" y="15636"/>
                          <a:pt x="159" y="15514"/>
                          <a:pt x="122" y="15391"/>
                        </a:cubicBezTo>
                        <a:cubicBezTo>
                          <a:pt x="61" y="15159"/>
                          <a:pt x="0" y="14914"/>
                          <a:pt x="122" y="14718"/>
                        </a:cubicBezTo>
                        <a:cubicBezTo>
                          <a:pt x="710" y="13763"/>
                          <a:pt x="1898" y="13286"/>
                          <a:pt x="3281" y="12735"/>
                        </a:cubicBezTo>
                        <a:cubicBezTo>
                          <a:pt x="4518" y="12245"/>
                          <a:pt x="5938" y="11682"/>
                          <a:pt x="7102" y="10641"/>
                        </a:cubicBezTo>
                        <a:cubicBezTo>
                          <a:pt x="9269" y="8731"/>
                          <a:pt x="10016" y="6233"/>
                          <a:pt x="10689" y="4041"/>
                        </a:cubicBezTo>
                        <a:cubicBezTo>
                          <a:pt x="11167" y="2450"/>
                          <a:pt x="11595" y="1078"/>
                          <a:pt x="12452" y="148"/>
                        </a:cubicBezTo>
                        <a:cubicBezTo>
                          <a:pt x="12575" y="1"/>
                          <a:pt x="12795" y="25"/>
                          <a:pt x="13015" y="38"/>
                        </a:cubicBezTo>
                        <a:cubicBezTo>
                          <a:pt x="13077" y="38"/>
                          <a:pt x="13138" y="50"/>
                          <a:pt x="13199" y="50"/>
                        </a:cubicBezTo>
                        <a:lnTo>
                          <a:pt x="13224" y="50"/>
                        </a:lnTo>
                        <a:lnTo>
                          <a:pt x="13309" y="50"/>
                        </a:lnTo>
                        <a:cubicBezTo>
                          <a:pt x="13370" y="87"/>
                          <a:pt x="13395" y="123"/>
                          <a:pt x="13432" y="184"/>
                        </a:cubicBezTo>
                        <a:cubicBezTo>
                          <a:pt x="13444" y="221"/>
                          <a:pt x="13456" y="233"/>
                          <a:pt x="13468" y="270"/>
                        </a:cubicBezTo>
                        <a:cubicBezTo>
                          <a:pt x="15366" y="2474"/>
                          <a:pt x="17925" y="3417"/>
                          <a:pt x="20619" y="4409"/>
                        </a:cubicBezTo>
                        <a:cubicBezTo>
                          <a:pt x="22798" y="5229"/>
                          <a:pt x="25027" y="6049"/>
                          <a:pt x="27010" y="7617"/>
                        </a:cubicBezTo>
                        <a:cubicBezTo>
                          <a:pt x="27035" y="7629"/>
                          <a:pt x="27047" y="7653"/>
                          <a:pt x="27047" y="7690"/>
                        </a:cubicBezTo>
                        <a:cubicBezTo>
                          <a:pt x="26937" y="8168"/>
                          <a:pt x="26508" y="8535"/>
                          <a:pt x="26067" y="8914"/>
                        </a:cubicBezTo>
                        <a:cubicBezTo>
                          <a:pt x="25712" y="9221"/>
                          <a:pt x="25345" y="9527"/>
                          <a:pt x="25088" y="9918"/>
                        </a:cubicBezTo>
                        <a:cubicBezTo>
                          <a:pt x="24353" y="11020"/>
                          <a:pt x="23851" y="12159"/>
                          <a:pt x="23447" y="13065"/>
                        </a:cubicBezTo>
                        <a:lnTo>
                          <a:pt x="23386" y="13200"/>
                        </a:lnTo>
                        <a:cubicBezTo>
                          <a:pt x="23141" y="13763"/>
                          <a:pt x="22835" y="14473"/>
                          <a:pt x="22639" y="14657"/>
                        </a:cubicBezTo>
                        <a:cubicBezTo>
                          <a:pt x="22345" y="14938"/>
                          <a:pt x="21366" y="15330"/>
                          <a:pt x="20509" y="15649"/>
                        </a:cubicBezTo>
                        <a:lnTo>
                          <a:pt x="20301" y="15722"/>
                        </a:lnTo>
                        <a:cubicBezTo>
                          <a:pt x="18770" y="16322"/>
                          <a:pt x="16872" y="17057"/>
                          <a:pt x="15036" y="18342"/>
                        </a:cubicBezTo>
                        <a:cubicBezTo>
                          <a:pt x="14938" y="18404"/>
                          <a:pt x="14864" y="18477"/>
                          <a:pt x="14779" y="18550"/>
                        </a:cubicBezTo>
                        <a:cubicBezTo>
                          <a:pt x="14668" y="18648"/>
                          <a:pt x="14570" y="18734"/>
                          <a:pt x="14472" y="18783"/>
                        </a:cubicBezTo>
                        <a:cubicBezTo>
                          <a:pt x="14289" y="18844"/>
                          <a:pt x="14105" y="18857"/>
                          <a:pt x="13885" y="1885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7"/>
                  <p:cNvSpPr/>
                  <p:nvPr/>
                </p:nvSpPr>
                <p:spPr>
                  <a:xfrm>
                    <a:off x="1739825" y="4215475"/>
                    <a:ext cx="374400" cy="287450"/>
                  </a:xfrm>
                  <a:custGeom>
                    <a:avLst/>
                    <a:gdLst/>
                    <a:ahLst/>
                    <a:cxnLst/>
                    <a:rect l="l" t="t" r="r" b="b"/>
                    <a:pathLst>
                      <a:path w="14976" h="11498" fill="none" extrusionOk="0">
                        <a:moveTo>
                          <a:pt x="2548" y="11498"/>
                        </a:moveTo>
                        <a:cubicBezTo>
                          <a:pt x="1862" y="11498"/>
                          <a:pt x="1213" y="11388"/>
                          <a:pt x="760" y="11094"/>
                        </a:cubicBezTo>
                        <a:cubicBezTo>
                          <a:pt x="368" y="10849"/>
                          <a:pt x="148" y="10518"/>
                          <a:pt x="87" y="10078"/>
                        </a:cubicBezTo>
                        <a:cubicBezTo>
                          <a:pt x="1" y="9563"/>
                          <a:pt x="552" y="9355"/>
                          <a:pt x="1140" y="9123"/>
                        </a:cubicBezTo>
                        <a:cubicBezTo>
                          <a:pt x="1507" y="8988"/>
                          <a:pt x="1874" y="8829"/>
                          <a:pt x="2119" y="8596"/>
                        </a:cubicBezTo>
                        <a:cubicBezTo>
                          <a:pt x="3552" y="7335"/>
                          <a:pt x="4103" y="5511"/>
                          <a:pt x="4617" y="3907"/>
                        </a:cubicBezTo>
                        <a:cubicBezTo>
                          <a:pt x="5107" y="2290"/>
                          <a:pt x="5535" y="907"/>
                          <a:pt x="6698" y="478"/>
                        </a:cubicBezTo>
                        <a:cubicBezTo>
                          <a:pt x="7996" y="1"/>
                          <a:pt x="9172" y="907"/>
                          <a:pt x="10323" y="1788"/>
                        </a:cubicBezTo>
                        <a:cubicBezTo>
                          <a:pt x="10959" y="2290"/>
                          <a:pt x="11572" y="2768"/>
                          <a:pt x="12220" y="3001"/>
                        </a:cubicBezTo>
                        <a:cubicBezTo>
                          <a:pt x="12490" y="3111"/>
                          <a:pt x="12833" y="3148"/>
                          <a:pt x="13151" y="3197"/>
                        </a:cubicBezTo>
                        <a:cubicBezTo>
                          <a:pt x="13824" y="3307"/>
                          <a:pt x="14510" y="3417"/>
                          <a:pt x="14694" y="3980"/>
                        </a:cubicBezTo>
                        <a:cubicBezTo>
                          <a:pt x="14975" y="4862"/>
                          <a:pt x="14326" y="5596"/>
                          <a:pt x="13763" y="6245"/>
                        </a:cubicBezTo>
                        <a:cubicBezTo>
                          <a:pt x="13494" y="6551"/>
                          <a:pt x="13249" y="6845"/>
                          <a:pt x="13127" y="7115"/>
                        </a:cubicBezTo>
                        <a:cubicBezTo>
                          <a:pt x="13102" y="7151"/>
                          <a:pt x="13090" y="7188"/>
                          <a:pt x="13078" y="7249"/>
                        </a:cubicBezTo>
                        <a:cubicBezTo>
                          <a:pt x="13029" y="7372"/>
                          <a:pt x="12980" y="7531"/>
                          <a:pt x="12906" y="7592"/>
                        </a:cubicBezTo>
                        <a:cubicBezTo>
                          <a:pt x="12735" y="7739"/>
                          <a:pt x="12490" y="7800"/>
                          <a:pt x="12282" y="7861"/>
                        </a:cubicBezTo>
                        <a:cubicBezTo>
                          <a:pt x="12184" y="7886"/>
                          <a:pt x="12110" y="7910"/>
                          <a:pt x="12037" y="7947"/>
                        </a:cubicBezTo>
                        <a:lnTo>
                          <a:pt x="11816" y="8021"/>
                        </a:lnTo>
                        <a:cubicBezTo>
                          <a:pt x="11192" y="8266"/>
                          <a:pt x="10506" y="8657"/>
                          <a:pt x="9784" y="9086"/>
                        </a:cubicBezTo>
                        <a:cubicBezTo>
                          <a:pt x="8682" y="9735"/>
                          <a:pt x="7445" y="10469"/>
                          <a:pt x="5976" y="10922"/>
                        </a:cubicBezTo>
                        <a:lnTo>
                          <a:pt x="5964" y="10898"/>
                        </a:lnTo>
                        <a:lnTo>
                          <a:pt x="5976" y="10922"/>
                        </a:lnTo>
                        <a:cubicBezTo>
                          <a:pt x="5547" y="11033"/>
                          <a:pt x="3968" y="11498"/>
                          <a:pt x="2548" y="1149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0" name="Google Shape;150;p7"/>
                <p:cNvGrpSpPr/>
                <p:nvPr/>
              </p:nvGrpSpPr>
              <p:grpSpPr>
                <a:xfrm rot="6499934">
                  <a:off x="7821810" y="2338940"/>
                  <a:ext cx="267032" cy="465633"/>
                  <a:chOff x="526150" y="3997550"/>
                  <a:chExt cx="344075" cy="599975"/>
                </a:xfrm>
              </p:grpSpPr>
              <p:sp>
                <p:nvSpPr>
                  <p:cNvPr id="151" name="Google Shape;151;p7"/>
                  <p:cNvSpPr/>
                  <p:nvPr/>
                </p:nvSpPr>
                <p:spPr>
                  <a:xfrm>
                    <a:off x="526150" y="3997550"/>
                    <a:ext cx="344075" cy="599975"/>
                  </a:xfrm>
                  <a:custGeom>
                    <a:avLst/>
                    <a:gdLst/>
                    <a:ahLst/>
                    <a:cxnLst/>
                    <a:rect l="l" t="t" r="r" b="b"/>
                    <a:pathLst>
                      <a:path w="13763" h="23999" fill="none" extrusionOk="0">
                        <a:moveTo>
                          <a:pt x="7322" y="23998"/>
                        </a:moveTo>
                        <a:cubicBezTo>
                          <a:pt x="6980" y="23998"/>
                          <a:pt x="6710" y="23913"/>
                          <a:pt x="6490" y="23766"/>
                        </a:cubicBezTo>
                        <a:cubicBezTo>
                          <a:pt x="5645" y="23153"/>
                          <a:pt x="5927" y="21390"/>
                          <a:pt x="6221" y="19688"/>
                        </a:cubicBezTo>
                        <a:cubicBezTo>
                          <a:pt x="6257" y="19382"/>
                          <a:pt x="6331" y="19064"/>
                          <a:pt x="6367" y="18758"/>
                        </a:cubicBezTo>
                        <a:cubicBezTo>
                          <a:pt x="6906" y="15097"/>
                          <a:pt x="5376" y="10995"/>
                          <a:pt x="2315" y="7775"/>
                        </a:cubicBezTo>
                        <a:cubicBezTo>
                          <a:pt x="2205" y="7665"/>
                          <a:pt x="2094" y="7542"/>
                          <a:pt x="1996" y="7432"/>
                        </a:cubicBezTo>
                        <a:cubicBezTo>
                          <a:pt x="1409" y="6832"/>
                          <a:pt x="809" y="6245"/>
                          <a:pt x="466" y="5473"/>
                        </a:cubicBezTo>
                        <a:cubicBezTo>
                          <a:pt x="62" y="4628"/>
                          <a:pt x="1" y="3392"/>
                          <a:pt x="796" y="2669"/>
                        </a:cubicBezTo>
                        <a:cubicBezTo>
                          <a:pt x="1384" y="2155"/>
                          <a:pt x="2180" y="2094"/>
                          <a:pt x="2964" y="2045"/>
                        </a:cubicBezTo>
                        <a:cubicBezTo>
                          <a:pt x="3196" y="2033"/>
                          <a:pt x="3453" y="2020"/>
                          <a:pt x="3674" y="1984"/>
                        </a:cubicBezTo>
                        <a:cubicBezTo>
                          <a:pt x="4947" y="1812"/>
                          <a:pt x="5694" y="1286"/>
                          <a:pt x="6233" y="894"/>
                        </a:cubicBezTo>
                        <a:cubicBezTo>
                          <a:pt x="6416" y="759"/>
                          <a:pt x="6588" y="649"/>
                          <a:pt x="6735" y="576"/>
                        </a:cubicBezTo>
                        <a:cubicBezTo>
                          <a:pt x="7861" y="0"/>
                          <a:pt x="9918" y="465"/>
                          <a:pt x="10212" y="710"/>
                        </a:cubicBezTo>
                        <a:lnTo>
                          <a:pt x="10212" y="710"/>
                        </a:lnTo>
                        <a:cubicBezTo>
                          <a:pt x="13347" y="3184"/>
                          <a:pt x="12453" y="4934"/>
                          <a:pt x="11387" y="6979"/>
                        </a:cubicBezTo>
                        <a:cubicBezTo>
                          <a:pt x="10567" y="8571"/>
                          <a:pt x="9649" y="10383"/>
                          <a:pt x="10592" y="12856"/>
                        </a:cubicBezTo>
                        <a:cubicBezTo>
                          <a:pt x="10824" y="13432"/>
                          <a:pt x="11241" y="14093"/>
                          <a:pt x="11669" y="14791"/>
                        </a:cubicBezTo>
                        <a:cubicBezTo>
                          <a:pt x="12649" y="16370"/>
                          <a:pt x="13763" y="18158"/>
                          <a:pt x="13273" y="19921"/>
                        </a:cubicBezTo>
                        <a:cubicBezTo>
                          <a:pt x="12942" y="21145"/>
                          <a:pt x="11877" y="22186"/>
                          <a:pt x="10041" y="23117"/>
                        </a:cubicBezTo>
                        <a:cubicBezTo>
                          <a:pt x="8877" y="23704"/>
                          <a:pt x="7984" y="23998"/>
                          <a:pt x="7322" y="2399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7"/>
                  <p:cNvSpPr/>
                  <p:nvPr/>
                </p:nvSpPr>
                <p:spPr>
                  <a:xfrm>
                    <a:off x="599000" y="4068850"/>
                    <a:ext cx="190125" cy="449700"/>
                  </a:xfrm>
                  <a:custGeom>
                    <a:avLst/>
                    <a:gdLst/>
                    <a:ahLst/>
                    <a:cxnLst/>
                    <a:rect l="l" t="t" r="r" b="b"/>
                    <a:pathLst>
                      <a:path w="7605" h="17988" fill="none" extrusionOk="0">
                        <a:moveTo>
                          <a:pt x="5719" y="17987"/>
                        </a:moveTo>
                        <a:cubicBezTo>
                          <a:pt x="5694" y="17987"/>
                          <a:pt x="5657" y="17975"/>
                          <a:pt x="5645" y="17963"/>
                        </a:cubicBezTo>
                        <a:cubicBezTo>
                          <a:pt x="5535" y="17865"/>
                          <a:pt x="5645" y="17547"/>
                          <a:pt x="5817" y="17020"/>
                        </a:cubicBezTo>
                        <a:cubicBezTo>
                          <a:pt x="5902" y="16751"/>
                          <a:pt x="6012" y="16457"/>
                          <a:pt x="6037" y="16261"/>
                        </a:cubicBezTo>
                        <a:cubicBezTo>
                          <a:pt x="6123" y="15710"/>
                          <a:pt x="6074" y="15122"/>
                          <a:pt x="6025" y="14559"/>
                        </a:cubicBezTo>
                        <a:cubicBezTo>
                          <a:pt x="5963" y="13922"/>
                          <a:pt x="5927" y="13249"/>
                          <a:pt x="6061" y="12649"/>
                        </a:cubicBezTo>
                        <a:cubicBezTo>
                          <a:pt x="6061" y="12637"/>
                          <a:pt x="6074" y="12576"/>
                          <a:pt x="6123" y="12576"/>
                        </a:cubicBezTo>
                        <a:cubicBezTo>
                          <a:pt x="6184" y="12576"/>
                          <a:pt x="6245" y="12673"/>
                          <a:pt x="6368" y="12967"/>
                        </a:cubicBezTo>
                        <a:cubicBezTo>
                          <a:pt x="6404" y="13090"/>
                          <a:pt x="6465" y="13212"/>
                          <a:pt x="6514" y="13286"/>
                        </a:cubicBezTo>
                        <a:cubicBezTo>
                          <a:pt x="7323" y="14608"/>
                          <a:pt x="7604" y="15637"/>
                          <a:pt x="7359" y="16457"/>
                        </a:cubicBezTo>
                        <a:cubicBezTo>
                          <a:pt x="7163" y="17081"/>
                          <a:pt x="6674" y="17571"/>
                          <a:pt x="5829" y="17938"/>
                        </a:cubicBezTo>
                        <a:lnTo>
                          <a:pt x="5829" y="17938"/>
                        </a:lnTo>
                        <a:cubicBezTo>
                          <a:pt x="5792" y="17987"/>
                          <a:pt x="5755" y="17987"/>
                          <a:pt x="5719" y="17987"/>
                        </a:cubicBezTo>
                        <a:close/>
                        <a:moveTo>
                          <a:pt x="4617" y="7837"/>
                        </a:moveTo>
                        <a:cubicBezTo>
                          <a:pt x="3882" y="7837"/>
                          <a:pt x="1433" y="5009"/>
                          <a:pt x="503" y="3270"/>
                        </a:cubicBezTo>
                        <a:cubicBezTo>
                          <a:pt x="123" y="2548"/>
                          <a:pt x="1" y="2070"/>
                          <a:pt x="172" y="1825"/>
                        </a:cubicBezTo>
                        <a:cubicBezTo>
                          <a:pt x="1054" y="466"/>
                          <a:pt x="2927" y="283"/>
                          <a:pt x="4910" y="87"/>
                        </a:cubicBezTo>
                        <a:lnTo>
                          <a:pt x="5021" y="62"/>
                        </a:lnTo>
                        <a:cubicBezTo>
                          <a:pt x="5682" y="1"/>
                          <a:pt x="6172" y="172"/>
                          <a:pt x="6453" y="564"/>
                        </a:cubicBezTo>
                        <a:cubicBezTo>
                          <a:pt x="6821" y="1066"/>
                          <a:pt x="6759" y="1752"/>
                          <a:pt x="6661" y="1997"/>
                        </a:cubicBezTo>
                        <a:cubicBezTo>
                          <a:pt x="6257" y="2915"/>
                          <a:pt x="6074" y="4041"/>
                          <a:pt x="5902" y="5058"/>
                        </a:cubicBezTo>
                        <a:cubicBezTo>
                          <a:pt x="5645" y="6551"/>
                          <a:pt x="5437" y="7837"/>
                          <a:pt x="4617" y="78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7"/>
                  <p:cNvSpPr/>
                  <p:nvPr/>
                </p:nvSpPr>
                <p:spPr>
                  <a:xfrm>
                    <a:off x="669100" y="4120900"/>
                    <a:ext cx="38300" cy="56350"/>
                  </a:xfrm>
                  <a:custGeom>
                    <a:avLst/>
                    <a:gdLst/>
                    <a:ahLst/>
                    <a:cxnLst/>
                    <a:rect l="l" t="t" r="r" b="b"/>
                    <a:pathLst>
                      <a:path w="1532" h="2254" fill="none" extrusionOk="0">
                        <a:moveTo>
                          <a:pt x="882" y="2253"/>
                        </a:moveTo>
                        <a:cubicBezTo>
                          <a:pt x="870" y="2253"/>
                          <a:pt x="858" y="2253"/>
                          <a:pt x="833" y="2241"/>
                        </a:cubicBezTo>
                        <a:cubicBezTo>
                          <a:pt x="564" y="2119"/>
                          <a:pt x="1" y="845"/>
                          <a:pt x="86" y="551"/>
                        </a:cubicBezTo>
                        <a:cubicBezTo>
                          <a:pt x="147" y="392"/>
                          <a:pt x="466" y="209"/>
                          <a:pt x="760" y="111"/>
                        </a:cubicBezTo>
                        <a:cubicBezTo>
                          <a:pt x="870" y="86"/>
                          <a:pt x="1139" y="0"/>
                          <a:pt x="1262" y="86"/>
                        </a:cubicBezTo>
                        <a:cubicBezTo>
                          <a:pt x="1531" y="270"/>
                          <a:pt x="1311" y="1580"/>
                          <a:pt x="992" y="2192"/>
                        </a:cubicBezTo>
                        <a:lnTo>
                          <a:pt x="992" y="2192"/>
                        </a:lnTo>
                        <a:cubicBezTo>
                          <a:pt x="943" y="2241"/>
                          <a:pt x="919" y="2253"/>
                          <a:pt x="882" y="22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 name="Google Shape;154;p7"/>
                <p:cNvGrpSpPr/>
                <p:nvPr/>
              </p:nvGrpSpPr>
              <p:grpSpPr>
                <a:xfrm rot="3890659">
                  <a:off x="8703654" y="1971457"/>
                  <a:ext cx="464398" cy="940396"/>
                  <a:chOff x="715325" y="2926500"/>
                  <a:chExt cx="464375" cy="940350"/>
                </a:xfrm>
              </p:grpSpPr>
              <p:sp>
                <p:nvSpPr>
                  <p:cNvPr id="155" name="Google Shape;155;p7"/>
                  <p:cNvSpPr/>
                  <p:nvPr/>
                </p:nvSpPr>
                <p:spPr>
                  <a:xfrm>
                    <a:off x="715325" y="2926500"/>
                    <a:ext cx="464375" cy="940350"/>
                  </a:xfrm>
                  <a:custGeom>
                    <a:avLst/>
                    <a:gdLst/>
                    <a:ahLst/>
                    <a:cxnLst/>
                    <a:rect l="l" t="t" r="r" b="b"/>
                    <a:pathLst>
                      <a:path w="18575" h="37614" fill="none" extrusionOk="0">
                        <a:moveTo>
                          <a:pt x="6196" y="37614"/>
                        </a:moveTo>
                        <a:cubicBezTo>
                          <a:pt x="5461" y="37614"/>
                          <a:pt x="4714" y="37430"/>
                          <a:pt x="4065" y="37051"/>
                        </a:cubicBezTo>
                        <a:cubicBezTo>
                          <a:pt x="3074" y="36475"/>
                          <a:pt x="2363" y="35520"/>
                          <a:pt x="1678" y="34528"/>
                        </a:cubicBezTo>
                        <a:cubicBezTo>
                          <a:pt x="1127" y="33733"/>
                          <a:pt x="613" y="32937"/>
                          <a:pt x="368" y="32067"/>
                        </a:cubicBezTo>
                        <a:cubicBezTo>
                          <a:pt x="0" y="30794"/>
                          <a:pt x="209" y="29423"/>
                          <a:pt x="392" y="28223"/>
                        </a:cubicBezTo>
                        <a:cubicBezTo>
                          <a:pt x="686" y="26325"/>
                          <a:pt x="1004" y="24182"/>
                          <a:pt x="2192" y="22480"/>
                        </a:cubicBezTo>
                        <a:cubicBezTo>
                          <a:pt x="2927" y="21440"/>
                          <a:pt x="3943" y="20632"/>
                          <a:pt x="4947" y="19848"/>
                        </a:cubicBezTo>
                        <a:cubicBezTo>
                          <a:pt x="5314" y="19554"/>
                          <a:pt x="5694" y="19248"/>
                          <a:pt x="6061" y="18942"/>
                        </a:cubicBezTo>
                        <a:cubicBezTo>
                          <a:pt x="7212" y="17962"/>
                          <a:pt x="8228" y="16836"/>
                          <a:pt x="9085" y="15599"/>
                        </a:cubicBezTo>
                        <a:cubicBezTo>
                          <a:pt x="9906" y="14424"/>
                          <a:pt x="10371" y="13420"/>
                          <a:pt x="10591" y="12416"/>
                        </a:cubicBezTo>
                        <a:cubicBezTo>
                          <a:pt x="10898" y="11020"/>
                          <a:pt x="10702" y="9575"/>
                          <a:pt x="10493" y="8167"/>
                        </a:cubicBezTo>
                        <a:cubicBezTo>
                          <a:pt x="10359" y="7139"/>
                          <a:pt x="10212" y="6074"/>
                          <a:pt x="10273" y="5021"/>
                        </a:cubicBezTo>
                        <a:lnTo>
                          <a:pt x="10273" y="5021"/>
                        </a:lnTo>
                        <a:cubicBezTo>
                          <a:pt x="10334" y="3796"/>
                          <a:pt x="10665" y="2584"/>
                          <a:pt x="11228" y="1482"/>
                        </a:cubicBezTo>
                        <a:lnTo>
                          <a:pt x="11326" y="1298"/>
                        </a:lnTo>
                        <a:cubicBezTo>
                          <a:pt x="11522" y="882"/>
                          <a:pt x="11779" y="392"/>
                          <a:pt x="12171" y="221"/>
                        </a:cubicBezTo>
                        <a:cubicBezTo>
                          <a:pt x="12734" y="1"/>
                          <a:pt x="13469" y="466"/>
                          <a:pt x="13677" y="625"/>
                        </a:cubicBezTo>
                        <a:cubicBezTo>
                          <a:pt x="13836" y="735"/>
                          <a:pt x="13983" y="858"/>
                          <a:pt x="14142" y="980"/>
                        </a:cubicBezTo>
                        <a:cubicBezTo>
                          <a:pt x="14461" y="1249"/>
                          <a:pt x="14816" y="1531"/>
                          <a:pt x="15207" y="1666"/>
                        </a:cubicBezTo>
                        <a:cubicBezTo>
                          <a:pt x="15562" y="1788"/>
                          <a:pt x="15942" y="1813"/>
                          <a:pt x="16334" y="1849"/>
                        </a:cubicBezTo>
                        <a:cubicBezTo>
                          <a:pt x="16897" y="1898"/>
                          <a:pt x="17497" y="1923"/>
                          <a:pt x="17901" y="2327"/>
                        </a:cubicBezTo>
                        <a:cubicBezTo>
                          <a:pt x="18574" y="2951"/>
                          <a:pt x="18379" y="4078"/>
                          <a:pt x="17926" y="4886"/>
                        </a:cubicBezTo>
                        <a:cubicBezTo>
                          <a:pt x="17473" y="5645"/>
                          <a:pt x="16836" y="6306"/>
                          <a:pt x="16211" y="6931"/>
                        </a:cubicBezTo>
                        <a:cubicBezTo>
                          <a:pt x="16003" y="7127"/>
                          <a:pt x="15795" y="7347"/>
                          <a:pt x="15599" y="7555"/>
                        </a:cubicBezTo>
                        <a:cubicBezTo>
                          <a:pt x="14938" y="8253"/>
                          <a:pt x="14069" y="9318"/>
                          <a:pt x="13959" y="10604"/>
                        </a:cubicBezTo>
                        <a:cubicBezTo>
                          <a:pt x="13910" y="11167"/>
                          <a:pt x="14007" y="11730"/>
                          <a:pt x="14105" y="12281"/>
                        </a:cubicBezTo>
                        <a:cubicBezTo>
                          <a:pt x="14216" y="12893"/>
                          <a:pt x="14326" y="13530"/>
                          <a:pt x="14228" y="14142"/>
                        </a:cubicBezTo>
                        <a:cubicBezTo>
                          <a:pt x="14044" y="15379"/>
                          <a:pt x="13150" y="16297"/>
                          <a:pt x="12269" y="17203"/>
                        </a:cubicBezTo>
                        <a:cubicBezTo>
                          <a:pt x="11644" y="17840"/>
                          <a:pt x="10983" y="18513"/>
                          <a:pt x="10591" y="19309"/>
                        </a:cubicBezTo>
                        <a:cubicBezTo>
                          <a:pt x="9991" y="20509"/>
                          <a:pt x="10028" y="21868"/>
                          <a:pt x="10040" y="23203"/>
                        </a:cubicBezTo>
                        <a:cubicBezTo>
                          <a:pt x="10053" y="23888"/>
                          <a:pt x="10065" y="24611"/>
                          <a:pt x="9991" y="25297"/>
                        </a:cubicBezTo>
                        <a:cubicBezTo>
                          <a:pt x="9942" y="25737"/>
                          <a:pt x="9857" y="26178"/>
                          <a:pt x="9783" y="26631"/>
                        </a:cubicBezTo>
                        <a:cubicBezTo>
                          <a:pt x="9636" y="27354"/>
                          <a:pt x="9502" y="28100"/>
                          <a:pt x="9538" y="28835"/>
                        </a:cubicBezTo>
                        <a:cubicBezTo>
                          <a:pt x="9563" y="29582"/>
                          <a:pt x="9783" y="30317"/>
                          <a:pt x="9979" y="31014"/>
                        </a:cubicBezTo>
                        <a:cubicBezTo>
                          <a:pt x="10212" y="31835"/>
                          <a:pt x="10457" y="32692"/>
                          <a:pt x="10420" y="33549"/>
                        </a:cubicBezTo>
                        <a:cubicBezTo>
                          <a:pt x="10371" y="34994"/>
                          <a:pt x="9514" y="36414"/>
                          <a:pt x="8253" y="37112"/>
                        </a:cubicBezTo>
                        <a:cubicBezTo>
                          <a:pt x="7616" y="37430"/>
                          <a:pt x="6906" y="37614"/>
                          <a:pt x="6196" y="37614"/>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7"/>
                  <p:cNvSpPr/>
                  <p:nvPr/>
                </p:nvSpPr>
                <p:spPr>
                  <a:xfrm>
                    <a:off x="775325" y="3007000"/>
                    <a:ext cx="327550" cy="799250"/>
                  </a:xfrm>
                  <a:custGeom>
                    <a:avLst/>
                    <a:gdLst/>
                    <a:ahLst/>
                    <a:cxnLst/>
                    <a:rect l="l" t="t" r="r" b="b"/>
                    <a:pathLst>
                      <a:path w="13102" h="31970" fill="none" extrusionOk="0">
                        <a:moveTo>
                          <a:pt x="3649" y="31970"/>
                        </a:moveTo>
                        <a:cubicBezTo>
                          <a:pt x="3318" y="31970"/>
                          <a:pt x="2559" y="31737"/>
                          <a:pt x="1286" y="29900"/>
                        </a:cubicBezTo>
                        <a:lnTo>
                          <a:pt x="1286" y="29900"/>
                        </a:lnTo>
                        <a:cubicBezTo>
                          <a:pt x="845" y="29251"/>
                          <a:pt x="453" y="28676"/>
                          <a:pt x="306" y="28150"/>
                        </a:cubicBezTo>
                        <a:cubicBezTo>
                          <a:pt x="0" y="27072"/>
                          <a:pt x="612" y="22309"/>
                          <a:pt x="1776" y="20656"/>
                        </a:cubicBezTo>
                        <a:cubicBezTo>
                          <a:pt x="1971" y="20375"/>
                          <a:pt x="2082" y="20105"/>
                          <a:pt x="2192" y="19824"/>
                        </a:cubicBezTo>
                        <a:cubicBezTo>
                          <a:pt x="2351" y="19383"/>
                          <a:pt x="2522" y="18967"/>
                          <a:pt x="3086" y="18526"/>
                        </a:cubicBezTo>
                        <a:cubicBezTo>
                          <a:pt x="3429" y="18269"/>
                          <a:pt x="4763" y="17350"/>
                          <a:pt x="5228" y="17595"/>
                        </a:cubicBezTo>
                        <a:cubicBezTo>
                          <a:pt x="5804" y="17901"/>
                          <a:pt x="5571" y="18660"/>
                          <a:pt x="5351" y="19358"/>
                        </a:cubicBezTo>
                        <a:cubicBezTo>
                          <a:pt x="5277" y="19579"/>
                          <a:pt x="5216" y="19811"/>
                          <a:pt x="5192" y="20007"/>
                        </a:cubicBezTo>
                        <a:cubicBezTo>
                          <a:pt x="5118" y="20473"/>
                          <a:pt x="5130" y="20681"/>
                          <a:pt x="5143" y="20926"/>
                        </a:cubicBezTo>
                        <a:cubicBezTo>
                          <a:pt x="5167" y="21281"/>
                          <a:pt x="5204" y="21685"/>
                          <a:pt x="4959" y="22934"/>
                        </a:cubicBezTo>
                        <a:cubicBezTo>
                          <a:pt x="4812" y="23766"/>
                          <a:pt x="4628" y="24685"/>
                          <a:pt x="4665" y="25701"/>
                        </a:cubicBezTo>
                        <a:cubicBezTo>
                          <a:pt x="4714" y="26729"/>
                          <a:pt x="4971" y="27660"/>
                          <a:pt x="5204" y="28480"/>
                        </a:cubicBezTo>
                        <a:cubicBezTo>
                          <a:pt x="5400" y="29166"/>
                          <a:pt x="5571" y="29766"/>
                          <a:pt x="5559" y="30231"/>
                        </a:cubicBezTo>
                        <a:cubicBezTo>
                          <a:pt x="5547" y="30941"/>
                          <a:pt x="4971" y="31933"/>
                          <a:pt x="3796" y="31933"/>
                        </a:cubicBezTo>
                        <a:cubicBezTo>
                          <a:pt x="3784" y="31945"/>
                          <a:pt x="3722" y="31970"/>
                          <a:pt x="3649" y="31970"/>
                        </a:cubicBezTo>
                        <a:close/>
                        <a:moveTo>
                          <a:pt x="10420" y="3809"/>
                        </a:moveTo>
                        <a:cubicBezTo>
                          <a:pt x="10383" y="3809"/>
                          <a:pt x="10346" y="3784"/>
                          <a:pt x="10297" y="3772"/>
                        </a:cubicBezTo>
                        <a:cubicBezTo>
                          <a:pt x="9979" y="3600"/>
                          <a:pt x="10138" y="2780"/>
                          <a:pt x="10236" y="2229"/>
                        </a:cubicBezTo>
                        <a:cubicBezTo>
                          <a:pt x="10273" y="2070"/>
                          <a:pt x="10285" y="1972"/>
                          <a:pt x="10285" y="1911"/>
                        </a:cubicBezTo>
                        <a:lnTo>
                          <a:pt x="10285" y="1911"/>
                        </a:lnTo>
                        <a:cubicBezTo>
                          <a:pt x="10285" y="1752"/>
                          <a:pt x="10285" y="1580"/>
                          <a:pt x="10273" y="1409"/>
                        </a:cubicBezTo>
                        <a:cubicBezTo>
                          <a:pt x="10236" y="846"/>
                          <a:pt x="10212" y="221"/>
                          <a:pt x="10689" y="86"/>
                        </a:cubicBezTo>
                        <a:cubicBezTo>
                          <a:pt x="10934" y="1"/>
                          <a:pt x="11154" y="184"/>
                          <a:pt x="11399" y="405"/>
                        </a:cubicBezTo>
                        <a:cubicBezTo>
                          <a:pt x="11571" y="539"/>
                          <a:pt x="11754" y="699"/>
                          <a:pt x="11950" y="772"/>
                        </a:cubicBezTo>
                        <a:cubicBezTo>
                          <a:pt x="12073" y="821"/>
                          <a:pt x="12232" y="821"/>
                          <a:pt x="12379" y="821"/>
                        </a:cubicBezTo>
                        <a:cubicBezTo>
                          <a:pt x="12624" y="821"/>
                          <a:pt x="12869" y="833"/>
                          <a:pt x="12930" y="1029"/>
                        </a:cubicBezTo>
                        <a:cubicBezTo>
                          <a:pt x="13101" y="1494"/>
                          <a:pt x="13040" y="1935"/>
                          <a:pt x="12746" y="2229"/>
                        </a:cubicBezTo>
                        <a:cubicBezTo>
                          <a:pt x="12648" y="2327"/>
                          <a:pt x="12428" y="2437"/>
                          <a:pt x="12220" y="2560"/>
                        </a:cubicBezTo>
                        <a:cubicBezTo>
                          <a:pt x="11987" y="2682"/>
                          <a:pt x="11742" y="2805"/>
                          <a:pt x="11632" y="2927"/>
                        </a:cubicBezTo>
                        <a:cubicBezTo>
                          <a:pt x="11081" y="3515"/>
                          <a:pt x="10665" y="3809"/>
                          <a:pt x="10420" y="380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157" name="Google Shape;157;p7"/>
            <p:cNvSpPr/>
            <p:nvPr/>
          </p:nvSpPr>
          <p:spPr>
            <a:xfrm>
              <a:off x="-728859" y="106549"/>
              <a:ext cx="1876289" cy="901896"/>
            </a:xfrm>
            <a:custGeom>
              <a:avLst/>
              <a:gdLst/>
              <a:ahLst/>
              <a:cxnLst/>
              <a:rect l="l" t="t" r="r" b="b"/>
              <a:pathLst>
                <a:path w="19501" h="9374" extrusionOk="0">
                  <a:moveTo>
                    <a:pt x="11182" y="0"/>
                  </a:moveTo>
                  <a:cubicBezTo>
                    <a:pt x="10744" y="0"/>
                    <a:pt x="10303" y="77"/>
                    <a:pt x="9880" y="234"/>
                  </a:cubicBezTo>
                  <a:cubicBezTo>
                    <a:pt x="8964" y="604"/>
                    <a:pt x="8249" y="1366"/>
                    <a:pt x="7749" y="2223"/>
                  </a:cubicBezTo>
                  <a:cubicBezTo>
                    <a:pt x="7249" y="3080"/>
                    <a:pt x="6963" y="4044"/>
                    <a:pt x="6725" y="4997"/>
                  </a:cubicBezTo>
                  <a:cubicBezTo>
                    <a:pt x="6534" y="4698"/>
                    <a:pt x="6180" y="4547"/>
                    <a:pt x="5822" y="4547"/>
                  </a:cubicBezTo>
                  <a:cubicBezTo>
                    <a:pt x="5623" y="4547"/>
                    <a:pt x="5423" y="4594"/>
                    <a:pt x="5249" y="4687"/>
                  </a:cubicBezTo>
                  <a:cubicBezTo>
                    <a:pt x="4761" y="4949"/>
                    <a:pt x="4475" y="5485"/>
                    <a:pt x="4380" y="6021"/>
                  </a:cubicBezTo>
                  <a:cubicBezTo>
                    <a:pt x="4285" y="6569"/>
                    <a:pt x="4356" y="7128"/>
                    <a:pt x="4427" y="7676"/>
                  </a:cubicBezTo>
                  <a:cubicBezTo>
                    <a:pt x="4292" y="7956"/>
                    <a:pt x="3964" y="8044"/>
                    <a:pt x="3642" y="8044"/>
                  </a:cubicBezTo>
                  <a:cubicBezTo>
                    <a:pt x="3540" y="8044"/>
                    <a:pt x="3438" y="8035"/>
                    <a:pt x="3344" y="8021"/>
                  </a:cubicBezTo>
                  <a:cubicBezTo>
                    <a:pt x="3181" y="7997"/>
                    <a:pt x="3005" y="7973"/>
                    <a:pt x="2835" y="7973"/>
                  </a:cubicBezTo>
                  <a:cubicBezTo>
                    <a:pt x="2582" y="7973"/>
                    <a:pt x="2341" y="8026"/>
                    <a:pt x="2177" y="8212"/>
                  </a:cubicBezTo>
                  <a:cubicBezTo>
                    <a:pt x="2070" y="8331"/>
                    <a:pt x="2022" y="8485"/>
                    <a:pt x="1915" y="8604"/>
                  </a:cubicBezTo>
                  <a:cubicBezTo>
                    <a:pt x="1475" y="9128"/>
                    <a:pt x="498" y="8747"/>
                    <a:pt x="10" y="9224"/>
                  </a:cubicBezTo>
                  <a:cubicBezTo>
                    <a:pt x="1" y="9330"/>
                    <a:pt x="124" y="9373"/>
                    <a:pt x="241" y="9373"/>
                  </a:cubicBezTo>
                  <a:cubicBezTo>
                    <a:pt x="268" y="9373"/>
                    <a:pt x="295" y="9371"/>
                    <a:pt x="320" y="9366"/>
                  </a:cubicBezTo>
                  <a:lnTo>
                    <a:pt x="1189" y="9355"/>
                  </a:lnTo>
                  <a:lnTo>
                    <a:pt x="10738" y="9009"/>
                  </a:lnTo>
                  <a:cubicBezTo>
                    <a:pt x="11244" y="8985"/>
                    <a:pt x="11750" y="8974"/>
                    <a:pt x="12256" y="8974"/>
                  </a:cubicBezTo>
                  <a:cubicBezTo>
                    <a:pt x="12762" y="8974"/>
                    <a:pt x="13268" y="8985"/>
                    <a:pt x="13774" y="9009"/>
                  </a:cubicBezTo>
                  <a:cubicBezTo>
                    <a:pt x="14655" y="9081"/>
                    <a:pt x="15524" y="9224"/>
                    <a:pt x="16393" y="9224"/>
                  </a:cubicBezTo>
                  <a:cubicBezTo>
                    <a:pt x="17274" y="9224"/>
                    <a:pt x="18179" y="9057"/>
                    <a:pt x="19060" y="8902"/>
                  </a:cubicBezTo>
                  <a:cubicBezTo>
                    <a:pt x="19191" y="8878"/>
                    <a:pt x="19334" y="8843"/>
                    <a:pt x="19382" y="8724"/>
                  </a:cubicBezTo>
                  <a:cubicBezTo>
                    <a:pt x="19501" y="8497"/>
                    <a:pt x="19132" y="8331"/>
                    <a:pt x="18858" y="8319"/>
                  </a:cubicBezTo>
                  <a:lnTo>
                    <a:pt x="17977" y="8295"/>
                  </a:lnTo>
                  <a:cubicBezTo>
                    <a:pt x="17846" y="8295"/>
                    <a:pt x="17691" y="8271"/>
                    <a:pt x="17631" y="8152"/>
                  </a:cubicBezTo>
                  <a:cubicBezTo>
                    <a:pt x="17596" y="8069"/>
                    <a:pt x="17584" y="7985"/>
                    <a:pt x="17620" y="7890"/>
                  </a:cubicBezTo>
                  <a:cubicBezTo>
                    <a:pt x="17739" y="7104"/>
                    <a:pt x="17667" y="6307"/>
                    <a:pt x="17429" y="5556"/>
                  </a:cubicBezTo>
                  <a:cubicBezTo>
                    <a:pt x="17348" y="5037"/>
                    <a:pt x="16897" y="4662"/>
                    <a:pt x="16381" y="4662"/>
                  </a:cubicBezTo>
                  <a:cubicBezTo>
                    <a:pt x="16365" y="4662"/>
                    <a:pt x="16350" y="4663"/>
                    <a:pt x="16334" y="4664"/>
                  </a:cubicBezTo>
                  <a:cubicBezTo>
                    <a:pt x="16167" y="4648"/>
                    <a:pt x="15999" y="4640"/>
                    <a:pt x="15831" y="4640"/>
                  </a:cubicBezTo>
                  <a:cubicBezTo>
                    <a:pt x="15495" y="4640"/>
                    <a:pt x="15159" y="4671"/>
                    <a:pt x="14833" y="4735"/>
                  </a:cubicBezTo>
                  <a:cubicBezTo>
                    <a:pt x="15131" y="3378"/>
                    <a:pt x="14703" y="1961"/>
                    <a:pt x="13702" y="985"/>
                  </a:cubicBezTo>
                  <a:cubicBezTo>
                    <a:pt x="13009" y="339"/>
                    <a:pt x="12102" y="0"/>
                    <a:pt x="111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7341534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 Design">
  <p:cSld name="Title + Design">
    <p:bg>
      <p:bgPr>
        <a:solidFill>
          <a:schemeClr val="accent6"/>
        </a:solidFill>
        <a:effectLst/>
      </p:bgPr>
    </p:bg>
    <p:spTree>
      <p:nvGrpSpPr>
        <p:cNvPr id="1" name="Shape 115"/>
        <p:cNvGrpSpPr/>
        <p:nvPr/>
      </p:nvGrpSpPr>
      <p:grpSpPr>
        <a:xfrm>
          <a:off x="0" y="0"/>
          <a:ext cx="0" cy="0"/>
          <a:chOff x="0" y="0"/>
          <a:chExt cx="0" cy="0"/>
        </a:xfrm>
      </p:grpSpPr>
      <p:sp>
        <p:nvSpPr>
          <p:cNvPr id="116" name="Google Shape;116;p20"/>
          <p:cNvSpPr/>
          <p:nvPr/>
        </p:nvSpPr>
        <p:spPr>
          <a:xfrm rot="1365150">
            <a:off x="9181923" y="-124839"/>
            <a:ext cx="6491164" cy="7107681"/>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 name="Google Shape;117;p20"/>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extLst>
      <p:ext uri="{BB962C8B-B14F-4D97-AF65-F5344CB8AC3E}">
        <p14:creationId xmlns:p14="http://schemas.microsoft.com/office/powerpoint/2010/main" val="2053651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 Design 1">
  <p:cSld name="Title + Design 1">
    <p:bg>
      <p:bgPr>
        <a:solidFill>
          <a:schemeClr val="accent5"/>
        </a:solidFill>
        <a:effectLst/>
      </p:bgPr>
    </p:bg>
    <p:spTree>
      <p:nvGrpSpPr>
        <p:cNvPr id="1" name="Shape 118"/>
        <p:cNvGrpSpPr/>
        <p:nvPr/>
      </p:nvGrpSpPr>
      <p:grpSpPr>
        <a:xfrm>
          <a:off x="0" y="0"/>
          <a:ext cx="0" cy="0"/>
          <a:chOff x="0" y="0"/>
          <a:chExt cx="0" cy="0"/>
        </a:xfrm>
      </p:grpSpPr>
      <p:sp>
        <p:nvSpPr>
          <p:cNvPr id="119" name="Google Shape;119;p21"/>
          <p:cNvSpPr/>
          <p:nvPr/>
        </p:nvSpPr>
        <p:spPr>
          <a:xfrm rot="1083411">
            <a:off x="8535831" y="-124859"/>
            <a:ext cx="6491168" cy="7107685"/>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 name="Google Shape;120;p21"/>
          <p:cNvSpPr/>
          <p:nvPr/>
        </p:nvSpPr>
        <p:spPr>
          <a:xfrm>
            <a:off x="-306767" y="-124834"/>
            <a:ext cx="6491115" cy="7107627"/>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 name="Google Shape;121;p21"/>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extLst>
      <p:ext uri="{BB962C8B-B14F-4D97-AF65-F5344CB8AC3E}">
        <p14:creationId xmlns:p14="http://schemas.microsoft.com/office/powerpoint/2010/main" val="16003765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 Design 2">
  <p:cSld name="Title + Design 2">
    <p:bg>
      <p:bgPr>
        <a:solidFill>
          <a:schemeClr val="accent2"/>
        </a:solidFill>
        <a:effectLst/>
      </p:bgPr>
    </p:bg>
    <p:spTree>
      <p:nvGrpSpPr>
        <p:cNvPr id="1" name="Shape 122"/>
        <p:cNvGrpSpPr/>
        <p:nvPr/>
      </p:nvGrpSpPr>
      <p:grpSpPr>
        <a:xfrm>
          <a:off x="0" y="0"/>
          <a:ext cx="0" cy="0"/>
          <a:chOff x="0" y="0"/>
          <a:chExt cx="0" cy="0"/>
        </a:xfrm>
      </p:grpSpPr>
      <p:sp>
        <p:nvSpPr>
          <p:cNvPr id="123" name="Google Shape;123;p22"/>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6"/>
              </a:buClr>
              <a:buSzPts val="2800"/>
              <a:buNone/>
              <a:defRPr>
                <a:solidFill>
                  <a:schemeClr val="accent6"/>
                </a:solidFill>
              </a:defRPr>
            </a:lvl1pPr>
            <a:lvl2pPr lvl="1" algn="ctr" rtl="0">
              <a:spcBef>
                <a:spcPts val="0"/>
              </a:spcBef>
              <a:spcAft>
                <a:spcPts val="0"/>
              </a:spcAft>
              <a:buClr>
                <a:schemeClr val="accent6"/>
              </a:buClr>
              <a:buSzPts val="2800"/>
              <a:buNone/>
              <a:defRPr>
                <a:solidFill>
                  <a:schemeClr val="accent6"/>
                </a:solidFill>
              </a:defRPr>
            </a:lvl2pPr>
            <a:lvl3pPr lvl="2" algn="ctr" rtl="0">
              <a:spcBef>
                <a:spcPts val="0"/>
              </a:spcBef>
              <a:spcAft>
                <a:spcPts val="0"/>
              </a:spcAft>
              <a:buClr>
                <a:schemeClr val="accent6"/>
              </a:buClr>
              <a:buSzPts val="2800"/>
              <a:buNone/>
              <a:defRPr>
                <a:solidFill>
                  <a:schemeClr val="accent6"/>
                </a:solidFill>
              </a:defRPr>
            </a:lvl3pPr>
            <a:lvl4pPr lvl="3" algn="ctr" rtl="0">
              <a:spcBef>
                <a:spcPts val="0"/>
              </a:spcBef>
              <a:spcAft>
                <a:spcPts val="0"/>
              </a:spcAft>
              <a:buClr>
                <a:schemeClr val="accent6"/>
              </a:buClr>
              <a:buSzPts val="2800"/>
              <a:buNone/>
              <a:defRPr>
                <a:solidFill>
                  <a:schemeClr val="accent6"/>
                </a:solidFill>
              </a:defRPr>
            </a:lvl4pPr>
            <a:lvl5pPr lvl="4" algn="ctr" rtl="0">
              <a:spcBef>
                <a:spcPts val="0"/>
              </a:spcBef>
              <a:spcAft>
                <a:spcPts val="0"/>
              </a:spcAft>
              <a:buClr>
                <a:schemeClr val="accent6"/>
              </a:buClr>
              <a:buSzPts val="2800"/>
              <a:buNone/>
              <a:defRPr>
                <a:solidFill>
                  <a:schemeClr val="accent6"/>
                </a:solidFill>
              </a:defRPr>
            </a:lvl5pPr>
            <a:lvl6pPr lvl="5" algn="ctr" rtl="0">
              <a:spcBef>
                <a:spcPts val="0"/>
              </a:spcBef>
              <a:spcAft>
                <a:spcPts val="0"/>
              </a:spcAft>
              <a:buClr>
                <a:schemeClr val="accent6"/>
              </a:buClr>
              <a:buSzPts val="2800"/>
              <a:buNone/>
              <a:defRPr>
                <a:solidFill>
                  <a:schemeClr val="accent6"/>
                </a:solidFill>
              </a:defRPr>
            </a:lvl6pPr>
            <a:lvl7pPr lvl="6" algn="ctr" rtl="0">
              <a:spcBef>
                <a:spcPts val="0"/>
              </a:spcBef>
              <a:spcAft>
                <a:spcPts val="0"/>
              </a:spcAft>
              <a:buClr>
                <a:schemeClr val="accent6"/>
              </a:buClr>
              <a:buSzPts val="2800"/>
              <a:buNone/>
              <a:defRPr>
                <a:solidFill>
                  <a:schemeClr val="accent6"/>
                </a:solidFill>
              </a:defRPr>
            </a:lvl7pPr>
            <a:lvl8pPr lvl="7" algn="ctr" rtl="0">
              <a:spcBef>
                <a:spcPts val="0"/>
              </a:spcBef>
              <a:spcAft>
                <a:spcPts val="0"/>
              </a:spcAft>
              <a:buClr>
                <a:schemeClr val="accent6"/>
              </a:buClr>
              <a:buSzPts val="2800"/>
              <a:buNone/>
              <a:defRPr>
                <a:solidFill>
                  <a:schemeClr val="accent6"/>
                </a:solidFill>
              </a:defRPr>
            </a:lvl8pPr>
            <a:lvl9pPr lvl="8" algn="ctr" rtl="0">
              <a:spcBef>
                <a:spcPts val="0"/>
              </a:spcBef>
              <a:spcAft>
                <a:spcPts val="0"/>
              </a:spcAft>
              <a:buClr>
                <a:schemeClr val="accent6"/>
              </a:buClr>
              <a:buSzPts val="2800"/>
              <a:buNone/>
              <a:defRPr>
                <a:solidFill>
                  <a:schemeClr val="accent6"/>
                </a:solidFill>
              </a:defRPr>
            </a:lvl9pPr>
          </a:lstStyle>
          <a:p>
            <a:endParaRPr/>
          </a:p>
        </p:txBody>
      </p:sp>
      <p:sp>
        <p:nvSpPr>
          <p:cNvPr id="124" name="Google Shape;124;p22"/>
          <p:cNvSpPr/>
          <p:nvPr/>
        </p:nvSpPr>
        <p:spPr>
          <a:xfrm rot="142657" flipH="1">
            <a:off x="7848606" y="2281679"/>
            <a:ext cx="5369181" cy="5441957"/>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067190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 Design 3">
  <p:cSld name="Title + Design 3">
    <p:bg>
      <p:bgPr>
        <a:solidFill>
          <a:schemeClr val="accent6"/>
        </a:solidFill>
        <a:effectLst/>
      </p:bgPr>
    </p:bg>
    <p:spTree>
      <p:nvGrpSpPr>
        <p:cNvPr id="1" name="Shape 125"/>
        <p:cNvGrpSpPr/>
        <p:nvPr/>
      </p:nvGrpSpPr>
      <p:grpSpPr>
        <a:xfrm>
          <a:off x="0" y="0"/>
          <a:ext cx="0" cy="0"/>
          <a:chOff x="0" y="0"/>
          <a:chExt cx="0" cy="0"/>
        </a:xfrm>
      </p:grpSpPr>
      <p:sp>
        <p:nvSpPr>
          <p:cNvPr id="126" name="Google Shape;126;p23"/>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27" name="Google Shape;127;p23"/>
          <p:cNvSpPr/>
          <p:nvPr/>
        </p:nvSpPr>
        <p:spPr>
          <a:xfrm rot="5760944" flipH="1">
            <a:off x="-1658543" y="1579981"/>
            <a:ext cx="5369341" cy="5442119"/>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27554231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
  <p:cSld name="Section">
    <p:bg>
      <p:bgPr>
        <a:solidFill>
          <a:schemeClr val="accent5"/>
        </a:solidFill>
        <a:effectLst/>
      </p:bgPr>
    </p:bg>
    <p:spTree>
      <p:nvGrpSpPr>
        <p:cNvPr id="1" name="Shape 128"/>
        <p:cNvGrpSpPr/>
        <p:nvPr/>
      </p:nvGrpSpPr>
      <p:grpSpPr>
        <a:xfrm>
          <a:off x="0" y="0"/>
          <a:ext cx="0" cy="0"/>
          <a:chOff x="0" y="0"/>
          <a:chExt cx="0" cy="0"/>
        </a:xfrm>
      </p:grpSpPr>
      <p:sp>
        <p:nvSpPr>
          <p:cNvPr id="129" name="Google Shape;129;p24"/>
          <p:cNvSpPr txBox="1">
            <a:spLocks noGrp="1"/>
          </p:cNvSpPr>
          <p:nvPr>
            <p:ph type="title"/>
          </p:nvPr>
        </p:nvSpPr>
        <p:spPr>
          <a:xfrm>
            <a:off x="2074667" y="3225333"/>
            <a:ext cx="4828000" cy="1122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4"/>
              </a:buClr>
              <a:buSzPts val="6000"/>
              <a:buNone/>
              <a:defRPr sz="8000">
                <a:solidFill>
                  <a:schemeClr val="accent4"/>
                </a:solidFill>
              </a:defRPr>
            </a:lvl1pPr>
            <a:lvl2pPr lvl="1" rtl="0">
              <a:spcBef>
                <a:spcPts val="0"/>
              </a:spcBef>
              <a:spcAft>
                <a:spcPts val="0"/>
              </a:spcAft>
              <a:buClr>
                <a:schemeClr val="accent4"/>
              </a:buClr>
              <a:buSzPts val="6000"/>
              <a:buNone/>
              <a:defRPr sz="8000">
                <a:solidFill>
                  <a:schemeClr val="accent4"/>
                </a:solidFill>
              </a:defRPr>
            </a:lvl2pPr>
            <a:lvl3pPr lvl="2" rtl="0">
              <a:spcBef>
                <a:spcPts val="0"/>
              </a:spcBef>
              <a:spcAft>
                <a:spcPts val="0"/>
              </a:spcAft>
              <a:buClr>
                <a:schemeClr val="accent4"/>
              </a:buClr>
              <a:buSzPts val="6000"/>
              <a:buNone/>
              <a:defRPr sz="8000">
                <a:solidFill>
                  <a:schemeClr val="accent4"/>
                </a:solidFill>
              </a:defRPr>
            </a:lvl3pPr>
            <a:lvl4pPr lvl="3" rtl="0">
              <a:spcBef>
                <a:spcPts val="0"/>
              </a:spcBef>
              <a:spcAft>
                <a:spcPts val="0"/>
              </a:spcAft>
              <a:buClr>
                <a:schemeClr val="accent4"/>
              </a:buClr>
              <a:buSzPts val="6000"/>
              <a:buNone/>
              <a:defRPr sz="8000">
                <a:solidFill>
                  <a:schemeClr val="accent4"/>
                </a:solidFill>
              </a:defRPr>
            </a:lvl4pPr>
            <a:lvl5pPr lvl="4" rtl="0">
              <a:spcBef>
                <a:spcPts val="0"/>
              </a:spcBef>
              <a:spcAft>
                <a:spcPts val="0"/>
              </a:spcAft>
              <a:buClr>
                <a:schemeClr val="accent4"/>
              </a:buClr>
              <a:buSzPts val="6000"/>
              <a:buNone/>
              <a:defRPr sz="8000">
                <a:solidFill>
                  <a:schemeClr val="accent4"/>
                </a:solidFill>
              </a:defRPr>
            </a:lvl5pPr>
            <a:lvl6pPr lvl="5" rtl="0">
              <a:spcBef>
                <a:spcPts val="0"/>
              </a:spcBef>
              <a:spcAft>
                <a:spcPts val="0"/>
              </a:spcAft>
              <a:buClr>
                <a:schemeClr val="accent4"/>
              </a:buClr>
              <a:buSzPts val="6000"/>
              <a:buNone/>
              <a:defRPr sz="8000">
                <a:solidFill>
                  <a:schemeClr val="accent4"/>
                </a:solidFill>
              </a:defRPr>
            </a:lvl6pPr>
            <a:lvl7pPr lvl="6" rtl="0">
              <a:spcBef>
                <a:spcPts val="0"/>
              </a:spcBef>
              <a:spcAft>
                <a:spcPts val="0"/>
              </a:spcAft>
              <a:buClr>
                <a:schemeClr val="accent4"/>
              </a:buClr>
              <a:buSzPts val="6000"/>
              <a:buNone/>
              <a:defRPr sz="8000">
                <a:solidFill>
                  <a:schemeClr val="accent4"/>
                </a:solidFill>
              </a:defRPr>
            </a:lvl7pPr>
            <a:lvl8pPr lvl="7" rtl="0">
              <a:spcBef>
                <a:spcPts val="0"/>
              </a:spcBef>
              <a:spcAft>
                <a:spcPts val="0"/>
              </a:spcAft>
              <a:buClr>
                <a:schemeClr val="accent4"/>
              </a:buClr>
              <a:buSzPts val="6000"/>
              <a:buNone/>
              <a:defRPr sz="8000">
                <a:solidFill>
                  <a:schemeClr val="accent4"/>
                </a:solidFill>
              </a:defRPr>
            </a:lvl8pPr>
            <a:lvl9pPr lvl="8" rtl="0">
              <a:spcBef>
                <a:spcPts val="0"/>
              </a:spcBef>
              <a:spcAft>
                <a:spcPts val="0"/>
              </a:spcAft>
              <a:buClr>
                <a:schemeClr val="accent4"/>
              </a:buClr>
              <a:buSzPts val="6000"/>
              <a:buNone/>
              <a:defRPr sz="8000">
                <a:solidFill>
                  <a:schemeClr val="accent4"/>
                </a:solidFill>
              </a:defRPr>
            </a:lvl9pPr>
          </a:lstStyle>
          <a:p>
            <a:endParaRPr/>
          </a:p>
        </p:txBody>
      </p:sp>
      <p:sp>
        <p:nvSpPr>
          <p:cNvPr id="130" name="Google Shape;130;p24"/>
          <p:cNvSpPr txBox="1">
            <a:spLocks noGrp="1"/>
          </p:cNvSpPr>
          <p:nvPr>
            <p:ph type="subTitle" idx="1"/>
          </p:nvPr>
        </p:nvSpPr>
        <p:spPr>
          <a:xfrm>
            <a:off x="2074667" y="4203300"/>
            <a:ext cx="5393600" cy="164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4"/>
              </a:buClr>
              <a:buSzPts val="2100"/>
              <a:buNone/>
              <a:defRPr sz="2800">
                <a:solidFill>
                  <a:schemeClr val="accent4"/>
                </a:solidFill>
              </a:defRPr>
            </a:lvl1pPr>
            <a:lvl2pPr lvl="1" rtl="0">
              <a:lnSpc>
                <a:spcPct val="100000"/>
              </a:lnSpc>
              <a:spcBef>
                <a:spcPts val="0"/>
              </a:spcBef>
              <a:spcAft>
                <a:spcPts val="0"/>
              </a:spcAft>
              <a:buClr>
                <a:schemeClr val="accent4"/>
              </a:buClr>
              <a:buSzPts val="2100"/>
              <a:buNone/>
              <a:defRPr sz="2800">
                <a:solidFill>
                  <a:schemeClr val="accent4"/>
                </a:solidFill>
              </a:defRPr>
            </a:lvl2pPr>
            <a:lvl3pPr lvl="2" rtl="0">
              <a:lnSpc>
                <a:spcPct val="100000"/>
              </a:lnSpc>
              <a:spcBef>
                <a:spcPts val="0"/>
              </a:spcBef>
              <a:spcAft>
                <a:spcPts val="0"/>
              </a:spcAft>
              <a:buClr>
                <a:schemeClr val="accent4"/>
              </a:buClr>
              <a:buSzPts val="2100"/>
              <a:buNone/>
              <a:defRPr sz="2800">
                <a:solidFill>
                  <a:schemeClr val="accent4"/>
                </a:solidFill>
              </a:defRPr>
            </a:lvl3pPr>
            <a:lvl4pPr lvl="3" rtl="0">
              <a:lnSpc>
                <a:spcPct val="100000"/>
              </a:lnSpc>
              <a:spcBef>
                <a:spcPts val="0"/>
              </a:spcBef>
              <a:spcAft>
                <a:spcPts val="0"/>
              </a:spcAft>
              <a:buClr>
                <a:schemeClr val="accent4"/>
              </a:buClr>
              <a:buSzPts val="2100"/>
              <a:buNone/>
              <a:defRPr sz="2800">
                <a:solidFill>
                  <a:schemeClr val="accent4"/>
                </a:solidFill>
              </a:defRPr>
            </a:lvl4pPr>
            <a:lvl5pPr lvl="4" rtl="0">
              <a:lnSpc>
                <a:spcPct val="100000"/>
              </a:lnSpc>
              <a:spcBef>
                <a:spcPts val="0"/>
              </a:spcBef>
              <a:spcAft>
                <a:spcPts val="0"/>
              </a:spcAft>
              <a:buClr>
                <a:schemeClr val="accent4"/>
              </a:buClr>
              <a:buSzPts val="2100"/>
              <a:buNone/>
              <a:defRPr sz="2800">
                <a:solidFill>
                  <a:schemeClr val="accent4"/>
                </a:solidFill>
              </a:defRPr>
            </a:lvl5pPr>
            <a:lvl6pPr lvl="5" rtl="0">
              <a:lnSpc>
                <a:spcPct val="100000"/>
              </a:lnSpc>
              <a:spcBef>
                <a:spcPts val="0"/>
              </a:spcBef>
              <a:spcAft>
                <a:spcPts val="0"/>
              </a:spcAft>
              <a:buClr>
                <a:schemeClr val="accent4"/>
              </a:buClr>
              <a:buSzPts val="2100"/>
              <a:buNone/>
              <a:defRPr sz="2800">
                <a:solidFill>
                  <a:schemeClr val="accent4"/>
                </a:solidFill>
              </a:defRPr>
            </a:lvl6pPr>
            <a:lvl7pPr lvl="6" rtl="0">
              <a:lnSpc>
                <a:spcPct val="100000"/>
              </a:lnSpc>
              <a:spcBef>
                <a:spcPts val="0"/>
              </a:spcBef>
              <a:spcAft>
                <a:spcPts val="0"/>
              </a:spcAft>
              <a:buClr>
                <a:schemeClr val="accent4"/>
              </a:buClr>
              <a:buSzPts val="2100"/>
              <a:buNone/>
              <a:defRPr sz="2800">
                <a:solidFill>
                  <a:schemeClr val="accent4"/>
                </a:solidFill>
              </a:defRPr>
            </a:lvl7pPr>
            <a:lvl8pPr lvl="7" rtl="0">
              <a:lnSpc>
                <a:spcPct val="100000"/>
              </a:lnSpc>
              <a:spcBef>
                <a:spcPts val="0"/>
              </a:spcBef>
              <a:spcAft>
                <a:spcPts val="0"/>
              </a:spcAft>
              <a:buClr>
                <a:schemeClr val="accent4"/>
              </a:buClr>
              <a:buSzPts val="2100"/>
              <a:buNone/>
              <a:defRPr sz="2800">
                <a:solidFill>
                  <a:schemeClr val="accent4"/>
                </a:solidFill>
              </a:defRPr>
            </a:lvl8pPr>
            <a:lvl9pPr lvl="8" rtl="0">
              <a:lnSpc>
                <a:spcPct val="100000"/>
              </a:lnSpc>
              <a:spcBef>
                <a:spcPts val="0"/>
              </a:spcBef>
              <a:spcAft>
                <a:spcPts val="0"/>
              </a:spcAft>
              <a:buClr>
                <a:schemeClr val="accent4"/>
              </a:buClr>
              <a:buSzPts val="2100"/>
              <a:buNone/>
              <a:defRPr sz="2800">
                <a:solidFill>
                  <a:schemeClr val="accent4"/>
                </a:solidFill>
              </a:defRPr>
            </a:lvl9pPr>
          </a:lstStyle>
          <a:p>
            <a:endParaRPr/>
          </a:p>
        </p:txBody>
      </p:sp>
      <p:sp>
        <p:nvSpPr>
          <p:cNvPr id="131" name="Google Shape;131;p24"/>
          <p:cNvSpPr txBox="1">
            <a:spLocks noGrp="1"/>
          </p:cNvSpPr>
          <p:nvPr>
            <p:ph type="title" idx="2" hasCustomPrompt="1"/>
          </p:nvPr>
        </p:nvSpPr>
        <p:spPr>
          <a:xfrm>
            <a:off x="2074667" y="1789033"/>
            <a:ext cx="5835600" cy="1122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4"/>
              </a:buClr>
              <a:buSzPts val="7200"/>
              <a:buNone/>
              <a:defRPr sz="9600">
                <a:solidFill>
                  <a:schemeClr val="accent4"/>
                </a:solidFill>
              </a:defRPr>
            </a:lvl1pPr>
            <a:lvl2pPr lvl="1" rtl="0">
              <a:spcBef>
                <a:spcPts val="0"/>
              </a:spcBef>
              <a:spcAft>
                <a:spcPts val="0"/>
              </a:spcAft>
              <a:buClr>
                <a:schemeClr val="accent4"/>
              </a:buClr>
              <a:buSzPts val="7200"/>
              <a:buNone/>
              <a:defRPr sz="9600">
                <a:solidFill>
                  <a:schemeClr val="accent4"/>
                </a:solidFill>
              </a:defRPr>
            </a:lvl2pPr>
            <a:lvl3pPr lvl="2" rtl="0">
              <a:spcBef>
                <a:spcPts val="0"/>
              </a:spcBef>
              <a:spcAft>
                <a:spcPts val="0"/>
              </a:spcAft>
              <a:buClr>
                <a:schemeClr val="accent4"/>
              </a:buClr>
              <a:buSzPts val="7200"/>
              <a:buNone/>
              <a:defRPr sz="9600">
                <a:solidFill>
                  <a:schemeClr val="accent4"/>
                </a:solidFill>
              </a:defRPr>
            </a:lvl3pPr>
            <a:lvl4pPr lvl="3" rtl="0">
              <a:spcBef>
                <a:spcPts val="0"/>
              </a:spcBef>
              <a:spcAft>
                <a:spcPts val="0"/>
              </a:spcAft>
              <a:buClr>
                <a:schemeClr val="accent4"/>
              </a:buClr>
              <a:buSzPts val="7200"/>
              <a:buNone/>
              <a:defRPr sz="9600">
                <a:solidFill>
                  <a:schemeClr val="accent4"/>
                </a:solidFill>
              </a:defRPr>
            </a:lvl4pPr>
            <a:lvl5pPr lvl="4" rtl="0">
              <a:spcBef>
                <a:spcPts val="0"/>
              </a:spcBef>
              <a:spcAft>
                <a:spcPts val="0"/>
              </a:spcAft>
              <a:buClr>
                <a:schemeClr val="accent4"/>
              </a:buClr>
              <a:buSzPts val="7200"/>
              <a:buNone/>
              <a:defRPr sz="9600">
                <a:solidFill>
                  <a:schemeClr val="accent4"/>
                </a:solidFill>
              </a:defRPr>
            </a:lvl5pPr>
            <a:lvl6pPr lvl="5" rtl="0">
              <a:spcBef>
                <a:spcPts val="0"/>
              </a:spcBef>
              <a:spcAft>
                <a:spcPts val="0"/>
              </a:spcAft>
              <a:buClr>
                <a:schemeClr val="accent4"/>
              </a:buClr>
              <a:buSzPts val="7200"/>
              <a:buNone/>
              <a:defRPr sz="9600">
                <a:solidFill>
                  <a:schemeClr val="accent4"/>
                </a:solidFill>
              </a:defRPr>
            </a:lvl6pPr>
            <a:lvl7pPr lvl="6" rtl="0">
              <a:spcBef>
                <a:spcPts val="0"/>
              </a:spcBef>
              <a:spcAft>
                <a:spcPts val="0"/>
              </a:spcAft>
              <a:buClr>
                <a:schemeClr val="accent4"/>
              </a:buClr>
              <a:buSzPts val="7200"/>
              <a:buNone/>
              <a:defRPr sz="9600">
                <a:solidFill>
                  <a:schemeClr val="accent4"/>
                </a:solidFill>
              </a:defRPr>
            </a:lvl7pPr>
            <a:lvl8pPr lvl="7" rtl="0">
              <a:spcBef>
                <a:spcPts val="0"/>
              </a:spcBef>
              <a:spcAft>
                <a:spcPts val="0"/>
              </a:spcAft>
              <a:buClr>
                <a:schemeClr val="accent4"/>
              </a:buClr>
              <a:buSzPts val="7200"/>
              <a:buNone/>
              <a:defRPr sz="9600">
                <a:solidFill>
                  <a:schemeClr val="accent4"/>
                </a:solidFill>
              </a:defRPr>
            </a:lvl8pPr>
            <a:lvl9pPr lvl="8" rtl="0">
              <a:spcBef>
                <a:spcPts val="0"/>
              </a:spcBef>
              <a:spcAft>
                <a:spcPts val="0"/>
              </a:spcAft>
              <a:buClr>
                <a:schemeClr val="accent4"/>
              </a:buClr>
              <a:buSzPts val="7200"/>
              <a:buNone/>
              <a:defRPr sz="9600">
                <a:solidFill>
                  <a:schemeClr val="accent4"/>
                </a:solidFill>
              </a:defRPr>
            </a:lvl9pPr>
          </a:lstStyle>
          <a:p>
            <a:r>
              <a:t>xx%</a:t>
            </a:r>
          </a:p>
        </p:txBody>
      </p:sp>
      <p:sp>
        <p:nvSpPr>
          <p:cNvPr id="132" name="Google Shape;132;p24"/>
          <p:cNvSpPr/>
          <p:nvPr/>
        </p:nvSpPr>
        <p:spPr>
          <a:xfrm rot="-9430979">
            <a:off x="-3120215" y="-542045"/>
            <a:ext cx="6619684" cy="7248408"/>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3" name="Google Shape;133;p24"/>
          <p:cNvSpPr/>
          <p:nvPr/>
        </p:nvSpPr>
        <p:spPr>
          <a:xfrm>
            <a:off x="6578933" y="-124816"/>
            <a:ext cx="6491115" cy="7107627"/>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4" name="Google Shape;134;p24"/>
          <p:cNvSpPr/>
          <p:nvPr/>
        </p:nvSpPr>
        <p:spPr>
          <a:xfrm rot="142657" flipH="1">
            <a:off x="7848606" y="2281679"/>
            <a:ext cx="5369181" cy="5441957"/>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33378808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 Four Columns">
  <p:cSld name="Title + Four Columns">
    <p:bg>
      <p:bgPr>
        <a:solidFill>
          <a:schemeClr val="accent4"/>
        </a:solidFill>
        <a:effectLst/>
      </p:bgPr>
    </p:bg>
    <p:spTree>
      <p:nvGrpSpPr>
        <p:cNvPr id="1" name="Shape 135"/>
        <p:cNvGrpSpPr/>
        <p:nvPr/>
      </p:nvGrpSpPr>
      <p:grpSpPr>
        <a:xfrm>
          <a:off x="0" y="0"/>
          <a:ext cx="0" cy="0"/>
          <a:chOff x="0" y="0"/>
          <a:chExt cx="0" cy="0"/>
        </a:xfrm>
      </p:grpSpPr>
      <p:sp>
        <p:nvSpPr>
          <p:cNvPr id="136" name="Google Shape;136;p25"/>
          <p:cNvSpPr/>
          <p:nvPr/>
        </p:nvSpPr>
        <p:spPr>
          <a:xfrm rot="1223448">
            <a:off x="-3814795" y="34184"/>
            <a:ext cx="6619731" cy="7248457"/>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7" name="Google Shape;137;p25"/>
          <p:cNvSpPr/>
          <p:nvPr/>
        </p:nvSpPr>
        <p:spPr>
          <a:xfrm rot="1223448">
            <a:off x="9027572" y="-123050"/>
            <a:ext cx="6619731" cy="7248457"/>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8" name="Google Shape;138;p25"/>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
        <p:nvSpPr>
          <p:cNvPr id="139" name="Google Shape;139;p25"/>
          <p:cNvSpPr txBox="1">
            <a:spLocks noGrp="1"/>
          </p:cNvSpPr>
          <p:nvPr>
            <p:ph type="title" idx="2"/>
          </p:nvPr>
        </p:nvSpPr>
        <p:spPr>
          <a:xfrm>
            <a:off x="1252209" y="3865633"/>
            <a:ext cx="22120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000"/>
              <a:buNone/>
              <a:defRPr sz="3200">
                <a:solidFill>
                  <a:schemeClr val="dk2"/>
                </a:solidFill>
              </a:defRPr>
            </a:lvl1pPr>
            <a:lvl2pPr lvl="1" algn="ctr" rtl="0">
              <a:spcBef>
                <a:spcPts val="0"/>
              </a:spcBef>
              <a:spcAft>
                <a:spcPts val="0"/>
              </a:spcAft>
              <a:buClr>
                <a:schemeClr val="dk2"/>
              </a:buClr>
              <a:buSzPts val="4200"/>
              <a:buNone/>
              <a:defRPr sz="5600">
                <a:solidFill>
                  <a:schemeClr val="dk2"/>
                </a:solidFill>
              </a:defRPr>
            </a:lvl2pPr>
            <a:lvl3pPr lvl="2" algn="ctr" rtl="0">
              <a:spcBef>
                <a:spcPts val="0"/>
              </a:spcBef>
              <a:spcAft>
                <a:spcPts val="0"/>
              </a:spcAft>
              <a:buClr>
                <a:schemeClr val="dk2"/>
              </a:buClr>
              <a:buSzPts val="4200"/>
              <a:buNone/>
              <a:defRPr sz="5600">
                <a:solidFill>
                  <a:schemeClr val="dk2"/>
                </a:solidFill>
              </a:defRPr>
            </a:lvl3pPr>
            <a:lvl4pPr lvl="3" algn="ctr" rtl="0">
              <a:spcBef>
                <a:spcPts val="0"/>
              </a:spcBef>
              <a:spcAft>
                <a:spcPts val="0"/>
              </a:spcAft>
              <a:buClr>
                <a:schemeClr val="dk2"/>
              </a:buClr>
              <a:buSzPts val="4200"/>
              <a:buNone/>
              <a:defRPr sz="5600">
                <a:solidFill>
                  <a:schemeClr val="dk2"/>
                </a:solidFill>
              </a:defRPr>
            </a:lvl4pPr>
            <a:lvl5pPr lvl="4" algn="ctr" rtl="0">
              <a:spcBef>
                <a:spcPts val="0"/>
              </a:spcBef>
              <a:spcAft>
                <a:spcPts val="0"/>
              </a:spcAft>
              <a:buClr>
                <a:schemeClr val="dk2"/>
              </a:buClr>
              <a:buSzPts val="4200"/>
              <a:buNone/>
              <a:defRPr sz="5600">
                <a:solidFill>
                  <a:schemeClr val="dk2"/>
                </a:solidFill>
              </a:defRPr>
            </a:lvl5pPr>
            <a:lvl6pPr lvl="5" algn="ctr" rtl="0">
              <a:spcBef>
                <a:spcPts val="0"/>
              </a:spcBef>
              <a:spcAft>
                <a:spcPts val="0"/>
              </a:spcAft>
              <a:buClr>
                <a:schemeClr val="dk2"/>
              </a:buClr>
              <a:buSzPts val="4200"/>
              <a:buNone/>
              <a:defRPr sz="5600">
                <a:solidFill>
                  <a:schemeClr val="dk2"/>
                </a:solidFill>
              </a:defRPr>
            </a:lvl6pPr>
            <a:lvl7pPr lvl="6" algn="ctr" rtl="0">
              <a:spcBef>
                <a:spcPts val="0"/>
              </a:spcBef>
              <a:spcAft>
                <a:spcPts val="0"/>
              </a:spcAft>
              <a:buClr>
                <a:schemeClr val="dk2"/>
              </a:buClr>
              <a:buSzPts val="4200"/>
              <a:buNone/>
              <a:defRPr sz="5600">
                <a:solidFill>
                  <a:schemeClr val="dk2"/>
                </a:solidFill>
              </a:defRPr>
            </a:lvl7pPr>
            <a:lvl8pPr lvl="7" algn="ctr" rtl="0">
              <a:spcBef>
                <a:spcPts val="0"/>
              </a:spcBef>
              <a:spcAft>
                <a:spcPts val="0"/>
              </a:spcAft>
              <a:buClr>
                <a:schemeClr val="dk2"/>
              </a:buClr>
              <a:buSzPts val="4200"/>
              <a:buNone/>
              <a:defRPr sz="5600">
                <a:solidFill>
                  <a:schemeClr val="dk2"/>
                </a:solidFill>
              </a:defRPr>
            </a:lvl8pPr>
            <a:lvl9pPr lvl="8" algn="ctr" rtl="0">
              <a:spcBef>
                <a:spcPts val="0"/>
              </a:spcBef>
              <a:spcAft>
                <a:spcPts val="0"/>
              </a:spcAft>
              <a:buClr>
                <a:schemeClr val="dk2"/>
              </a:buClr>
              <a:buSzPts val="4200"/>
              <a:buNone/>
              <a:defRPr sz="5600">
                <a:solidFill>
                  <a:schemeClr val="dk2"/>
                </a:solidFill>
              </a:defRPr>
            </a:lvl9pPr>
          </a:lstStyle>
          <a:p>
            <a:endParaRPr/>
          </a:p>
        </p:txBody>
      </p:sp>
      <p:sp>
        <p:nvSpPr>
          <p:cNvPr id="140" name="Google Shape;140;p25"/>
          <p:cNvSpPr txBox="1">
            <a:spLocks noGrp="1"/>
          </p:cNvSpPr>
          <p:nvPr>
            <p:ph type="subTitle" idx="1"/>
          </p:nvPr>
        </p:nvSpPr>
        <p:spPr>
          <a:xfrm>
            <a:off x="1252209" y="4542633"/>
            <a:ext cx="2212000" cy="158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800">
                <a:solidFill>
                  <a:schemeClr val="dk2"/>
                </a:solidFill>
              </a:defRPr>
            </a:lvl2pPr>
            <a:lvl3pPr lvl="2" algn="ctr" rtl="0">
              <a:lnSpc>
                <a:spcPct val="100000"/>
              </a:lnSpc>
              <a:spcBef>
                <a:spcPts val="0"/>
              </a:spcBef>
              <a:spcAft>
                <a:spcPts val="0"/>
              </a:spcAft>
              <a:buClr>
                <a:schemeClr val="dk2"/>
              </a:buClr>
              <a:buSzPts val="2100"/>
              <a:buNone/>
              <a:defRPr sz="2800">
                <a:solidFill>
                  <a:schemeClr val="dk2"/>
                </a:solidFill>
              </a:defRPr>
            </a:lvl3pPr>
            <a:lvl4pPr lvl="3" algn="ctr" rtl="0">
              <a:lnSpc>
                <a:spcPct val="100000"/>
              </a:lnSpc>
              <a:spcBef>
                <a:spcPts val="0"/>
              </a:spcBef>
              <a:spcAft>
                <a:spcPts val="0"/>
              </a:spcAft>
              <a:buClr>
                <a:schemeClr val="dk2"/>
              </a:buClr>
              <a:buSzPts val="2100"/>
              <a:buNone/>
              <a:defRPr sz="2800">
                <a:solidFill>
                  <a:schemeClr val="dk2"/>
                </a:solidFill>
              </a:defRPr>
            </a:lvl4pPr>
            <a:lvl5pPr lvl="4" algn="ctr" rtl="0">
              <a:lnSpc>
                <a:spcPct val="100000"/>
              </a:lnSpc>
              <a:spcBef>
                <a:spcPts val="0"/>
              </a:spcBef>
              <a:spcAft>
                <a:spcPts val="0"/>
              </a:spcAft>
              <a:buClr>
                <a:schemeClr val="dk2"/>
              </a:buClr>
              <a:buSzPts val="2100"/>
              <a:buNone/>
              <a:defRPr sz="2800">
                <a:solidFill>
                  <a:schemeClr val="dk2"/>
                </a:solidFill>
              </a:defRPr>
            </a:lvl5pPr>
            <a:lvl6pPr lvl="5" algn="ctr" rtl="0">
              <a:lnSpc>
                <a:spcPct val="100000"/>
              </a:lnSpc>
              <a:spcBef>
                <a:spcPts val="0"/>
              </a:spcBef>
              <a:spcAft>
                <a:spcPts val="0"/>
              </a:spcAft>
              <a:buClr>
                <a:schemeClr val="dk2"/>
              </a:buClr>
              <a:buSzPts val="2100"/>
              <a:buNone/>
              <a:defRPr sz="2800">
                <a:solidFill>
                  <a:schemeClr val="dk2"/>
                </a:solidFill>
              </a:defRPr>
            </a:lvl6pPr>
            <a:lvl7pPr lvl="6" algn="ctr" rtl="0">
              <a:lnSpc>
                <a:spcPct val="100000"/>
              </a:lnSpc>
              <a:spcBef>
                <a:spcPts val="0"/>
              </a:spcBef>
              <a:spcAft>
                <a:spcPts val="0"/>
              </a:spcAft>
              <a:buClr>
                <a:schemeClr val="dk2"/>
              </a:buClr>
              <a:buSzPts val="2100"/>
              <a:buNone/>
              <a:defRPr sz="2800">
                <a:solidFill>
                  <a:schemeClr val="dk2"/>
                </a:solidFill>
              </a:defRPr>
            </a:lvl7pPr>
            <a:lvl8pPr lvl="7" algn="ctr" rtl="0">
              <a:lnSpc>
                <a:spcPct val="100000"/>
              </a:lnSpc>
              <a:spcBef>
                <a:spcPts val="0"/>
              </a:spcBef>
              <a:spcAft>
                <a:spcPts val="0"/>
              </a:spcAft>
              <a:buClr>
                <a:schemeClr val="dk2"/>
              </a:buClr>
              <a:buSzPts val="2100"/>
              <a:buNone/>
              <a:defRPr sz="2800">
                <a:solidFill>
                  <a:schemeClr val="dk2"/>
                </a:solidFill>
              </a:defRPr>
            </a:lvl8pPr>
            <a:lvl9pPr lvl="8" algn="ctr" rtl="0">
              <a:lnSpc>
                <a:spcPct val="100000"/>
              </a:lnSpc>
              <a:spcBef>
                <a:spcPts val="0"/>
              </a:spcBef>
              <a:spcAft>
                <a:spcPts val="0"/>
              </a:spcAft>
              <a:buClr>
                <a:schemeClr val="dk2"/>
              </a:buClr>
              <a:buSzPts val="2100"/>
              <a:buNone/>
              <a:defRPr sz="2800">
                <a:solidFill>
                  <a:schemeClr val="dk2"/>
                </a:solidFill>
              </a:defRPr>
            </a:lvl9pPr>
          </a:lstStyle>
          <a:p>
            <a:endParaRPr/>
          </a:p>
        </p:txBody>
      </p:sp>
      <p:sp>
        <p:nvSpPr>
          <p:cNvPr id="141" name="Google Shape;141;p25"/>
          <p:cNvSpPr txBox="1">
            <a:spLocks noGrp="1"/>
          </p:cNvSpPr>
          <p:nvPr>
            <p:ph type="title" idx="3"/>
          </p:nvPr>
        </p:nvSpPr>
        <p:spPr>
          <a:xfrm>
            <a:off x="3744069" y="3865633"/>
            <a:ext cx="22120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000"/>
              <a:buNone/>
              <a:defRPr sz="3200">
                <a:solidFill>
                  <a:schemeClr val="dk2"/>
                </a:solidFill>
              </a:defRPr>
            </a:lvl1pPr>
            <a:lvl2pPr lvl="1" algn="ctr" rtl="0">
              <a:spcBef>
                <a:spcPts val="0"/>
              </a:spcBef>
              <a:spcAft>
                <a:spcPts val="0"/>
              </a:spcAft>
              <a:buClr>
                <a:schemeClr val="dk2"/>
              </a:buClr>
              <a:buSzPts val="4200"/>
              <a:buNone/>
              <a:defRPr sz="5600">
                <a:solidFill>
                  <a:schemeClr val="dk2"/>
                </a:solidFill>
              </a:defRPr>
            </a:lvl2pPr>
            <a:lvl3pPr lvl="2" algn="ctr" rtl="0">
              <a:spcBef>
                <a:spcPts val="0"/>
              </a:spcBef>
              <a:spcAft>
                <a:spcPts val="0"/>
              </a:spcAft>
              <a:buClr>
                <a:schemeClr val="dk2"/>
              </a:buClr>
              <a:buSzPts val="4200"/>
              <a:buNone/>
              <a:defRPr sz="5600">
                <a:solidFill>
                  <a:schemeClr val="dk2"/>
                </a:solidFill>
              </a:defRPr>
            </a:lvl3pPr>
            <a:lvl4pPr lvl="3" algn="ctr" rtl="0">
              <a:spcBef>
                <a:spcPts val="0"/>
              </a:spcBef>
              <a:spcAft>
                <a:spcPts val="0"/>
              </a:spcAft>
              <a:buClr>
                <a:schemeClr val="dk2"/>
              </a:buClr>
              <a:buSzPts val="4200"/>
              <a:buNone/>
              <a:defRPr sz="5600">
                <a:solidFill>
                  <a:schemeClr val="dk2"/>
                </a:solidFill>
              </a:defRPr>
            </a:lvl4pPr>
            <a:lvl5pPr lvl="4" algn="ctr" rtl="0">
              <a:spcBef>
                <a:spcPts val="0"/>
              </a:spcBef>
              <a:spcAft>
                <a:spcPts val="0"/>
              </a:spcAft>
              <a:buClr>
                <a:schemeClr val="dk2"/>
              </a:buClr>
              <a:buSzPts val="4200"/>
              <a:buNone/>
              <a:defRPr sz="5600">
                <a:solidFill>
                  <a:schemeClr val="dk2"/>
                </a:solidFill>
              </a:defRPr>
            </a:lvl5pPr>
            <a:lvl6pPr lvl="5" algn="ctr" rtl="0">
              <a:spcBef>
                <a:spcPts val="0"/>
              </a:spcBef>
              <a:spcAft>
                <a:spcPts val="0"/>
              </a:spcAft>
              <a:buClr>
                <a:schemeClr val="dk2"/>
              </a:buClr>
              <a:buSzPts val="4200"/>
              <a:buNone/>
              <a:defRPr sz="5600">
                <a:solidFill>
                  <a:schemeClr val="dk2"/>
                </a:solidFill>
              </a:defRPr>
            </a:lvl6pPr>
            <a:lvl7pPr lvl="6" algn="ctr" rtl="0">
              <a:spcBef>
                <a:spcPts val="0"/>
              </a:spcBef>
              <a:spcAft>
                <a:spcPts val="0"/>
              </a:spcAft>
              <a:buClr>
                <a:schemeClr val="dk2"/>
              </a:buClr>
              <a:buSzPts val="4200"/>
              <a:buNone/>
              <a:defRPr sz="5600">
                <a:solidFill>
                  <a:schemeClr val="dk2"/>
                </a:solidFill>
              </a:defRPr>
            </a:lvl7pPr>
            <a:lvl8pPr lvl="7" algn="ctr" rtl="0">
              <a:spcBef>
                <a:spcPts val="0"/>
              </a:spcBef>
              <a:spcAft>
                <a:spcPts val="0"/>
              </a:spcAft>
              <a:buClr>
                <a:schemeClr val="dk2"/>
              </a:buClr>
              <a:buSzPts val="4200"/>
              <a:buNone/>
              <a:defRPr sz="5600">
                <a:solidFill>
                  <a:schemeClr val="dk2"/>
                </a:solidFill>
              </a:defRPr>
            </a:lvl8pPr>
            <a:lvl9pPr lvl="8" algn="ctr" rtl="0">
              <a:spcBef>
                <a:spcPts val="0"/>
              </a:spcBef>
              <a:spcAft>
                <a:spcPts val="0"/>
              </a:spcAft>
              <a:buClr>
                <a:schemeClr val="dk2"/>
              </a:buClr>
              <a:buSzPts val="4200"/>
              <a:buNone/>
              <a:defRPr sz="5600">
                <a:solidFill>
                  <a:schemeClr val="dk2"/>
                </a:solidFill>
              </a:defRPr>
            </a:lvl9pPr>
          </a:lstStyle>
          <a:p>
            <a:endParaRPr/>
          </a:p>
        </p:txBody>
      </p:sp>
      <p:sp>
        <p:nvSpPr>
          <p:cNvPr id="142" name="Google Shape;142;p25"/>
          <p:cNvSpPr txBox="1">
            <a:spLocks noGrp="1"/>
          </p:cNvSpPr>
          <p:nvPr>
            <p:ph type="subTitle" idx="4"/>
          </p:nvPr>
        </p:nvSpPr>
        <p:spPr>
          <a:xfrm>
            <a:off x="3744069" y="4542633"/>
            <a:ext cx="2212000" cy="158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800">
                <a:solidFill>
                  <a:schemeClr val="dk2"/>
                </a:solidFill>
              </a:defRPr>
            </a:lvl2pPr>
            <a:lvl3pPr lvl="2" algn="ctr" rtl="0">
              <a:lnSpc>
                <a:spcPct val="100000"/>
              </a:lnSpc>
              <a:spcBef>
                <a:spcPts val="0"/>
              </a:spcBef>
              <a:spcAft>
                <a:spcPts val="0"/>
              </a:spcAft>
              <a:buClr>
                <a:schemeClr val="dk2"/>
              </a:buClr>
              <a:buSzPts val="2100"/>
              <a:buNone/>
              <a:defRPr sz="2800">
                <a:solidFill>
                  <a:schemeClr val="dk2"/>
                </a:solidFill>
              </a:defRPr>
            </a:lvl3pPr>
            <a:lvl4pPr lvl="3" algn="ctr" rtl="0">
              <a:lnSpc>
                <a:spcPct val="100000"/>
              </a:lnSpc>
              <a:spcBef>
                <a:spcPts val="0"/>
              </a:spcBef>
              <a:spcAft>
                <a:spcPts val="0"/>
              </a:spcAft>
              <a:buClr>
                <a:schemeClr val="dk2"/>
              </a:buClr>
              <a:buSzPts val="2100"/>
              <a:buNone/>
              <a:defRPr sz="2800">
                <a:solidFill>
                  <a:schemeClr val="dk2"/>
                </a:solidFill>
              </a:defRPr>
            </a:lvl4pPr>
            <a:lvl5pPr lvl="4" algn="ctr" rtl="0">
              <a:lnSpc>
                <a:spcPct val="100000"/>
              </a:lnSpc>
              <a:spcBef>
                <a:spcPts val="0"/>
              </a:spcBef>
              <a:spcAft>
                <a:spcPts val="0"/>
              </a:spcAft>
              <a:buClr>
                <a:schemeClr val="dk2"/>
              </a:buClr>
              <a:buSzPts val="2100"/>
              <a:buNone/>
              <a:defRPr sz="2800">
                <a:solidFill>
                  <a:schemeClr val="dk2"/>
                </a:solidFill>
              </a:defRPr>
            </a:lvl5pPr>
            <a:lvl6pPr lvl="5" algn="ctr" rtl="0">
              <a:lnSpc>
                <a:spcPct val="100000"/>
              </a:lnSpc>
              <a:spcBef>
                <a:spcPts val="0"/>
              </a:spcBef>
              <a:spcAft>
                <a:spcPts val="0"/>
              </a:spcAft>
              <a:buClr>
                <a:schemeClr val="dk2"/>
              </a:buClr>
              <a:buSzPts val="2100"/>
              <a:buNone/>
              <a:defRPr sz="2800">
                <a:solidFill>
                  <a:schemeClr val="dk2"/>
                </a:solidFill>
              </a:defRPr>
            </a:lvl6pPr>
            <a:lvl7pPr lvl="6" algn="ctr" rtl="0">
              <a:lnSpc>
                <a:spcPct val="100000"/>
              </a:lnSpc>
              <a:spcBef>
                <a:spcPts val="0"/>
              </a:spcBef>
              <a:spcAft>
                <a:spcPts val="0"/>
              </a:spcAft>
              <a:buClr>
                <a:schemeClr val="dk2"/>
              </a:buClr>
              <a:buSzPts val="2100"/>
              <a:buNone/>
              <a:defRPr sz="2800">
                <a:solidFill>
                  <a:schemeClr val="dk2"/>
                </a:solidFill>
              </a:defRPr>
            </a:lvl7pPr>
            <a:lvl8pPr lvl="7" algn="ctr" rtl="0">
              <a:lnSpc>
                <a:spcPct val="100000"/>
              </a:lnSpc>
              <a:spcBef>
                <a:spcPts val="0"/>
              </a:spcBef>
              <a:spcAft>
                <a:spcPts val="0"/>
              </a:spcAft>
              <a:buClr>
                <a:schemeClr val="dk2"/>
              </a:buClr>
              <a:buSzPts val="2100"/>
              <a:buNone/>
              <a:defRPr sz="2800">
                <a:solidFill>
                  <a:schemeClr val="dk2"/>
                </a:solidFill>
              </a:defRPr>
            </a:lvl8pPr>
            <a:lvl9pPr lvl="8" algn="ctr" rtl="0">
              <a:lnSpc>
                <a:spcPct val="100000"/>
              </a:lnSpc>
              <a:spcBef>
                <a:spcPts val="0"/>
              </a:spcBef>
              <a:spcAft>
                <a:spcPts val="0"/>
              </a:spcAft>
              <a:buClr>
                <a:schemeClr val="dk2"/>
              </a:buClr>
              <a:buSzPts val="2100"/>
              <a:buNone/>
              <a:defRPr sz="2800">
                <a:solidFill>
                  <a:schemeClr val="dk2"/>
                </a:solidFill>
              </a:defRPr>
            </a:lvl9pPr>
          </a:lstStyle>
          <a:p>
            <a:endParaRPr/>
          </a:p>
        </p:txBody>
      </p:sp>
      <p:sp>
        <p:nvSpPr>
          <p:cNvPr id="143" name="Google Shape;143;p25"/>
          <p:cNvSpPr txBox="1">
            <a:spLocks noGrp="1"/>
          </p:cNvSpPr>
          <p:nvPr>
            <p:ph type="title" idx="5"/>
          </p:nvPr>
        </p:nvSpPr>
        <p:spPr>
          <a:xfrm>
            <a:off x="6235931" y="3865633"/>
            <a:ext cx="22120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000"/>
              <a:buNone/>
              <a:defRPr sz="3200">
                <a:solidFill>
                  <a:schemeClr val="dk2"/>
                </a:solidFill>
              </a:defRPr>
            </a:lvl1pPr>
            <a:lvl2pPr lvl="1" algn="ctr" rtl="0">
              <a:spcBef>
                <a:spcPts val="0"/>
              </a:spcBef>
              <a:spcAft>
                <a:spcPts val="0"/>
              </a:spcAft>
              <a:buClr>
                <a:schemeClr val="dk2"/>
              </a:buClr>
              <a:buSzPts val="4200"/>
              <a:buNone/>
              <a:defRPr sz="5600">
                <a:solidFill>
                  <a:schemeClr val="dk2"/>
                </a:solidFill>
              </a:defRPr>
            </a:lvl2pPr>
            <a:lvl3pPr lvl="2" algn="ctr" rtl="0">
              <a:spcBef>
                <a:spcPts val="0"/>
              </a:spcBef>
              <a:spcAft>
                <a:spcPts val="0"/>
              </a:spcAft>
              <a:buClr>
                <a:schemeClr val="dk2"/>
              </a:buClr>
              <a:buSzPts val="4200"/>
              <a:buNone/>
              <a:defRPr sz="5600">
                <a:solidFill>
                  <a:schemeClr val="dk2"/>
                </a:solidFill>
              </a:defRPr>
            </a:lvl3pPr>
            <a:lvl4pPr lvl="3" algn="ctr" rtl="0">
              <a:spcBef>
                <a:spcPts val="0"/>
              </a:spcBef>
              <a:spcAft>
                <a:spcPts val="0"/>
              </a:spcAft>
              <a:buClr>
                <a:schemeClr val="dk2"/>
              </a:buClr>
              <a:buSzPts val="4200"/>
              <a:buNone/>
              <a:defRPr sz="5600">
                <a:solidFill>
                  <a:schemeClr val="dk2"/>
                </a:solidFill>
              </a:defRPr>
            </a:lvl4pPr>
            <a:lvl5pPr lvl="4" algn="ctr" rtl="0">
              <a:spcBef>
                <a:spcPts val="0"/>
              </a:spcBef>
              <a:spcAft>
                <a:spcPts val="0"/>
              </a:spcAft>
              <a:buClr>
                <a:schemeClr val="dk2"/>
              </a:buClr>
              <a:buSzPts val="4200"/>
              <a:buNone/>
              <a:defRPr sz="5600">
                <a:solidFill>
                  <a:schemeClr val="dk2"/>
                </a:solidFill>
              </a:defRPr>
            </a:lvl5pPr>
            <a:lvl6pPr lvl="5" algn="ctr" rtl="0">
              <a:spcBef>
                <a:spcPts val="0"/>
              </a:spcBef>
              <a:spcAft>
                <a:spcPts val="0"/>
              </a:spcAft>
              <a:buClr>
                <a:schemeClr val="dk2"/>
              </a:buClr>
              <a:buSzPts val="4200"/>
              <a:buNone/>
              <a:defRPr sz="5600">
                <a:solidFill>
                  <a:schemeClr val="dk2"/>
                </a:solidFill>
              </a:defRPr>
            </a:lvl6pPr>
            <a:lvl7pPr lvl="6" algn="ctr" rtl="0">
              <a:spcBef>
                <a:spcPts val="0"/>
              </a:spcBef>
              <a:spcAft>
                <a:spcPts val="0"/>
              </a:spcAft>
              <a:buClr>
                <a:schemeClr val="dk2"/>
              </a:buClr>
              <a:buSzPts val="4200"/>
              <a:buNone/>
              <a:defRPr sz="5600">
                <a:solidFill>
                  <a:schemeClr val="dk2"/>
                </a:solidFill>
              </a:defRPr>
            </a:lvl7pPr>
            <a:lvl8pPr lvl="7" algn="ctr" rtl="0">
              <a:spcBef>
                <a:spcPts val="0"/>
              </a:spcBef>
              <a:spcAft>
                <a:spcPts val="0"/>
              </a:spcAft>
              <a:buClr>
                <a:schemeClr val="dk2"/>
              </a:buClr>
              <a:buSzPts val="4200"/>
              <a:buNone/>
              <a:defRPr sz="5600">
                <a:solidFill>
                  <a:schemeClr val="dk2"/>
                </a:solidFill>
              </a:defRPr>
            </a:lvl8pPr>
            <a:lvl9pPr lvl="8" algn="ctr" rtl="0">
              <a:spcBef>
                <a:spcPts val="0"/>
              </a:spcBef>
              <a:spcAft>
                <a:spcPts val="0"/>
              </a:spcAft>
              <a:buClr>
                <a:schemeClr val="dk2"/>
              </a:buClr>
              <a:buSzPts val="4200"/>
              <a:buNone/>
              <a:defRPr sz="5600">
                <a:solidFill>
                  <a:schemeClr val="dk2"/>
                </a:solidFill>
              </a:defRPr>
            </a:lvl9pPr>
          </a:lstStyle>
          <a:p>
            <a:endParaRPr/>
          </a:p>
        </p:txBody>
      </p:sp>
      <p:sp>
        <p:nvSpPr>
          <p:cNvPr id="144" name="Google Shape;144;p25"/>
          <p:cNvSpPr txBox="1">
            <a:spLocks noGrp="1"/>
          </p:cNvSpPr>
          <p:nvPr>
            <p:ph type="subTitle" idx="6"/>
          </p:nvPr>
        </p:nvSpPr>
        <p:spPr>
          <a:xfrm>
            <a:off x="6235931" y="4542633"/>
            <a:ext cx="2212000" cy="158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800">
                <a:solidFill>
                  <a:schemeClr val="dk2"/>
                </a:solidFill>
              </a:defRPr>
            </a:lvl2pPr>
            <a:lvl3pPr lvl="2" algn="ctr" rtl="0">
              <a:lnSpc>
                <a:spcPct val="100000"/>
              </a:lnSpc>
              <a:spcBef>
                <a:spcPts val="0"/>
              </a:spcBef>
              <a:spcAft>
                <a:spcPts val="0"/>
              </a:spcAft>
              <a:buClr>
                <a:schemeClr val="dk2"/>
              </a:buClr>
              <a:buSzPts val="2100"/>
              <a:buNone/>
              <a:defRPr sz="2800">
                <a:solidFill>
                  <a:schemeClr val="dk2"/>
                </a:solidFill>
              </a:defRPr>
            </a:lvl3pPr>
            <a:lvl4pPr lvl="3" algn="ctr" rtl="0">
              <a:lnSpc>
                <a:spcPct val="100000"/>
              </a:lnSpc>
              <a:spcBef>
                <a:spcPts val="0"/>
              </a:spcBef>
              <a:spcAft>
                <a:spcPts val="0"/>
              </a:spcAft>
              <a:buClr>
                <a:schemeClr val="dk2"/>
              </a:buClr>
              <a:buSzPts val="2100"/>
              <a:buNone/>
              <a:defRPr sz="2800">
                <a:solidFill>
                  <a:schemeClr val="dk2"/>
                </a:solidFill>
              </a:defRPr>
            </a:lvl4pPr>
            <a:lvl5pPr lvl="4" algn="ctr" rtl="0">
              <a:lnSpc>
                <a:spcPct val="100000"/>
              </a:lnSpc>
              <a:spcBef>
                <a:spcPts val="0"/>
              </a:spcBef>
              <a:spcAft>
                <a:spcPts val="0"/>
              </a:spcAft>
              <a:buClr>
                <a:schemeClr val="dk2"/>
              </a:buClr>
              <a:buSzPts val="2100"/>
              <a:buNone/>
              <a:defRPr sz="2800">
                <a:solidFill>
                  <a:schemeClr val="dk2"/>
                </a:solidFill>
              </a:defRPr>
            </a:lvl5pPr>
            <a:lvl6pPr lvl="5" algn="ctr" rtl="0">
              <a:lnSpc>
                <a:spcPct val="100000"/>
              </a:lnSpc>
              <a:spcBef>
                <a:spcPts val="0"/>
              </a:spcBef>
              <a:spcAft>
                <a:spcPts val="0"/>
              </a:spcAft>
              <a:buClr>
                <a:schemeClr val="dk2"/>
              </a:buClr>
              <a:buSzPts val="2100"/>
              <a:buNone/>
              <a:defRPr sz="2800">
                <a:solidFill>
                  <a:schemeClr val="dk2"/>
                </a:solidFill>
              </a:defRPr>
            </a:lvl6pPr>
            <a:lvl7pPr lvl="6" algn="ctr" rtl="0">
              <a:lnSpc>
                <a:spcPct val="100000"/>
              </a:lnSpc>
              <a:spcBef>
                <a:spcPts val="0"/>
              </a:spcBef>
              <a:spcAft>
                <a:spcPts val="0"/>
              </a:spcAft>
              <a:buClr>
                <a:schemeClr val="dk2"/>
              </a:buClr>
              <a:buSzPts val="2100"/>
              <a:buNone/>
              <a:defRPr sz="2800">
                <a:solidFill>
                  <a:schemeClr val="dk2"/>
                </a:solidFill>
              </a:defRPr>
            </a:lvl7pPr>
            <a:lvl8pPr lvl="7" algn="ctr" rtl="0">
              <a:lnSpc>
                <a:spcPct val="100000"/>
              </a:lnSpc>
              <a:spcBef>
                <a:spcPts val="0"/>
              </a:spcBef>
              <a:spcAft>
                <a:spcPts val="0"/>
              </a:spcAft>
              <a:buClr>
                <a:schemeClr val="dk2"/>
              </a:buClr>
              <a:buSzPts val="2100"/>
              <a:buNone/>
              <a:defRPr sz="2800">
                <a:solidFill>
                  <a:schemeClr val="dk2"/>
                </a:solidFill>
              </a:defRPr>
            </a:lvl8pPr>
            <a:lvl9pPr lvl="8" algn="ctr" rtl="0">
              <a:lnSpc>
                <a:spcPct val="100000"/>
              </a:lnSpc>
              <a:spcBef>
                <a:spcPts val="0"/>
              </a:spcBef>
              <a:spcAft>
                <a:spcPts val="0"/>
              </a:spcAft>
              <a:buClr>
                <a:schemeClr val="dk2"/>
              </a:buClr>
              <a:buSzPts val="2100"/>
              <a:buNone/>
              <a:defRPr sz="2800">
                <a:solidFill>
                  <a:schemeClr val="dk2"/>
                </a:solidFill>
              </a:defRPr>
            </a:lvl9pPr>
          </a:lstStyle>
          <a:p>
            <a:endParaRPr/>
          </a:p>
        </p:txBody>
      </p:sp>
      <p:sp>
        <p:nvSpPr>
          <p:cNvPr id="145" name="Google Shape;145;p25"/>
          <p:cNvSpPr txBox="1">
            <a:spLocks noGrp="1"/>
          </p:cNvSpPr>
          <p:nvPr>
            <p:ph type="title" idx="7"/>
          </p:nvPr>
        </p:nvSpPr>
        <p:spPr>
          <a:xfrm>
            <a:off x="8727791" y="3865633"/>
            <a:ext cx="22120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000"/>
              <a:buNone/>
              <a:defRPr sz="3200">
                <a:solidFill>
                  <a:schemeClr val="dk2"/>
                </a:solidFill>
              </a:defRPr>
            </a:lvl1pPr>
            <a:lvl2pPr lvl="1" algn="ctr" rtl="0">
              <a:spcBef>
                <a:spcPts val="0"/>
              </a:spcBef>
              <a:spcAft>
                <a:spcPts val="0"/>
              </a:spcAft>
              <a:buClr>
                <a:schemeClr val="dk2"/>
              </a:buClr>
              <a:buSzPts val="4200"/>
              <a:buNone/>
              <a:defRPr sz="5600">
                <a:solidFill>
                  <a:schemeClr val="dk2"/>
                </a:solidFill>
              </a:defRPr>
            </a:lvl2pPr>
            <a:lvl3pPr lvl="2" algn="ctr" rtl="0">
              <a:spcBef>
                <a:spcPts val="0"/>
              </a:spcBef>
              <a:spcAft>
                <a:spcPts val="0"/>
              </a:spcAft>
              <a:buClr>
                <a:schemeClr val="dk2"/>
              </a:buClr>
              <a:buSzPts val="4200"/>
              <a:buNone/>
              <a:defRPr sz="5600">
                <a:solidFill>
                  <a:schemeClr val="dk2"/>
                </a:solidFill>
              </a:defRPr>
            </a:lvl3pPr>
            <a:lvl4pPr lvl="3" algn="ctr" rtl="0">
              <a:spcBef>
                <a:spcPts val="0"/>
              </a:spcBef>
              <a:spcAft>
                <a:spcPts val="0"/>
              </a:spcAft>
              <a:buClr>
                <a:schemeClr val="dk2"/>
              </a:buClr>
              <a:buSzPts val="4200"/>
              <a:buNone/>
              <a:defRPr sz="5600">
                <a:solidFill>
                  <a:schemeClr val="dk2"/>
                </a:solidFill>
              </a:defRPr>
            </a:lvl4pPr>
            <a:lvl5pPr lvl="4" algn="ctr" rtl="0">
              <a:spcBef>
                <a:spcPts val="0"/>
              </a:spcBef>
              <a:spcAft>
                <a:spcPts val="0"/>
              </a:spcAft>
              <a:buClr>
                <a:schemeClr val="dk2"/>
              </a:buClr>
              <a:buSzPts val="4200"/>
              <a:buNone/>
              <a:defRPr sz="5600">
                <a:solidFill>
                  <a:schemeClr val="dk2"/>
                </a:solidFill>
              </a:defRPr>
            </a:lvl5pPr>
            <a:lvl6pPr lvl="5" algn="ctr" rtl="0">
              <a:spcBef>
                <a:spcPts val="0"/>
              </a:spcBef>
              <a:spcAft>
                <a:spcPts val="0"/>
              </a:spcAft>
              <a:buClr>
                <a:schemeClr val="dk2"/>
              </a:buClr>
              <a:buSzPts val="4200"/>
              <a:buNone/>
              <a:defRPr sz="5600">
                <a:solidFill>
                  <a:schemeClr val="dk2"/>
                </a:solidFill>
              </a:defRPr>
            </a:lvl6pPr>
            <a:lvl7pPr lvl="6" algn="ctr" rtl="0">
              <a:spcBef>
                <a:spcPts val="0"/>
              </a:spcBef>
              <a:spcAft>
                <a:spcPts val="0"/>
              </a:spcAft>
              <a:buClr>
                <a:schemeClr val="dk2"/>
              </a:buClr>
              <a:buSzPts val="4200"/>
              <a:buNone/>
              <a:defRPr sz="5600">
                <a:solidFill>
                  <a:schemeClr val="dk2"/>
                </a:solidFill>
              </a:defRPr>
            </a:lvl7pPr>
            <a:lvl8pPr lvl="7" algn="ctr" rtl="0">
              <a:spcBef>
                <a:spcPts val="0"/>
              </a:spcBef>
              <a:spcAft>
                <a:spcPts val="0"/>
              </a:spcAft>
              <a:buClr>
                <a:schemeClr val="dk2"/>
              </a:buClr>
              <a:buSzPts val="4200"/>
              <a:buNone/>
              <a:defRPr sz="5600">
                <a:solidFill>
                  <a:schemeClr val="dk2"/>
                </a:solidFill>
              </a:defRPr>
            </a:lvl8pPr>
            <a:lvl9pPr lvl="8" algn="ctr" rtl="0">
              <a:spcBef>
                <a:spcPts val="0"/>
              </a:spcBef>
              <a:spcAft>
                <a:spcPts val="0"/>
              </a:spcAft>
              <a:buClr>
                <a:schemeClr val="dk2"/>
              </a:buClr>
              <a:buSzPts val="4200"/>
              <a:buNone/>
              <a:defRPr sz="5600">
                <a:solidFill>
                  <a:schemeClr val="dk2"/>
                </a:solidFill>
              </a:defRPr>
            </a:lvl9pPr>
          </a:lstStyle>
          <a:p>
            <a:endParaRPr/>
          </a:p>
        </p:txBody>
      </p:sp>
      <p:sp>
        <p:nvSpPr>
          <p:cNvPr id="146" name="Google Shape;146;p25"/>
          <p:cNvSpPr txBox="1">
            <a:spLocks noGrp="1"/>
          </p:cNvSpPr>
          <p:nvPr>
            <p:ph type="subTitle" idx="8"/>
          </p:nvPr>
        </p:nvSpPr>
        <p:spPr>
          <a:xfrm>
            <a:off x="8727791" y="4542633"/>
            <a:ext cx="2212000" cy="158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800">
                <a:solidFill>
                  <a:schemeClr val="dk2"/>
                </a:solidFill>
              </a:defRPr>
            </a:lvl2pPr>
            <a:lvl3pPr lvl="2" algn="ctr" rtl="0">
              <a:lnSpc>
                <a:spcPct val="100000"/>
              </a:lnSpc>
              <a:spcBef>
                <a:spcPts val="0"/>
              </a:spcBef>
              <a:spcAft>
                <a:spcPts val="0"/>
              </a:spcAft>
              <a:buClr>
                <a:schemeClr val="dk2"/>
              </a:buClr>
              <a:buSzPts val="2100"/>
              <a:buNone/>
              <a:defRPr sz="2800">
                <a:solidFill>
                  <a:schemeClr val="dk2"/>
                </a:solidFill>
              </a:defRPr>
            </a:lvl3pPr>
            <a:lvl4pPr lvl="3" algn="ctr" rtl="0">
              <a:lnSpc>
                <a:spcPct val="100000"/>
              </a:lnSpc>
              <a:spcBef>
                <a:spcPts val="0"/>
              </a:spcBef>
              <a:spcAft>
                <a:spcPts val="0"/>
              </a:spcAft>
              <a:buClr>
                <a:schemeClr val="dk2"/>
              </a:buClr>
              <a:buSzPts val="2100"/>
              <a:buNone/>
              <a:defRPr sz="2800">
                <a:solidFill>
                  <a:schemeClr val="dk2"/>
                </a:solidFill>
              </a:defRPr>
            </a:lvl4pPr>
            <a:lvl5pPr lvl="4" algn="ctr" rtl="0">
              <a:lnSpc>
                <a:spcPct val="100000"/>
              </a:lnSpc>
              <a:spcBef>
                <a:spcPts val="0"/>
              </a:spcBef>
              <a:spcAft>
                <a:spcPts val="0"/>
              </a:spcAft>
              <a:buClr>
                <a:schemeClr val="dk2"/>
              </a:buClr>
              <a:buSzPts val="2100"/>
              <a:buNone/>
              <a:defRPr sz="2800">
                <a:solidFill>
                  <a:schemeClr val="dk2"/>
                </a:solidFill>
              </a:defRPr>
            </a:lvl5pPr>
            <a:lvl6pPr lvl="5" algn="ctr" rtl="0">
              <a:lnSpc>
                <a:spcPct val="100000"/>
              </a:lnSpc>
              <a:spcBef>
                <a:spcPts val="0"/>
              </a:spcBef>
              <a:spcAft>
                <a:spcPts val="0"/>
              </a:spcAft>
              <a:buClr>
                <a:schemeClr val="dk2"/>
              </a:buClr>
              <a:buSzPts val="2100"/>
              <a:buNone/>
              <a:defRPr sz="2800">
                <a:solidFill>
                  <a:schemeClr val="dk2"/>
                </a:solidFill>
              </a:defRPr>
            </a:lvl6pPr>
            <a:lvl7pPr lvl="6" algn="ctr" rtl="0">
              <a:lnSpc>
                <a:spcPct val="100000"/>
              </a:lnSpc>
              <a:spcBef>
                <a:spcPts val="0"/>
              </a:spcBef>
              <a:spcAft>
                <a:spcPts val="0"/>
              </a:spcAft>
              <a:buClr>
                <a:schemeClr val="dk2"/>
              </a:buClr>
              <a:buSzPts val="2100"/>
              <a:buNone/>
              <a:defRPr sz="2800">
                <a:solidFill>
                  <a:schemeClr val="dk2"/>
                </a:solidFill>
              </a:defRPr>
            </a:lvl7pPr>
            <a:lvl8pPr lvl="7" algn="ctr" rtl="0">
              <a:lnSpc>
                <a:spcPct val="100000"/>
              </a:lnSpc>
              <a:spcBef>
                <a:spcPts val="0"/>
              </a:spcBef>
              <a:spcAft>
                <a:spcPts val="0"/>
              </a:spcAft>
              <a:buClr>
                <a:schemeClr val="dk2"/>
              </a:buClr>
              <a:buSzPts val="2100"/>
              <a:buNone/>
              <a:defRPr sz="2800">
                <a:solidFill>
                  <a:schemeClr val="dk2"/>
                </a:solidFill>
              </a:defRPr>
            </a:lvl8pPr>
            <a:lvl9pPr lvl="8" algn="ctr" rtl="0">
              <a:lnSpc>
                <a:spcPct val="100000"/>
              </a:lnSpc>
              <a:spcBef>
                <a:spcPts val="0"/>
              </a:spcBef>
              <a:spcAft>
                <a:spcPts val="0"/>
              </a:spcAft>
              <a:buClr>
                <a:schemeClr val="dk2"/>
              </a:buClr>
              <a:buSzPts val="2100"/>
              <a:buNone/>
              <a:defRPr sz="2800">
                <a:solidFill>
                  <a:schemeClr val="dk2"/>
                </a:solidFill>
              </a:defRPr>
            </a:lvl9pPr>
          </a:lstStyle>
          <a:p>
            <a:endParaRPr/>
          </a:p>
        </p:txBody>
      </p:sp>
    </p:spTree>
    <p:extLst>
      <p:ext uri="{BB962C8B-B14F-4D97-AF65-F5344CB8AC3E}">
        <p14:creationId xmlns:p14="http://schemas.microsoft.com/office/powerpoint/2010/main" val="407449098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Numbers and text">
  <p:cSld name="Numbers and text">
    <p:bg>
      <p:bgPr>
        <a:solidFill>
          <a:schemeClr val="accent4"/>
        </a:solidFill>
        <a:effectLst/>
      </p:bgPr>
    </p:bg>
    <p:spTree>
      <p:nvGrpSpPr>
        <p:cNvPr id="1" name="Shape 147"/>
        <p:cNvGrpSpPr/>
        <p:nvPr/>
      </p:nvGrpSpPr>
      <p:grpSpPr>
        <a:xfrm>
          <a:off x="0" y="0"/>
          <a:ext cx="0" cy="0"/>
          <a:chOff x="0" y="0"/>
          <a:chExt cx="0" cy="0"/>
        </a:xfrm>
      </p:grpSpPr>
      <p:sp>
        <p:nvSpPr>
          <p:cNvPr id="148" name="Google Shape;148;p26"/>
          <p:cNvSpPr/>
          <p:nvPr/>
        </p:nvSpPr>
        <p:spPr>
          <a:xfrm rot="-5057437">
            <a:off x="4275447" y="523241"/>
            <a:ext cx="7779363" cy="12900139"/>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9" name="Google Shape;149;p26"/>
          <p:cNvSpPr txBox="1">
            <a:spLocks noGrp="1"/>
          </p:cNvSpPr>
          <p:nvPr>
            <p:ph type="subTitle" idx="1"/>
          </p:nvPr>
        </p:nvSpPr>
        <p:spPr>
          <a:xfrm>
            <a:off x="1360117" y="3724167"/>
            <a:ext cx="2831200" cy="111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800">
                <a:solidFill>
                  <a:schemeClr val="dk2"/>
                </a:solidFill>
              </a:defRPr>
            </a:lvl2pPr>
            <a:lvl3pPr lvl="2" algn="ctr" rtl="0">
              <a:lnSpc>
                <a:spcPct val="100000"/>
              </a:lnSpc>
              <a:spcBef>
                <a:spcPts val="0"/>
              </a:spcBef>
              <a:spcAft>
                <a:spcPts val="0"/>
              </a:spcAft>
              <a:buClr>
                <a:schemeClr val="dk2"/>
              </a:buClr>
              <a:buSzPts val="2100"/>
              <a:buNone/>
              <a:defRPr sz="2800">
                <a:solidFill>
                  <a:schemeClr val="dk2"/>
                </a:solidFill>
              </a:defRPr>
            </a:lvl3pPr>
            <a:lvl4pPr lvl="3" algn="ctr" rtl="0">
              <a:lnSpc>
                <a:spcPct val="100000"/>
              </a:lnSpc>
              <a:spcBef>
                <a:spcPts val="0"/>
              </a:spcBef>
              <a:spcAft>
                <a:spcPts val="0"/>
              </a:spcAft>
              <a:buClr>
                <a:schemeClr val="dk2"/>
              </a:buClr>
              <a:buSzPts val="2100"/>
              <a:buNone/>
              <a:defRPr sz="2800">
                <a:solidFill>
                  <a:schemeClr val="dk2"/>
                </a:solidFill>
              </a:defRPr>
            </a:lvl4pPr>
            <a:lvl5pPr lvl="4" algn="ctr" rtl="0">
              <a:lnSpc>
                <a:spcPct val="100000"/>
              </a:lnSpc>
              <a:spcBef>
                <a:spcPts val="0"/>
              </a:spcBef>
              <a:spcAft>
                <a:spcPts val="0"/>
              </a:spcAft>
              <a:buClr>
                <a:schemeClr val="dk2"/>
              </a:buClr>
              <a:buSzPts val="2100"/>
              <a:buNone/>
              <a:defRPr sz="2800">
                <a:solidFill>
                  <a:schemeClr val="dk2"/>
                </a:solidFill>
              </a:defRPr>
            </a:lvl5pPr>
            <a:lvl6pPr lvl="5" algn="ctr" rtl="0">
              <a:lnSpc>
                <a:spcPct val="100000"/>
              </a:lnSpc>
              <a:spcBef>
                <a:spcPts val="0"/>
              </a:spcBef>
              <a:spcAft>
                <a:spcPts val="0"/>
              </a:spcAft>
              <a:buClr>
                <a:schemeClr val="dk2"/>
              </a:buClr>
              <a:buSzPts val="2100"/>
              <a:buNone/>
              <a:defRPr sz="2800">
                <a:solidFill>
                  <a:schemeClr val="dk2"/>
                </a:solidFill>
              </a:defRPr>
            </a:lvl6pPr>
            <a:lvl7pPr lvl="6" algn="ctr" rtl="0">
              <a:lnSpc>
                <a:spcPct val="100000"/>
              </a:lnSpc>
              <a:spcBef>
                <a:spcPts val="0"/>
              </a:spcBef>
              <a:spcAft>
                <a:spcPts val="0"/>
              </a:spcAft>
              <a:buClr>
                <a:schemeClr val="dk2"/>
              </a:buClr>
              <a:buSzPts val="2100"/>
              <a:buNone/>
              <a:defRPr sz="2800">
                <a:solidFill>
                  <a:schemeClr val="dk2"/>
                </a:solidFill>
              </a:defRPr>
            </a:lvl7pPr>
            <a:lvl8pPr lvl="7" algn="ctr" rtl="0">
              <a:lnSpc>
                <a:spcPct val="100000"/>
              </a:lnSpc>
              <a:spcBef>
                <a:spcPts val="0"/>
              </a:spcBef>
              <a:spcAft>
                <a:spcPts val="0"/>
              </a:spcAft>
              <a:buClr>
                <a:schemeClr val="dk2"/>
              </a:buClr>
              <a:buSzPts val="2100"/>
              <a:buNone/>
              <a:defRPr sz="2800">
                <a:solidFill>
                  <a:schemeClr val="dk2"/>
                </a:solidFill>
              </a:defRPr>
            </a:lvl8pPr>
            <a:lvl9pPr lvl="8" algn="ctr" rtl="0">
              <a:lnSpc>
                <a:spcPct val="100000"/>
              </a:lnSpc>
              <a:spcBef>
                <a:spcPts val="0"/>
              </a:spcBef>
              <a:spcAft>
                <a:spcPts val="0"/>
              </a:spcAft>
              <a:buClr>
                <a:schemeClr val="dk2"/>
              </a:buClr>
              <a:buSzPts val="2100"/>
              <a:buNone/>
              <a:defRPr sz="2800">
                <a:solidFill>
                  <a:schemeClr val="dk2"/>
                </a:solidFill>
              </a:defRPr>
            </a:lvl9pPr>
          </a:lstStyle>
          <a:p>
            <a:endParaRPr/>
          </a:p>
        </p:txBody>
      </p:sp>
      <p:sp>
        <p:nvSpPr>
          <p:cNvPr id="150" name="Google Shape;150;p26"/>
          <p:cNvSpPr txBox="1">
            <a:spLocks noGrp="1"/>
          </p:cNvSpPr>
          <p:nvPr>
            <p:ph type="title" hasCustomPrompt="1"/>
          </p:nvPr>
        </p:nvSpPr>
        <p:spPr>
          <a:xfrm>
            <a:off x="1360117" y="2607367"/>
            <a:ext cx="2831200" cy="1116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6"/>
              </a:buClr>
              <a:buSzPts val="5000"/>
              <a:buNone/>
              <a:defRPr sz="6667">
                <a:solidFill>
                  <a:schemeClr val="accent6"/>
                </a:solidFill>
              </a:defRPr>
            </a:lvl1pPr>
            <a:lvl2pPr lvl="1" algn="ctr" rtl="0">
              <a:spcBef>
                <a:spcPts val="0"/>
              </a:spcBef>
              <a:spcAft>
                <a:spcPts val="0"/>
              </a:spcAft>
              <a:buClr>
                <a:schemeClr val="accent6"/>
              </a:buClr>
              <a:buSzPts val="5000"/>
              <a:buNone/>
              <a:defRPr sz="6667">
                <a:solidFill>
                  <a:schemeClr val="accent6"/>
                </a:solidFill>
              </a:defRPr>
            </a:lvl2pPr>
            <a:lvl3pPr lvl="2" algn="ctr" rtl="0">
              <a:spcBef>
                <a:spcPts val="0"/>
              </a:spcBef>
              <a:spcAft>
                <a:spcPts val="0"/>
              </a:spcAft>
              <a:buClr>
                <a:schemeClr val="accent6"/>
              </a:buClr>
              <a:buSzPts val="5000"/>
              <a:buNone/>
              <a:defRPr sz="6667">
                <a:solidFill>
                  <a:schemeClr val="accent6"/>
                </a:solidFill>
              </a:defRPr>
            </a:lvl3pPr>
            <a:lvl4pPr lvl="3" algn="ctr" rtl="0">
              <a:spcBef>
                <a:spcPts val="0"/>
              </a:spcBef>
              <a:spcAft>
                <a:spcPts val="0"/>
              </a:spcAft>
              <a:buClr>
                <a:schemeClr val="accent6"/>
              </a:buClr>
              <a:buSzPts val="5000"/>
              <a:buNone/>
              <a:defRPr sz="6667">
                <a:solidFill>
                  <a:schemeClr val="accent6"/>
                </a:solidFill>
              </a:defRPr>
            </a:lvl4pPr>
            <a:lvl5pPr lvl="4" algn="ctr" rtl="0">
              <a:spcBef>
                <a:spcPts val="0"/>
              </a:spcBef>
              <a:spcAft>
                <a:spcPts val="0"/>
              </a:spcAft>
              <a:buClr>
                <a:schemeClr val="accent6"/>
              </a:buClr>
              <a:buSzPts val="5000"/>
              <a:buNone/>
              <a:defRPr sz="6667">
                <a:solidFill>
                  <a:schemeClr val="accent6"/>
                </a:solidFill>
              </a:defRPr>
            </a:lvl5pPr>
            <a:lvl6pPr lvl="5" algn="ctr" rtl="0">
              <a:spcBef>
                <a:spcPts val="0"/>
              </a:spcBef>
              <a:spcAft>
                <a:spcPts val="0"/>
              </a:spcAft>
              <a:buClr>
                <a:schemeClr val="accent6"/>
              </a:buClr>
              <a:buSzPts val="5000"/>
              <a:buNone/>
              <a:defRPr sz="6667">
                <a:solidFill>
                  <a:schemeClr val="accent6"/>
                </a:solidFill>
              </a:defRPr>
            </a:lvl6pPr>
            <a:lvl7pPr lvl="6" algn="ctr" rtl="0">
              <a:spcBef>
                <a:spcPts val="0"/>
              </a:spcBef>
              <a:spcAft>
                <a:spcPts val="0"/>
              </a:spcAft>
              <a:buClr>
                <a:schemeClr val="accent6"/>
              </a:buClr>
              <a:buSzPts val="5000"/>
              <a:buNone/>
              <a:defRPr sz="6667">
                <a:solidFill>
                  <a:schemeClr val="accent6"/>
                </a:solidFill>
              </a:defRPr>
            </a:lvl7pPr>
            <a:lvl8pPr lvl="7" algn="ctr" rtl="0">
              <a:spcBef>
                <a:spcPts val="0"/>
              </a:spcBef>
              <a:spcAft>
                <a:spcPts val="0"/>
              </a:spcAft>
              <a:buClr>
                <a:schemeClr val="accent6"/>
              </a:buClr>
              <a:buSzPts val="5000"/>
              <a:buNone/>
              <a:defRPr sz="6667">
                <a:solidFill>
                  <a:schemeClr val="accent6"/>
                </a:solidFill>
              </a:defRPr>
            </a:lvl8pPr>
            <a:lvl9pPr lvl="8" algn="ctr" rtl="0">
              <a:spcBef>
                <a:spcPts val="0"/>
              </a:spcBef>
              <a:spcAft>
                <a:spcPts val="0"/>
              </a:spcAft>
              <a:buClr>
                <a:schemeClr val="accent6"/>
              </a:buClr>
              <a:buSzPts val="5000"/>
              <a:buNone/>
              <a:defRPr sz="6667">
                <a:solidFill>
                  <a:schemeClr val="accent6"/>
                </a:solidFill>
              </a:defRPr>
            </a:lvl9pPr>
          </a:lstStyle>
          <a:p>
            <a:r>
              <a:t>xx%</a:t>
            </a:r>
          </a:p>
        </p:txBody>
      </p:sp>
      <p:sp>
        <p:nvSpPr>
          <p:cNvPr id="151" name="Google Shape;151;p26"/>
          <p:cNvSpPr txBox="1">
            <a:spLocks noGrp="1"/>
          </p:cNvSpPr>
          <p:nvPr>
            <p:ph type="subTitle" idx="2"/>
          </p:nvPr>
        </p:nvSpPr>
        <p:spPr>
          <a:xfrm>
            <a:off x="4680404" y="3724167"/>
            <a:ext cx="2831200" cy="111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800">
                <a:solidFill>
                  <a:schemeClr val="dk2"/>
                </a:solidFill>
              </a:defRPr>
            </a:lvl2pPr>
            <a:lvl3pPr lvl="2" algn="ctr" rtl="0">
              <a:lnSpc>
                <a:spcPct val="100000"/>
              </a:lnSpc>
              <a:spcBef>
                <a:spcPts val="0"/>
              </a:spcBef>
              <a:spcAft>
                <a:spcPts val="0"/>
              </a:spcAft>
              <a:buClr>
                <a:schemeClr val="dk2"/>
              </a:buClr>
              <a:buSzPts val="2100"/>
              <a:buNone/>
              <a:defRPr sz="2800">
                <a:solidFill>
                  <a:schemeClr val="dk2"/>
                </a:solidFill>
              </a:defRPr>
            </a:lvl3pPr>
            <a:lvl4pPr lvl="3" algn="ctr" rtl="0">
              <a:lnSpc>
                <a:spcPct val="100000"/>
              </a:lnSpc>
              <a:spcBef>
                <a:spcPts val="0"/>
              </a:spcBef>
              <a:spcAft>
                <a:spcPts val="0"/>
              </a:spcAft>
              <a:buClr>
                <a:schemeClr val="dk2"/>
              </a:buClr>
              <a:buSzPts val="2100"/>
              <a:buNone/>
              <a:defRPr sz="2800">
                <a:solidFill>
                  <a:schemeClr val="dk2"/>
                </a:solidFill>
              </a:defRPr>
            </a:lvl4pPr>
            <a:lvl5pPr lvl="4" algn="ctr" rtl="0">
              <a:lnSpc>
                <a:spcPct val="100000"/>
              </a:lnSpc>
              <a:spcBef>
                <a:spcPts val="0"/>
              </a:spcBef>
              <a:spcAft>
                <a:spcPts val="0"/>
              </a:spcAft>
              <a:buClr>
                <a:schemeClr val="dk2"/>
              </a:buClr>
              <a:buSzPts val="2100"/>
              <a:buNone/>
              <a:defRPr sz="2800">
                <a:solidFill>
                  <a:schemeClr val="dk2"/>
                </a:solidFill>
              </a:defRPr>
            </a:lvl5pPr>
            <a:lvl6pPr lvl="5" algn="ctr" rtl="0">
              <a:lnSpc>
                <a:spcPct val="100000"/>
              </a:lnSpc>
              <a:spcBef>
                <a:spcPts val="0"/>
              </a:spcBef>
              <a:spcAft>
                <a:spcPts val="0"/>
              </a:spcAft>
              <a:buClr>
                <a:schemeClr val="dk2"/>
              </a:buClr>
              <a:buSzPts val="2100"/>
              <a:buNone/>
              <a:defRPr sz="2800">
                <a:solidFill>
                  <a:schemeClr val="dk2"/>
                </a:solidFill>
              </a:defRPr>
            </a:lvl6pPr>
            <a:lvl7pPr lvl="6" algn="ctr" rtl="0">
              <a:lnSpc>
                <a:spcPct val="100000"/>
              </a:lnSpc>
              <a:spcBef>
                <a:spcPts val="0"/>
              </a:spcBef>
              <a:spcAft>
                <a:spcPts val="0"/>
              </a:spcAft>
              <a:buClr>
                <a:schemeClr val="dk2"/>
              </a:buClr>
              <a:buSzPts val="2100"/>
              <a:buNone/>
              <a:defRPr sz="2800">
                <a:solidFill>
                  <a:schemeClr val="dk2"/>
                </a:solidFill>
              </a:defRPr>
            </a:lvl7pPr>
            <a:lvl8pPr lvl="7" algn="ctr" rtl="0">
              <a:lnSpc>
                <a:spcPct val="100000"/>
              </a:lnSpc>
              <a:spcBef>
                <a:spcPts val="0"/>
              </a:spcBef>
              <a:spcAft>
                <a:spcPts val="0"/>
              </a:spcAft>
              <a:buClr>
                <a:schemeClr val="dk2"/>
              </a:buClr>
              <a:buSzPts val="2100"/>
              <a:buNone/>
              <a:defRPr sz="2800">
                <a:solidFill>
                  <a:schemeClr val="dk2"/>
                </a:solidFill>
              </a:defRPr>
            </a:lvl8pPr>
            <a:lvl9pPr lvl="8" algn="ctr" rtl="0">
              <a:lnSpc>
                <a:spcPct val="100000"/>
              </a:lnSpc>
              <a:spcBef>
                <a:spcPts val="0"/>
              </a:spcBef>
              <a:spcAft>
                <a:spcPts val="0"/>
              </a:spcAft>
              <a:buClr>
                <a:schemeClr val="dk2"/>
              </a:buClr>
              <a:buSzPts val="2100"/>
              <a:buNone/>
              <a:defRPr sz="2800">
                <a:solidFill>
                  <a:schemeClr val="dk2"/>
                </a:solidFill>
              </a:defRPr>
            </a:lvl9pPr>
          </a:lstStyle>
          <a:p>
            <a:endParaRPr/>
          </a:p>
        </p:txBody>
      </p:sp>
      <p:sp>
        <p:nvSpPr>
          <p:cNvPr id="152" name="Google Shape;152;p26"/>
          <p:cNvSpPr txBox="1">
            <a:spLocks noGrp="1"/>
          </p:cNvSpPr>
          <p:nvPr>
            <p:ph type="title" idx="3" hasCustomPrompt="1"/>
          </p:nvPr>
        </p:nvSpPr>
        <p:spPr>
          <a:xfrm>
            <a:off x="4680404" y="2607367"/>
            <a:ext cx="2831200" cy="1116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6"/>
              </a:buClr>
              <a:buSzPts val="5000"/>
              <a:buNone/>
              <a:defRPr sz="6667">
                <a:solidFill>
                  <a:schemeClr val="accent6"/>
                </a:solidFill>
              </a:defRPr>
            </a:lvl1pPr>
            <a:lvl2pPr lvl="1" algn="ctr" rtl="0">
              <a:spcBef>
                <a:spcPts val="0"/>
              </a:spcBef>
              <a:spcAft>
                <a:spcPts val="0"/>
              </a:spcAft>
              <a:buClr>
                <a:schemeClr val="accent6"/>
              </a:buClr>
              <a:buSzPts val="5000"/>
              <a:buNone/>
              <a:defRPr sz="6667">
                <a:solidFill>
                  <a:schemeClr val="accent6"/>
                </a:solidFill>
              </a:defRPr>
            </a:lvl2pPr>
            <a:lvl3pPr lvl="2" algn="ctr" rtl="0">
              <a:spcBef>
                <a:spcPts val="0"/>
              </a:spcBef>
              <a:spcAft>
                <a:spcPts val="0"/>
              </a:spcAft>
              <a:buClr>
                <a:schemeClr val="accent6"/>
              </a:buClr>
              <a:buSzPts val="5000"/>
              <a:buNone/>
              <a:defRPr sz="6667">
                <a:solidFill>
                  <a:schemeClr val="accent6"/>
                </a:solidFill>
              </a:defRPr>
            </a:lvl3pPr>
            <a:lvl4pPr lvl="3" algn="ctr" rtl="0">
              <a:spcBef>
                <a:spcPts val="0"/>
              </a:spcBef>
              <a:spcAft>
                <a:spcPts val="0"/>
              </a:spcAft>
              <a:buClr>
                <a:schemeClr val="accent6"/>
              </a:buClr>
              <a:buSzPts val="5000"/>
              <a:buNone/>
              <a:defRPr sz="6667">
                <a:solidFill>
                  <a:schemeClr val="accent6"/>
                </a:solidFill>
              </a:defRPr>
            </a:lvl4pPr>
            <a:lvl5pPr lvl="4" algn="ctr" rtl="0">
              <a:spcBef>
                <a:spcPts val="0"/>
              </a:spcBef>
              <a:spcAft>
                <a:spcPts val="0"/>
              </a:spcAft>
              <a:buClr>
                <a:schemeClr val="accent6"/>
              </a:buClr>
              <a:buSzPts val="5000"/>
              <a:buNone/>
              <a:defRPr sz="6667">
                <a:solidFill>
                  <a:schemeClr val="accent6"/>
                </a:solidFill>
              </a:defRPr>
            </a:lvl5pPr>
            <a:lvl6pPr lvl="5" algn="ctr" rtl="0">
              <a:spcBef>
                <a:spcPts val="0"/>
              </a:spcBef>
              <a:spcAft>
                <a:spcPts val="0"/>
              </a:spcAft>
              <a:buClr>
                <a:schemeClr val="accent6"/>
              </a:buClr>
              <a:buSzPts val="5000"/>
              <a:buNone/>
              <a:defRPr sz="6667">
                <a:solidFill>
                  <a:schemeClr val="accent6"/>
                </a:solidFill>
              </a:defRPr>
            </a:lvl6pPr>
            <a:lvl7pPr lvl="6" algn="ctr" rtl="0">
              <a:spcBef>
                <a:spcPts val="0"/>
              </a:spcBef>
              <a:spcAft>
                <a:spcPts val="0"/>
              </a:spcAft>
              <a:buClr>
                <a:schemeClr val="accent6"/>
              </a:buClr>
              <a:buSzPts val="5000"/>
              <a:buNone/>
              <a:defRPr sz="6667">
                <a:solidFill>
                  <a:schemeClr val="accent6"/>
                </a:solidFill>
              </a:defRPr>
            </a:lvl7pPr>
            <a:lvl8pPr lvl="7" algn="ctr" rtl="0">
              <a:spcBef>
                <a:spcPts val="0"/>
              </a:spcBef>
              <a:spcAft>
                <a:spcPts val="0"/>
              </a:spcAft>
              <a:buClr>
                <a:schemeClr val="accent6"/>
              </a:buClr>
              <a:buSzPts val="5000"/>
              <a:buNone/>
              <a:defRPr sz="6667">
                <a:solidFill>
                  <a:schemeClr val="accent6"/>
                </a:solidFill>
              </a:defRPr>
            </a:lvl8pPr>
            <a:lvl9pPr lvl="8" algn="ctr" rtl="0">
              <a:spcBef>
                <a:spcPts val="0"/>
              </a:spcBef>
              <a:spcAft>
                <a:spcPts val="0"/>
              </a:spcAft>
              <a:buClr>
                <a:schemeClr val="accent6"/>
              </a:buClr>
              <a:buSzPts val="5000"/>
              <a:buNone/>
              <a:defRPr sz="6667">
                <a:solidFill>
                  <a:schemeClr val="accent6"/>
                </a:solidFill>
              </a:defRPr>
            </a:lvl9pPr>
          </a:lstStyle>
          <a:p>
            <a:r>
              <a:t>xx%</a:t>
            </a:r>
          </a:p>
        </p:txBody>
      </p:sp>
      <p:sp>
        <p:nvSpPr>
          <p:cNvPr id="153" name="Google Shape;153;p26"/>
          <p:cNvSpPr txBox="1">
            <a:spLocks noGrp="1"/>
          </p:cNvSpPr>
          <p:nvPr>
            <p:ph type="subTitle" idx="4"/>
          </p:nvPr>
        </p:nvSpPr>
        <p:spPr>
          <a:xfrm>
            <a:off x="8000692" y="3724167"/>
            <a:ext cx="2831200" cy="111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800">
                <a:solidFill>
                  <a:schemeClr val="dk2"/>
                </a:solidFill>
              </a:defRPr>
            </a:lvl2pPr>
            <a:lvl3pPr lvl="2" algn="ctr" rtl="0">
              <a:lnSpc>
                <a:spcPct val="100000"/>
              </a:lnSpc>
              <a:spcBef>
                <a:spcPts val="0"/>
              </a:spcBef>
              <a:spcAft>
                <a:spcPts val="0"/>
              </a:spcAft>
              <a:buClr>
                <a:schemeClr val="dk2"/>
              </a:buClr>
              <a:buSzPts val="2100"/>
              <a:buNone/>
              <a:defRPr sz="2800">
                <a:solidFill>
                  <a:schemeClr val="dk2"/>
                </a:solidFill>
              </a:defRPr>
            </a:lvl3pPr>
            <a:lvl4pPr lvl="3" algn="ctr" rtl="0">
              <a:lnSpc>
                <a:spcPct val="100000"/>
              </a:lnSpc>
              <a:spcBef>
                <a:spcPts val="0"/>
              </a:spcBef>
              <a:spcAft>
                <a:spcPts val="0"/>
              </a:spcAft>
              <a:buClr>
                <a:schemeClr val="dk2"/>
              </a:buClr>
              <a:buSzPts val="2100"/>
              <a:buNone/>
              <a:defRPr sz="2800">
                <a:solidFill>
                  <a:schemeClr val="dk2"/>
                </a:solidFill>
              </a:defRPr>
            </a:lvl4pPr>
            <a:lvl5pPr lvl="4" algn="ctr" rtl="0">
              <a:lnSpc>
                <a:spcPct val="100000"/>
              </a:lnSpc>
              <a:spcBef>
                <a:spcPts val="0"/>
              </a:spcBef>
              <a:spcAft>
                <a:spcPts val="0"/>
              </a:spcAft>
              <a:buClr>
                <a:schemeClr val="dk2"/>
              </a:buClr>
              <a:buSzPts val="2100"/>
              <a:buNone/>
              <a:defRPr sz="2800">
                <a:solidFill>
                  <a:schemeClr val="dk2"/>
                </a:solidFill>
              </a:defRPr>
            </a:lvl5pPr>
            <a:lvl6pPr lvl="5" algn="ctr" rtl="0">
              <a:lnSpc>
                <a:spcPct val="100000"/>
              </a:lnSpc>
              <a:spcBef>
                <a:spcPts val="0"/>
              </a:spcBef>
              <a:spcAft>
                <a:spcPts val="0"/>
              </a:spcAft>
              <a:buClr>
                <a:schemeClr val="dk2"/>
              </a:buClr>
              <a:buSzPts val="2100"/>
              <a:buNone/>
              <a:defRPr sz="2800">
                <a:solidFill>
                  <a:schemeClr val="dk2"/>
                </a:solidFill>
              </a:defRPr>
            </a:lvl6pPr>
            <a:lvl7pPr lvl="6" algn="ctr" rtl="0">
              <a:lnSpc>
                <a:spcPct val="100000"/>
              </a:lnSpc>
              <a:spcBef>
                <a:spcPts val="0"/>
              </a:spcBef>
              <a:spcAft>
                <a:spcPts val="0"/>
              </a:spcAft>
              <a:buClr>
                <a:schemeClr val="dk2"/>
              </a:buClr>
              <a:buSzPts val="2100"/>
              <a:buNone/>
              <a:defRPr sz="2800">
                <a:solidFill>
                  <a:schemeClr val="dk2"/>
                </a:solidFill>
              </a:defRPr>
            </a:lvl7pPr>
            <a:lvl8pPr lvl="7" algn="ctr" rtl="0">
              <a:lnSpc>
                <a:spcPct val="100000"/>
              </a:lnSpc>
              <a:spcBef>
                <a:spcPts val="0"/>
              </a:spcBef>
              <a:spcAft>
                <a:spcPts val="0"/>
              </a:spcAft>
              <a:buClr>
                <a:schemeClr val="dk2"/>
              </a:buClr>
              <a:buSzPts val="2100"/>
              <a:buNone/>
              <a:defRPr sz="2800">
                <a:solidFill>
                  <a:schemeClr val="dk2"/>
                </a:solidFill>
              </a:defRPr>
            </a:lvl8pPr>
            <a:lvl9pPr lvl="8" algn="ctr" rtl="0">
              <a:lnSpc>
                <a:spcPct val="100000"/>
              </a:lnSpc>
              <a:spcBef>
                <a:spcPts val="0"/>
              </a:spcBef>
              <a:spcAft>
                <a:spcPts val="0"/>
              </a:spcAft>
              <a:buClr>
                <a:schemeClr val="dk2"/>
              </a:buClr>
              <a:buSzPts val="2100"/>
              <a:buNone/>
              <a:defRPr sz="2800">
                <a:solidFill>
                  <a:schemeClr val="dk2"/>
                </a:solidFill>
              </a:defRPr>
            </a:lvl9pPr>
          </a:lstStyle>
          <a:p>
            <a:endParaRPr/>
          </a:p>
        </p:txBody>
      </p:sp>
      <p:sp>
        <p:nvSpPr>
          <p:cNvPr id="154" name="Google Shape;154;p26"/>
          <p:cNvSpPr txBox="1">
            <a:spLocks noGrp="1"/>
          </p:cNvSpPr>
          <p:nvPr>
            <p:ph type="title" idx="5" hasCustomPrompt="1"/>
          </p:nvPr>
        </p:nvSpPr>
        <p:spPr>
          <a:xfrm>
            <a:off x="8000692" y="2607367"/>
            <a:ext cx="2831200" cy="1116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6"/>
              </a:buClr>
              <a:buSzPts val="5000"/>
              <a:buNone/>
              <a:defRPr sz="6667">
                <a:solidFill>
                  <a:schemeClr val="accent6"/>
                </a:solidFill>
              </a:defRPr>
            </a:lvl1pPr>
            <a:lvl2pPr lvl="1" algn="ctr" rtl="0">
              <a:spcBef>
                <a:spcPts val="0"/>
              </a:spcBef>
              <a:spcAft>
                <a:spcPts val="0"/>
              </a:spcAft>
              <a:buClr>
                <a:schemeClr val="accent6"/>
              </a:buClr>
              <a:buSzPts val="5000"/>
              <a:buNone/>
              <a:defRPr sz="6667">
                <a:solidFill>
                  <a:schemeClr val="accent6"/>
                </a:solidFill>
              </a:defRPr>
            </a:lvl2pPr>
            <a:lvl3pPr lvl="2" algn="ctr" rtl="0">
              <a:spcBef>
                <a:spcPts val="0"/>
              </a:spcBef>
              <a:spcAft>
                <a:spcPts val="0"/>
              </a:spcAft>
              <a:buClr>
                <a:schemeClr val="accent6"/>
              </a:buClr>
              <a:buSzPts val="5000"/>
              <a:buNone/>
              <a:defRPr sz="6667">
                <a:solidFill>
                  <a:schemeClr val="accent6"/>
                </a:solidFill>
              </a:defRPr>
            </a:lvl3pPr>
            <a:lvl4pPr lvl="3" algn="ctr" rtl="0">
              <a:spcBef>
                <a:spcPts val="0"/>
              </a:spcBef>
              <a:spcAft>
                <a:spcPts val="0"/>
              </a:spcAft>
              <a:buClr>
                <a:schemeClr val="accent6"/>
              </a:buClr>
              <a:buSzPts val="5000"/>
              <a:buNone/>
              <a:defRPr sz="6667">
                <a:solidFill>
                  <a:schemeClr val="accent6"/>
                </a:solidFill>
              </a:defRPr>
            </a:lvl4pPr>
            <a:lvl5pPr lvl="4" algn="ctr" rtl="0">
              <a:spcBef>
                <a:spcPts val="0"/>
              </a:spcBef>
              <a:spcAft>
                <a:spcPts val="0"/>
              </a:spcAft>
              <a:buClr>
                <a:schemeClr val="accent6"/>
              </a:buClr>
              <a:buSzPts val="5000"/>
              <a:buNone/>
              <a:defRPr sz="6667">
                <a:solidFill>
                  <a:schemeClr val="accent6"/>
                </a:solidFill>
              </a:defRPr>
            </a:lvl5pPr>
            <a:lvl6pPr lvl="5" algn="ctr" rtl="0">
              <a:spcBef>
                <a:spcPts val="0"/>
              </a:spcBef>
              <a:spcAft>
                <a:spcPts val="0"/>
              </a:spcAft>
              <a:buClr>
                <a:schemeClr val="accent6"/>
              </a:buClr>
              <a:buSzPts val="5000"/>
              <a:buNone/>
              <a:defRPr sz="6667">
                <a:solidFill>
                  <a:schemeClr val="accent6"/>
                </a:solidFill>
              </a:defRPr>
            </a:lvl6pPr>
            <a:lvl7pPr lvl="6" algn="ctr" rtl="0">
              <a:spcBef>
                <a:spcPts val="0"/>
              </a:spcBef>
              <a:spcAft>
                <a:spcPts val="0"/>
              </a:spcAft>
              <a:buClr>
                <a:schemeClr val="accent6"/>
              </a:buClr>
              <a:buSzPts val="5000"/>
              <a:buNone/>
              <a:defRPr sz="6667">
                <a:solidFill>
                  <a:schemeClr val="accent6"/>
                </a:solidFill>
              </a:defRPr>
            </a:lvl7pPr>
            <a:lvl8pPr lvl="7" algn="ctr" rtl="0">
              <a:spcBef>
                <a:spcPts val="0"/>
              </a:spcBef>
              <a:spcAft>
                <a:spcPts val="0"/>
              </a:spcAft>
              <a:buClr>
                <a:schemeClr val="accent6"/>
              </a:buClr>
              <a:buSzPts val="5000"/>
              <a:buNone/>
              <a:defRPr sz="6667">
                <a:solidFill>
                  <a:schemeClr val="accent6"/>
                </a:solidFill>
              </a:defRPr>
            </a:lvl8pPr>
            <a:lvl9pPr lvl="8" algn="ctr" rtl="0">
              <a:spcBef>
                <a:spcPts val="0"/>
              </a:spcBef>
              <a:spcAft>
                <a:spcPts val="0"/>
              </a:spcAft>
              <a:buClr>
                <a:schemeClr val="accent6"/>
              </a:buClr>
              <a:buSzPts val="5000"/>
              <a:buNone/>
              <a:defRPr sz="6667">
                <a:solidFill>
                  <a:schemeClr val="accent6"/>
                </a:solidFill>
              </a:defRPr>
            </a:lvl9pPr>
          </a:lstStyle>
          <a:p>
            <a:r>
              <a:t>xx%</a:t>
            </a:r>
          </a:p>
        </p:txBody>
      </p:sp>
      <p:sp>
        <p:nvSpPr>
          <p:cNvPr id="155" name="Google Shape;155;p26"/>
          <p:cNvSpPr/>
          <p:nvPr/>
        </p:nvSpPr>
        <p:spPr>
          <a:xfrm rot="-5057437">
            <a:off x="1497347" y="-6233226"/>
            <a:ext cx="7779363" cy="12900139"/>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83178777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 Design 5">
  <p:cSld name="Title + Design 5">
    <p:bg>
      <p:bgPr>
        <a:solidFill>
          <a:schemeClr val="accent4"/>
        </a:solidFill>
        <a:effectLst/>
      </p:bgPr>
    </p:bg>
    <p:spTree>
      <p:nvGrpSpPr>
        <p:cNvPr id="1" name="Shape 156"/>
        <p:cNvGrpSpPr/>
        <p:nvPr/>
      </p:nvGrpSpPr>
      <p:grpSpPr>
        <a:xfrm>
          <a:off x="0" y="0"/>
          <a:ext cx="0" cy="0"/>
          <a:chOff x="0" y="0"/>
          <a:chExt cx="0" cy="0"/>
        </a:xfrm>
      </p:grpSpPr>
      <p:sp>
        <p:nvSpPr>
          <p:cNvPr id="157" name="Google Shape;157;p27"/>
          <p:cNvSpPr/>
          <p:nvPr/>
        </p:nvSpPr>
        <p:spPr>
          <a:xfrm rot="5209686" flipH="1">
            <a:off x="-2008165" y="2051721"/>
            <a:ext cx="5369436" cy="5442215"/>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8" name="Google Shape;158;p27"/>
          <p:cNvSpPr/>
          <p:nvPr/>
        </p:nvSpPr>
        <p:spPr>
          <a:xfrm rot="1223448">
            <a:off x="9027572" y="-123050"/>
            <a:ext cx="6619731" cy="7248457"/>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9" name="Google Shape;159;p27"/>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Tree>
    <p:extLst>
      <p:ext uri="{BB962C8B-B14F-4D97-AF65-F5344CB8AC3E}">
        <p14:creationId xmlns:p14="http://schemas.microsoft.com/office/powerpoint/2010/main" val="145103647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 Text">
  <p:cSld name="Title + Text">
    <p:bg>
      <p:bgPr>
        <a:solidFill>
          <a:schemeClr val="accent2"/>
        </a:solidFill>
        <a:effectLst/>
      </p:bgPr>
    </p:bg>
    <p:spTree>
      <p:nvGrpSpPr>
        <p:cNvPr id="1" name="Shape 175"/>
        <p:cNvGrpSpPr/>
        <p:nvPr/>
      </p:nvGrpSpPr>
      <p:grpSpPr>
        <a:xfrm>
          <a:off x="0" y="0"/>
          <a:ext cx="0" cy="0"/>
          <a:chOff x="0" y="0"/>
          <a:chExt cx="0" cy="0"/>
        </a:xfrm>
      </p:grpSpPr>
      <p:sp>
        <p:nvSpPr>
          <p:cNvPr id="176" name="Google Shape;176;p29"/>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
        <p:nvSpPr>
          <p:cNvPr id="177" name="Google Shape;177;p29"/>
          <p:cNvSpPr txBox="1">
            <a:spLocks noGrp="1"/>
          </p:cNvSpPr>
          <p:nvPr>
            <p:ph type="title" idx="2"/>
          </p:nvPr>
        </p:nvSpPr>
        <p:spPr>
          <a:xfrm>
            <a:off x="6701633" y="3103400"/>
            <a:ext cx="4183600" cy="7636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2"/>
              </a:buClr>
              <a:buSzPts val="2400"/>
              <a:buNone/>
              <a:defRPr sz="3200">
                <a:solidFill>
                  <a:schemeClr val="dk2"/>
                </a:solidFill>
              </a:defRPr>
            </a:lvl1pPr>
            <a:lvl2pPr lvl="1" rtl="0">
              <a:spcBef>
                <a:spcPts val="0"/>
              </a:spcBef>
              <a:spcAft>
                <a:spcPts val="0"/>
              </a:spcAft>
              <a:buClr>
                <a:schemeClr val="dk2"/>
              </a:buClr>
              <a:buSzPts val="2400"/>
              <a:buNone/>
              <a:defRPr sz="3200">
                <a:solidFill>
                  <a:schemeClr val="dk2"/>
                </a:solidFill>
              </a:defRPr>
            </a:lvl2pPr>
            <a:lvl3pPr lvl="2" rtl="0">
              <a:spcBef>
                <a:spcPts val="0"/>
              </a:spcBef>
              <a:spcAft>
                <a:spcPts val="0"/>
              </a:spcAft>
              <a:buClr>
                <a:schemeClr val="dk2"/>
              </a:buClr>
              <a:buSzPts val="2400"/>
              <a:buNone/>
              <a:defRPr sz="3200">
                <a:solidFill>
                  <a:schemeClr val="dk2"/>
                </a:solidFill>
              </a:defRPr>
            </a:lvl3pPr>
            <a:lvl4pPr lvl="3" rtl="0">
              <a:spcBef>
                <a:spcPts val="0"/>
              </a:spcBef>
              <a:spcAft>
                <a:spcPts val="0"/>
              </a:spcAft>
              <a:buClr>
                <a:schemeClr val="dk2"/>
              </a:buClr>
              <a:buSzPts val="2400"/>
              <a:buNone/>
              <a:defRPr sz="3200">
                <a:solidFill>
                  <a:schemeClr val="dk2"/>
                </a:solidFill>
              </a:defRPr>
            </a:lvl4pPr>
            <a:lvl5pPr lvl="4" rtl="0">
              <a:spcBef>
                <a:spcPts val="0"/>
              </a:spcBef>
              <a:spcAft>
                <a:spcPts val="0"/>
              </a:spcAft>
              <a:buClr>
                <a:schemeClr val="dk2"/>
              </a:buClr>
              <a:buSzPts val="2400"/>
              <a:buNone/>
              <a:defRPr sz="3200">
                <a:solidFill>
                  <a:schemeClr val="dk2"/>
                </a:solidFill>
              </a:defRPr>
            </a:lvl5pPr>
            <a:lvl6pPr lvl="5" rtl="0">
              <a:spcBef>
                <a:spcPts val="0"/>
              </a:spcBef>
              <a:spcAft>
                <a:spcPts val="0"/>
              </a:spcAft>
              <a:buClr>
                <a:schemeClr val="dk2"/>
              </a:buClr>
              <a:buSzPts val="2400"/>
              <a:buNone/>
              <a:defRPr sz="3200">
                <a:solidFill>
                  <a:schemeClr val="dk2"/>
                </a:solidFill>
              </a:defRPr>
            </a:lvl6pPr>
            <a:lvl7pPr lvl="6" rtl="0">
              <a:spcBef>
                <a:spcPts val="0"/>
              </a:spcBef>
              <a:spcAft>
                <a:spcPts val="0"/>
              </a:spcAft>
              <a:buClr>
                <a:schemeClr val="dk2"/>
              </a:buClr>
              <a:buSzPts val="2400"/>
              <a:buNone/>
              <a:defRPr sz="3200">
                <a:solidFill>
                  <a:schemeClr val="dk2"/>
                </a:solidFill>
              </a:defRPr>
            </a:lvl7pPr>
            <a:lvl8pPr lvl="7" rtl="0">
              <a:spcBef>
                <a:spcPts val="0"/>
              </a:spcBef>
              <a:spcAft>
                <a:spcPts val="0"/>
              </a:spcAft>
              <a:buClr>
                <a:schemeClr val="dk2"/>
              </a:buClr>
              <a:buSzPts val="2400"/>
              <a:buNone/>
              <a:defRPr sz="3200">
                <a:solidFill>
                  <a:schemeClr val="dk2"/>
                </a:solidFill>
              </a:defRPr>
            </a:lvl8pPr>
            <a:lvl9pPr lvl="8" rtl="0">
              <a:spcBef>
                <a:spcPts val="0"/>
              </a:spcBef>
              <a:spcAft>
                <a:spcPts val="0"/>
              </a:spcAft>
              <a:buClr>
                <a:schemeClr val="dk2"/>
              </a:buClr>
              <a:buSzPts val="2400"/>
              <a:buNone/>
              <a:defRPr sz="3200">
                <a:solidFill>
                  <a:schemeClr val="dk2"/>
                </a:solidFill>
              </a:defRPr>
            </a:lvl9pPr>
          </a:lstStyle>
          <a:p>
            <a:endParaRPr/>
          </a:p>
        </p:txBody>
      </p:sp>
      <p:sp>
        <p:nvSpPr>
          <p:cNvPr id="178" name="Google Shape;178;p29"/>
          <p:cNvSpPr txBox="1">
            <a:spLocks noGrp="1"/>
          </p:cNvSpPr>
          <p:nvPr>
            <p:ph type="subTitle" idx="1"/>
          </p:nvPr>
        </p:nvSpPr>
        <p:spPr>
          <a:xfrm>
            <a:off x="6701600" y="3745499"/>
            <a:ext cx="4183600" cy="163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800"/>
              <a:buNone/>
              <a:defRPr>
                <a:solidFill>
                  <a:schemeClr val="dk2"/>
                </a:solidFill>
              </a:defRPr>
            </a:lvl1pPr>
            <a:lvl2pPr lvl="1" rtl="0">
              <a:lnSpc>
                <a:spcPct val="100000"/>
              </a:lnSpc>
              <a:spcBef>
                <a:spcPts val="0"/>
              </a:spcBef>
              <a:spcAft>
                <a:spcPts val="0"/>
              </a:spcAft>
              <a:buClr>
                <a:schemeClr val="dk2"/>
              </a:buClr>
              <a:buSzPts val="2100"/>
              <a:buNone/>
              <a:defRPr sz="2800">
                <a:solidFill>
                  <a:schemeClr val="dk2"/>
                </a:solidFill>
              </a:defRPr>
            </a:lvl2pPr>
            <a:lvl3pPr lvl="2" rtl="0">
              <a:lnSpc>
                <a:spcPct val="100000"/>
              </a:lnSpc>
              <a:spcBef>
                <a:spcPts val="0"/>
              </a:spcBef>
              <a:spcAft>
                <a:spcPts val="0"/>
              </a:spcAft>
              <a:buClr>
                <a:schemeClr val="dk2"/>
              </a:buClr>
              <a:buSzPts val="2100"/>
              <a:buNone/>
              <a:defRPr sz="2800">
                <a:solidFill>
                  <a:schemeClr val="dk2"/>
                </a:solidFill>
              </a:defRPr>
            </a:lvl3pPr>
            <a:lvl4pPr lvl="3" rtl="0">
              <a:lnSpc>
                <a:spcPct val="100000"/>
              </a:lnSpc>
              <a:spcBef>
                <a:spcPts val="0"/>
              </a:spcBef>
              <a:spcAft>
                <a:spcPts val="0"/>
              </a:spcAft>
              <a:buClr>
                <a:schemeClr val="dk2"/>
              </a:buClr>
              <a:buSzPts val="2100"/>
              <a:buNone/>
              <a:defRPr sz="2800">
                <a:solidFill>
                  <a:schemeClr val="dk2"/>
                </a:solidFill>
              </a:defRPr>
            </a:lvl4pPr>
            <a:lvl5pPr lvl="4" rtl="0">
              <a:lnSpc>
                <a:spcPct val="100000"/>
              </a:lnSpc>
              <a:spcBef>
                <a:spcPts val="0"/>
              </a:spcBef>
              <a:spcAft>
                <a:spcPts val="0"/>
              </a:spcAft>
              <a:buClr>
                <a:schemeClr val="dk2"/>
              </a:buClr>
              <a:buSzPts val="2100"/>
              <a:buNone/>
              <a:defRPr sz="2800">
                <a:solidFill>
                  <a:schemeClr val="dk2"/>
                </a:solidFill>
              </a:defRPr>
            </a:lvl5pPr>
            <a:lvl6pPr lvl="5" rtl="0">
              <a:lnSpc>
                <a:spcPct val="100000"/>
              </a:lnSpc>
              <a:spcBef>
                <a:spcPts val="0"/>
              </a:spcBef>
              <a:spcAft>
                <a:spcPts val="0"/>
              </a:spcAft>
              <a:buClr>
                <a:schemeClr val="dk2"/>
              </a:buClr>
              <a:buSzPts val="2100"/>
              <a:buNone/>
              <a:defRPr sz="2800">
                <a:solidFill>
                  <a:schemeClr val="dk2"/>
                </a:solidFill>
              </a:defRPr>
            </a:lvl6pPr>
            <a:lvl7pPr lvl="6" rtl="0">
              <a:lnSpc>
                <a:spcPct val="100000"/>
              </a:lnSpc>
              <a:spcBef>
                <a:spcPts val="0"/>
              </a:spcBef>
              <a:spcAft>
                <a:spcPts val="0"/>
              </a:spcAft>
              <a:buClr>
                <a:schemeClr val="dk2"/>
              </a:buClr>
              <a:buSzPts val="2100"/>
              <a:buNone/>
              <a:defRPr sz="2800">
                <a:solidFill>
                  <a:schemeClr val="dk2"/>
                </a:solidFill>
              </a:defRPr>
            </a:lvl7pPr>
            <a:lvl8pPr lvl="7" rtl="0">
              <a:lnSpc>
                <a:spcPct val="100000"/>
              </a:lnSpc>
              <a:spcBef>
                <a:spcPts val="0"/>
              </a:spcBef>
              <a:spcAft>
                <a:spcPts val="0"/>
              </a:spcAft>
              <a:buClr>
                <a:schemeClr val="dk2"/>
              </a:buClr>
              <a:buSzPts val="2100"/>
              <a:buNone/>
              <a:defRPr sz="2800">
                <a:solidFill>
                  <a:schemeClr val="dk2"/>
                </a:solidFill>
              </a:defRPr>
            </a:lvl8pPr>
            <a:lvl9pPr lvl="8" rtl="0">
              <a:lnSpc>
                <a:spcPct val="100000"/>
              </a:lnSpc>
              <a:spcBef>
                <a:spcPts val="0"/>
              </a:spcBef>
              <a:spcAft>
                <a:spcPts val="0"/>
              </a:spcAft>
              <a:buClr>
                <a:schemeClr val="dk2"/>
              </a:buClr>
              <a:buSzPts val="2100"/>
              <a:buNone/>
              <a:defRPr sz="2800">
                <a:solidFill>
                  <a:schemeClr val="dk2"/>
                </a:solidFill>
              </a:defRPr>
            </a:lvl9pPr>
          </a:lstStyle>
          <a:p>
            <a:endParaRPr/>
          </a:p>
        </p:txBody>
      </p:sp>
      <p:sp>
        <p:nvSpPr>
          <p:cNvPr id="179" name="Google Shape;179;p29"/>
          <p:cNvSpPr/>
          <p:nvPr/>
        </p:nvSpPr>
        <p:spPr>
          <a:xfrm rot="-9430979">
            <a:off x="9320785" y="-560512"/>
            <a:ext cx="6619684" cy="7248408"/>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762969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 Text 1">
  <p:cSld name="Title + Text 1">
    <p:bg>
      <p:bgPr>
        <a:solidFill>
          <a:schemeClr val="accent6"/>
        </a:solidFill>
        <a:effectLst/>
      </p:bgPr>
    </p:bg>
    <p:spTree>
      <p:nvGrpSpPr>
        <p:cNvPr id="1" name="Shape 180"/>
        <p:cNvGrpSpPr/>
        <p:nvPr/>
      </p:nvGrpSpPr>
      <p:grpSpPr>
        <a:xfrm>
          <a:off x="0" y="0"/>
          <a:ext cx="0" cy="0"/>
          <a:chOff x="0" y="0"/>
          <a:chExt cx="0" cy="0"/>
        </a:xfrm>
      </p:grpSpPr>
      <p:sp>
        <p:nvSpPr>
          <p:cNvPr id="181" name="Google Shape;181;p30"/>
          <p:cNvSpPr/>
          <p:nvPr/>
        </p:nvSpPr>
        <p:spPr>
          <a:xfrm rot="-327066" flipH="1">
            <a:off x="5328798" y="-652765"/>
            <a:ext cx="8529220" cy="8644827"/>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2" name="Google Shape;182;p30"/>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83" name="Google Shape;183;p30"/>
          <p:cNvSpPr txBox="1">
            <a:spLocks noGrp="1"/>
          </p:cNvSpPr>
          <p:nvPr>
            <p:ph type="title" idx="2"/>
          </p:nvPr>
        </p:nvSpPr>
        <p:spPr>
          <a:xfrm>
            <a:off x="1418433" y="3103400"/>
            <a:ext cx="4183600" cy="763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184" name="Google Shape;184;p30"/>
          <p:cNvSpPr txBox="1">
            <a:spLocks noGrp="1"/>
          </p:cNvSpPr>
          <p:nvPr>
            <p:ph type="subTitle" idx="1"/>
          </p:nvPr>
        </p:nvSpPr>
        <p:spPr>
          <a:xfrm>
            <a:off x="1418400" y="3745499"/>
            <a:ext cx="4183600" cy="163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6536430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93"/>
        <p:cNvGrpSpPr/>
        <p:nvPr/>
      </p:nvGrpSpPr>
      <p:grpSpPr>
        <a:xfrm>
          <a:off x="0" y="0"/>
          <a:ext cx="0" cy="0"/>
          <a:chOff x="0" y="0"/>
          <a:chExt cx="0" cy="0"/>
        </a:xfrm>
      </p:grpSpPr>
      <p:grpSp>
        <p:nvGrpSpPr>
          <p:cNvPr id="194" name="Google Shape;194;p9"/>
          <p:cNvGrpSpPr/>
          <p:nvPr/>
        </p:nvGrpSpPr>
        <p:grpSpPr>
          <a:xfrm>
            <a:off x="-3223570" y="-1877977"/>
            <a:ext cx="19068275" cy="11517013"/>
            <a:chOff x="-2417677" y="-1408483"/>
            <a:chExt cx="14301206" cy="8637760"/>
          </a:xfrm>
        </p:grpSpPr>
        <p:sp>
          <p:nvSpPr>
            <p:cNvPr id="195" name="Google Shape;195;p9"/>
            <p:cNvSpPr/>
            <p:nvPr/>
          </p:nvSpPr>
          <p:spPr>
            <a:xfrm>
              <a:off x="1675374" y="3022449"/>
              <a:ext cx="10208156" cy="3162702"/>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9"/>
            <p:cNvSpPr/>
            <p:nvPr/>
          </p:nvSpPr>
          <p:spPr>
            <a:xfrm>
              <a:off x="-501687" y="184075"/>
              <a:ext cx="2531376" cy="1216816"/>
            </a:xfrm>
            <a:custGeom>
              <a:avLst/>
              <a:gdLst/>
              <a:ahLst/>
              <a:cxnLst/>
              <a:rect l="l" t="t" r="r" b="b"/>
              <a:pathLst>
                <a:path w="19501" h="9374" extrusionOk="0">
                  <a:moveTo>
                    <a:pt x="11182" y="0"/>
                  </a:moveTo>
                  <a:cubicBezTo>
                    <a:pt x="10744" y="0"/>
                    <a:pt x="10303" y="77"/>
                    <a:pt x="9880" y="234"/>
                  </a:cubicBezTo>
                  <a:cubicBezTo>
                    <a:pt x="8964" y="604"/>
                    <a:pt x="8249" y="1366"/>
                    <a:pt x="7749" y="2223"/>
                  </a:cubicBezTo>
                  <a:cubicBezTo>
                    <a:pt x="7249" y="3080"/>
                    <a:pt x="6963" y="4044"/>
                    <a:pt x="6725" y="4997"/>
                  </a:cubicBezTo>
                  <a:cubicBezTo>
                    <a:pt x="6534" y="4698"/>
                    <a:pt x="6180" y="4547"/>
                    <a:pt x="5822" y="4547"/>
                  </a:cubicBezTo>
                  <a:cubicBezTo>
                    <a:pt x="5623" y="4547"/>
                    <a:pt x="5423" y="4594"/>
                    <a:pt x="5249" y="4687"/>
                  </a:cubicBezTo>
                  <a:cubicBezTo>
                    <a:pt x="4761" y="4949"/>
                    <a:pt x="4475" y="5485"/>
                    <a:pt x="4380" y="6021"/>
                  </a:cubicBezTo>
                  <a:cubicBezTo>
                    <a:pt x="4285" y="6569"/>
                    <a:pt x="4356" y="7128"/>
                    <a:pt x="4427" y="7676"/>
                  </a:cubicBezTo>
                  <a:cubicBezTo>
                    <a:pt x="4292" y="7956"/>
                    <a:pt x="3964" y="8044"/>
                    <a:pt x="3642" y="8044"/>
                  </a:cubicBezTo>
                  <a:cubicBezTo>
                    <a:pt x="3540" y="8044"/>
                    <a:pt x="3438" y="8035"/>
                    <a:pt x="3344" y="8021"/>
                  </a:cubicBezTo>
                  <a:cubicBezTo>
                    <a:pt x="3181" y="7997"/>
                    <a:pt x="3005" y="7973"/>
                    <a:pt x="2835" y="7973"/>
                  </a:cubicBezTo>
                  <a:cubicBezTo>
                    <a:pt x="2582" y="7973"/>
                    <a:pt x="2341" y="8026"/>
                    <a:pt x="2177" y="8212"/>
                  </a:cubicBezTo>
                  <a:cubicBezTo>
                    <a:pt x="2070" y="8331"/>
                    <a:pt x="2022" y="8485"/>
                    <a:pt x="1915" y="8604"/>
                  </a:cubicBezTo>
                  <a:cubicBezTo>
                    <a:pt x="1475" y="9128"/>
                    <a:pt x="498" y="8747"/>
                    <a:pt x="10" y="9224"/>
                  </a:cubicBezTo>
                  <a:cubicBezTo>
                    <a:pt x="1" y="9330"/>
                    <a:pt x="124" y="9373"/>
                    <a:pt x="241" y="9373"/>
                  </a:cubicBezTo>
                  <a:cubicBezTo>
                    <a:pt x="268" y="9373"/>
                    <a:pt x="295" y="9371"/>
                    <a:pt x="320" y="9366"/>
                  </a:cubicBezTo>
                  <a:lnTo>
                    <a:pt x="1189" y="9355"/>
                  </a:lnTo>
                  <a:lnTo>
                    <a:pt x="10738" y="9009"/>
                  </a:lnTo>
                  <a:cubicBezTo>
                    <a:pt x="11244" y="8985"/>
                    <a:pt x="11750" y="8974"/>
                    <a:pt x="12256" y="8974"/>
                  </a:cubicBezTo>
                  <a:cubicBezTo>
                    <a:pt x="12762" y="8974"/>
                    <a:pt x="13268" y="8985"/>
                    <a:pt x="13774" y="9009"/>
                  </a:cubicBezTo>
                  <a:cubicBezTo>
                    <a:pt x="14655" y="9081"/>
                    <a:pt x="15524" y="9224"/>
                    <a:pt x="16393" y="9224"/>
                  </a:cubicBezTo>
                  <a:cubicBezTo>
                    <a:pt x="17274" y="9224"/>
                    <a:pt x="18179" y="9057"/>
                    <a:pt x="19060" y="8902"/>
                  </a:cubicBezTo>
                  <a:cubicBezTo>
                    <a:pt x="19191" y="8878"/>
                    <a:pt x="19334" y="8843"/>
                    <a:pt x="19382" y="8724"/>
                  </a:cubicBezTo>
                  <a:cubicBezTo>
                    <a:pt x="19501" y="8497"/>
                    <a:pt x="19132" y="8331"/>
                    <a:pt x="18858" y="8319"/>
                  </a:cubicBezTo>
                  <a:lnTo>
                    <a:pt x="17977" y="8295"/>
                  </a:lnTo>
                  <a:cubicBezTo>
                    <a:pt x="17846" y="8295"/>
                    <a:pt x="17691" y="8271"/>
                    <a:pt x="17631" y="8152"/>
                  </a:cubicBezTo>
                  <a:cubicBezTo>
                    <a:pt x="17596" y="8069"/>
                    <a:pt x="17584" y="7985"/>
                    <a:pt x="17620" y="7890"/>
                  </a:cubicBezTo>
                  <a:cubicBezTo>
                    <a:pt x="17739" y="7104"/>
                    <a:pt x="17667" y="6307"/>
                    <a:pt x="17429" y="5556"/>
                  </a:cubicBezTo>
                  <a:cubicBezTo>
                    <a:pt x="17348" y="5037"/>
                    <a:pt x="16897" y="4662"/>
                    <a:pt x="16381" y="4662"/>
                  </a:cubicBezTo>
                  <a:cubicBezTo>
                    <a:pt x="16365" y="4662"/>
                    <a:pt x="16350" y="4663"/>
                    <a:pt x="16334" y="4664"/>
                  </a:cubicBezTo>
                  <a:cubicBezTo>
                    <a:pt x="16167" y="4648"/>
                    <a:pt x="15999" y="4640"/>
                    <a:pt x="15831" y="4640"/>
                  </a:cubicBezTo>
                  <a:cubicBezTo>
                    <a:pt x="15495" y="4640"/>
                    <a:pt x="15159" y="4671"/>
                    <a:pt x="14833" y="4735"/>
                  </a:cubicBezTo>
                  <a:cubicBezTo>
                    <a:pt x="15131" y="3378"/>
                    <a:pt x="14703" y="1961"/>
                    <a:pt x="13702" y="985"/>
                  </a:cubicBezTo>
                  <a:cubicBezTo>
                    <a:pt x="13009" y="339"/>
                    <a:pt x="12102" y="0"/>
                    <a:pt x="111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9"/>
            <p:cNvSpPr/>
            <p:nvPr/>
          </p:nvSpPr>
          <p:spPr>
            <a:xfrm rot="10800000">
              <a:off x="3661800" y="-1408483"/>
              <a:ext cx="4284856" cy="2516433"/>
            </a:xfrm>
            <a:custGeom>
              <a:avLst/>
              <a:gdLst/>
              <a:ahLst/>
              <a:cxnLst/>
              <a:rect l="l" t="t" r="r" b="b"/>
              <a:pathLst>
                <a:path w="80237" h="47122" extrusionOk="0">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98" name="Google Shape;198;p9"/>
            <p:cNvGrpSpPr/>
            <p:nvPr/>
          </p:nvGrpSpPr>
          <p:grpSpPr>
            <a:xfrm>
              <a:off x="-2417677" y="2452996"/>
              <a:ext cx="5416388" cy="4776280"/>
              <a:chOff x="-2417677" y="2452996"/>
              <a:chExt cx="5416388" cy="4776280"/>
            </a:xfrm>
          </p:grpSpPr>
          <p:grpSp>
            <p:nvGrpSpPr>
              <p:cNvPr id="199" name="Google Shape;199;p9"/>
              <p:cNvGrpSpPr/>
              <p:nvPr/>
            </p:nvGrpSpPr>
            <p:grpSpPr>
              <a:xfrm>
                <a:off x="415116" y="4353695"/>
                <a:ext cx="451070" cy="303924"/>
                <a:chOff x="5850477" y="3901125"/>
                <a:chExt cx="127450" cy="85874"/>
              </a:xfrm>
            </p:grpSpPr>
            <p:sp>
              <p:nvSpPr>
                <p:cNvPr id="200" name="Google Shape;200;p9"/>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9"/>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9"/>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9"/>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9"/>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9"/>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6" name="Google Shape;206;p9"/>
              <p:cNvSpPr/>
              <p:nvPr/>
            </p:nvSpPr>
            <p:spPr>
              <a:xfrm>
                <a:off x="1177375" y="4353700"/>
                <a:ext cx="186803" cy="186803"/>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07" name="Google Shape;207;p9"/>
              <p:cNvGrpSpPr/>
              <p:nvPr/>
            </p:nvGrpSpPr>
            <p:grpSpPr>
              <a:xfrm>
                <a:off x="-2417677" y="2452996"/>
                <a:ext cx="5416388" cy="4776280"/>
                <a:chOff x="3141775" y="2797950"/>
                <a:chExt cx="2059150" cy="1815800"/>
              </a:xfrm>
            </p:grpSpPr>
            <p:sp>
              <p:nvSpPr>
                <p:cNvPr id="208" name="Google Shape;208;p9"/>
                <p:cNvSpPr/>
                <p:nvPr/>
              </p:nvSpPr>
              <p:spPr>
                <a:xfrm>
                  <a:off x="3202075" y="2853350"/>
                  <a:ext cx="1939775" cy="1703775"/>
                </a:xfrm>
                <a:custGeom>
                  <a:avLst/>
                  <a:gdLst/>
                  <a:ahLst/>
                  <a:cxnLst/>
                  <a:rect l="l" t="t" r="r" b="b"/>
                  <a:pathLst>
                    <a:path w="77591" h="68151" fill="none" extrusionOk="0">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9"/>
                <p:cNvSpPr/>
                <p:nvPr/>
              </p:nvSpPr>
              <p:spPr>
                <a:xfrm>
                  <a:off x="3291150" y="3022000"/>
                  <a:ext cx="1763775" cy="1450325"/>
                </a:xfrm>
                <a:custGeom>
                  <a:avLst/>
                  <a:gdLst/>
                  <a:ahLst/>
                  <a:cxnLst/>
                  <a:rect l="l" t="t" r="r" b="b"/>
                  <a:pathLst>
                    <a:path w="70551" h="58013" fill="none" extrusionOk="0">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9"/>
                <p:cNvSpPr/>
                <p:nvPr/>
              </p:nvSpPr>
              <p:spPr>
                <a:xfrm>
                  <a:off x="3494700" y="3128825"/>
                  <a:ext cx="1476050" cy="1252600"/>
                </a:xfrm>
                <a:custGeom>
                  <a:avLst/>
                  <a:gdLst/>
                  <a:ahLst/>
                  <a:cxnLst/>
                  <a:rect l="l" t="t" r="r" b="b"/>
                  <a:pathLst>
                    <a:path w="59042" h="50104" fill="none" extrusionOk="0">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9"/>
                <p:cNvSpPr/>
                <p:nvPr/>
              </p:nvSpPr>
              <p:spPr>
                <a:xfrm>
                  <a:off x="4150375" y="3826750"/>
                  <a:ext cx="732825" cy="448450"/>
                </a:xfrm>
                <a:custGeom>
                  <a:avLst/>
                  <a:gdLst/>
                  <a:ahLst/>
                  <a:cxnLst/>
                  <a:rect l="l" t="t" r="r" b="b"/>
                  <a:pathLst>
                    <a:path w="29313" h="17938" fill="none" extrusionOk="0">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9"/>
                <p:cNvSpPr/>
                <p:nvPr/>
              </p:nvSpPr>
              <p:spPr>
                <a:xfrm>
                  <a:off x="4294225" y="3936625"/>
                  <a:ext cx="503275" cy="246750"/>
                </a:xfrm>
                <a:custGeom>
                  <a:avLst/>
                  <a:gdLst/>
                  <a:ahLst/>
                  <a:cxnLst/>
                  <a:rect l="l" t="t" r="r" b="b"/>
                  <a:pathLst>
                    <a:path w="20131" h="9870" fill="none" extrusionOk="0">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9"/>
                <p:cNvSpPr/>
                <p:nvPr/>
              </p:nvSpPr>
              <p:spPr>
                <a:xfrm>
                  <a:off x="4404425" y="4038250"/>
                  <a:ext cx="119400" cy="60950"/>
                </a:xfrm>
                <a:custGeom>
                  <a:avLst/>
                  <a:gdLst/>
                  <a:ahLst/>
                  <a:cxnLst/>
                  <a:rect l="l" t="t" r="r" b="b"/>
                  <a:pathLst>
                    <a:path w="4776" h="2438" fill="none" extrusionOk="0">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9"/>
                <p:cNvSpPr/>
                <p:nvPr/>
              </p:nvSpPr>
              <p:spPr>
                <a:xfrm>
                  <a:off x="4278025" y="3400650"/>
                  <a:ext cx="161025" cy="193175"/>
                </a:xfrm>
                <a:custGeom>
                  <a:avLst/>
                  <a:gdLst/>
                  <a:ahLst/>
                  <a:cxnLst/>
                  <a:rect l="l" t="t" r="r" b="b"/>
                  <a:pathLst>
                    <a:path w="6441" h="7727" fill="none" extrusionOk="0">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9"/>
                <p:cNvSpPr/>
                <p:nvPr/>
              </p:nvSpPr>
              <p:spPr>
                <a:xfrm>
                  <a:off x="4693700" y="3373700"/>
                  <a:ext cx="139900" cy="243075"/>
                </a:xfrm>
                <a:custGeom>
                  <a:avLst/>
                  <a:gdLst/>
                  <a:ahLst/>
                  <a:cxnLst/>
                  <a:rect l="l" t="t" r="r" b="b"/>
                  <a:pathLst>
                    <a:path w="5596" h="9723" fill="none" extrusionOk="0">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9"/>
                <p:cNvSpPr/>
                <p:nvPr/>
              </p:nvSpPr>
              <p:spPr>
                <a:xfrm>
                  <a:off x="3141775" y="2797950"/>
                  <a:ext cx="2059150" cy="1815800"/>
                </a:xfrm>
                <a:custGeom>
                  <a:avLst/>
                  <a:gdLst/>
                  <a:ahLst/>
                  <a:cxnLst/>
                  <a:rect l="l" t="t" r="r" b="b"/>
                  <a:pathLst>
                    <a:path w="82366" h="72632" fill="none" extrusionOk="0">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17" name="Google Shape;217;p9"/>
          <p:cNvSpPr txBox="1">
            <a:spLocks noGrp="1"/>
          </p:cNvSpPr>
          <p:nvPr>
            <p:ph type="title"/>
          </p:nvPr>
        </p:nvSpPr>
        <p:spPr>
          <a:xfrm>
            <a:off x="1182633" y="2000033"/>
            <a:ext cx="5713200" cy="2340400"/>
          </a:xfrm>
          <a:prstGeom prst="rect">
            <a:avLst/>
          </a:prstGeom>
        </p:spPr>
        <p:txBody>
          <a:bodyPr spcFirstLastPara="1" wrap="square" lIns="91425" tIns="91425" rIns="91425" bIns="91425" anchor="ctr" anchorCtr="0">
            <a:noAutofit/>
          </a:bodyPr>
          <a:lstStyle>
            <a:lvl1pPr lvl="0" algn="l">
              <a:spcBef>
                <a:spcPts val="0"/>
              </a:spcBef>
              <a:spcAft>
                <a:spcPts val="0"/>
              </a:spcAft>
              <a:buSzPts val="4200"/>
              <a:buNone/>
              <a:defRPr sz="15333">
                <a:solidFill>
                  <a:schemeClr val="accent6"/>
                </a:solidFill>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218" name="Google Shape;218;p9"/>
          <p:cNvSpPr txBox="1">
            <a:spLocks noGrp="1"/>
          </p:cNvSpPr>
          <p:nvPr>
            <p:ph type="subTitle" idx="1"/>
          </p:nvPr>
        </p:nvSpPr>
        <p:spPr>
          <a:xfrm>
            <a:off x="1182633" y="4029267"/>
            <a:ext cx="5777200" cy="904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2133"/>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403384662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 Text 2">
  <p:cSld name="Title + Text 2">
    <p:bg>
      <p:bgPr>
        <a:solidFill>
          <a:schemeClr val="accent3"/>
        </a:solidFill>
        <a:effectLst/>
      </p:bgPr>
    </p:bg>
    <p:spTree>
      <p:nvGrpSpPr>
        <p:cNvPr id="1" name="Shape 185"/>
        <p:cNvGrpSpPr/>
        <p:nvPr/>
      </p:nvGrpSpPr>
      <p:grpSpPr>
        <a:xfrm>
          <a:off x="0" y="0"/>
          <a:ext cx="0" cy="0"/>
          <a:chOff x="0" y="0"/>
          <a:chExt cx="0" cy="0"/>
        </a:xfrm>
      </p:grpSpPr>
      <p:sp>
        <p:nvSpPr>
          <p:cNvPr id="186" name="Google Shape;186;p31"/>
          <p:cNvSpPr/>
          <p:nvPr/>
        </p:nvSpPr>
        <p:spPr>
          <a:xfrm rot="327066">
            <a:off x="-1501502" y="-505099"/>
            <a:ext cx="8529220" cy="8644827"/>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7" name="Google Shape;187;p31"/>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
        <p:nvSpPr>
          <p:cNvPr id="188" name="Google Shape;188;p31"/>
          <p:cNvSpPr txBox="1">
            <a:spLocks noGrp="1"/>
          </p:cNvSpPr>
          <p:nvPr>
            <p:ph type="title" idx="2"/>
          </p:nvPr>
        </p:nvSpPr>
        <p:spPr>
          <a:xfrm>
            <a:off x="6701633" y="3103400"/>
            <a:ext cx="4183600" cy="7636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2"/>
              </a:buClr>
              <a:buSzPts val="2400"/>
              <a:buNone/>
              <a:defRPr sz="3200">
                <a:solidFill>
                  <a:schemeClr val="dk2"/>
                </a:solidFill>
              </a:defRPr>
            </a:lvl1pPr>
            <a:lvl2pPr lvl="1" rtl="0">
              <a:spcBef>
                <a:spcPts val="0"/>
              </a:spcBef>
              <a:spcAft>
                <a:spcPts val="0"/>
              </a:spcAft>
              <a:buClr>
                <a:schemeClr val="dk2"/>
              </a:buClr>
              <a:buSzPts val="2400"/>
              <a:buNone/>
              <a:defRPr sz="3200">
                <a:solidFill>
                  <a:schemeClr val="dk2"/>
                </a:solidFill>
              </a:defRPr>
            </a:lvl2pPr>
            <a:lvl3pPr lvl="2" rtl="0">
              <a:spcBef>
                <a:spcPts val="0"/>
              </a:spcBef>
              <a:spcAft>
                <a:spcPts val="0"/>
              </a:spcAft>
              <a:buClr>
                <a:schemeClr val="dk2"/>
              </a:buClr>
              <a:buSzPts val="2400"/>
              <a:buNone/>
              <a:defRPr sz="3200">
                <a:solidFill>
                  <a:schemeClr val="dk2"/>
                </a:solidFill>
              </a:defRPr>
            </a:lvl3pPr>
            <a:lvl4pPr lvl="3" rtl="0">
              <a:spcBef>
                <a:spcPts val="0"/>
              </a:spcBef>
              <a:spcAft>
                <a:spcPts val="0"/>
              </a:spcAft>
              <a:buClr>
                <a:schemeClr val="dk2"/>
              </a:buClr>
              <a:buSzPts val="2400"/>
              <a:buNone/>
              <a:defRPr sz="3200">
                <a:solidFill>
                  <a:schemeClr val="dk2"/>
                </a:solidFill>
              </a:defRPr>
            </a:lvl4pPr>
            <a:lvl5pPr lvl="4" rtl="0">
              <a:spcBef>
                <a:spcPts val="0"/>
              </a:spcBef>
              <a:spcAft>
                <a:spcPts val="0"/>
              </a:spcAft>
              <a:buClr>
                <a:schemeClr val="dk2"/>
              </a:buClr>
              <a:buSzPts val="2400"/>
              <a:buNone/>
              <a:defRPr sz="3200">
                <a:solidFill>
                  <a:schemeClr val="dk2"/>
                </a:solidFill>
              </a:defRPr>
            </a:lvl5pPr>
            <a:lvl6pPr lvl="5" rtl="0">
              <a:spcBef>
                <a:spcPts val="0"/>
              </a:spcBef>
              <a:spcAft>
                <a:spcPts val="0"/>
              </a:spcAft>
              <a:buClr>
                <a:schemeClr val="dk2"/>
              </a:buClr>
              <a:buSzPts val="2400"/>
              <a:buNone/>
              <a:defRPr sz="3200">
                <a:solidFill>
                  <a:schemeClr val="dk2"/>
                </a:solidFill>
              </a:defRPr>
            </a:lvl6pPr>
            <a:lvl7pPr lvl="6" rtl="0">
              <a:spcBef>
                <a:spcPts val="0"/>
              </a:spcBef>
              <a:spcAft>
                <a:spcPts val="0"/>
              </a:spcAft>
              <a:buClr>
                <a:schemeClr val="dk2"/>
              </a:buClr>
              <a:buSzPts val="2400"/>
              <a:buNone/>
              <a:defRPr sz="3200">
                <a:solidFill>
                  <a:schemeClr val="dk2"/>
                </a:solidFill>
              </a:defRPr>
            </a:lvl7pPr>
            <a:lvl8pPr lvl="7" rtl="0">
              <a:spcBef>
                <a:spcPts val="0"/>
              </a:spcBef>
              <a:spcAft>
                <a:spcPts val="0"/>
              </a:spcAft>
              <a:buClr>
                <a:schemeClr val="dk2"/>
              </a:buClr>
              <a:buSzPts val="2400"/>
              <a:buNone/>
              <a:defRPr sz="3200">
                <a:solidFill>
                  <a:schemeClr val="dk2"/>
                </a:solidFill>
              </a:defRPr>
            </a:lvl8pPr>
            <a:lvl9pPr lvl="8" rtl="0">
              <a:spcBef>
                <a:spcPts val="0"/>
              </a:spcBef>
              <a:spcAft>
                <a:spcPts val="0"/>
              </a:spcAft>
              <a:buClr>
                <a:schemeClr val="dk2"/>
              </a:buClr>
              <a:buSzPts val="2400"/>
              <a:buNone/>
              <a:defRPr sz="3200">
                <a:solidFill>
                  <a:schemeClr val="dk2"/>
                </a:solidFill>
              </a:defRPr>
            </a:lvl9pPr>
          </a:lstStyle>
          <a:p>
            <a:endParaRPr/>
          </a:p>
        </p:txBody>
      </p:sp>
      <p:sp>
        <p:nvSpPr>
          <p:cNvPr id="189" name="Google Shape;189;p31"/>
          <p:cNvSpPr txBox="1">
            <a:spLocks noGrp="1"/>
          </p:cNvSpPr>
          <p:nvPr>
            <p:ph type="subTitle" idx="1"/>
          </p:nvPr>
        </p:nvSpPr>
        <p:spPr>
          <a:xfrm>
            <a:off x="6701600" y="3745499"/>
            <a:ext cx="4183600" cy="163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800"/>
              <a:buNone/>
              <a:defRPr>
                <a:solidFill>
                  <a:schemeClr val="dk2"/>
                </a:solidFill>
              </a:defRPr>
            </a:lvl1pPr>
            <a:lvl2pPr lvl="1" rtl="0">
              <a:lnSpc>
                <a:spcPct val="100000"/>
              </a:lnSpc>
              <a:spcBef>
                <a:spcPts val="0"/>
              </a:spcBef>
              <a:spcAft>
                <a:spcPts val="0"/>
              </a:spcAft>
              <a:buClr>
                <a:schemeClr val="dk2"/>
              </a:buClr>
              <a:buSzPts val="2100"/>
              <a:buNone/>
              <a:defRPr sz="2800">
                <a:solidFill>
                  <a:schemeClr val="dk2"/>
                </a:solidFill>
              </a:defRPr>
            </a:lvl2pPr>
            <a:lvl3pPr lvl="2" rtl="0">
              <a:lnSpc>
                <a:spcPct val="100000"/>
              </a:lnSpc>
              <a:spcBef>
                <a:spcPts val="0"/>
              </a:spcBef>
              <a:spcAft>
                <a:spcPts val="0"/>
              </a:spcAft>
              <a:buClr>
                <a:schemeClr val="dk2"/>
              </a:buClr>
              <a:buSzPts val="2100"/>
              <a:buNone/>
              <a:defRPr sz="2800">
                <a:solidFill>
                  <a:schemeClr val="dk2"/>
                </a:solidFill>
              </a:defRPr>
            </a:lvl3pPr>
            <a:lvl4pPr lvl="3" rtl="0">
              <a:lnSpc>
                <a:spcPct val="100000"/>
              </a:lnSpc>
              <a:spcBef>
                <a:spcPts val="0"/>
              </a:spcBef>
              <a:spcAft>
                <a:spcPts val="0"/>
              </a:spcAft>
              <a:buClr>
                <a:schemeClr val="dk2"/>
              </a:buClr>
              <a:buSzPts val="2100"/>
              <a:buNone/>
              <a:defRPr sz="2800">
                <a:solidFill>
                  <a:schemeClr val="dk2"/>
                </a:solidFill>
              </a:defRPr>
            </a:lvl4pPr>
            <a:lvl5pPr lvl="4" rtl="0">
              <a:lnSpc>
                <a:spcPct val="100000"/>
              </a:lnSpc>
              <a:spcBef>
                <a:spcPts val="0"/>
              </a:spcBef>
              <a:spcAft>
                <a:spcPts val="0"/>
              </a:spcAft>
              <a:buClr>
                <a:schemeClr val="dk2"/>
              </a:buClr>
              <a:buSzPts val="2100"/>
              <a:buNone/>
              <a:defRPr sz="2800">
                <a:solidFill>
                  <a:schemeClr val="dk2"/>
                </a:solidFill>
              </a:defRPr>
            </a:lvl5pPr>
            <a:lvl6pPr lvl="5" rtl="0">
              <a:lnSpc>
                <a:spcPct val="100000"/>
              </a:lnSpc>
              <a:spcBef>
                <a:spcPts val="0"/>
              </a:spcBef>
              <a:spcAft>
                <a:spcPts val="0"/>
              </a:spcAft>
              <a:buClr>
                <a:schemeClr val="dk2"/>
              </a:buClr>
              <a:buSzPts val="2100"/>
              <a:buNone/>
              <a:defRPr sz="2800">
                <a:solidFill>
                  <a:schemeClr val="dk2"/>
                </a:solidFill>
              </a:defRPr>
            </a:lvl6pPr>
            <a:lvl7pPr lvl="6" rtl="0">
              <a:lnSpc>
                <a:spcPct val="100000"/>
              </a:lnSpc>
              <a:spcBef>
                <a:spcPts val="0"/>
              </a:spcBef>
              <a:spcAft>
                <a:spcPts val="0"/>
              </a:spcAft>
              <a:buClr>
                <a:schemeClr val="dk2"/>
              </a:buClr>
              <a:buSzPts val="2100"/>
              <a:buNone/>
              <a:defRPr sz="2800">
                <a:solidFill>
                  <a:schemeClr val="dk2"/>
                </a:solidFill>
              </a:defRPr>
            </a:lvl7pPr>
            <a:lvl8pPr lvl="7" rtl="0">
              <a:lnSpc>
                <a:spcPct val="100000"/>
              </a:lnSpc>
              <a:spcBef>
                <a:spcPts val="0"/>
              </a:spcBef>
              <a:spcAft>
                <a:spcPts val="0"/>
              </a:spcAft>
              <a:buClr>
                <a:schemeClr val="dk2"/>
              </a:buClr>
              <a:buSzPts val="2100"/>
              <a:buNone/>
              <a:defRPr sz="2800">
                <a:solidFill>
                  <a:schemeClr val="dk2"/>
                </a:solidFill>
              </a:defRPr>
            </a:lvl8pPr>
            <a:lvl9pPr lvl="8" rtl="0">
              <a:lnSpc>
                <a:spcPct val="100000"/>
              </a:lnSpc>
              <a:spcBef>
                <a:spcPts val="0"/>
              </a:spcBef>
              <a:spcAft>
                <a:spcPts val="0"/>
              </a:spcAft>
              <a:buClr>
                <a:schemeClr val="dk2"/>
              </a:buClr>
              <a:buSzPts val="2100"/>
              <a:buNone/>
              <a:defRPr sz="2800">
                <a:solidFill>
                  <a:schemeClr val="dk2"/>
                </a:solidFill>
              </a:defRPr>
            </a:lvl9pPr>
          </a:lstStyle>
          <a:p>
            <a:endParaRPr/>
          </a:p>
        </p:txBody>
      </p:sp>
    </p:spTree>
    <p:extLst>
      <p:ext uri="{BB962C8B-B14F-4D97-AF65-F5344CB8AC3E}">
        <p14:creationId xmlns:p14="http://schemas.microsoft.com/office/powerpoint/2010/main" val="386769745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ig Text">
  <p:cSld name="Big Text">
    <p:bg>
      <p:bgPr>
        <a:solidFill>
          <a:schemeClr val="accent3"/>
        </a:solidFill>
        <a:effectLst/>
      </p:bgPr>
    </p:bg>
    <p:spTree>
      <p:nvGrpSpPr>
        <p:cNvPr id="1" name="Shape 190"/>
        <p:cNvGrpSpPr/>
        <p:nvPr/>
      </p:nvGrpSpPr>
      <p:grpSpPr>
        <a:xfrm>
          <a:off x="0" y="0"/>
          <a:ext cx="0" cy="0"/>
          <a:chOff x="0" y="0"/>
          <a:chExt cx="0" cy="0"/>
        </a:xfrm>
      </p:grpSpPr>
      <p:sp>
        <p:nvSpPr>
          <p:cNvPr id="191" name="Google Shape;191;p32"/>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
        <p:nvSpPr>
          <p:cNvPr id="192" name="Google Shape;192;p32"/>
          <p:cNvSpPr txBox="1">
            <a:spLocks noGrp="1"/>
          </p:cNvSpPr>
          <p:nvPr>
            <p:ph type="subTitle" idx="1"/>
          </p:nvPr>
        </p:nvSpPr>
        <p:spPr>
          <a:xfrm>
            <a:off x="3090800" y="2369835"/>
            <a:ext cx="6010400" cy="251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2000"/>
              <a:buNone/>
              <a:defRPr sz="2667">
                <a:solidFill>
                  <a:schemeClr val="dk2"/>
                </a:solidFill>
              </a:defRPr>
            </a:lvl1pPr>
            <a:lvl2pPr lvl="1" algn="ctr" rtl="0">
              <a:lnSpc>
                <a:spcPct val="100000"/>
              </a:lnSpc>
              <a:spcBef>
                <a:spcPts val="0"/>
              </a:spcBef>
              <a:spcAft>
                <a:spcPts val="0"/>
              </a:spcAft>
              <a:buClr>
                <a:schemeClr val="dk2"/>
              </a:buClr>
              <a:buSzPts val="2000"/>
              <a:buNone/>
              <a:defRPr sz="2667">
                <a:solidFill>
                  <a:schemeClr val="dk2"/>
                </a:solidFill>
              </a:defRPr>
            </a:lvl2pPr>
            <a:lvl3pPr lvl="2" algn="ctr" rtl="0">
              <a:lnSpc>
                <a:spcPct val="100000"/>
              </a:lnSpc>
              <a:spcBef>
                <a:spcPts val="0"/>
              </a:spcBef>
              <a:spcAft>
                <a:spcPts val="0"/>
              </a:spcAft>
              <a:buClr>
                <a:schemeClr val="dk2"/>
              </a:buClr>
              <a:buSzPts val="2000"/>
              <a:buNone/>
              <a:defRPr sz="2667">
                <a:solidFill>
                  <a:schemeClr val="dk2"/>
                </a:solidFill>
              </a:defRPr>
            </a:lvl3pPr>
            <a:lvl4pPr lvl="3" algn="ctr" rtl="0">
              <a:lnSpc>
                <a:spcPct val="100000"/>
              </a:lnSpc>
              <a:spcBef>
                <a:spcPts val="0"/>
              </a:spcBef>
              <a:spcAft>
                <a:spcPts val="0"/>
              </a:spcAft>
              <a:buClr>
                <a:schemeClr val="dk2"/>
              </a:buClr>
              <a:buSzPts val="2000"/>
              <a:buNone/>
              <a:defRPr sz="2667">
                <a:solidFill>
                  <a:schemeClr val="dk2"/>
                </a:solidFill>
              </a:defRPr>
            </a:lvl4pPr>
            <a:lvl5pPr lvl="4" algn="ctr" rtl="0">
              <a:lnSpc>
                <a:spcPct val="100000"/>
              </a:lnSpc>
              <a:spcBef>
                <a:spcPts val="0"/>
              </a:spcBef>
              <a:spcAft>
                <a:spcPts val="0"/>
              </a:spcAft>
              <a:buClr>
                <a:schemeClr val="dk2"/>
              </a:buClr>
              <a:buSzPts val="2000"/>
              <a:buNone/>
              <a:defRPr sz="2667">
                <a:solidFill>
                  <a:schemeClr val="dk2"/>
                </a:solidFill>
              </a:defRPr>
            </a:lvl5pPr>
            <a:lvl6pPr lvl="5" algn="ctr" rtl="0">
              <a:lnSpc>
                <a:spcPct val="100000"/>
              </a:lnSpc>
              <a:spcBef>
                <a:spcPts val="0"/>
              </a:spcBef>
              <a:spcAft>
                <a:spcPts val="0"/>
              </a:spcAft>
              <a:buClr>
                <a:schemeClr val="dk2"/>
              </a:buClr>
              <a:buSzPts val="2000"/>
              <a:buNone/>
              <a:defRPr sz="2667">
                <a:solidFill>
                  <a:schemeClr val="dk2"/>
                </a:solidFill>
              </a:defRPr>
            </a:lvl6pPr>
            <a:lvl7pPr lvl="6" algn="ctr" rtl="0">
              <a:lnSpc>
                <a:spcPct val="100000"/>
              </a:lnSpc>
              <a:spcBef>
                <a:spcPts val="0"/>
              </a:spcBef>
              <a:spcAft>
                <a:spcPts val="0"/>
              </a:spcAft>
              <a:buClr>
                <a:schemeClr val="dk2"/>
              </a:buClr>
              <a:buSzPts val="2000"/>
              <a:buNone/>
              <a:defRPr sz="2667">
                <a:solidFill>
                  <a:schemeClr val="dk2"/>
                </a:solidFill>
              </a:defRPr>
            </a:lvl7pPr>
            <a:lvl8pPr lvl="7" algn="ctr" rtl="0">
              <a:lnSpc>
                <a:spcPct val="100000"/>
              </a:lnSpc>
              <a:spcBef>
                <a:spcPts val="0"/>
              </a:spcBef>
              <a:spcAft>
                <a:spcPts val="0"/>
              </a:spcAft>
              <a:buClr>
                <a:schemeClr val="dk2"/>
              </a:buClr>
              <a:buSzPts val="2000"/>
              <a:buNone/>
              <a:defRPr sz="2667">
                <a:solidFill>
                  <a:schemeClr val="dk2"/>
                </a:solidFill>
              </a:defRPr>
            </a:lvl8pPr>
            <a:lvl9pPr lvl="8" algn="ctr" rtl="0">
              <a:lnSpc>
                <a:spcPct val="100000"/>
              </a:lnSpc>
              <a:spcBef>
                <a:spcPts val="0"/>
              </a:spcBef>
              <a:spcAft>
                <a:spcPts val="0"/>
              </a:spcAft>
              <a:buClr>
                <a:schemeClr val="dk2"/>
              </a:buClr>
              <a:buSzPts val="2000"/>
              <a:buNone/>
              <a:defRPr sz="2667">
                <a:solidFill>
                  <a:schemeClr val="dk2"/>
                </a:solidFill>
              </a:defRPr>
            </a:lvl9pPr>
          </a:lstStyle>
          <a:p>
            <a:endParaRPr/>
          </a:p>
        </p:txBody>
      </p:sp>
      <p:sp>
        <p:nvSpPr>
          <p:cNvPr id="193" name="Google Shape;193;p32"/>
          <p:cNvSpPr/>
          <p:nvPr/>
        </p:nvSpPr>
        <p:spPr>
          <a:xfrm rot="-5057437">
            <a:off x="4275447" y="523241"/>
            <a:ext cx="7779363" cy="12900139"/>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51625107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 Bullet points 1">
  <p:cSld name="Title + Bullet points 1">
    <p:bg>
      <p:bgPr>
        <a:solidFill>
          <a:schemeClr val="accent6"/>
        </a:solidFill>
        <a:effectLst/>
      </p:bgPr>
    </p:bg>
    <p:spTree>
      <p:nvGrpSpPr>
        <p:cNvPr id="1" name="Shape 201"/>
        <p:cNvGrpSpPr/>
        <p:nvPr/>
      </p:nvGrpSpPr>
      <p:grpSpPr>
        <a:xfrm>
          <a:off x="0" y="0"/>
          <a:ext cx="0" cy="0"/>
          <a:chOff x="0" y="0"/>
          <a:chExt cx="0" cy="0"/>
        </a:xfrm>
      </p:grpSpPr>
      <p:sp>
        <p:nvSpPr>
          <p:cNvPr id="202" name="Google Shape;202;p34"/>
          <p:cNvSpPr/>
          <p:nvPr/>
        </p:nvSpPr>
        <p:spPr>
          <a:xfrm rot="1083411">
            <a:off x="8535831" y="-124859"/>
            <a:ext cx="6491168" cy="7107685"/>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3" name="Google Shape;203;p34"/>
          <p:cNvSpPr/>
          <p:nvPr/>
        </p:nvSpPr>
        <p:spPr>
          <a:xfrm>
            <a:off x="-306767" y="-124834"/>
            <a:ext cx="6491115" cy="7107627"/>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4" name="Google Shape;204;p34"/>
          <p:cNvSpPr txBox="1">
            <a:spLocks noGrp="1"/>
          </p:cNvSpPr>
          <p:nvPr>
            <p:ph type="body" idx="1"/>
          </p:nvPr>
        </p:nvSpPr>
        <p:spPr>
          <a:xfrm>
            <a:off x="1037600" y="1672700"/>
            <a:ext cx="4749200" cy="4419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sz="1867"/>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205" name="Google Shape;205;p34"/>
          <p:cNvSpPr txBox="1">
            <a:spLocks noGrp="1"/>
          </p:cNvSpPr>
          <p:nvPr>
            <p:ph type="body" idx="2"/>
          </p:nvPr>
        </p:nvSpPr>
        <p:spPr>
          <a:xfrm>
            <a:off x="6405197" y="1672700"/>
            <a:ext cx="4749200" cy="4419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sz="1867"/>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206" name="Google Shape;206;p34"/>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extLst>
      <p:ext uri="{BB962C8B-B14F-4D97-AF65-F5344CB8AC3E}">
        <p14:creationId xmlns:p14="http://schemas.microsoft.com/office/powerpoint/2010/main" val="272710882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accent1"/>
        </a:solidFill>
        <a:effectLst/>
      </p:bgPr>
    </p:bg>
    <p:spTree>
      <p:nvGrpSpPr>
        <p:cNvPr id="1" name="Shape 79"/>
        <p:cNvGrpSpPr/>
        <p:nvPr/>
      </p:nvGrpSpPr>
      <p:grpSpPr>
        <a:xfrm>
          <a:off x="0" y="0"/>
          <a:ext cx="0" cy="0"/>
          <a:chOff x="0" y="0"/>
          <a:chExt cx="0" cy="0"/>
        </a:xfrm>
      </p:grpSpPr>
      <p:sp>
        <p:nvSpPr>
          <p:cNvPr id="80" name="Google Shape;80;p15"/>
          <p:cNvSpPr txBox="1">
            <a:spLocks noGrp="1"/>
          </p:cNvSpPr>
          <p:nvPr>
            <p:ph type="title"/>
          </p:nvPr>
        </p:nvSpPr>
        <p:spPr>
          <a:xfrm>
            <a:off x="4015767" y="4564917"/>
            <a:ext cx="3618000" cy="538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a:lvl1pPr>
            <a:lvl2pPr lvl="1" rtl="0">
              <a:spcBef>
                <a:spcPts val="0"/>
              </a:spcBef>
              <a:spcAft>
                <a:spcPts val="0"/>
              </a:spcAft>
              <a:buSzPts val="9600"/>
              <a:buNone/>
              <a:defRPr sz="12800"/>
            </a:lvl2pPr>
            <a:lvl3pPr lvl="2" rtl="0">
              <a:spcBef>
                <a:spcPts val="0"/>
              </a:spcBef>
              <a:spcAft>
                <a:spcPts val="0"/>
              </a:spcAft>
              <a:buSzPts val="9600"/>
              <a:buNone/>
              <a:defRPr sz="12800"/>
            </a:lvl3pPr>
            <a:lvl4pPr lvl="3" rtl="0">
              <a:spcBef>
                <a:spcPts val="0"/>
              </a:spcBef>
              <a:spcAft>
                <a:spcPts val="0"/>
              </a:spcAft>
              <a:buSzPts val="9600"/>
              <a:buNone/>
              <a:defRPr sz="12800"/>
            </a:lvl4pPr>
            <a:lvl5pPr lvl="4" rtl="0">
              <a:spcBef>
                <a:spcPts val="0"/>
              </a:spcBef>
              <a:spcAft>
                <a:spcPts val="0"/>
              </a:spcAft>
              <a:buSzPts val="9600"/>
              <a:buNone/>
              <a:defRPr sz="12800"/>
            </a:lvl5pPr>
            <a:lvl6pPr lvl="5" rtl="0">
              <a:spcBef>
                <a:spcPts val="0"/>
              </a:spcBef>
              <a:spcAft>
                <a:spcPts val="0"/>
              </a:spcAft>
              <a:buSzPts val="9600"/>
              <a:buNone/>
              <a:defRPr sz="12800"/>
            </a:lvl6pPr>
            <a:lvl7pPr lvl="6" rtl="0">
              <a:spcBef>
                <a:spcPts val="0"/>
              </a:spcBef>
              <a:spcAft>
                <a:spcPts val="0"/>
              </a:spcAft>
              <a:buSzPts val="9600"/>
              <a:buNone/>
              <a:defRPr sz="12800"/>
            </a:lvl7pPr>
            <a:lvl8pPr lvl="7" rtl="0">
              <a:spcBef>
                <a:spcPts val="0"/>
              </a:spcBef>
              <a:spcAft>
                <a:spcPts val="0"/>
              </a:spcAft>
              <a:buSzPts val="9600"/>
              <a:buNone/>
              <a:defRPr sz="12800"/>
            </a:lvl8pPr>
            <a:lvl9pPr lvl="8" rtl="0">
              <a:spcBef>
                <a:spcPts val="0"/>
              </a:spcBef>
              <a:spcAft>
                <a:spcPts val="0"/>
              </a:spcAft>
              <a:buSzPts val="9600"/>
              <a:buNone/>
              <a:defRPr sz="12800"/>
            </a:lvl9pPr>
          </a:lstStyle>
          <a:p>
            <a:endParaRPr/>
          </a:p>
        </p:txBody>
      </p:sp>
      <p:sp>
        <p:nvSpPr>
          <p:cNvPr id="81" name="Google Shape;81;p15"/>
          <p:cNvSpPr txBox="1">
            <a:spLocks noGrp="1"/>
          </p:cNvSpPr>
          <p:nvPr>
            <p:ph type="subTitle" idx="1"/>
          </p:nvPr>
        </p:nvSpPr>
        <p:spPr>
          <a:xfrm>
            <a:off x="4015767" y="1754684"/>
            <a:ext cx="5833600" cy="259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37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
        <p:nvSpPr>
          <p:cNvPr id="82" name="Google Shape;82;p15"/>
          <p:cNvSpPr/>
          <p:nvPr/>
        </p:nvSpPr>
        <p:spPr>
          <a:xfrm rot="-9430979">
            <a:off x="8766985" y="-542045"/>
            <a:ext cx="6619684" cy="7248408"/>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37065960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accent1"/>
        </a:solidFill>
        <a:effectLst/>
      </p:bgPr>
    </p:bg>
    <p:spTree>
      <p:nvGrpSpPr>
        <p:cNvPr id="1" name="Shape 39"/>
        <p:cNvGrpSpPr/>
        <p:nvPr/>
      </p:nvGrpSpPr>
      <p:grpSpPr>
        <a:xfrm>
          <a:off x="0" y="0"/>
          <a:ext cx="0" cy="0"/>
          <a:chOff x="0" y="0"/>
          <a:chExt cx="0" cy="0"/>
        </a:xfrm>
      </p:grpSpPr>
      <p:sp>
        <p:nvSpPr>
          <p:cNvPr id="40" name="Google Shape;40;p7"/>
          <p:cNvSpPr txBox="1">
            <a:spLocks noGrp="1"/>
          </p:cNvSpPr>
          <p:nvPr>
            <p:ph type="body" idx="1"/>
          </p:nvPr>
        </p:nvSpPr>
        <p:spPr>
          <a:xfrm>
            <a:off x="1200733" y="3613967"/>
            <a:ext cx="4448800" cy="1629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57189">
              <a:spcBef>
                <a:spcPts val="2133"/>
              </a:spcBef>
              <a:spcAft>
                <a:spcPts val="0"/>
              </a:spcAft>
              <a:buSzPts val="1800"/>
              <a:buChar char="○"/>
              <a:defRPr sz="2400"/>
            </a:lvl2pPr>
            <a:lvl3pPr marL="1828754" lvl="2" indent="-457189">
              <a:spcBef>
                <a:spcPts val="2133"/>
              </a:spcBef>
              <a:spcAft>
                <a:spcPts val="0"/>
              </a:spcAft>
              <a:buSzPts val="1800"/>
              <a:buChar char="■"/>
              <a:defRPr sz="2400"/>
            </a:lvl3pPr>
            <a:lvl4pPr marL="2438339" lvl="3" indent="-457189">
              <a:spcBef>
                <a:spcPts val="2133"/>
              </a:spcBef>
              <a:spcAft>
                <a:spcPts val="0"/>
              </a:spcAft>
              <a:buSzPts val="1800"/>
              <a:buChar char="●"/>
              <a:defRPr sz="2400"/>
            </a:lvl4pPr>
            <a:lvl5pPr marL="3047924" lvl="4" indent="-457189">
              <a:spcBef>
                <a:spcPts val="2133"/>
              </a:spcBef>
              <a:spcAft>
                <a:spcPts val="0"/>
              </a:spcAft>
              <a:buSzPts val="1800"/>
              <a:buChar char="○"/>
              <a:defRPr sz="2400"/>
            </a:lvl5pPr>
            <a:lvl6pPr marL="3657509" lvl="5" indent="-457189">
              <a:spcBef>
                <a:spcPts val="2133"/>
              </a:spcBef>
              <a:spcAft>
                <a:spcPts val="0"/>
              </a:spcAft>
              <a:buSzPts val="1800"/>
              <a:buChar char="■"/>
              <a:defRPr sz="2400"/>
            </a:lvl6pPr>
            <a:lvl7pPr marL="4267093" lvl="6" indent="-457189">
              <a:spcBef>
                <a:spcPts val="2133"/>
              </a:spcBef>
              <a:spcAft>
                <a:spcPts val="0"/>
              </a:spcAft>
              <a:buSzPts val="1800"/>
              <a:buChar char="●"/>
              <a:defRPr sz="2400"/>
            </a:lvl7pPr>
            <a:lvl8pPr marL="4876678" lvl="7" indent="-457189">
              <a:spcBef>
                <a:spcPts val="2133"/>
              </a:spcBef>
              <a:spcAft>
                <a:spcPts val="0"/>
              </a:spcAft>
              <a:buSzPts val="1800"/>
              <a:buChar char="○"/>
              <a:defRPr sz="2400"/>
            </a:lvl8pPr>
            <a:lvl9pPr marL="5486263" lvl="8" indent="-457189">
              <a:spcBef>
                <a:spcPts val="2133"/>
              </a:spcBef>
              <a:spcAft>
                <a:spcPts val="2133"/>
              </a:spcAft>
              <a:buSzPts val="1800"/>
              <a:buChar char="■"/>
              <a:defRPr sz="2400"/>
            </a:lvl9pPr>
          </a:lstStyle>
          <a:p>
            <a:endParaRPr/>
          </a:p>
        </p:txBody>
      </p:sp>
      <p:sp>
        <p:nvSpPr>
          <p:cNvPr id="41" name="Google Shape;41;p7"/>
          <p:cNvSpPr txBox="1">
            <a:spLocks noGrp="1"/>
          </p:cNvSpPr>
          <p:nvPr>
            <p:ph type="title"/>
          </p:nvPr>
        </p:nvSpPr>
        <p:spPr>
          <a:xfrm>
            <a:off x="1200733" y="1675633"/>
            <a:ext cx="4448800" cy="1832400"/>
          </a:xfrm>
          <a:prstGeom prst="rect">
            <a:avLst/>
          </a:prstGeom>
        </p:spPr>
        <p:txBody>
          <a:bodyPr spcFirstLastPara="1" wrap="square" lIns="91425" tIns="91425" rIns="91425" bIns="91425" anchor="b"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19305571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2"/>
        <p:cNvGrpSpPr/>
        <p:nvPr/>
      </p:nvGrpSpPr>
      <p:grpSpPr>
        <a:xfrm>
          <a:off x="0" y="0"/>
          <a:ext cx="0" cy="0"/>
          <a:chOff x="0" y="0"/>
          <a:chExt cx="0" cy="0"/>
        </a:xfrm>
      </p:grpSpPr>
      <p:sp>
        <p:nvSpPr>
          <p:cNvPr id="103" name="Google Shape;103;p3"/>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3"/>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3"/>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3"/>
          <p:cNvSpPr txBox="1">
            <a:spLocks noGrp="1"/>
          </p:cNvSpPr>
          <p:nvPr>
            <p:ph type="title"/>
          </p:nvPr>
        </p:nvSpPr>
        <p:spPr>
          <a:xfrm>
            <a:off x="914400" y="3337600"/>
            <a:ext cx="5765200" cy="11224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07" name="Google Shape;107;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108" name="Google Shape;108;p3"/>
          <p:cNvSpPr txBox="1">
            <a:spLocks noGrp="1"/>
          </p:cNvSpPr>
          <p:nvPr>
            <p:ph type="title" idx="2" hasCustomPrompt="1"/>
          </p:nvPr>
        </p:nvSpPr>
        <p:spPr>
          <a:xfrm>
            <a:off x="914400" y="1780000"/>
            <a:ext cx="5765200" cy="1557600"/>
          </a:xfrm>
          <a:prstGeom prst="rect">
            <a:avLst/>
          </a:prstGeom>
        </p:spPr>
        <p:txBody>
          <a:bodyPr spcFirstLastPara="1" wrap="square" lIns="91425" tIns="91425" rIns="91425" bIns="91425" anchor="b" anchorCtr="0">
            <a:noAutofit/>
          </a:bodyPr>
          <a:lstStyle>
            <a:lvl1pPr lvl="0" rtl="0">
              <a:spcBef>
                <a:spcPts val="0"/>
              </a:spcBef>
              <a:spcAft>
                <a:spcPts val="0"/>
              </a:spcAft>
              <a:buSzPts val="7000"/>
              <a:buNone/>
              <a:defRPr sz="9333"/>
            </a:lvl1pPr>
            <a:lvl2pPr lvl="1" algn="ctr" rtl="0">
              <a:spcBef>
                <a:spcPts val="0"/>
              </a:spcBef>
              <a:spcAft>
                <a:spcPts val="0"/>
              </a:spcAft>
              <a:buSzPts val="7000"/>
              <a:buNone/>
              <a:defRPr sz="9333"/>
            </a:lvl2pPr>
            <a:lvl3pPr lvl="2" algn="ctr" rtl="0">
              <a:spcBef>
                <a:spcPts val="0"/>
              </a:spcBef>
              <a:spcAft>
                <a:spcPts val="0"/>
              </a:spcAft>
              <a:buSzPts val="7000"/>
              <a:buNone/>
              <a:defRPr sz="9333"/>
            </a:lvl3pPr>
            <a:lvl4pPr lvl="3" algn="ctr" rtl="0">
              <a:spcBef>
                <a:spcPts val="0"/>
              </a:spcBef>
              <a:spcAft>
                <a:spcPts val="0"/>
              </a:spcAft>
              <a:buSzPts val="7000"/>
              <a:buNone/>
              <a:defRPr sz="9333"/>
            </a:lvl4pPr>
            <a:lvl5pPr lvl="4" algn="ctr" rtl="0">
              <a:spcBef>
                <a:spcPts val="0"/>
              </a:spcBef>
              <a:spcAft>
                <a:spcPts val="0"/>
              </a:spcAft>
              <a:buSzPts val="7000"/>
              <a:buNone/>
              <a:defRPr sz="9333"/>
            </a:lvl5pPr>
            <a:lvl6pPr lvl="5" algn="ctr" rtl="0">
              <a:spcBef>
                <a:spcPts val="0"/>
              </a:spcBef>
              <a:spcAft>
                <a:spcPts val="0"/>
              </a:spcAft>
              <a:buSzPts val="7000"/>
              <a:buNone/>
              <a:defRPr sz="9333"/>
            </a:lvl6pPr>
            <a:lvl7pPr lvl="6" algn="ctr" rtl="0">
              <a:spcBef>
                <a:spcPts val="0"/>
              </a:spcBef>
              <a:spcAft>
                <a:spcPts val="0"/>
              </a:spcAft>
              <a:buSzPts val="7000"/>
              <a:buNone/>
              <a:defRPr sz="9333"/>
            </a:lvl7pPr>
            <a:lvl8pPr lvl="7" algn="ctr" rtl="0">
              <a:spcBef>
                <a:spcPts val="0"/>
              </a:spcBef>
              <a:spcAft>
                <a:spcPts val="0"/>
              </a:spcAft>
              <a:buSzPts val="7000"/>
              <a:buNone/>
              <a:defRPr sz="9333"/>
            </a:lvl8pPr>
            <a:lvl9pPr lvl="8" algn="ctr" rtl="0">
              <a:spcBef>
                <a:spcPts val="0"/>
              </a:spcBef>
              <a:spcAft>
                <a:spcPts val="0"/>
              </a:spcAft>
              <a:buSzPts val="7000"/>
              <a:buNone/>
              <a:defRPr sz="9333"/>
            </a:lvl9pPr>
          </a:lstStyle>
          <a:p>
            <a:r>
              <a:t>xx%</a:t>
            </a:r>
          </a:p>
        </p:txBody>
      </p:sp>
      <p:sp>
        <p:nvSpPr>
          <p:cNvPr id="109" name="Google Shape;109;p3"/>
          <p:cNvSpPr txBox="1">
            <a:spLocks noGrp="1"/>
          </p:cNvSpPr>
          <p:nvPr>
            <p:ph type="subTitle" idx="1"/>
          </p:nvPr>
        </p:nvSpPr>
        <p:spPr>
          <a:xfrm>
            <a:off x="914400" y="4460000"/>
            <a:ext cx="5765200" cy="61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01237015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10"/>
        <p:cNvGrpSpPr/>
        <p:nvPr/>
      </p:nvGrpSpPr>
      <p:grpSpPr>
        <a:xfrm>
          <a:off x="0" y="0"/>
          <a:ext cx="0" cy="0"/>
          <a:chOff x="0" y="0"/>
          <a:chExt cx="0" cy="0"/>
        </a:xfrm>
      </p:grpSpPr>
      <p:sp>
        <p:nvSpPr>
          <p:cNvPr id="111" name="Google Shape;111;p4"/>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4"/>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 name="Google Shape;113;p4"/>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4" name="Google Shape;114;p4"/>
          <p:cNvSpPr txBox="1">
            <a:spLocks noGrp="1"/>
          </p:cNvSpPr>
          <p:nvPr>
            <p:ph type="title"/>
          </p:nvPr>
        </p:nvSpPr>
        <p:spPr>
          <a:xfrm>
            <a:off x="914400" y="593367"/>
            <a:ext cx="103632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15" name="Google Shape;115;p4"/>
          <p:cNvSpPr txBox="1">
            <a:spLocks noGrp="1"/>
          </p:cNvSpPr>
          <p:nvPr>
            <p:ph type="body" idx="1"/>
          </p:nvPr>
        </p:nvSpPr>
        <p:spPr>
          <a:xfrm>
            <a:off x="914400" y="1536633"/>
            <a:ext cx="10363200" cy="4555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rgbClr val="434343"/>
              </a:buClr>
              <a:buSzPts val="1200"/>
              <a:buFont typeface="Livvic"/>
              <a:buAutoNum type="arabicPeriod"/>
              <a:defRPr sz="1467"/>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sp>
        <p:nvSpPr>
          <p:cNvPr id="116" name="Google Shape;116;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95781898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One column text 2">
  <p:cSld name="One column text 2">
    <p:spTree>
      <p:nvGrpSpPr>
        <p:cNvPr id="1" name="Shape 253"/>
        <p:cNvGrpSpPr/>
        <p:nvPr/>
      </p:nvGrpSpPr>
      <p:grpSpPr>
        <a:xfrm>
          <a:off x="0" y="0"/>
          <a:ext cx="0" cy="0"/>
          <a:chOff x="0" y="0"/>
          <a:chExt cx="0" cy="0"/>
        </a:xfrm>
      </p:grpSpPr>
      <p:sp>
        <p:nvSpPr>
          <p:cNvPr id="254" name="Google Shape;254;p19"/>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5" name="Google Shape;255;p19"/>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6" name="Google Shape;256;p19"/>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7" name="Google Shape;257;p19"/>
          <p:cNvSpPr txBox="1">
            <a:spLocks noGrp="1"/>
          </p:cNvSpPr>
          <p:nvPr>
            <p:ph type="title"/>
          </p:nvPr>
        </p:nvSpPr>
        <p:spPr>
          <a:xfrm>
            <a:off x="914400" y="1104000"/>
            <a:ext cx="4288800" cy="1007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3200"/>
            </a:lvl1pPr>
            <a:lvl2pPr lvl="1" algn="r" rtl="0">
              <a:spcBef>
                <a:spcPts val="0"/>
              </a:spcBef>
              <a:spcAft>
                <a:spcPts val="0"/>
              </a:spcAft>
              <a:buSzPts val="2400"/>
              <a:buNone/>
              <a:defRPr sz="3200"/>
            </a:lvl2pPr>
            <a:lvl3pPr lvl="2" algn="r" rtl="0">
              <a:spcBef>
                <a:spcPts val="0"/>
              </a:spcBef>
              <a:spcAft>
                <a:spcPts val="0"/>
              </a:spcAft>
              <a:buSzPts val="2400"/>
              <a:buNone/>
              <a:defRPr sz="3200"/>
            </a:lvl3pPr>
            <a:lvl4pPr lvl="3" algn="r" rtl="0">
              <a:spcBef>
                <a:spcPts val="0"/>
              </a:spcBef>
              <a:spcAft>
                <a:spcPts val="0"/>
              </a:spcAft>
              <a:buSzPts val="2400"/>
              <a:buNone/>
              <a:defRPr sz="3200"/>
            </a:lvl4pPr>
            <a:lvl5pPr lvl="4" algn="r" rtl="0">
              <a:spcBef>
                <a:spcPts val="0"/>
              </a:spcBef>
              <a:spcAft>
                <a:spcPts val="0"/>
              </a:spcAft>
              <a:buSzPts val="2400"/>
              <a:buNone/>
              <a:defRPr sz="3200"/>
            </a:lvl5pPr>
            <a:lvl6pPr lvl="5" algn="r" rtl="0">
              <a:spcBef>
                <a:spcPts val="0"/>
              </a:spcBef>
              <a:spcAft>
                <a:spcPts val="0"/>
              </a:spcAft>
              <a:buSzPts val="2400"/>
              <a:buNone/>
              <a:defRPr sz="3200"/>
            </a:lvl6pPr>
            <a:lvl7pPr lvl="6" algn="r" rtl="0">
              <a:spcBef>
                <a:spcPts val="0"/>
              </a:spcBef>
              <a:spcAft>
                <a:spcPts val="0"/>
              </a:spcAft>
              <a:buSzPts val="2400"/>
              <a:buNone/>
              <a:defRPr sz="3200"/>
            </a:lvl7pPr>
            <a:lvl8pPr lvl="7" algn="r" rtl="0">
              <a:spcBef>
                <a:spcPts val="0"/>
              </a:spcBef>
              <a:spcAft>
                <a:spcPts val="0"/>
              </a:spcAft>
              <a:buSzPts val="2400"/>
              <a:buNone/>
              <a:defRPr sz="3200"/>
            </a:lvl8pPr>
            <a:lvl9pPr lvl="8" algn="r" rtl="0">
              <a:spcBef>
                <a:spcPts val="0"/>
              </a:spcBef>
              <a:spcAft>
                <a:spcPts val="0"/>
              </a:spcAft>
              <a:buSzPts val="2400"/>
              <a:buNone/>
              <a:defRPr sz="3200"/>
            </a:lvl9pPr>
          </a:lstStyle>
          <a:p>
            <a:endParaRPr/>
          </a:p>
        </p:txBody>
      </p:sp>
      <p:sp>
        <p:nvSpPr>
          <p:cNvPr id="258" name="Google Shape;258;p19"/>
          <p:cNvSpPr txBox="1">
            <a:spLocks noGrp="1"/>
          </p:cNvSpPr>
          <p:nvPr>
            <p:ph type="subTitle" idx="1"/>
          </p:nvPr>
        </p:nvSpPr>
        <p:spPr>
          <a:xfrm>
            <a:off x="914400" y="2111600"/>
            <a:ext cx="4288800" cy="364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58381434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583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72"/>
        <p:cNvGrpSpPr/>
        <p:nvPr/>
      </p:nvGrpSpPr>
      <p:grpSpPr>
        <a:xfrm>
          <a:off x="0" y="0"/>
          <a:ext cx="0" cy="0"/>
          <a:chOff x="0" y="0"/>
          <a:chExt cx="0" cy="0"/>
        </a:xfrm>
      </p:grpSpPr>
      <p:sp>
        <p:nvSpPr>
          <p:cNvPr id="173" name="Google Shape;173;p11"/>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4" name="Google Shape;174;p11"/>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175;p11"/>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76" name="Google Shape;176;p11"/>
          <p:cNvGrpSpPr/>
          <p:nvPr/>
        </p:nvGrpSpPr>
        <p:grpSpPr>
          <a:xfrm>
            <a:off x="885340" y="715134"/>
            <a:ext cx="9938083" cy="5530305"/>
            <a:chOff x="677150" y="1466675"/>
            <a:chExt cx="4997025" cy="2780725"/>
          </a:xfrm>
        </p:grpSpPr>
        <p:sp>
          <p:nvSpPr>
            <p:cNvPr id="177" name="Google Shape;177;p11"/>
            <p:cNvSpPr/>
            <p:nvPr/>
          </p:nvSpPr>
          <p:spPr>
            <a:xfrm>
              <a:off x="932550" y="4033075"/>
              <a:ext cx="186350" cy="152125"/>
            </a:xfrm>
            <a:custGeom>
              <a:avLst/>
              <a:gdLst/>
              <a:ahLst/>
              <a:cxnLst/>
              <a:rect l="l" t="t" r="r" b="b"/>
              <a:pathLst>
                <a:path w="7454" h="6085" extrusionOk="0">
                  <a:moveTo>
                    <a:pt x="7061" y="0"/>
                  </a:moveTo>
                  <a:lnTo>
                    <a:pt x="6692" y="191"/>
                  </a:lnTo>
                  <a:lnTo>
                    <a:pt x="6644" y="191"/>
                  </a:lnTo>
                  <a:lnTo>
                    <a:pt x="6453" y="226"/>
                  </a:lnTo>
                  <a:lnTo>
                    <a:pt x="5799" y="131"/>
                  </a:lnTo>
                  <a:lnTo>
                    <a:pt x="5418" y="274"/>
                  </a:lnTo>
                  <a:lnTo>
                    <a:pt x="5299" y="357"/>
                  </a:lnTo>
                  <a:lnTo>
                    <a:pt x="5096" y="429"/>
                  </a:lnTo>
                  <a:lnTo>
                    <a:pt x="5084" y="453"/>
                  </a:lnTo>
                  <a:lnTo>
                    <a:pt x="5072" y="453"/>
                  </a:lnTo>
                  <a:lnTo>
                    <a:pt x="4858" y="512"/>
                  </a:lnTo>
                  <a:lnTo>
                    <a:pt x="4656" y="715"/>
                  </a:lnTo>
                  <a:lnTo>
                    <a:pt x="4584" y="929"/>
                  </a:lnTo>
                  <a:lnTo>
                    <a:pt x="4346" y="1143"/>
                  </a:lnTo>
                  <a:lnTo>
                    <a:pt x="4227" y="1286"/>
                  </a:lnTo>
                  <a:lnTo>
                    <a:pt x="4191" y="1322"/>
                  </a:lnTo>
                  <a:lnTo>
                    <a:pt x="3751" y="1667"/>
                  </a:lnTo>
                  <a:lnTo>
                    <a:pt x="3703" y="1667"/>
                  </a:lnTo>
                  <a:lnTo>
                    <a:pt x="3298" y="1846"/>
                  </a:lnTo>
                  <a:lnTo>
                    <a:pt x="3179" y="1905"/>
                  </a:lnTo>
                  <a:lnTo>
                    <a:pt x="3155" y="1917"/>
                  </a:lnTo>
                  <a:lnTo>
                    <a:pt x="3036" y="1953"/>
                  </a:lnTo>
                  <a:lnTo>
                    <a:pt x="2632" y="1953"/>
                  </a:lnTo>
                  <a:lnTo>
                    <a:pt x="2084" y="2072"/>
                  </a:lnTo>
                  <a:lnTo>
                    <a:pt x="1465" y="2191"/>
                  </a:lnTo>
                  <a:lnTo>
                    <a:pt x="1393" y="2191"/>
                  </a:lnTo>
                  <a:lnTo>
                    <a:pt x="1215" y="2203"/>
                  </a:lnTo>
                  <a:lnTo>
                    <a:pt x="1203" y="2191"/>
                  </a:lnTo>
                  <a:lnTo>
                    <a:pt x="989" y="2155"/>
                  </a:lnTo>
                  <a:lnTo>
                    <a:pt x="631" y="2096"/>
                  </a:lnTo>
                  <a:lnTo>
                    <a:pt x="369" y="2239"/>
                  </a:lnTo>
                  <a:lnTo>
                    <a:pt x="191" y="2310"/>
                  </a:lnTo>
                  <a:lnTo>
                    <a:pt x="119" y="2322"/>
                  </a:lnTo>
                  <a:lnTo>
                    <a:pt x="0" y="2393"/>
                  </a:lnTo>
                  <a:lnTo>
                    <a:pt x="0" y="2429"/>
                  </a:lnTo>
                  <a:lnTo>
                    <a:pt x="0" y="2548"/>
                  </a:lnTo>
                  <a:lnTo>
                    <a:pt x="155" y="2715"/>
                  </a:lnTo>
                  <a:lnTo>
                    <a:pt x="191" y="2727"/>
                  </a:lnTo>
                  <a:lnTo>
                    <a:pt x="310" y="2834"/>
                  </a:lnTo>
                  <a:lnTo>
                    <a:pt x="322" y="2858"/>
                  </a:lnTo>
                  <a:lnTo>
                    <a:pt x="357" y="2905"/>
                  </a:lnTo>
                  <a:lnTo>
                    <a:pt x="429" y="3024"/>
                  </a:lnTo>
                  <a:lnTo>
                    <a:pt x="441" y="3048"/>
                  </a:lnTo>
                  <a:lnTo>
                    <a:pt x="631" y="3429"/>
                  </a:lnTo>
                  <a:lnTo>
                    <a:pt x="655" y="3703"/>
                  </a:lnTo>
                  <a:lnTo>
                    <a:pt x="679" y="3822"/>
                  </a:lnTo>
                  <a:lnTo>
                    <a:pt x="869" y="4108"/>
                  </a:lnTo>
                  <a:lnTo>
                    <a:pt x="917" y="4120"/>
                  </a:lnTo>
                  <a:lnTo>
                    <a:pt x="1108" y="4417"/>
                  </a:lnTo>
                  <a:lnTo>
                    <a:pt x="1108" y="4465"/>
                  </a:lnTo>
                  <a:lnTo>
                    <a:pt x="1155" y="4536"/>
                  </a:lnTo>
                  <a:lnTo>
                    <a:pt x="1548" y="5013"/>
                  </a:lnTo>
                  <a:lnTo>
                    <a:pt x="1631" y="5156"/>
                  </a:lnTo>
                  <a:lnTo>
                    <a:pt x="1739" y="5346"/>
                  </a:lnTo>
                  <a:lnTo>
                    <a:pt x="1881" y="5548"/>
                  </a:lnTo>
                  <a:lnTo>
                    <a:pt x="2024" y="5989"/>
                  </a:lnTo>
                  <a:lnTo>
                    <a:pt x="2060" y="6060"/>
                  </a:lnTo>
                  <a:lnTo>
                    <a:pt x="2155" y="6084"/>
                  </a:lnTo>
                  <a:lnTo>
                    <a:pt x="2632" y="5989"/>
                  </a:lnTo>
                  <a:lnTo>
                    <a:pt x="2894" y="5846"/>
                  </a:lnTo>
                  <a:lnTo>
                    <a:pt x="3275" y="5751"/>
                  </a:lnTo>
                  <a:lnTo>
                    <a:pt x="3656" y="5596"/>
                  </a:lnTo>
                  <a:lnTo>
                    <a:pt x="3989" y="5227"/>
                  </a:lnTo>
                  <a:lnTo>
                    <a:pt x="4144" y="4989"/>
                  </a:lnTo>
                  <a:lnTo>
                    <a:pt x="4346" y="4703"/>
                  </a:lnTo>
                  <a:lnTo>
                    <a:pt x="4358" y="4703"/>
                  </a:lnTo>
                  <a:lnTo>
                    <a:pt x="4584" y="4501"/>
                  </a:lnTo>
                  <a:lnTo>
                    <a:pt x="4620" y="4346"/>
                  </a:lnTo>
                  <a:lnTo>
                    <a:pt x="4727" y="3929"/>
                  </a:lnTo>
                  <a:lnTo>
                    <a:pt x="4739" y="3905"/>
                  </a:lnTo>
                  <a:lnTo>
                    <a:pt x="4894" y="3501"/>
                  </a:lnTo>
                  <a:lnTo>
                    <a:pt x="4906" y="3465"/>
                  </a:lnTo>
                  <a:lnTo>
                    <a:pt x="5013" y="3262"/>
                  </a:lnTo>
                  <a:lnTo>
                    <a:pt x="5084" y="3108"/>
                  </a:lnTo>
                  <a:lnTo>
                    <a:pt x="5215" y="2905"/>
                  </a:lnTo>
                  <a:lnTo>
                    <a:pt x="5215" y="2608"/>
                  </a:lnTo>
                  <a:lnTo>
                    <a:pt x="5203" y="2512"/>
                  </a:lnTo>
                  <a:lnTo>
                    <a:pt x="5453" y="2072"/>
                  </a:lnTo>
                  <a:lnTo>
                    <a:pt x="5965" y="1596"/>
                  </a:lnTo>
                  <a:lnTo>
                    <a:pt x="6049" y="1500"/>
                  </a:lnTo>
                  <a:lnTo>
                    <a:pt x="6251" y="1310"/>
                  </a:lnTo>
                  <a:lnTo>
                    <a:pt x="7227" y="786"/>
                  </a:lnTo>
                  <a:lnTo>
                    <a:pt x="7239" y="726"/>
                  </a:lnTo>
                  <a:lnTo>
                    <a:pt x="7454" y="357"/>
                  </a:lnTo>
                  <a:lnTo>
                    <a:pt x="7454" y="334"/>
                  </a:lnTo>
                  <a:lnTo>
                    <a:pt x="7323" y="12"/>
                  </a:lnTo>
                  <a:lnTo>
                    <a:pt x="7061" y="0"/>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8" name="Google Shape;178;p11"/>
            <p:cNvSpPr/>
            <p:nvPr/>
          </p:nvSpPr>
          <p:spPr>
            <a:xfrm>
              <a:off x="1552275" y="3990200"/>
              <a:ext cx="99725" cy="145275"/>
            </a:xfrm>
            <a:custGeom>
              <a:avLst/>
              <a:gdLst/>
              <a:ahLst/>
              <a:cxnLst/>
              <a:rect l="l" t="t" r="r" b="b"/>
              <a:pathLst>
                <a:path w="3989" h="5811" extrusionOk="0">
                  <a:moveTo>
                    <a:pt x="3560" y="1"/>
                  </a:moveTo>
                  <a:lnTo>
                    <a:pt x="2893" y="36"/>
                  </a:lnTo>
                  <a:lnTo>
                    <a:pt x="2417" y="274"/>
                  </a:lnTo>
                  <a:lnTo>
                    <a:pt x="2215" y="596"/>
                  </a:lnTo>
                  <a:lnTo>
                    <a:pt x="2119" y="1072"/>
                  </a:lnTo>
                  <a:lnTo>
                    <a:pt x="2072" y="1191"/>
                  </a:lnTo>
                  <a:lnTo>
                    <a:pt x="2000" y="1632"/>
                  </a:lnTo>
                  <a:lnTo>
                    <a:pt x="1917" y="1715"/>
                  </a:lnTo>
                  <a:lnTo>
                    <a:pt x="1441" y="2549"/>
                  </a:lnTo>
                  <a:lnTo>
                    <a:pt x="1357" y="2715"/>
                  </a:lnTo>
                  <a:lnTo>
                    <a:pt x="1238" y="2918"/>
                  </a:lnTo>
                  <a:lnTo>
                    <a:pt x="881" y="3680"/>
                  </a:lnTo>
                  <a:lnTo>
                    <a:pt x="810" y="3846"/>
                  </a:lnTo>
                  <a:lnTo>
                    <a:pt x="762" y="3870"/>
                  </a:lnTo>
                  <a:lnTo>
                    <a:pt x="750" y="3989"/>
                  </a:lnTo>
                  <a:lnTo>
                    <a:pt x="595" y="4215"/>
                  </a:lnTo>
                  <a:lnTo>
                    <a:pt x="405" y="4632"/>
                  </a:lnTo>
                  <a:lnTo>
                    <a:pt x="405" y="4668"/>
                  </a:lnTo>
                  <a:lnTo>
                    <a:pt x="369" y="5204"/>
                  </a:lnTo>
                  <a:lnTo>
                    <a:pt x="357" y="5263"/>
                  </a:lnTo>
                  <a:lnTo>
                    <a:pt x="238" y="5418"/>
                  </a:lnTo>
                  <a:lnTo>
                    <a:pt x="0" y="5704"/>
                  </a:lnTo>
                  <a:lnTo>
                    <a:pt x="536" y="5811"/>
                  </a:lnTo>
                  <a:lnTo>
                    <a:pt x="822" y="5775"/>
                  </a:lnTo>
                  <a:lnTo>
                    <a:pt x="965" y="5799"/>
                  </a:lnTo>
                  <a:lnTo>
                    <a:pt x="965" y="5573"/>
                  </a:lnTo>
                  <a:lnTo>
                    <a:pt x="1262" y="5418"/>
                  </a:lnTo>
                  <a:lnTo>
                    <a:pt x="2131" y="5085"/>
                  </a:lnTo>
                  <a:lnTo>
                    <a:pt x="3620" y="3573"/>
                  </a:lnTo>
                  <a:lnTo>
                    <a:pt x="3679" y="3501"/>
                  </a:lnTo>
                  <a:lnTo>
                    <a:pt x="3679" y="3239"/>
                  </a:lnTo>
                  <a:lnTo>
                    <a:pt x="3679" y="2953"/>
                  </a:lnTo>
                  <a:lnTo>
                    <a:pt x="3846" y="2430"/>
                  </a:lnTo>
                  <a:lnTo>
                    <a:pt x="3965" y="2001"/>
                  </a:lnTo>
                  <a:lnTo>
                    <a:pt x="3989" y="1810"/>
                  </a:lnTo>
                  <a:lnTo>
                    <a:pt x="3989" y="1715"/>
                  </a:lnTo>
                  <a:lnTo>
                    <a:pt x="3989" y="1525"/>
                  </a:lnTo>
                  <a:lnTo>
                    <a:pt x="3870" y="441"/>
                  </a:lnTo>
                  <a:lnTo>
                    <a:pt x="3798" y="274"/>
                  </a:lnTo>
                  <a:lnTo>
                    <a:pt x="3786" y="274"/>
                  </a:lnTo>
                  <a:lnTo>
                    <a:pt x="3632" y="120"/>
                  </a:lnTo>
                  <a:lnTo>
                    <a:pt x="3560" y="1"/>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9" name="Google Shape;179;p11"/>
            <p:cNvSpPr/>
            <p:nvPr/>
          </p:nvSpPr>
          <p:spPr>
            <a:xfrm>
              <a:off x="1185850" y="4136950"/>
              <a:ext cx="105700" cy="110450"/>
            </a:xfrm>
            <a:custGeom>
              <a:avLst/>
              <a:gdLst/>
              <a:ahLst/>
              <a:cxnLst/>
              <a:rect l="l" t="t" r="r" b="b"/>
              <a:pathLst>
                <a:path w="4228" h="4418" extrusionOk="0">
                  <a:moveTo>
                    <a:pt x="3751" y="0"/>
                  </a:moveTo>
                  <a:lnTo>
                    <a:pt x="3584" y="72"/>
                  </a:lnTo>
                  <a:lnTo>
                    <a:pt x="3584" y="143"/>
                  </a:lnTo>
                  <a:lnTo>
                    <a:pt x="3620" y="262"/>
                  </a:lnTo>
                  <a:lnTo>
                    <a:pt x="3620" y="346"/>
                  </a:lnTo>
                  <a:lnTo>
                    <a:pt x="3060" y="358"/>
                  </a:lnTo>
                  <a:lnTo>
                    <a:pt x="2798" y="262"/>
                  </a:lnTo>
                  <a:lnTo>
                    <a:pt x="2263" y="310"/>
                  </a:lnTo>
                  <a:lnTo>
                    <a:pt x="1620" y="131"/>
                  </a:lnTo>
                  <a:lnTo>
                    <a:pt x="1429" y="108"/>
                  </a:lnTo>
                  <a:lnTo>
                    <a:pt x="1310" y="108"/>
                  </a:lnTo>
                  <a:lnTo>
                    <a:pt x="1096" y="143"/>
                  </a:lnTo>
                  <a:lnTo>
                    <a:pt x="1084" y="143"/>
                  </a:lnTo>
                  <a:lnTo>
                    <a:pt x="1013" y="786"/>
                  </a:lnTo>
                  <a:lnTo>
                    <a:pt x="667" y="1322"/>
                  </a:lnTo>
                  <a:lnTo>
                    <a:pt x="489" y="1489"/>
                  </a:lnTo>
                  <a:lnTo>
                    <a:pt x="262" y="1620"/>
                  </a:lnTo>
                  <a:lnTo>
                    <a:pt x="60" y="1739"/>
                  </a:lnTo>
                  <a:lnTo>
                    <a:pt x="24" y="2084"/>
                  </a:lnTo>
                  <a:lnTo>
                    <a:pt x="1" y="2584"/>
                  </a:lnTo>
                  <a:lnTo>
                    <a:pt x="24" y="2786"/>
                  </a:lnTo>
                  <a:lnTo>
                    <a:pt x="143" y="3048"/>
                  </a:lnTo>
                  <a:lnTo>
                    <a:pt x="227" y="3215"/>
                  </a:lnTo>
                  <a:lnTo>
                    <a:pt x="239" y="3239"/>
                  </a:lnTo>
                  <a:lnTo>
                    <a:pt x="346" y="3465"/>
                  </a:lnTo>
                  <a:lnTo>
                    <a:pt x="501" y="3584"/>
                  </a:lnTo>
                  <a:lnTo>
                    <a:pt x="655" y="3703"/>
                  </a:lnTo>
                  <a:lnTo>
                    <a:pt x="739" y="3858"/>
                  </a:lnTo>
                  <a:lnTo>
                    <a:pt x="989" y="4013"/>
                  </a:lnTo>
                  <a:lnTo>
                    <a:pt x="1382" y="4334"/>
                  </a:lnTo>
                  <a:lnTo>
                    <a:pt x="1429" y="4346"/>
                  </a:lnTo>
                  <a:lnTo>
                    <a:pt x="1786" y="4370"/>
                  </a:lnTo>
                  <a:lnTo>
                    <a:pt x="1953" y="4418"/>
                  </a:lnTo>
                  <a:lnTo>
                    <a:pt x="2560" y="4287"/>
                  </a:lnTo>
                  <a:lnTo>
                    <a:pt x="3179" y="4049"/>
                  </a:lnTo>
                  <a:lnTo>
                    <a:pt x="3465" y="3977"/>
                  </a:lnTo>
                  <a:lnTo>
                    <a:pt x="3620" y="3894"/>
                  </a:lnTo>
                  <a:lnTo>
                    <a:pt x="4180" y="3227"/>
                  </a:lnTo>
                  <a:lnTo>
                    <a:pt x="4227" y="3096"/>
                  </a:lnTo>
                  <a:lnTo>
                    <a:pt x="4120" y="2941"/>
                  </a:lnTo>
                  <a:lnTo>
                    <a:pt x="4180" y="2548"/>
                  </a:lnTo>
                  <a:lnTo>
                    <a:pt x="4227" y="2346"/>
                  </a:lnTo>
                  <a:lnTo>
                    <a:pt x="4227" y="1846"/>
                  </a:lnTo>
                  <a:lnTo>
                    <a:pt x="4168" y="1596"/>
                  </a:lnTo>
                  <a:lnTo>
                    <a:pt x="3894" y="905"/>
                  </a:lnTo>
                  <a:lnTo>
                    <a:pt x="3811" y="596"/>
                  </a:lnTo>
                  <a:lnTo>
                    <a:pt x="3930" y="191"/>
                  </a:lnTo>
                  <a:lnTo>
                    <a:pt x="3751" y="0"/>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180;p11"/>
            <p:cNvSpPr/>
            <p:nvPr/>
          </p:nvSpPr>
          <p:spPr>
            <a:xfrm>
              <a:off x="1638875" y="3864900"/>
              <a:ext cx="105100" cy="100625"/>
            </a:xfrm>
            <a:custGeom>
              <a:avLst/>
              <a:gdLst/>
              <a:ahLst/>
              <a:cxnLst/>
              <a:rect l="l" t="t" r="r" b="b"/>
              <a:pathLst>
                <a:path w="4204" h="4025" extrusionOk="0">
                  <a:moveTo>
                    <a:pt x="3918" y="0"/>
                  </a:moveTo>
                  <a:lnTo>
                    <a:pt x="3549" y="167"/>
                  </a:lnTo>
                  <a:lnTo>
                    <a:pt x="3442" y="393"/>
                  </a:lnTo>
                  <a:lnTo>
                    <a:pt x="3442" y="417"/>
                  </a:lnTo>
                  <a:lnTo>
                    <a:pt x="3370" y="631"/>
                  </a:lnTo>
                  <a:lnTo>
                    <a:pt x="3239" y="988"/>
                  </a:lnTo>
                  <a:lnTo>
                    <a:pt x="2858" y="1107"/>
                  </a:lnTo>
                  <a:lnTo>
                    <a:pt x="2561" y="1024"/>
                  </a:lnTo>
                  <a:lnTo>
                    <a:pt x="2477" y="1060"/>
                  </a:lnTo>
                  <a:lnTo>
                    <a:pt x="2323" y="1143"/>
                  </a:lnTo>
                  <a:lnTo>
                    <a:pt x="2287" y="1143"/>
                  </a:lnTo>
                  <a:lnTo>
                    <a:pt x="1846" y="1346"/>
                  </a:lnTo>
                  <a:lnTo>
                    <a:pt x="1787" y="1417"/>
                  </a:lnTo>
                  <a:lnTo>
                    <a:pt x="1370" y="1584"/>
                  </a:lnTo>
                  <a:lnTo>
                    <a:pt x="1180" y="1596"/>
                  </a:lnTo>
                  <a:lnTo>
                    <a:pt x="989" y="1667"/>
                  </a:lnTo>
                  <a:lnTo>
                    <a:pt x="953" y="1679"/>
                  </a:lnTo>
                  <a:lnTo>
                    <a:pt x="1001" y="1703"/>
                  </a:lnTo>
                  <a:lnTo>
                    <a:pt x="656" y="2024"/>
                  </a:lnTo>
                  <a:lnTo>
                    <a:pt x="632" y="2072"/>
                  </a:lnTo>
                  <a:lnTo>
                    <a:pt x="465" y="2310"/>
                  </a:lnTo>
                  <a:lnTo>
                    <a:pt x="382" y="2536"/>
                  </a:lnTo>
                  <a:lnTo>
                    <a:pt x="382" y="2953"/>
                  </a:lnTo>
                  <a:lnTo>
                    <a:pt x="382" y="2965"/>
                  </a:lnTo>
                  <a:lnTo>
                    <a:pt x="382" y="2977"/>
                  </a:lnTo>
                  <a:lnTo>
                    <a:pt x="358" y="3143"/>
                  </a:lnTo>
                  <a:lnTo>
                    <a:pt x="96" y="3489"/>
                  </a:lnTo>
                  <a:lnTo>
                    <a:pt x="1" y="3572"/>
                  </a:lnTo>
                  <a:lnTo>
                    <a:pt x="215" y="3929"/>
                  </a:lnTo>
                  <a:lnTo>
                    <a:pt x="572" y="3941"/>
                  </a:lnTo>
                  <a:lnTo>
                    <a:pt x="775" y="3977"/>
                  </a:lnTo>
                  <a:lnTo>
                    <a:pt x="882" y="4024"/>
                  </a:lnTo>
                  <a:lnTo>
                    <a:pt x="1001" y="4001"/>
                  </a:lnTo>
                  <a:lnTo>
                    <a:pt x="1287" y="3560"/>
                  </a:lnTo>
                  <a:lnTo>
                    <a:pt x="1406" y="3405"/>
                  </a:lnTo>
                  <a:lnTo>
                    <a:pt x="1846" y="3286"/>
                  </a:lnTo>
                  <a:lnTo>
                    <a:pt x="1882" y="3310"/>
                  </a:lnTo>
                  <a:lnTo>
                    <a:pt x="2120" y="3310"/>
                  </a:lnTo>
                  <a:lnTo>
                    <a:pt x="2239" y="3262"/>
                  </a:lnTo>
                  <a:lnTo>
                    <a:pt x="2596" y="3012"/>
                  </a:lnTo>
                  <a:lnTo>
                    <a:pt x="2715" y="2929"/>
                  </a:lnTo>
                  <a:lnTo>
                    <a:pt x="3085" y="2893"/>
                  </a:lnTo>
                  <a:lnTo>
                    <a:pt x="3358" y="2679"/>
                  </a:lnTo>
                  <a:lnTo>
                    <a:pt x="3477" y="2608"/>
                  </a:lnTo>
                  <a:lnTo>
                    <a:pt x="3597" y="2536"/>
                  </a:lnTo>
                  <a:lnTo>
                    <a:pt x="3620" y="2489"/>
                  </a:lnTo>
                  <a:lnTo>
                    <a:pt x="3787" y="2215"/>
                  </a:lnTo>
                  <a:lnTo>
                    <a:pt x="3799" y="2179"/>
                  </a:lnTo>
                  <a:lnTo>
                    <a:pt x="3870" y="1703"/>
                  </a:lnTo>
                  <a:lnTo>
                    <a:pt x="3906" y="1655"/>
                  </a:lnTo>
                  <a:lnTo>
                    <a:pt x="3918" y="1429"/>
                  </a:lnTo>
                  <a:lnTo>
                    <a:pt x="3870" y="1262"/>
                  </a:lnTo>
                  <a:lnTo>
                    <a:pt x="3870" y="1107"/>
                  </a:lnTo>
                  <a:lnTo>
                    <a:pt x="3906" y="1012"/>
                  </a:lnTo>
                  <a:lnTo>
                    <a:pt x="4085" y="881"/>
                  </a:lnTo>
                  <a:lnTo>
                    <a:pt x="4108" y="869"/>
                  </a:lnTo>
                  <a:lnTo>
                    <a:pt x="4192" y="631"/>
                  </a:lnTo>
                  <a:lnTo>
                    <a:pt x="4204" y="512"/>
                  </a:lnTo>
                  <a:lnTo>
                    <a:pt x="4156" y="191"/>
                  </a:lnTo>
                  <a:lnTo>
                    <a:pt x="3918" y="0"/>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81;p11"/>
            <p:cNvSpPr/>
            <p:nvPr/>
          </p:nvSpPr>
          <p:spPr>
            <a:xfrm>
              <a:off x="677150" y="3964900"/>
              <a:ext cx="67600" cy="96175"/>
            </a:xfrm>
            <a:custGeom>
              <a:avLst/>
              <a:gdLst/>
              <a:ahLst/>
              <a:cxnLst/>
              <a:rect l="l" t="t" r="r" b="b"/>
              <a:pathLst>
                <a:path w="2704" h="3847" extrusionOk="0">
                  <a:moveTo>
                    <a:pt x="1001" y="1"/>
                  </a:moveTo>
                  <a:lnTo>
                    <a:pt x="894" y="24"/>
                  </a:lnTo>
                  <a:lnTo>
                    <a:pt x="846" y="60"/>
                  </a:lnTo>
                  <a:lnTo>
                    <a:pt x="763" y="96"/>
                  </a:lnTo>
                  <a:lnTo>
                    <a:pt x="751" y="96"/>
                  </a:lnTo>
                  <a:lnTo>
                    <a:pt x="656" y="120"/>
                  </a:lnTo>
                  <a:lnTo>
                    <a:pt x="596" y="215"/>
                  </a:lnTo>
                  <a:lnTo>
                    <a:pt x="715" y="382"/>
                  </a:lnTo>
                  <a:lnTo>
                    <a:pt x="251" y="739"/>
                  </a:lnTo>
                  <a:lnTo>
                    <a:pt x="120" y="739"/>
                  </a:lnTo>
                  <a:lnTo>
                    <a:pt x="120" y="703"/>
                  </a:lnTo>
                  <a:lnTo>
                    <a:pt x="108" y="703"/>
                  </a:lnTo>
                  <a:lnTo>
                    <a:pt x="1" y="822"/>
                  </a:lnTo>
                  <a:lnTo>
                    <a:pt x="48" y="1001"/>
                  </a:lnTo>
                  <a:lnTo>
                    <a:pt x="48" y="1013"/>
                  </a:lnTo>
                  <a:lnTo>
                    <a:pt x="286" y="1215"/>
                  </a:lnTo>
                  <a:lnTo>
                    <a:pt x="596" y="1894"/>
                  </a:lnTo>
                  <a:lnTo>
                    <a:pt x="644" y="1989"/>
                  </a:lnTo>
                  <a:lnTo>
                    <a:pt x="894" y="2489"/>
                  </a:lnTo>
                  <a:lnTo>
                    <a:pt x="1048" y="2787"/>
                  </a:lnTo>
                  <a:lnTo>
                    <a:pt x="1263" y="3275"/>
                  </a:lnTo>
                  <a:lnTo>
                    <a:pt x="1346" y="3608"/>
                  </a:lnTo>
                  <a:lnTo>
                    <a:pt x="1596" y="3834"/>
                  </a:lnTo>
                  <a:lnTo>
                    <a:pt x="1715" y="3846"/>
                  </a:lnTo>
                  <a:lnTo>
                    <a:pt x="1739" y="3846"/>
                  </a:lnTo>
                  <a:lnTo>
                    <a:pt x="1953" y="3608"/>
                  </a:lnTo>
                  <a:lnTo>
                    <a:pt x="2108" y="3275"/>
                  </a:lnTo>
                  <a:lnTo>
                    <a:pt x="2180" y="3132"/>
                  </a:lnTo>
                  <a:lnTo>
                    <a:pt x="2477" y="2560"/>
                  </a:lnTo>
                  <a:lnTo>
                    <a:pt x="2477" y="2525"/>
                  </a:lnTo>
                  <a:lnTo>
                    <a:pt x="2489" y="2287"/>
                  </a:lnTo>
                  <a:lnTo>
                    <a:pt x="2430" y="2084"/>
                  </a:lnTo>
                  <a:lnTo>
                    <a:pt x="2382" y="1965"/>
                  </a:lnTo>
                  <a:lnTo>
                    <a:pt x="2442" y="1537"/>
                  </a:lnTo>
                  <a:lnTo>
                    <a:pt x="2549" y="1358"/>
                  </a:lnTo>
                  <a:lnTo>
                    <a:pt x="2656" y="1239"/>
                  </a:lnTo>
                  <a:lnTo>
                    <a:pt x="2703" y="1048"/>
                  </a:lnTo>
                  <a:lnTo>
                    <a:pt x="2501" y="810"/>
                  </a:lnTo>
                  <a:lnTo>
                    <a:pt x="2430" y="620"/>
                  </a:lnTo>
                  <a:lnTo>
                    <a:pt x="2239" y="167"/>
                  </a:lnTo>
                  <a:lnTo>
                    <a:pt x="2156" y="96"/>
                  </a:lnTo>
                  <a:lnTo>
                    <a:pt x="1894" y="24"/>
                  </a:lnTo>
                  <a:lnTo>
                    <a:pt x="1763" y="48"/>
                  </a:lnTo>
                  <a:lnTo>
                    <a:pt x="1072" y="24"/>
                  </a:lnTo>
                  <a:lnTo>
                    <a:pt x="1001" y="1"/>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182;p11"/>
            <p:cNvSpPr/>
            <p:nvPr/>
          </p:nvSpPr>
          <p:spPr>
            <a:xfrm>
              <a:off x="840275" y="4134575"/>
              <a:ext cx="50625" cy="44075"/>
            </a:xfrm>
            <a:custGeom>
              <a:avLst/>
              <a:gdLst/>
              <a:ahLst/>
              <a:cxnLst/>
              <a:rect l="l" t="t" r="r" b="b"/>
              <a:pathLst>
                <a:path w="2025" h="1763" extrusionOk="0">
                  <a:moveTo>
                    <a:pt x="1096" y="0"/>
                  </a:moveTo>
                  <a:lnTo>
                    <a:pt x="512" y="322"/>
                  </a:lnTo>
                  <a:lnTo>
                    <a:pt x="12" y="834"/>
                  </a:lnTo>
                  <a:lnTo>
                    <a:pt x="0" y="1119"/>
                  </a:lnTo>
                  <a:lnTo>
                    <a:pt x="12" y="1286"/>
                  </a:lnTo>
                  <a:lnTo>
                    <a:pt x="536" y="1762"/>
                  </a:lnTo>
                  <a:lnTo>
                    <a:pt x="858" y="1727"/>
                  </a:lnTo>
                  <a:lnTo>
                    <a:pt x="929" y="1715"/>
                  </a:lnTo>
                  <a:lnTo>
                    <a:pt x="1334" y="1667"/>
                  </a:lnTo>
                  <a:lnTo>
                    <a:pt x="1393" y="1643"/>
                  </a:lnTo>
                  <a:lnTo>
                    <a:pt x="1691" y="1405"/>
                  </a:lnTo>
                  <a:lnTo>
                    <a:pt x="1846" y="1227"/>
                  </a:lnTo>
                  <a:lnTo>
                    <a:pt x="1858" y="1215"/>
                  </a:lnTo>
                  <a:lnTo>
                    <a:pt x="2001" y="1000"/>
                  </a:lnTo>
                  <a:lnTo>
                    <a:pt x="2024" y="953"/>
                  </a:lnTo>
                  <a:lnTo>
                    <a:pt x="2024" y="691"/>
                  </a:lnTo>
                  <a:lnTo>
                    <a:pt x="2001" y="643"/>
                  </a:lnTo>
                  <a:lnTo>
                    <a:pt x="1751" y="381"/>
                  </a:lnTo>
                  <a:lnTo>
                    <a:pt x="1643" y="322"/>
                  </a:lnTo>
                  <a:lnTo>
                    <a:pt x="1608" y="298"/>
                  </a:lnTo>
                  <a:lnTo>
                    <a:pt x="1489" y="226"/>
                  </a:lnTo>
                  <a:lnTo>
                    <a:pt x="1286" y="95"/>
                  </a:lnTo>
                  <a:lnTo>
                    <a:pt x="1096" y="0"/>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183;p11"/>
            <p:cNvSpPr/>
            <p:nvPr/>
          </p:nvSpPr>
          <p:spPr>
            <a:xfrm>
              <a:off x="4813975" y="3285125"/>
              <a:ext cx="59575" cy="40050"/>
            </a:xfrm>
            <a:custGeom>
              <a:avLst/>
              <a:gdLst/>
              <a:ahLst/>
              <a:cxnLst/>
              <a:rect l="l" t="t" r="r" b="b"/>
              <a:pathLst>
                <a:path w="2383" h="1602" extrusionOk="0">
                  <a:moveTo>
                    <a:pt x="695" y="168"/>
                  </a:moveTo>
                  <a:lnTo>
                    <a:pt x="695" y="168"/>
                  </a:lnTo>
                  <a:cubicBezTo>
                    <a:pt x="705" y="183"/>
                    <a:pt x="720" y="198"/>
                    <a:pt x="739" y="212"/>
                  </a:cubicBezTo>
                  <a:cubicBezTo>
                    <a:pt x="718" y="202"/>
                    <a:pt x="704" y="186"/>
                    <a:pt x="695" y="168"/>
                  </a:cubicBezTo>
                  <a:close/>
                  <a:moveTo>
                    <a:pt x="1037" y="807"/>
                  </a:moveTo>
                  <a:cubicBezTo>
                    <a:pt x="1049" y="807"/>
                    <a:pt x="1049" y="819"/>
                    <a:pt x="1072" y="843"/>
                  </a:cubicBezTo>
                  <a:lnTo>
                    <a:pt x="1037" y="807"/>
                  </a:lnTo>
                  <a:close/>
                  <a:moveTo>
                    <a:pt x="636" y="1"/>
                  </a:moveTo>
                  <a:cubicBezTo>
                    <a:pt x="620" y="1"/>
                    <a:pt x="599" y="10"/>
                    <a:pt x="572" y="34"/>
                  </a:cubicBezTo>
                  <a:cubicBezTo>
                    <a:pt x="596" y="45"/>
                    <a:pt x="596" y="81"/>
                    <a:pt x="596" y="105"/>
                  </a:cubicBezTo>
                  <a:cubicBezTo>
                    <a:pt x="572" y="105"/>
                    <a:pt x="596" y="81"/>
                    <a:pt x="572" y="69"/>
                  </a:cubicBezTo>
                  <a:cubicBezTo>
                    <a:pt x="572" y="45"/>
                    <a:pt x="560" y="45"/>
                    <a:pt x="548" y="45"/>
                  </a:cubicBezTo>
                  <a:cubicBezTo>
                    <a:pt x="489" y="81"/>
                    <a:pt x="477" y="129"/>
                    <a:pt x="441" y="164"/>
                  </a:cubicBezTo>
                  <a:cubicBezTo>
                    <a:pt x="429" y="188"/>
                    <a:pt x="418" y="212"/>
                    <a:pt x="394" y="224"/>
                  </a:cubicBezTo>
                  <a:cubicBezTo>
                    <a:pt x="382" y="260"/>
                    <a:pt x="358" y="284"/>
                    <a:pt x="322" y="307"/>
                  </a:cubicBezTo>
                  <a:cubicBezTo>
                    <a:pt x="239" y="379"/>
                    <a:pt x="120" y="307"/>
                    <a:pt x="37" y="391"/>
                  </a:cubicBezTo>
                  <a:cubicBezTo>
                    <a:pt x="1" y="438"/>
                    <a:pt x="1" y="498"/>
                    <a:pt x="13" y="557"/>
                  </a:cubicBezTo>
                  <a:cubicBezTo>
                    <a:pt x="144" y="629"/>
                    <a:pt x="144" y="736"/>
                    <a:pt x="84" y="855"/>
                  </a:cubicBezTo>
                  <a:cubicBezTo>
                    <a:pt x="37" y="962"/>
                    <a:pt x="37" y="1057"/>
                    <a:pt x="25" y="1165"/>
                  </a:cubicBezTo>
                  <a:cubicBezTo>
                    <a:pt x="120" y="1260"/>
                    <a:pt x="203" y="1343"/>
                    <a:pt x="334" y="1355"/>
                  </a:cubicBezTo>
                  <a:cubicBezTo>
                    <a:pt x="429" y="1319"/>
                    <a:pt x="548" y="1319"/>
                    <a:pt x="608" y="1212"/>
                  </a:cubicBezTo>
                  <a:cubicBezTo>
                    <a:pt x="620" y="1177"/>
                    <a:pt x="596" y="1153"/>
                    <a:pt x="608" y="1117"/>
                  </a:cubicBezTo>
                  <a:lnTo>
                    <a:pt x="608" y="1117"/>
                  </a:lnTo>
                  <a:cubicBezTo>
                    <a:pt x="656" y="1153"/>
                    <a:pt x="679" y="1165"/>
                    <a:pt x="715" y="1165"/>
                  </a:cubicBezTo>
                  <a:cubicBezTo>
                    <a:pt x="752" y="1152"/>
                    <a:pt x="789" y="1147"/>
                    <a:pt x="824" y="1147"/>
                  </a:cubicBezTo>
                  <a:cubicBezTo>
                    <a:pt x="927" y="1147"/>
                    <a:pt x="1026" y="1189"/>
                    <a:pt x="1132" y="1224"/>
                  </a:cubicBezTo>
                  <a:cubicBezTo>
                    <a:pt x="1229" y="1232"/>
                    <a:pt x="1321" y="1252"/>
                    <a:pt x="1416" y="1252"/>
                  </a:cubicBezTo>
                  <a:cubicBezTo>
                    <a:pt x="1459" y="1252"/>
                    <a:pt x="1503" y="1247"/>
                    <a:pt x="1549" y="1236"/>
                  </a:cubicBezTo>
                  <a:lnTo>
                    <a:pt x="1549" y="1236"/>
                  </a:lnTo>
                  <a:cubicBezTo>
                    <a:pt x="1549" y="1296"/>
                    <a:pt x="1489" y="1319"/>
                    <a:pt x="1465" y="1355"/>
                  </a:cubicBezTo>
                  <a:cubicBezTo>
                    <a:pt x="1465" y="1367"/>
                    <a:pt x="1465" y="1391"/>
                    <a:pt x="1489" y="1391"/>
                  </a:cubicBezTo>
                  <a:cubicBezTo>
                    <a:pt x="1505" y="1389"/>
                    <a:pt x="1522" y="1387"/>
                    <a:pt x="1538" y="1387"/>
                  </a:cubicBezTo>
                  <a:cubicBezTo>
                    <a:pt x="1607" y="1387"/>
                    <a:pt x="1675" y="1412"/>
                    <a:pt x="1703" y="1498"/>
                  </a:cubicBezTo>
                  <a:cubicBezTo>
                    <a:pt x="1703" y="1510"/>
                    <a:pt x="1727" y="1510"/>
                    <a:pt x="1739" y="1510"/>
                  </a:cubicBezTo>
                  <a:cubicBezTo>
                    <a:pt x="1787" y="1510"/>
                    <a:pt x="1846" y="1510"/>
                    <a:pt x="1870" y="1558"/>
                  </a:cubicBezTo>
                  <a:cubicBezTo>
                    <a:pt x="1928" y="1579"/>
                    <a:pt x="1982" y="1601"/>
                    <a:pt x="2037" y="1601"/>
                  </a:cubicBezTo>
                  <a:cubicBezTo>
                    <a:pt x="2072" y="1601"/>
                    <a:pt x="2107" y="1592"/>
                    <a:pt x="2144" y="1569"/>
                  </a:cubicBezTo>
                  <a:cubicBezTo>
                    <a:pt x="2215" y="1534"/>
                    <a:pt x="2287" y="1510"/>
                    <a:pt x="2334" y="1438"/>
                  </a:cubicBezTo>
                  <a:cubicBezTo>
                    <a:pt x="2334" y="1403"/>
                    <a:pt x="2346" y="1391"/>
                    <a:pt x="2346" y="1379"/>
                  </a:cubicBezTo>
                  <a:cubicBezTo>
                    <a:pt x="2382" y="1331"/>
                    <a:pt x="2358" y="1284"/>
                    <a:pt x="2358" y="1236"/>
                  </a:cubicBezTo>
                  <a:cubicBezTo>
                    <a:pt x="2382" y="1105"/>
                    <a:pt x="2323" y="1034"/>
                    <a:pt x="2180" y="1022"/>
                  </a:cubicBezTo>
                  <a:cubicBezTo>
                    <a:pt x="2156" y="1022"/>
                    <a:pt x="2120" y="998"/>
                    <a:pt x="2096" y="986"/>
                  </a:cubicBezTo>
                  <a:cubicBezTo>
                    <a:pt x="2084" y="974"/>
                    <a:pt x="2061" y="962"/>
                    <a:pt x="2049" y="962"/>
                  </a:cubicBezTo>
                  <a:cubicBezTo>
                    <a:pt x="1970" y="941"/>
                    <a:pt x="1896" y="936"/>
                    <a:pt x="1821" y="936"/>
                  </a:cubicBezTo>
                  <a:cubicBezTo>
                    <a:pt x="1771" y="936"/>
                    <a:pt x="1720" y="938"/>
                    <a:pt x="1668" y="938"/>
                  </a:cubicBezTo>
                  <a:cubicBezTo>
                    <a:pt x="1549" y="938"/>
                    <a:pt x="1430" y="926"/>
                    <a:pt x="1334" y="855"/>
                  </a:cubicBezTo>
                  <a:cubicBezTo>
                    <a:pt x="1315" y="852"/>
                    <a:pt x="1296" y="851"/>
                    <a:pt x="1276" y="851"/>
                  </a:cubicBezTo>
                  <a:cubicBezTo>
                    <a:pt x="1241" y="851"/>
                    <a:pt x="1204" y="854"/>
                    <a:pt x="1168" y="854"/>
                  </a:cubicBezTo>
                  <a:cubicBezTo>
                    <a:pt x="1146" y="854"/>
                    <a:pt x="1123" y="853"/>
                    <a:pt x="1102" y="850"/>
                  </a:cubicBezTo>
                  <a:lnTo>
                    <a:pt x="1102" y="850"/>
                  </a:lnTo>
                  <a:cubicBezTo>
                    <a:pt x="1209" y="811"/>
                    <a:pt x="1144" y="733"/>
                    <a:pt x="1144" y="676"/>
                  </a:cubicBezTo>
                  <a:cubicBezTo>
                    <a:pt x="1072" y="676"/>
                    <a:pt x="1096" y="629"/>
                    <a:pt x="1096" y="581"/>
                  </a:cubicBezTo>
                  <a:lnTo>
                    <a:pt x="1096" y="557"/>
                  </a:lnTo>
                  <a:cubicBezTo>
                    <a:pt x="1025" y="367"/>
                    <a:pt x="906" y="224"/>
                    <a:pt x="775" y="81"/>
                  </a:cubicBezTo>
                  <a:cubicBezTo>
                    <a:pt x="752" y="74"/>
                    <a:pt x="735" y="57"/>
                    <a:pt x="719" y="57"/>
                  </a:cubicBezTo>
                  <a:cubicBezTo>
                    <a:pt x="709" y="57"/>
                    <a:pt x="700" y="63"/>
                    <a:pt x="691" y="81"/>
                  </a:cubicBezTo>
                  <a:cubicBezTo>
                    <a:pt x="685" y="97"/>
                    <a:pt x="682" y="110"/>
                    <a:pt x="682" y="123"/>
                  </a:cubicBezTo>
                  <a:lnTo>
                    <a:pt x="682" y="123"/>
                  </a:lnTo>
                  <a:cubicBezTo>
                    <a:pt x="680" y="110"/>
                    <a:pt x="679" y="96"/>
                    <a:pt x="679" y="81"/>
                  </a:cubicBezTo>
                  <a:cubicBezTo>
                    <a:pt x="679" y="41"/>
                    <a:pt x="669" y="1"/>
                    <a:pt x="636"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184;p11"/>
            <p:cNvSpPr/>
            <p:nvPr/>
          </p:nvSpPr>
          <p:spPr>
            <a:xfrm>
              <a:off x="5526875" y="2776075"/>
              <a:ext cx="147300" cy="98700"/>
            </a:xfrm>
            <a:custGeom>
              <a:avLst/>
              <a:gdLst/>
              <a:ahLst/>
              <a:cxnLst/>
              <a:rect l="l" t="t" r="r" b="b"/>
              <a:pathLst>
                <a:path w="5892" h="3948" extrusionOk="0">
                  <a:moveTo>
                    <a:pt x="3155" y="0"/>
                  </a:moveTo>
                  <a:cubicBezTo>
                    <a:pt x="3069" y="33"/>
                    <a:pt x="2972" y="85"/>
                    <a:pt x="2883" y="85"/>
                  </a:cubicBezTo>
                  <a:cubicBezTo>
                    <a:pt x="2875" y="85"/>
                    <a:pt x="2866" y="85"/>
                    <a:pt x="2858" y="83"/>
                  </a:cubicBezTo>
                  <a:cubicBezTo>
                    <a:pt x="2753" y="73"/>
                    <a:pt x="2649" y="69"/>
                    <a:pt x="2544" y="69"/>
                  </a:cubicBezTo>
                  <a:cubicBezTo>
                    <a:pt x="2292" y="69"/>
                    <a:pt x="2042" y="94"/>
                    <a:pt x="1798" y="119"/>
                  </a:cubicBezTo>
                  <a:cubicBezTo>
                    <a:pt x="1679" y="119"/>
                    <a:pt x="1572" y="155"/>
                    <a:pt x="1453" y="155"/>
                  </a:cubicBezTo>
                  <a:cubicBezTo>
                    <a:pt x="1414" y="170"/>
                    <a:pt x="1376" y="177"/>
                    <a:pt x="1337" y="177"/>
                  </a:cubicBezTo>
                  <a:cubicBezTo>
                    <a:pt x="1257" y="177"/>
                    <a:pt x="1176" y="148"/>
                    <a:pt x="1096" y="107"/>
                  </a:cubicBezTo>
                  <a:cubicBezTo>
                    <a:pt x="1050" y="98"/>
                    <a:pt x="1005" y="75"/>
                    <a:pt x="960" y="75"/>
                  </a:cubicBezTo>
                  <a:cubicBezTo>
                    <a:pt x="946" y="75"/>
                    <a:pt x="931" y="78"/>
                    <a:pt x="917" y="83"/>
                  </a:cubicBezTo>
                  <a:cubicBezTo>
                    <a:pt x="750" y="143"/>
                    <a:pt x="572" y="119"/>
                    <a:pt x="429" y="226"/>
                  </a:cubicBezTo>
                  <a:cubicBezTo>
                    <a:pt x="357" y="238"/>
                    <a:pt x="298" y="274"/>
                    <a:pt x="215" y="286"/>
                  </a:cubicBezTo>
                  <a:cubicBezTo>
                    <a:pt x="203" y="334"/>
                    <a:pt x="238" y="357"/>
                    <a:pt x="250" y="393"/>
                  </a:cubicBezTo>
                  <a:cubicBezTo>
                    <a:pt x="274" y="417"/>
                    <a:pt x="334" y="464"/>
                    <a:pt x="298" y="512"/>
                  </a:cubicBezTo>
                  <a:cubicBezTo>
                    <a:pt x="282" y="529"/>
                    <a:pt x="267" y="535"/>
                    <a:pt x="254" y="535"/>
                  </a:cubicBezTo>
                  <a:cubicBezTo>
                    <a:pt x="220" y="535"/>
                    <a:pt x="196" y="490"/>
                    <a:pt x="179" y="464"/>
                  </a:cubicBezTo>
                  <a:cubicBezTo>
                    <a:pt x="153" y="456"/>
                    <a:pt x="133" y="422"/>
                    <a:pt x="102" y="422"/>
                  </a:cubicBezTo>
                  <a:cubicBezTo>
                    <a:pt x="90" y="422"/>
                    <a:pt x="76" y="427"/>
                    <a:pt x="60" y="441"/>
                  </a:cubicBezTo>
                  <a:lnTo>
                    <a:pt x="24" y="464"/>
                  </a:lnTo>
                  <a:cubicBezTo>
                    <a:pt x="24" y="512"/>
                    <a:pt x="12" y="536"/>
                    <a:pt x="0" y="584"/>
                  </a:cubicBezTo>
                  <a:lnTo>
                    <a:pt x="0" y="679"/>
                  </a:lnTo>
                  <a:cubicBezTo>
                    <a:pt x="18" y="661"/>
                    <a:pt x="42" y="652"/>
                    <a:pt x="66" y="652"/>
                  </a:cubicBezTo>
                  <a:cubicBezTo>
                    <a:pt x="90" y="652"/>
                    <a:pt x="113" y="661"/>
                    <a:pt x="131" y="679"/>
                  </a:cubicBezTo>
                  <a:cubicBezTo>
                    <a:pt x="131" y="691"/>
                    <a:pt x="119" y="750"/>
                    <a:pt x="96" y="774"/>
                  </a:cubicBezTo>
                  <a:cubicBezTo>
                    <a:pt x="84" y="810"/>
                    <a:pt x="36" y="857"/>
                    <a:pt x="119" y="881"/>
                  </a:cubicBezTo>
                  <a:cubicBezTo>
                    <a:pt x="24" y="929"/>
                    <a:pt x="250" y="1036"/>
                    <a:pt x="84" y="1048"/>
                  </a:cubicBezTo>
                  <a:cubicBezTo>
                    <a:pt x="72" y="1167"/>
                    <a:pt x="179" y="1155"/>
                    <a:pt x="238" y="1191"/>
                  </a:cubicBezTo>
                  <a:cubicBezTo>
                    <a:pt x="453" y="1250"/>
                    <a:pt x="453" y="1250"/>
                    <a:pt x="334" y="1417"/>
                  </a:cubicBezTo>
                  <a:cubicBezTo>
                    <a:pt x="262" y="1572"/>
                    <a:pt x="274" y="1727"/>
                    <a:pt x="298" y="1893"/>
                  </a:cubicBezTo>
                  <a:cubicBezTo>
                    <a:pt x="274" y="1941"/>
                    <a:pt x="274" y="1988"/>
                    <a:pt x="262" y="2024"/>
                  </a:cubicBezTo>
                  <a:cubicBezTo>
                    <a:pt x="310" y="2131"/>
                    <a:pt x="417" y="2119"/>
                    <a:pt x="488" y="2167"/>
                  </a:cubicBezTo>
                  <a:cubicBezTo>
                    <a:pt x="572" y="2191"/>
                    <a:pt x="655" y="2239"/>
                    <a:pt x="750" y="2239"/>
                  </a:cubicBezTo>
                  <a:cubicBezTo>
                    <a:pt x="798" y="2239"/>
                    <a:pt x="858" y="2239"/>
                    <a:pt x="905" y="2227"/>
                  </a:cubicBezTo>
                  <a:cubicBezTo>
                    <a:pt x="965" y="2203"/>
                    <a:pt x="1012" y="2203"/>
                    <a:pt x="1048" y="2191"/>
                  </a:cubicBezTo>
                  <a:cubicBezTo>
                    <a:pt x="1155" y="2191"/>
                    <a:pt x="1250" y="2167"/>
                    <a:pt x="1334" y="2131"/>
                  </a:cubicBezTo>
                  <a:cubicBezTo>
                    <a:pt x="1381" y="2119"/>
                    <a:pt x="1441" y="2119"/>
                    <a:pt x="1489" y="2108"/>
                  </a:cubicBezTo>
                  <a:cubicBezTo>
                    <a:pt x="1525" y="2094"/>
                    <a:pt x="1566" y="2091"/>
                    <a:pt x="1608" y="2091"/>
                  </a:cubicBezTo>
                  <a:cubicBezTo>
                    <a:pt x="1642" y="2091"/>
                    <a:pt x="1677" y="2093"/>
                    <a:pt x="1712" y="2093"/>
                  </a:cubicBezTo>
                  <a:cubicBezTo>
                    <a:pt x="1745" y="2093"/>
                    <a:pt x="1778" y="2091"/>
                    <a:pt x="1810" y="2084"/>
                  </a:cubicBezTo>
                  <a:cubicBezTo>
                    <a:pt x="1965" y="2084"/>
                    <a:pt x="2096" y="2108"/>
                    <a:pt x="2215" y="2167"/>
                  </a:cubicBezTo>
                  <a:cubicBezTo>
                    <a:pt x="2298" y="2191"/>
                    <a:pt x="2382" y="2227"/>
                    <a:pt x="2453" y="2262"/>
                  </a:cubicBezTo>
                  <a:cubicBezTo>
                    <a:pt x="2798" y="2489"/>
                    <a:pt x="3132" y="2727"/>
                    <a:pt x="3465" y="2953"/>
                  </a:cubicBezTo>
                  <a:cubicBezTo>
                    <a:pt x="3548" y="3001"/>
                    <a:pt x="3655" y="3060"/>
                    <a:pt x="3727" y="3131"/>
                  </a:cubicBezTo>
                  <a:cubicBezTo>
                    <a:pt x="3834" y="3191"/>
                    <a:pt x="3929" y="3251"/>
                    <a:pt x="4025" y="3322"/>
                  </a:cubicBezTo>
                  <a:cubicBezTo>
                    <a:pt x="4144" y="3382"/>
                    <a:pt x="4227" y="3489"/>
                    <a:pt x="4358" y="3501"/>
                  </a:cubicBezTo>
                  <a:cubicBezTo>
                    <a:pt x="4368" y="3499"/>
                    <a:pt x="4377" y="3498"/>
                    <a:pt x="4387" y="3498"/>
                  </a:cubicBezTo>
                  <a:cubicBezTo>
                    <a:pt x="4471" y="3498"/>
                    <a:pt x="4554" y="3558"/>
                    <a:pt x="4631" y="3558"/>
                  </a:cubicBezTo>
                  <a:cubicBezTo>
                    <a:pt x="4648" y="3558"/>
                    <a:pt x="4666" y="3555"/>
                    <a:pt x="4683" y="3547"/>
                  </a:cubicBezTo>
                  <a:lnTo>
                    <a:pt x="4683" y="3547"/>
                  </a:lnTo>
                  <a:cubicBezTo>
                    <a:pt x="4661" y="3562"/>
                    <a:pt x="4634" y="3581"/>
                    <a:pt x="4608" y="3608"/>
                  </a:cubicBezTo>
                  <a:cubicBezTo>
                    <a:pt x="4608" y="3620"/>
                    <a:pt x="4608" y="3620"/>
                    <a:pt x="4620" y="3643"/>
                  </a:cubicBezTo>
                  <a:cubicBezTo>
                    <a:pt x="4656" y="3655"/>
                    <a:pt x="4703" y="3655"/>
                    <a:pt x="4727" y="3667"/>
                  </a:cubicBezTo>
                  <a:cubicBezTo>
                    <a:pt x="4822" y="3715"/>
                    <a:pt x="4965" y="3679"/>
                    <a:pt x="5001" y="3834"/>
                  </a:cubicBezTo>
                  <a:lnTo>
                    <a:pt x="5037" y="3882"/>
                  </a:lnTo>
                  <a:cubicBezTo>
                    <a:pt x="5096" y="3932"/>
                    <a:pt x="5161" y="3947"/>
                    <a:pt x="5228" y="3947"/>
                  </a:cubicBezTo>
                  <a:cubicBezTo>
                    <a:pt x="5255" y="3947"/>
                    <a:pt x="5283" y="3945"/>
                    <a:pt x="5310" y="3941"/>
                  </a:cubicBezTo>
                  <a:cubicBezTo>
                    <a:pt x="5430" y="3905"/>
                    <a:pt x="5560" y="3893"/>
                    <a:pt x="5680" y="3882"/>
                  </a:cubicBezTo>
                  <a:cubicBezTo>
                    <a:pt x="5799" y="3846"/>
                    <a:pt x="5834" y="3739"/>
                    <a:pt x="5834" y="3643"/>
                  </a:cubicBezTo>
                  <a:lnTo>
                    <a:pt x="5834" y="3524"/>
                  </a:lnTo>
                  <a:cubicBezTo>
                    <a:pt x="5811" y="3310"/>
                    <a:pt x="5834" y="3120"/>
                    <a:pt x="5834" y="2905"/>
                  </a:cubicBezTo>
                  <a:cubicBezTo>
                    <a:pt x="5799" y="2846"/>
                    <a:pt x="5811" y="2786"/>
                    <a:pt x="5799" y="2727"/>
                  </a:cubicBezTo>
                  <a:cubicBezTo>
                    <a:pt x="5775" y="2597"/>
                    <a:pt x="5891" y="2468"/>
                    <a:pt x="5790" y="2327"/>
                  </a:cubicBezTo>
                  <a:lnTo>
                    <a:pt x="5790" y="2327"/>
                  </a:lnTo>
                  <a:cubicBezTo>
                    <a:pt x="5793" y="2329"/>
                    <a:pt x="5796" y="2330"/>
                    <a:pt x="5800" y="2330"/>
                  </a:cubicBezTo>
                  <a:cubicBezTo>
                    <a:pt x="5803" y="2330"/>
                    <a:pt x="5807" y="2328"/>
                    <a:pt x="5811" y="2322"/>
                  </a:cubicBezTo>
                  <a:cubicBezTo>
                    <a:pt x="5834" y="2310"/>
                    <a:pt x="5846" y="2298"/>
                    <a:pt x="5846" y="2286"/>
                  </a:cubicBezTo>
                  <a:cubicBezTo>
                    <a:pt x="5846" y="2167"/>
                    <a:pt x="5811" y="2060"/>
                    <a:pt x="5775" y="1953"/>
                  </a:cubicBezTo>
                  <a:cubicBezTo>
                    <a:pt x="5727" y="1917"/>
                    <a:pt x="5668" y="1881"/>
                    <a:pt x="5596" y="1881"/>
                  </a:cubicBezTo>
                  <a:cubicBezTo>
                    <a:pt x="5553" y="1886"/>
                    <a:pt x="5511" y="1893"/>
                    <a:pt x="5472" y="1893"/>
                  </a:cubicBezTo>
                  <a:cubicBezTo>
                    <a:pt x="5416" y="1893"/>
                    <a:pt x="5365" y="1878"/>
                    <a:pt x="5322" y="1822"/>
                  </a:cubicBezTo>
                  <a:cubicBezTo>
                    <a:pt x="5382" y="1810"/>
                    <a:pt x="5441" y="1786"/>
                    <a:pt x="5418" y="1715"/>
                  </a:cubicBezTo>
                  <a:cubicBezTo>
                    <a:pt x="4977" y="1298"/>
                    <a:pt x="4489" y="976"/>
                    <a:pt x="4013" y="595"/>
                  </a:cubicBezTo>
                  <a:cubicBezTo>
                    <a:pt x="3941" y="595"/>
                    <a:pt x="3870" y="584"/>
                    <a:pt x="3834" y="512"/>
                  </a:cubicBezTo>
                  <a:cubicBezTo>
                    <a:pt x="3763" y="393"/>
                    <a:pt x="3655" y="286"/>
                    <a:pt x="3536" y="214"/>
                  </a:cubicBezTo>
                  <a:cubicBezTo>
                    <a:pt x="3417" y="143"/>
                    <a:pt x="3310" y="24"/>
                    <a:pt x="3155"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5" name="Google Shape;185;p11"/>
            <p:cNvSpPr/>
            <p:nvPr/>
          </p:nvSpPr>
          <p:spPr>
            <a:xfrm>
              <a:off x="4764500" y="3140575"/>
              <a:ext cx="117375" cy="110700"/>
            </a:xfrm>
            <a:custGeom>
              <a:avLst/>
              <a:gdLst/>
              <a:ahLst/>
              <a:cxnLst/>
              <a:rect l="l" t="t" r="r" b="b"/>
              <a:pathLst>
                <a:path w="4695" h="4428" extrusionOk="0">
                  <a:moveTo>
                    <a:pt x="3688" y="1"/>
                  </a:moveTo>
                  <a:cubicBezTo>
                    <a:pt x="3645" y="1"/>
                    <a:pt x="3599" y="10"/>
                    <a:pt x="3551" y="29"/>
                  </a:cubicBezTo>
                  <a:cubicBezTo>
                    <a:pt x="3448" y="113"/>
                    <a:pt x="3345" y="190"/>
                    <a:pt x="3208" y="190"/>
                  </a:cubicBezTo>
                  <a:cubicBezTo>
                    <a:pt x="3170" y="190"/>
                    <a:pt x="3130" y="185"/>
                    <a:pt x="3087" y="172"/>
                  </a:cubicBezTo>
                  <a:cubicBezTo>
                    <a:pt x="3063" y="172"/>
                    <a:pt x="3016" y="184"/>
                    <a:pt x="2992" y="208"/>
                  </a:cubicBezTo>
                  <a:cubicBezTo>
                    <a:pt x="2813" y="255"/>
                    <a:pt x="2647" y="315"/>
                    <a:pt x="2492" y="446"/>
                  </a:cubicBezTo>
                  <a:cubicBezTo>
                    <a:pt x="2468" y="482"/>
                    <a:pt x="2408" y="529"/>
                    <a:pt x="2468" y="589"/>
                  </a:cubicBezTo>
                  <a:cubicBezTo>
                    <a:pt x="2492" y="636"/>
                    <a:pt x="2468" y="648"/>
                    <a:pt x="2432" y="648"/>
                  </a:cubicBezTo>
                  <a:cubicBezTo>
                    <a:pt x="2397" y="648"/>
                    <a:pt x="2349" y="624"/>
                    <a:pt x="2301" y="624"/>
                  </a:cubicBezTo>
                  <a:cubicBezTo>
                    <a:pt x="2285" y="624"/>
                    <a:pt x="2264" y="630"/>
                    <a:pt x="2248" y="630"/>
                  </a:cubicBezTo>
                  <a:cubicBezTo>
                    <a:pt x="2240" y="630"/>
                    <a:pt x="2234" y="628"/>
                    <a:pt x="2230" y="624"/>
                  </a:cubicBezTo>
                  <a:cubicBezTo>
                    <a:pt x="2186" y="603"/>
                    <a:pt x="2146" y="592"/>
                    <a:pt x="2108" y="592"/>
                  </a:cubicBezTo>
                  <a:cubicBezTo>
                    <a:pt x="2044" y="592"/>
                    <a:pt x="1989" y="624"/>
                    <a:pt x="1944" y="684"/>
                  </a:cubicBezTo>
                  <a:cubicBezTo>
                    <a:pt x="1916" y="712"/>
                    <a:pt x="1892" y="723"/>
                    <a:pt x="1868" y="723"/>
                  </a:cubicBezTo>
                  <a:cubicBezTo>
                    <a:pt x="1851" y="723"/>
                    <a:pt x="1833" y="718"/>
                    <a:pt x="1813" y="708"/>
                  </a:cubicBezTo>
                  <a:cubicBezTo>
                    <a:pt x="1779" y="691"/>
                    <a:pt x="1746" y="674"/>
                    <a:pt x="1716" y="674"/>
                  </a:cubicBezTo>
                  <a:cubicBezTo>
                    <a:pt x="1704" y="674"/>
                    <a:pt x="1693" y="677"/>
                    <a:pt x="1682" y="684"/>
                  </a:cubicBezTo>
                  <a:cubicBezTo>
                    <a:pt x="1646" y="696"/>
                    <a:pt x="1623" y="708"/>
                    <a:pt x="1623" y="755"/>
                  </a:cubicBezTo>
                  <a:cubicBezTo>
                    <a:pt x="1640" y="806"/>
                    <a:pt x="1632" y="821"/>
                    <a:pt x="1606" y="821"/>
                  </a:cubicBezTo>
                  <a:cubicBezTo>
                    <a:pt x="1595" y="821"/>
                    <a:pt x="1580" y="818"/>
                    <a:pt x="1563" y="815"/>
                  </a:cubicBezTo>
                  <a:cubicBezTo>
                    <a:pt x="1539" y="827"/>
                    <a:pt x="1527" y="827"/>
                    <a:pt x="1515" y="839"/>
                  </a:cubicBezTo>
                  <a:cubicBezTo>
                    <a:pt x="1361" y="993"/>
                    <a:pt x="1230" y="1113"/>
                    <a:pt x="1051" y="1220"/>
                  </a:cubicBezTo>
                  <a:cubicBezTo>
                    <a:pt x="980" y="1255"/>
                    <a:pt x="920" y="1315"/>
                    <a:pt x="908" y="1410"/>
                  </a:cubicBezTo>
                  <a:cubicBezTo>
                    <a:pt x="884" y="1458"/>
                    <a:pt x="884" y="1482"/>
                    <a:pt x="884" y="1529"/>
                  </a:cubicBezTo>
                  <a:cubicBezTo>
                    <a:pt x="908" y="1636"/>
                    <a:pt x="884" y="1732"/>
                    <a:pt x="908" y="1827"/>
                  </a:cubicBezTo>
                  <a:cubicBezTo>
                    <a:pt x="932" y="1898"/>
                    <a:pt x="920" y="1958"/>
                    <a:pt x="932" y="2029"/>
                  </a:cubicBezTo>
                  <a:cubicBezTo>
                    <a:pt x="968" y="2089"/>
                    <a:pt x="968" y="2172"/>
                    <a:pt x="980" y="2244"/>
                  </a:cubicBezTo>
                  <a:cubicBezTo>
                    <a:pt x="990" y="2317"/>
                    <a:pt x="973" y="2353"/>
                    <a:pt x="905" y="2353"/>
                  </a:cubicBezTo>
                  <a:cubicBezTo>
                    <a:pt x="895" y="2353"/>
                    <a:pt x="884" y="2352"/>
                    <a:pt x="873" y="2351"/>
                  </a:cubicBezTo>
                  <a:lnTo>
                    <a:pt x="742" y="2351"/>
                  </a:lnTo>
                  <a:cubicBezTo>
                    <a:pt x="730" y="2351"/>
                    <a:pt x="706" y="2363"/>
                    <a:pt x="694" y="2363"/>
                  </a:cubicBezTo>
                  <a:cubicBezTo>
                    <a:pt x="646" y="2375"/>
                    <a:pt x="622" y="2410"/>
                    <a:pt x="587" y="2434"/>
                  </a:cubicBezTo>
                  <a:cubicBezTo>
                    <a:pt x="570" y="2485"/>
                    <a:pt x="529" y="2500"/>
                    <a:pt x="490" y="2500"/>
                  </a:cubicBezTo>
                  <a:cubicBezTo>
                    <a:pt x="473" y="2500"/>
                    <a:pt x="458" y="2497"/>
                    <a:pt x="444" y="2494"/>
                  </a:cubicBezTo>
                  <a:cubicBezTo>
                    <a:pt x="414" y="2488"/>
                    <a:pt x="386" y="2485"/>
                    <a:pt x="359" y="2485"/>
                  </a:cubicBezTo>
                  <a:cubicBezTo>
                    <a:pt x="277" y="2485"/>
                    <a:pt x="206" y="2506"/>
                    <a:pt x="134" y="2506"/>
                  </a:cubicBezTo>
                  <a:cubicBezTo>
                    <a:pt x="111" y="2506"/>
                    <a:pt x="111" y="2506"/>
                    <a:pt x="99" y="2529"/>
                  </a:cubicBezTo>
                  <a:cubicBezTo>
                    <a:pt x="15" y="2613"/>
                    <a:pt x="111" y="2672"/>
                    <a:pt x="134" y="2744"/>
                  </a:cubicBezTo>
                  <a:cubicBezTo>
                    <a:pt x="134" y="2827"/>
                    <a:pt x="87" y="2898"/>
                    <a:pt x="99" y="2970"/>
                  </a:cubicBezTo>
                  <a:cubicBezTo>
                    <a:pt x="111" y="3065"/>
                    <a:pt x="158" y="3137"/>
                    <a:pt x="170" y="3208"/>
                  </a:cubicBezTo>
                  <a:cubicBezTo>
                    <a:pt x="156" y="3194"/>
                    <a:pt x="144" y="3190"/>
                    <a:pt x="132" y="3190"/>
                  </a:cubicBezTo>
                  <a:cubicBezTo>
                    <a:pt x="101" y="3190"/>
                    <a:pt x="73" y="3220"/>
                    <a:pt x="39" y="3220"/>
                  </a:cubicBezTo>
                  <a:cubicBezTo>
                    <a:pt x="27" y="3244"/>
                    <a:pt x="27" y="3268"/>
                    <a:pt x="39" y="3279"/>
                  </a:cubicBezTo>
                  <a:cubicBezTo>
                    <a:pt x="49" y="3297"/>
                    <a:pt x="50" y="3302"/>
                    <a:pt x="45" y="3302"/>
                  </a:cubicBezTo>
                  <a:cubicBezTo>
                    <a:pt x="38" y="3302"/>
                    <a:pt x="19" y="3288"/>
                    <a:pt x="9" y="3288"/>
                  </a:cubicBezTo>
                  <a:cubicBezTo>
                    <a:pt x="3" y="3288"/>
                    <a:pt x="0" y="3292"/>
                    <a:pt x="3" y="3303"/>
                  </a:cubicBezTo>
                  <a:cubicBezTo>
                    <a:pt x="3" y="3375"/>
                    <a:pt x="87" y="3601"/>
                    <a:pt x="99" y="3625"/>
                  </a:cubicBezTo>
                  <a:cubicBezTo>
                    <a:pt x="99" y="3625"/>
                    <a:pt x="93" y="3619"/>
                    <a:pt x="83" y="3619"/>
                  </a:cubicBezTo>
                  <a:cubicBezTo>
                    <a:pt x="77" y="3619"/>
                    <a:pt x="71" y="3621"/>
                    <a:pt x="63" y="3625"/>
                  </a:cubicBezTo>
                  <a:cubicBezTo>
                    <a:pt x="51" y="3649"/>
                    <a:pt x="51" y="3672"/>
                    <a:pt x="51" y="3684"/>
                  </a:cubicBezTo>
                  <a:cubicBezTo>
                    <a:pt x="75" y="3744"/>
                    <a:pt x="87" y="3803"/>
                    <a:pt x="158" y="3815"/>
                  </a:cubicBezTo>
                  <a:cubicBezTo>
                    <a:pt x="194" y="3815"/>
                    <a:pt x="206" y="3839"/>
                    <a:pt x="218" y="3839"/>
                  </a:cubicBezTo>
                  <a:cubicBezTo>
                    <a:pt x="235" y="3836"/>
                    <a:pt x="248" y="3834"/>
                    <a:pt x="260" y="3834"/>
                  </a:cubicBezTo>
                  <a:cubicBezTo>
                    <a:pt x="286" y="3834"/>
                    <a:pt x="300" y="3843"/>
                    <a:pt x="325" y="3851"/>
                  </a:cubicBezTo>
                  <a:cubicBezTo>
                    <a:pt x="337" y="3863"/>
                    <a:pt x="337" y="3887"/>
                    <a:pt x="349" y="3887"/>
                  </a:cubicBezTo>
                  <a:cubicBezTo>
                    <a:pt x="396" y="3899"/>
                    <a:pt x="444" y="3899"/>
                    <a:pt x="444" y="3946"/>
                  </a:cubicBezTo>
                  <a:cubicBezTo>
                    <a:pt x="483" y="3985"/>
                    <a:pt x="511" y="4034"/>
                    <a:pt x="556" y="4034"/>
                  </a:cubicBezTo>
                  <a:cubicBezTo>
                    <a:pt x="580" y="4034"/>
                    <a:pt x="609" y="4019"/>
                    <a:pt x="646" y="3982"/>
                  </a:cubicBezTo>
                  <a:cubicBezTo>
                    <a:pt x="670" y="3946"/>
                    <a:pt x="682" y="3899"/>
                    <a:pt x="706" y="3863"/>
                  </a:cubicBezTo>
                  <a:cubicBezTo>
                    <a:pt x="765" y="3827"/>
                    <a:pt x="825" y="3827"/>
                    <a:pt x="896" y="3803"/>
                  </a:cubicBezTo>
                  <a:cubicBezTo>
                    <a:pt x="896" y="3803"/>
                    <a:pt x="920" y="3791"/>
                    <a:pt x="932" y="3791"/>
                  </a:cubicBezTo>
                  <a:cubicBezTo>
                    <a:pt x="961" y="3769"/>
                    <a:pt x="987" y="3751"/>
                    <a:pt x="1008" y="3751"/>
                  </a:cubicBezTo>
                  <a:cubicBezTo>
                    <a:pt x="1032" y="3751"/>
                    <a:pt x="1051" y="3772"/>
                    <a:pt x="1063" y="3827"/>
                  </a:cubicBezTo>
                  <a:lnTo>
                    <a:pt x="1063" y="3863"/>
                  </a:lnTo>
                  <a:cubicBezTo>
                    <a:pt x="1099" y="3911"/>
                    <a:pt x="1111" y="3958"/>
                    <a:pt x="1111" y="4006"/>
                  </a:cubicBezTo>
                  <a:cubicBezTo>
                    <a:pt x="1123" y="4030"/>
                    <a:pt x="1146" y="4030"/>
                    <a:pt x="1158" y="4041"/>
                  </a:cubicBezTo>
                  <a:lnTo>
                    <a:pt x="1218" y="4041"/>
                  </a:lnTo>
                  <a:cubicBezTo>
                    <a:pt x="1226" y="4038"/>
                    <a:pt x="1235" y="4036"/>
                    <a:pt x="1245" y="4036"/>
                  </a:cubicBezTo>
                  <a:cubicBezTo>
                    <a:pt x="1264" y="4036"/>
                    <a:pt x="1285" y="4041"/>
                    <a:pt x="1301" y="4041"/>
                  </a:cubicBezTo>
                  <a:cubicBezTo>
                    <a:pt x="1325" y="4047"/>
                    <a:pt x="1349" y="4050"/>
                    <a:pt x="1373" y="4050"/>
                  </a:cubicBezTo>
                  <a:cubicBezTo>
                    <a:pt x="1396" y="4050"/>
                    <a:pt x="1420" y="4047"/>
                    <a:pt x="1444" y="4041"/>
                  </a:cubicBezTo>
                  <a:cubicBezTo>
                    <a:pt x="1471" y="4028"/>
                    <a:pt x="1497" y="4022"/>
                    <a:pt x="1523" y="4022"/>
                  </a:cubicBezTo>
                  <a:cubicBezTo>
                    <a:pt x="1586" y="4022"/>
                    <a:pt x="1643" y="4058"/>
                    <a:pt x="1694" y="4101"/>
                  </a:cubicBezTo>
                  <a:cubicBezTo>
                    <a:pt x="1754" y="4149"/>
                    <a:pt x="1813" y="4232"/>
                    <a:pt x="1896" y="4268"/>
                  </a:cubicBezTo>
                  <a:cubicBezTo>
                    <a:pt x="1901" y="4269"/>
                    <a:pt x="1906" y="4270"/>
                    <a:pt x="1912" y="4270"/>
                  </a:cubicBezTo>
                  <a:cubicBezTo>
                    <a:pt x="1926" y="4270"/>
                    <a:pt x="1941" y="4266"/>
                    <a:pt x="1953" y="4266"/>
                  </a:cubicBezTo>
                  <a:cubicBezTo>
                    <a:pt x="1973" y="4266"/>
                    <a:pt x="1982" y="4276"/>
                    <a:pt x="1956" y="4327"/>
                  </a:cubicBezTo>
                  <a:lnTo>
                    <a:pt x="1992" y="4351"/>
                  </a:lnTo>
                  <a:cubicBezTo>
                    <a:pt x="2071" y="4400"/>
                    <a:pt x="2123" y="4427"/>
                    <a:pt x="2160" y="4427"/>
                  </a:cubicBezTo>
                  <a:cubicBezTo>
                    <a:pt x="2212" y="4427"/>
                    <a:pt x="2233" y="4374"/>
                    <a:pt x="2254" y="4256"/>
                  </a:cubicBezTo>
                  <a:cubicBezTo>
                    <a:pt x="2254" y="4232"/>
                    <a:pt x="2277" y="4208"/>
                    <a:pt x="2277" y="4196"/>
                  </a:cubicBezTo>
                  <a:cubicBezTo>
                    <a:pt x="2289" y="4113"/>
                    <a:pt x="2301" y="4041"/>
                    <a:pt x="2337" y="3970"/>
                  </a:cubicBezTo>
                  <a:cubicBezTo>
                    <a:pt x="2349" y="3958"/>
                    <a:pt x="2349" y="3922"/>
                    <a:pt x="2361" y="3899"/>
                  </a:cubicBezTo>
                  <a:cubicBezTo>
                    <a:pt x="2373" y="3815"/>
                    <a:pt x="2432" y="3756"/>
                    <a:pt x="2408" y="3684"/>
                  </a:cubicBezTo>
                  <a:cubicBezTo>
                    <a:pt x="2343" y="3477"/>
                    <a:pt x="2397" y="3360"/>
                    <a:pt x="2562" y="3360"/>
                  </a:cubicBezTo>
                  <a:cubicBezTo>
                    <a:pt x="2578" y="3360"/>
                    <a:pt x="2594" y="3361"/>
                    <a:pt x="2611" y="3363"/>
                  </a:cubicBezTo>
                  <a:cubicBezTo>
                    <a:pt x="2671" y="3325"/>
                    <a:pt x="2721" y="3279"/>
                    <a:pt x="2774" y="3279"/>
                  </a:cubicBezTo>
                  <a:cubicBezTo>
                    <a:pt x="2805" y="3279"/>
                    <a:pt x="2837" y="3295"/>
                    <a:pt x="2873" y="3339"/>
                  </a:cubicBezTo>
                  <a:cubicBezTo>
                    <a:pt x="2883" y="3354"/>
                    <a:pt x="2897" y="3361"/>
                    <a:pt x="2913" y="3361"/>
                  </a:cubicBezTo>
                  <a:cubicBezTo>
                    <a:pt x="2936" y="3361"/>
                    <a:pt x="2964" y="3348"/>
                    <a:pt x="2992" y="3327"/>
                  </a:cubicBezTo>
                  <a:cubicBezTo>
                    <a:pt x="3051" y="3256"/>
                    <a:pt x="3147" y="3208"/>
                    <a:pt x="3230" y="3125"/>
                  </a:cubicBezTo>
                  <a:cubicBezTo>
                    <a:pt x="3240" y="3083"/>
                    <a:pt x="3233" y="3062"/>
                    <a:pt x="3217" y="3053"/>
                  </a:cubicBezTo>
                  <a:lnTo>
                    <a:pt x="3217" y="3053"/>
                  </a:lnTo>
                  <a:cubicBezTo>
                    <a:pt x="3268" y="3033"/>
                    <a:pt x="3291" y="2984"/>
                    <a:pt x="3266" y="2898"/>
                  </a:cubicBezTo>
                  <a:lnTo>
                    <a:pt x="3266" y="2898"/>
                  </a:lnTo>
                  <a:cubicBezTo>
                    <a:pt x="3275" y="2921"/>
                    <a:pt x="3289" y="2928"/>
                    <a:pt x="3305" y="2928"/>
                  </a:cubicBezTo>
                  <a:cubicBezTo>
                    <a:pt x="3330" y="2928"/>
                    <a:pt x="3358" y="2910"/>
                    <a:pt x="3373" y="2910"/>
                  </a:cubicBezTo>
                  <a:cubicBezTo>
                    <a:pt x="3468" y="2898"/>
                    <a:pt x="3504" y="2851"/>
                    <a:pt x="3540" y="2768"/>
                  </a:cubicBezTo>
                  <a:cubicBezTo>
                    <a:pt x="3550" y="2714"/>
                    <a:pt x="3580" y="2670"/>
                    <a:pt x="3637" y="2670"/>
                  </a:cubicBezTo>
                  <a:cubicBezTo>
                    <a:pt x="3644" y="2670"/>
                    <a:pt x="3651" y="2671"/>
                    <a:pt x="3659" y="2672"/>
                  </a:cubicBezTo>
                  <a:cubicBezTo>
                    <a:pt x="3742" y="2648"/>
                    <a:pt x="3766" y="2565"/>
                    <a:pt x="3790" y="2494"/>
                  </a:cubicBezTo>
                  <a:cubicBezTo>
                    <a:pt x="3801" y="2387"/>
                    <a:pt x="3849" y="2315"/>
                    <a:pt x="3956" y="2291"/>
                  </a:cubicBezTo>
                  <a:cubicBezTo>
                    <a:pt x="3980" y="2291"/>
                    <a:pt x="4004" y="2267"/>
                    <a:pt x="4016" y="2244"/>
                  </a:cubicBezTo>
                  <a:cubicBezTo>
                    <a:pt x="4028" y="2184"/>
                    <a:pt x="4087" y="2184"/>
                    <a:pt x="4135" y="2184"/>
                  </a:cubicBezTo>
                  <a:cubicBezTo>
                    <a:pt x="4159" y="2184"/>
                    <a:pt x="4194" y="2172"/>
                    <a:pt x="4218" y="2148"/>
                  </a:cubicBezTo>
                  <a:cubicBezTo>
                    <a:pt x="4361" y="2077"/>
                    <a:pt x="4385" y="1946"/>
                    <a:pt x="4397" y="1815"/>
                  </a:cubicBezTo>
                  <a:cubicBezTo>
                    <a:pt x="4421" y="1732"/>
                    <a:pt x="4444" y="1648"/>
                    <a:pt x="4504" y="1589"/>
                  </a:cubicBezTo>
                  <a:cubicBezTo>
                    <a:pt x="4516" y="1553"/>
                    <a:pt x="4552" y="1541"/>
                    <a:pt x="4563" y="1494"/>
                  </a:cubicBezTo>
                  <a:cubicBezTo>
                    <a:pt x="4563" y="1470"/>
                    <a:pt x="4599" y="1458"/>
                    <a:pt x="4623" y="1458"/>
                  </a:cubicBezTo>
                  <a:cubicBezTo>
                    <a:pt x="4659" y="1458"/>
                    <a:pt x="4683" y="1434"/>
                    <a:pt x="4694" y="1422"/>
                  </a:cubicBezTo>
                  <a:cubicBezTo>
                    <a:pt x="4683" y="1291"/>
                    <a:pt x="4671" y="1160"/>
                    <a:pt x="4683" y="1017"/>
                  </a:cubicBezTo>
                  <a:cubicBezTo>
                    <a:pt x="4683" y="958"/>
                    <a:pt x="4671" y="922"/>
                    <a:pt x="4659" y="863"/>
                  </a:cubicBezTo>
                  <a:cubicBezTo>
                    <a:pt x="4635" y="743"/>
                    <a:pt x="4575" y="636"/>
                    <a:pt x="4623" y="517"/>
                  </a:cubicBezTo>
                  <a:cubicBezTo>
                    <a:pt x="4623" y="482"/>
                    <a:pt x="4623" y="458"/>
                    <a:pt x="4611" y="422"/>
                  </a:cubicBezTo>
                  <a:cubicBezTo>
                    <a:pt x="4516" y="303"/>
                    <a:pt x="4397" y="231"/>
                    <a:pt x="4254" y="220"/>
                  </a:cubicBezTo>
                  <a:cubicBezTo>
                    <a:pt x="4099" y="208"/>
                    <a:pt x="3980" y="160"/>
                    <a:pt x="3861" y="65"/>
                  </a:cubicBezTo>
                  <a:cubicBezTo>
                    <a:pt x="3811" y="22"/>
                    <a:pt x="3752" y="1"/>
                    <a:pt x="3688"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6" name="Google Shape;186;p11"/>
            <p:cNvSpPr/>
            <p:nvPr/>
          </p:nvSpPr>
          <p:spPr>
            <a:xfrm>
              <a:off x="1906475" y="1466675"/>
              <a:ext cx="3163525" cy="2660175"/>
            </a:xfrm>
            <a:custGeom>
              <a:avLst/>
              <a:gdLst/>
              <a:ahLst/>
              <a:cxnLst/>
              <a:rect l="l" t="t" r="r" b="b"/>
              <a:pathLst>
                <a:path w="126541" h="106407" extrusionOk="0">
                  <a:moveTo>
                    <a:pt x="17169" y="1"/>
                  </a:moveTo>
                  <a:lnTo>
                    <a:pt x="16836" y="60"/>
                  </a:lnTo>
                  <a:lnTo>
                    <a:pt x="16526" y="370"/>
                  </a:lnTo>
                  <a:lnTo>
                    <a:pt x="16169" y="572"/>
                  </a:lnTo>
                  <a:lnTo>
                    <a:pt x="15812" y="786"/>
                  </a:lnTo>
                  <a:lnTo>
                    <a:pt x="15610" y="834"/>
                  </a:lnTo>
                  <a:lnTo>
                    <a:pt x="15514" y="667"/>
                  </a:lnTo>
                  <a:lnTo>
                    <a:pt x="15121" y="72"/>
                  </a:lnTo>
                  <a:lnTo>
                    <a:pt x="14455" y="334"/>
                  </a:lnTo>
                  <a:lnTo>
                    <a:pt x="13752" y="906"/>
                  </a:lnTo>
                  <a:lnTo>
                    <a:pt x="13038" y="1394"/>
                  </a:lnTo>
                  <a:lnTo>
                    <a:pt x="12324" y="1739"/>
                  </a:lnTo>
                  <a:lnTo>
                    <a:pt x="11657" y="2156"/>
                  </a:lnTo>
                  <a:lnTo>
                    <a:pt x="11383" y="2334"/>
                  </a:lnTo>
                  <a:lnTo>
                    <a:pt x="11050" y="2358"/>
                  </a:lnTo>
                  <a:lnTo>
                    <a:pt x="10728" y="2596"/>
                  </a:lnTo>
                  <a:lnTo>
                    <a:pt x="10609" y="3049"/>
                  </a:lnTo>
                  <a:lnTo>
                    <a:pt x="10466" y="3251"/>
                  </a:lnTo>
                  <a:lnTo>
                    <a:pt x="10514" y="3549"/>
                  </a:lnTo>
                  <a:lnTo>
                    <a:pt x="10633" y="3608"/>
                  </a:lnTo>
                  <a:lnTo>
                    <a:pt x="10764" y="3584"/>
                  </a:lnTo>
                  <a:lnTo>
                    <a:pt x="10990" y="3525"/>
                  </a:lnTo>
                  <a:lnTo>
                    <a:pt x="11192" y="3608"/>
                  </a:lnTo>
                  <a:lnTo>
                    <a:pt x="10966" y="3834"/>
                  </a:lnTo>
                  <a:lnTo>
                    <a:pt x="10847" y="4073"/>
                  </a:lnTo>
                  <a:lnTo>
                    <a:pt x="11121" y="4263"/>
                  </a:lnTo>
                  <a:lnTo>
                    <a:pt x="11478" y="4346"/>
                  </a:lnTo>
                  <a:lnTo>
                    <a:pt x="11669" y="4323"/>
                  </a:lnTo>
                  <a:lnTo>
                    <a:pt x="11871" y="4299"/>
                  </a:lnTo>
                  <a:lnTo>
                    <a:pt x="11990" y="4358"/>
                  </a:lnTo>
                  <a:lnTo>
                    <a:pt x="12073" y="4466"/>
                  </a:lnTo>
                  <a:lnTo>
                    <a:pt x="11621" y="4835"/>
                  </a:lnTo>
                  <a:lnTo>
                    <a:pt x="11073" y="5001"/>
                  </a:lnTo>
                  <a:lnTo>
                    <a:pt x="10383" y="4727"/>
                  </a:lnTo>
                  <a:lnTo>
                    <a:pt x="9871" y="5454"/>
                  </a:lnTo>
                  <a:lnTo>
                    <a:pt x="9597" y="4739"/>
                  </a:lnTo>
                  <a:lnTo>
                    <a:pt x="9061" y="4942"/>
                  </a:lnTo>
                  <a:lnTo>
                    <a:pt x="8228" y="5335"/>
                  </a:lnTo>
                  <a:lnTo>
                    <a:pt x="7323" y="5454"/>
                  </a:lnTo>
                  <a:lnTo>
                    <a:pt x="6656" y="5537"/>
                  </a:lnTo>
                  <a:lnTo>
                    <a:pt x="6001" y="5478"/>
                  </a:lnTo>
                  <a:lnTo>
                    <a:pt x="5537" y="5073"/>
                  </a:lnTo>
                  <a:lnTo>
                    <a:pt x="5263" y="4442"/>
                  </a:lnTo>
                  <a:lnTo>
                    <a:pt x="4954" y="5085"/>
                  </a:lnTo>
                  <a:lnTo>
                    <a:pt x="4334" y="5335"/>
                  </a:lnTo>
                  <a:lnTo>
                    <a:pt x="3822" y="5561"/>
                  </a:lnTo>
                  <a:lnTo>
                    <a:pt x="3953" y="6085"/>
                  </a:lnTo>
                  <a:lnTo>
                    <a:pt x="2858" y="6573"/>
                  </a:lnTo>
                  <a:lnTo>
                    <a:pt x="1679" y="6644"/>
                  </a:lnTo>
                  <a:lnTo>
                    <a:pt x="1536" y="6692"/>
                  </a:lnTo>
                  <a:lnTo>
                    <a:pt x="1382" y="6799"/>
                  </a:lnTo>
                  <a:lnTo>
                    <a:pt x="1215" y="6978"/>
                  </a:lnTo>
                  <a:lnTo>
                    <a:pt x="1203" y="7216"/>
                  </a:lnTo>
                  <a:lnTo>
                    <a:pt x="1358" y="7394"/>
                  </a:lnTo>
                  <a:lnTo>
                    <a:pt x="1596" y="7383"/>
                  </a:lnTo>
                  <a:lnTo>
                    <a:pt x="1751" y="7347"/>
                  </a:lnTo>
                  <a:lnTo>
                    <a:pt x="1929" y="7442"/>
                  </a:lnTo>
                  <a:lnTo>
                    <a:pt x="1203" y="7883"/>
                  </a:lnTo>
                  <a:lnTo>
                    <a:pt x="429" y="8359"/>
                  </a:lnTo>
                  <a:lnTo>
                    <a:pt x="298" y="8537"/>
                  </a:lnTo>
                  <a:lnTo>
                    <a:pt x="310" y="8776"/>
                  </a:lnTo>
                  <a:lnTo>
                    <a:pt x="524" y="9228"/>
                  </a:lnTo>
                  <a:lnTo>
                    <a:pt x="239" y="9657"/>
                  </a:lnTo>
                  <a:lnTo>
                    <a:pt x="120" y="9847"/>
                  </a:lnTo>
                  <a:lnTo>
                    <a:pt x="60" y="10097"/>
                  </a:lnTo>
                  <a:lnTo>
                    <a:pt x="1" y="10454"/>
                  </a:lnTo>
                  <a:lnTo>
                    <a:pt x="155" y="10740"/>
                  </a:lnTo>
                  <a:lnTo>
                    <a:pt x="393" y="10692"/>
                  </a:lnTo>
                  <a:lnTo>
                    <a:pt x="584" y="10478"/>
                  </a:lnTo>
                  <a:lnTo>
                    <a:pt x="965" y="10264"/>
                  </a:lnTo>
                  <a:lnTo>
                    <a:pt x="1370" y="10300"/>
                  </a:lnTo>
                  <a:lnTo>
                    <a:pt x="1489" y="10538"/>
                  </a:lnTo>
                  <a:lnTo>
                    <a:pt x="1370" y="10800"/>
                  </a:lnTo>
                  <a:lnTo>
                    <a:pt x="1465" y="11097"/>
                  </a:lnTo>
                  <a:lnTo>
                    <a:pt x="1656" y="11347"/>
                  </a:lnTo>
                  <a:lnTo>
                    <a:pt x="1798" y="11526"/>
                  </a:lnTo>
                  <a:lnTo>
                    <a:pt x="1703" y="11740"/>
                  </a:lnTo>
                  <a:lnTo>
                    <a:pt x="1441" y="12097"/>
                  </a:lnTo>
                  <a:lnTo>
                    <a:pt x="1620" y="12502"/>
                  </a:lnTo>
                  <a:lnTo>
                    <a:pt x="2001" y="12586"/>
                  </a:lnTo>
                  <a:lnTo>
                    <a:pt x="2263" y="12300"/>
                  </a:lnTo>
                  <a:lnTo>
                    <a:pt x="2727" y="12181"/>
                  </a:lnTo>
                  <a:lnTo>
                    <a:pt x="3096" y="12466"/>
                  </a:lnTo>
                  <a:lnTo>
                    <a:pt x="3132" y="12752"/>
                  </a:lnTo>
                  <a:lnTo>
                    <a:pt x="2858" y="12895"/>
                  </a:lnTo>
                  <a:lnTo>
                    <a:pt x="2120" y="13812"/>
                  </a:lnTo>
                  <a:cubicBezTo>
                    <a:pt x="2009" y="14651"/>
                    <a:pt x="2082" y="15537"/>
                    <a:pt x="2508" y="15537"/>
                  </a:cubicBezTo>
                  <a:cubicBezTo>
                    <a:pt x="2722" y="15537"/>
                    <a:pt x="3026" y="15311"/>
                    <a:pt x="3441" y="14741"/>
                  </a:cubicBezTo>
                  <a:lnTo>
                    <a:pt x="4180" y="14669"/>
                  </a:lnTo>
                  <a:lnTo>
                    <a:pt x="4227" y="14645"/>
                  </a:lnTo>
                  <a:lnTo>
                    <a:pt x="4287" y="14586"/>
                  </a:lnTo>
                  <a:lnTo>
                    <a:pt x="4501" y="14360"/>
                  </a:lnTo>
                  <a:lnTo>
                    <a:pt x="4763" y="14467"/>
                  </a:lnTo>
                  <a:lnTo>
                    <a:pt x="4918" y="14800"/>
                  </a:lnTo>
                  <a:lnTo>
                    <a:pt x="4704" y="15122"/>
                  </a:lnTo>
                  <a:lnTo>
                    <a:pt x="4453" y="15312"/>
                  </a:lnTo>
                  <a:lnTo>
                    <a:pt x="4358" y="15610"/>
                  </a:lnTo>
                  <a:lnTo>
                    <a:pt x="4299" y="16086"/>
                  </a:lnTo>
                  <a:lnTo>
                    <a:pt x="3918" y="16431"/>
                  </a:lnTo>
                  <a:lnTo>
                    <a:pt x="3572" y="16800"/>
                  </a:lnTo>
                  <a:lnTo>
                    <a:pt x="3572" y="17336"/>
                  </a:lnTo>
                  <a:lnTo>
                    <a:pt x="3918" y="17646"/>
                  </a:lnTo>
                  <a:lnTo>
                    <a:pt x="4406" y="17705"/>
                  </a:lnTo>
                  <a:lnTo>
                    <a:pt x="4823" y="17598"/>
                  </a:lnTo>
                  <a:lnTo>
                    <a:pt x="5275" y="17646"/>
                  </a:lnTo>
                  <a:lnTo>
                    <a:pt x="4930" y="18170"/>
                  </a:lnTo>
                  <a:lnTo>
                    <a:pt x="4358" y="18432"/>
                  </a:lnTo>
                  <a:lnTo>
                    <a:pt x="3870" y="18634"/>
                  </a:lnTo>
                  <a:lnTo>
                    <a:pt x="3703" y="19110"/>
                  </a:lnTo>
                  <a:lnTo>
                    <a:pt x="4025" y="19467"/>
                  </a:lnTo>
                  <a:lnTo>
                    <a:pt x="4561" y="19408"/>
                  </a:lnTo>
                  <a:lnTo>
                    <a:pt x="4870" y="19348"/>
                  </a:lnTo>
                  <a:lnTo>
                    <a:pt x="5108" y="19491"/>
                  </a:lnTo>
                  <a:lnTo>
                    <a:pt x="5013" y="19789"/>
                  </a:lnTo>
                  <a:lnTo>
                    <a:pt x="4704" y="19967"/>
                  </a:lnTo>
                  <a:lnTo>
                    <a:pt x="4537" y="20027"/>
                  </a:lnTo>
                  <a:lnTo>
                    <a:pt x="4382" y="20086"/>
                  </a:lnTo>
                  <a:lnTo>
                    <a:pt x="3608" y="20896"/>
                  </a:lnTo>
                  <a:lnTo>
                    <a:pt x="2906" y="21765"/>
                  </a:lnTo>
                  <a:lnTo>
                    <a:pt x="2846" y="21980"/>
                  </a:lnTo>
                  <a:lnTo>
                    <a:pt x="2906" y="22230"/>
                  </a:lnTo>
                  <a:lnTo>
                    <a:pt x="2965" y="22813"/>
                  </a:lnTo>
                  <a:lnTo>
                    <a:pt x="2858" y="23396"/>
                  </a:lnTo>
                  <a:lnTo>
                    <a:pt x="2858" y="24051"/>
                  </a:lnTo>
                  <a:lnTo>
                    <a:pt x="3525" y="24111"/>
                  </a:lnTo>
                  <a:lnTo>
                    <a:pt x="4418" y="23623"/>
                  </a:lnTo>
                  <a:lnTo>
                    <a:pt x="5073" y="22873"/>
                  </a:lnTo>
                  <a:lnTo>
                    <a:pt x="5406" y="22587"/>
                  </a:lnTo>
                  <a:lnTo>
                    <a:pt x="5823" y="22420"/>
                  </a:lnTo>
                  <a:lnTo>
                    <a:pt x="7740" y="22277"/>
                  </a:lnTo>
                  <a:lnTo>
                    <a:pt x="9597" y="21777"/>
                  </a:lnTo>
                  <a:lnTo>
                    <a:pt x="9978" y="21753"/>
                  </a:lnTo>
                  <a:lnTo>
                    <a:pt x="10157" y="22158"/>
                  </a:lnTo>
                  <a:lnTo>
                    <a:pt x="10252" y="22575"/>
                  </a:lnTo>
                  <a:lnTo>
                    <a:pt x="10669" y="22730"/>
                  </a:lnTo>
                  <a:lnTo>
                    <a:pt x="11109" y="22992"/>
                  </a:lnTo>
                  <a:lnTo>
                    <a:pt x="10990" y="23480"/>
                  </a:lnTo>
                  <a:lnTo>
                    <a:pt x="10764" y="23646"/>
                  </a:lnTo>
                  <a:lnTo>
                    <a:pt x="10514" y="23754"/>
                  </a:lnTo>
                  <a:lnTo>
                    <a:pt x="10026" y="24146"/>
                  </a:lnTo>
                  <a:lnTo>
                    <a:pt x="9716" y="24682"/>
                  </a:lnTo>
                  <a:lnTo>
                    <a:pt x="9787" y="25028"/>
                  </a:lnTo>
                  <a:lnTo>
                    <a:pt x="10145" y="25159"/>
                  </a:lnTo>
                  <a:lnTo>
                    <a:pt x="10228" y="25266"/>
                  </a:lnTo>
                  <a:lnTo>
                    <a:pt x="10180" y="25397"/>
                  </a:lnTo>
                  <a:lnTo>
                    <a:pt x="10061" y="25849"/>
                  </a:lnTo>
                  <a:lnTo>
                    <a:pt x="10311" y="26171"/>
                  </a:lnTo>
                  <a:lnTo>
                    <a:pt x="10847" y="26194"/>
                  </a:lnTo>
                  <a:lnTo>
                    <a:pt x="11359" y="25932"/>
                  </a:lnTo>
                  <a:lnTo>
                    <a:pt x="12300" y="25325"/>
                  </a:lnTo>
                  <a:lnTo>
                    <a:pt x="13407" y="25492"/>
                  </a:lnTo>
                  <a:lnTo>
                    <a:pt x="13705" y="25540"/>
                  </a:lnTo>
                  <a:lnTo>
                    <a:pt x="14002" y="25432"/>
                  </a:lnTo>
                  <a:lnTo>
                    <a:pt x="14479" y="25301"/>
                  </a:lnTo>
                  <a:lnTo>
                    <a:pt x="14895" y="25575"/>
                  </a:lnTo>
                  <a:lnTo>
                    <a:pt x="15705" y="26171"/>
                  </a:lnTo>
                  <a:lnTo>
                    <a:pt x="16717" y="26218"/>
                  </a:lnTo>
                  <a:lnTo>
                    <a:pt x="17026" y="26194"/>
                  </a:lnTo>
                  <a:lnTo>
                    <a:pt x="17312" y="26349"/>
                  </a:lnTo>
                  <a:lnTo>
                    <a:pt x="17967" y="26635"/>
                  </a:lnTo>
                  <a:lnTo>
                    <a:pt x="18598" y="26337"/>
                  </a:lnTo>
                  <a:lnTo>
                    <a:pt x="18931" y="26147"/>
                  </a:lnTo>
                  <a:lnTo>
                    <a:pt x="19301" y="26075"/>
                  </a:lnTo>
                  <a:lnTo>
                    <a:pt x="19932" y="25897"/>
                  </a:lnTo>
                  <a:lnTo>
                    <a:pt x="20098" y="25266"/>
                  </a:lnTo>
                  <a:lnTo>
                    <a:pt x="20229" y="24849"/>
                  </a:lnTo>
                  <a:lnTo>
                    <a:pt x="20479" y="24766"/>
                  </a:lnTo>
                  <a:lnTo>
                    <a:pt x="21503" y="25063"/>
                  </a:lnTo>
                  <a:lnTo>
                    <a:pt x="22527" y="25004"/>
                  </a:lnTo>
                  <a:lnTo>
                    <a:pt x="23468" y="25218"/>
                  </a:lnTo>
                  <a:lnTo>
                    <a:pt x="24230" y="24658"/>
                  </a:lnTo>
                  <a:lnTo>
                    <a:pt x="24337" y="24599"/>
                  </a:lnTo>
                  <a:lnTo>
                    <a:pt x="24480" y="24551"/>
                  </a:lnTo>
                  <a:lnTo>
                    <a:pt x="24611" y="25397"/>
                  </a:lnTo>
                  <a:lnTo>
                    <a:pt x="25468" y="25504"/>
                  </a:lnTo>
                  <a:lnTo>
                    <a:pt x="25778" y="25480"/>
                  </a:lnTo>
                  <a:lnTo>
                    <a:pt x="26087" y="25420"/>
                  </a:lnTo>
                  <a:lnTo>
                    <a:pt x="26373" y="25420"/>
                  </a:lnTo>
                  <a:lnTo>
                    <a:pt x="26480" y="25659"/>
                  </a:lnTo>
                  <a:lnTo>
                    <a:pt x="26563" y="26802"/>
                  </a:lnTo>
                  <a:lnTo>
                    <a:pt x="26361" y="27980"/>
                  </a:lnTo>
                  <a:lnTo>
                    <a:pt x="26337" y="29016"/>
                  </a:lnTo>
                  <a:lnTo>
                    <a:pt x="27135" y="29373"/>
                  </a:lnTo>
                  <a:lnTo>
                    <a:pt x="28468" y="29409"/>
                  </a:lnTo>
                  <a:lnTo>
                    <a:pt x="29492" y="30254"/>
                  </a:lnTo>
                  <a:lnTo>
                    <a:pt x="29719" y="30802"/>
                  </a:lnTo>
                  <a:lnTo>
                    <a:pt x="29457" y="31290"/>
                  </a:lnTo>
                  <a:lnTo>
                    <a:pt x="28897" y="31921"/>
                  </a:lnTo>
                  <a:lnTo>
                    <a:pt x="28564" y="32683"/>
                  </a:lnTo>
                  <a:lnTo>
                    <a:pt x="28445" y="32993"/>
                  </a:lnTo>
                  <a:lnTo>
                    <a:pt x="28230" y="33195"/>
                  </a:lnTo>
                  <a:lnTo>
                    <a:pt x="27564" y="33707"/>
                  </a:lnTo>
                  <a:lnTo>
                    <a:pt x="26992" y="34314"/>
                  </a:lnTo>
                  <a:lnTo>
                    <a:pt x="26694" y="34553"/>
                  </a:lnTo>
                  <a:lnTo>
                    <a:pt x="26361" y="34731"/>
                  </a:lnTo>
                  <a:lnTo>
                    <a:pt x="25111" y="35160"/>
                  </a:lnTo>
                  <a:lnTo>
                    <a:pt x="24111" y="36041"/>
                  </a:lnTo>
                  <a:lnTo>
                    <a:pt x="23801" y="36267"/>
                  </a:lnTo>
                  <a:lnTo>
                    <a:pt x="23515" y="36577"/>
                  </a:lnTo>
                  <a:lnTo>
                    <a:pt x="23099" y="37529"/>
                  </a:lnTo>
                  <a:lnTo>
                    <a:pt x="22099" y="37624"/>
                  </a:lnTo>
                  <a:lnTo>
                    <a:pt x="21789" y="37708"/>
                  </a:lnTo>
                  <a:lnTo>
                    <a:pt x="21849" y="37982"/>
                  </a:lnTo>
                  <a:lnTo>
                    <a:pt x="22265" y="38970"/>
                  </a:lnTo>
                  <a:lnTo>
                    <a:pt x="22682" y="39958"/>
                  </a:lnTo>
                  <a:lnTo>
                    <a:pt x="22789" y="40137"/>
                  </a:lnTo>
                  <a:lnTo>
                    <a:pt x="22741" y="40339"/>
                  </a:lnTo>
                  <a:lnTo>
                    <a:pt x="22503" y="40970"/>
                  </a:lnTo>
                  <a:lnTo>
                    <a:pt x="22563" y="41625"/>
                  </a:lnTo>
                  <a:lnTo>
                    <a:pt x="22741" y="42589"/>
                  </a:lnTo>
                  <a:lnTo>
                    <a:pt x="22551" y="43554"/>
                  </a:lnTo>
                  <a:lnTo>
                    <a:pt x="22515" y="43816"/>
                  </a:lnTo>
                  <a:lnTo>
                    <a:pt x="22646" y="44078"/>
                  </a:lnTo>
                  <a:lnTo>
                    <a:pt x="22801" y="44542"/>
                  </a:lnTo>
                  <a:lnTo>
                    <a:pt x="22527" y="44923"/>
                  </a:lnTo>
                  <a:lnTo>
                    <a:pt x="22230" y="45399"/>
                  </a:lnTo>
                  <a:lnTo>
                    <a:pt x="22265" y="45959"/>
                  </a:lnTo>
                  <a:lnTo>
                    <a:pt x="22349" y="46673"/>
                  </a:lnTo>
                  <a:lnTo>
                    <a:pt x="22075" y="47387"/>
                  </a:lnTo>
                  <a:lnTo>
                    <a:pt x="21563" y="47923"/>
                  </a:lnTo>
                  <a:lnTo>
                    <a:pt x="20896" y="48173"/>
                  </a:lnTo>
                  <a:lnTo>
                    <a:pt x="20658" y="48233"/>
                  </a:lnTo>
                  <a:lnTo>
                    <a:pt x="20432" y="48340"/>
                  </a:lnTo>
                  <a:lnTo>
                    <a:pt x="20063" y="48578"/>
                  </a:lnTo>
                  <a:lnTo>
                    <a:pt x="19944" y="48935"/>
                  </a:lnTo>
                  <a:lnTo>
                    <a:pt x="20039" y="49542"/>
                  </a:lnTo>
                  <a:lnTo>
                    <a:pt x="20372" y="50019"/>
                  </a:lnTo>
                  <a:lnTo>
                    <a:pt x="20729" y="50304"/>
                  </a:lnTo>
                  <a:lnTo>
                    <a:pt x="20920" y="50685"/>
                  </a:lnTo>
                  <a:lnTo>
                    <a:pt x="21027" y="52400"/>
                  </a:lnTo>
                  <a:lnTo>
                    <a:pt x="20301" y="53948"/>
                  </a:lnTo>
                  <a:lnTo>
                    <a:pt x="20015" y="54424"/>
                  </a:lnTo>
                  <a:lnTo>
                    <a:pt x="19836" y="54948"/>
                  </a:lnTo>
                  <a:lnTo>
                    <a:pt x="19372" y="55924"/>
                  </a:lnTo>
                  <a:lnTo>
                    <a:pt x="18277" y="55996"/>
                  </a:lnTo>
                  <a:lnTo>
                    <a:pt x="17515" y="55865"/>
                  </a:lnTo>
                  <a:lnTo>
                    <a:pt x="16776" y="55877"/>
                  </a:lnTo>
                  <a:lnTo>
                    <a:pt x="15622" y="55996"/>
                  </a:lnTo>
                  <a:lnTo>
                    <a:pt x="14526" y="55746"/>
                  </a:lnTo>
                  <a:lnTo>
                    <a:pt x="14312" y="55698"/>
                  </a:lnTo>
                  <a:lnTo>
                    <a:pt x="14157" y="55805"/>
                  </a:lnTo>
                  <a:lnTo>
                    <a:pt x="14109" y="55972"/>
                  </a:lnTo>
                  <a:lnTo>
                    <a:pt x="14181" y="56139"/>
                  </a:lnTo>
                  <a:lnTo>
                    <a:pt x="14526" y="56770"/>
                  </a:lnTo>
                  <a:lnTo>
                    <a:pt x="14955" y="57365"/>
                  </a:lnTo>
                  <a:lnTo>
                    <a:pt x="15205" y="57651"/>
                  </a:lnTo>
                  <a:lnTo>
                    <a:pt x="15241" y="58020"/>
                  </a:lnTo>
                  <a:lnTo>
                    <a:pt x="15252" y="58436"/>
                  </a:lnTo>
                  <a:lnTo>
                    <a:pt x="15586" y="58675"/>
                  </a:lnTo>
                  <a:lnTo>
                    <a:pt x="16003" y="58996"/>
                  </a:lnTo>
                  <a:lnTo>
                    <a:pt x="15943" y="59544"/>
                  </a:lnTo>
                  <a:lnTo>
                    <a:pt x="15836" y="59960"/>
                  </a:lnTo>
                  <a:lnTo>
                    <a:pt x="16003" y="60341"/>
                  </a:lnTo>
                  <a:lnTo>
                    <a:pt x="16491" y="61020"/>
                  </a:lnTo>
                  <a:lnTo>
                    <a:pt x="16634" y="61818"/>
                  </a:lnTo>
                  <a:lnTo>
                    <a:pt x="16788" y="62306"/>
                  </a:lnTo>
                  <a:lnTo>
                    <a:pt x="17169" y="62651"/>
                  </a:lnTo>
                  <a:lnTo>
                    <a:pt x="17431" y="62818"/>
                  </a:lnTo>
                  <a:lnTo>
                    <a:pt x="17550" y="63104"/>
                  </a:lnTo>
                  <a:lnTo>
                    <a:pt x="17765" y="63592"/>
                  </a:lnTo>
                  <a:lnTo>
                    <a:pt x="18312" y="63568"/>
                  </a:lnTo>
                  <a:lnTo>
                    <a:pt x="18848" y="63604"/>
                  </a:lnTo>
                  <a:lnTo>
                    <a:pt x="19348" y="64128"/>
                  </a:lnTo>
                  <a:lnTo>
                    <a:pt x="19467" y="64794"/>
                  </a:lnTo>
                  <a:lnTo>
                    <a:pt x="19146" y="65378"/>
                  </a:lnTo>
                  <a:lnTo>
                    <a:pt x="18562" y="66009"/>
                  </a:lnTo>
                  <a:lnTo>
                    <a:pt x="18622" y="66878"/>
                  </a:lnTo>
                  <a:lnTo>
                    <a:pt x="18622" y="67021"/>
                  </a:lnTo>
                  <a:lnTo>
                    <a:pt x="18467" y="67140"/>
                  </a:lnTo>
                  <a:lnTo>
                    <a:pt x="17503" y="67759"/>
                  </a:lnTo>
                  <a:lnTo>
                    <a:pt x="16610" y="68485"/>
                  </a:lnTo>
                  <a:lnTo>
                    <a:pt x="16086" y="68950"/>
                  </a:lnTo>
                  <a:lnTo>
                    <a:pt x="15907" y="69545"/>
                  </a:lnTo>
                  <a:lnTo>
                    <a:pt x="15848" y="70378"/>
                  </a:lnTo>
                  <a:lnTo>
                    <a:pt x="15514" y="71105"/>
                  </a:lnTo>
                  <a:lnTo>
                    <a:pt x="15229" y="71724"/>
                  </a:lnTo>
                  <a:lnTo>
                    <a:pt x="15300" y="72414"/>
                  </a:lnTo>
                  <a:lnTo>
                    <a:pt x="16288" y="74010"/>
                  </a:lnTo>
                  <a:lnTo>
                    <a:pt x="17038" y="75736"/>
                  </a:lnTo>
                  <a:lnTo>
                    <a:pt x="17431" y="76153"/>
                  </a:lnTo>
                  <a:lnTo>
                    <a:pt x="18027" y="76093"/>
                  </a:lnTo>
                  <a:lnTo>
                    <a:pt x="18789" y="75927"/>
                  </a:lnTo>
                  <a:lnTo>
                    <a:pt x="19039" y="76677"/>
                  </a:lnTo>
                  <a:lnTo>
                    <a:pt x="19039" y="77034"/>
                  </a:lnTo>
                  <a:lnTo>
                    <a:pt x="18801" y="77248"/>
                  </a:lnTo>
                  <a:lnTo>
                    <a:pt x="18586" y="77415"/>
                  </a:lnTo>
                  <a:lnTo>
                    <a:pt x="18503" y="77665"/>
                  </a:lnTo>
                  <a:lnTo>
                    <a:pt x="18134" y="78177"/>
                  </a:lnTo>
                  <a:lnTo>
                    <a:pt x="17479" y="78082"/>
                  </a:lnTo>
                  <a:lnTo>
                    <a:pt x="17086" y="77927"/>
                  </a:lnTo>
                  <a:lnTo>
                    <a:pt x="16741" y="78106"/>
                  </a:lnTo>
                  <a:lnTo>
                    <a:pt x="16467" y="78379"/>
                  </a:lnTo>
                  <a:lnTo>
                    <a:pt x="16086" y="78320"/>
                  </a:lnTo>
                  <a:lnTo>
                    <a:pt x="15657" y="78296"/>
                  </a:lnTo>
                  <a:lnTo>
                    <a:pt x="15407" y="78713"/>
                  </a:lnTo>
                  <a:lnTo>
                    <a:pt x="14943" y="80058"/>
                  </a:lnTo>
                  <a:lnTo>
                    <a:pt x="14026" y="81177"/>
                  </a:lnTo>
                  <a:lnTo>
                    <a:pt x="13288" y="81749"/>
                  </a:lnTo>
                  <a:lnTo>
                    <a:pt x="12835" y="82547"/>
                  </a:lnTo>
                  <a:lnTo>
                    <a:pt x="12550" y="83392"/>
                  </a:lnTo>
                  <a:lnTo>
                    <a:pt x="12085" y="84154"/>
                  </a:lnTo>
                  <a:lnTo>
                    <a:pt x="11978" y="84368"/>
                  </a:lnTo>
                  <a:lnTo>
                    <a:pt x="12038" y="84606"/>
                  </a:lnTo>
                  <a:lnTo>
                    <a:pt x="12574" y="85987"/>
                  </a:lnTo>
                  <a:lnTo>
                    <a:pt x="12514" y="87464"/>
                  </a:lnTo>
                  <a:lnTo>
                    <a:pt x="12562" y="88369"/>
                  </a:lnTo>
                  <a:lnTo>
                    <a:pt x="12895" y="89202"/>
                  </a:lnTo>
                  <a:lnTo>
                    <a:pt x="13228" y="89274"/>
                  </a:lnTo>
                  <a:lnTo>
                    <a:pt x="13609" y="89035"/>
                  </a:lnTo>
                  <a:lnTo>
                    <a:pt x="14871" y="89190"/>
                  </a:lnTo>
                  <a:lnTo>
                    <a:pt x="16134" y="89202"/>
                  </a:lnTo>
                  <a:lnTo>
                    <a:pt x="17146" y="89345"/>
                  </a:lnTo>
                  <a:lnTo>
                    <a:pt x="18027" y="89809"/>
                  </a:lnTo>
                  <a:lnTo>
                    <a:pt x="18848" y="90286"/>
                  </a:lnTo>
                  <a:lnTo>
                    <a:pt x="19682" y="90738"/>
                  </a:lnTo>
                  <a:lnTo>
                    <a:pt x="20634" y="91298"/>
                  </a:lnTo>
                  <a:lnTo>
                    <a:pt x="21503" y="91988"/>
                  </a:lnTo>
                  <a:lnTo>
                    <a:pt x="22980" y="93607"/>
                  </a:lnTo>
                  <a:lnTo>
                    <a:pt x="24277" y="95358"/>
                  </a:lnTo>
                  <a:lnTo>
                    <a:pt x="24087" y="95417"/>
                  </a:lnTo>
                  <a:lnTo>
                    <a:pt x="23884" y="95501"/>
                  </a:lnTo>
                  <a:lnTo>
                    <a:pt x="23325" y="95703"/>
                  </a:lnTo>
                  <a:lnTo>
                    <a:pt x="23099" y="96251"/>
                  </a:lnTo>
                  <a:lnTo>
                    <a:pt x="23456" y="97346"/>
                  </a:lnTo>
                  <a:lnTo>
                    <a:pt x="24218" y="97620"/>
                  </a:lnTo>
                  <a:lnTo>
                    <a:pt x="24861" y="97798"/>
                  </a:lnTo>
                  <a:lnTo>
                    <a:pt x="25373" y="98191"/>
                  </a:lnTo>
                  <a:lnTo>
                    <a:pt x="25528" y="98477"/>
                  </a:lnTo>
                  <a:lnTo>
                    <a:pt x="25254" y="98596"/>
                  </a:lnTo>
                  <a:lnTo>
                    <a:pt x="24682" y="98858"/>
                  </a:lnTo>
                  <a:lnTo>
                    <a:pt x="24801" y="99465"/>
                  </a:lnTo>
                  <a:lnTo>
                    <a:pt x="25004" y="99989"/>
                  </a:lnTo>
                  <a:lnTo>
                    <a:pt x="25230" y="100513"/>
                  </a:lnTo>
                  <a:lnTo>
                    <a:pt x="26182" y="102025"/>
                  </a:lnTo>
                  <a:lnTo>
                    <a:pt x="27087" y="103573"/>
                  </a:lnTo>
                  <a:lnTo>
                    <a:pt x="27278" y="103752"/>
                  </a:lnTo>
                  <a:lnTo>
                    <a:pt x="27575" y="103811"/>
                  </a:lnTo>
                  <a:lnTo>
                    <a:pt x="28468" y="104073"/>
                  </a:lnTo>
                  <a:lnTo>
                    <a:pt x="29147" y="104704"/>
                  </a:lnTo>
                  <a:lnTo>
                    <a:pt x="29445" y="104990"/>
                  </a:lnTo>
                  <a:lnTo>
                    <a:pt x="29778" y="105228"/>
                  </a:lnTo>
                  <a:lnTo>
                    <a:pt x="30671" y="105704"/>
                  </a:lnTo>
                  <a:lnTo>
                    <a:pt x="31588" y="106133"/>
                  </a:lnTo>
                  <a:lnTo>
                    <a:pt x="32517" y="106407"/>
                  </a:lnTo>
                  <a:lnTo>
                    <a:pt x="33469" y="106180"/>
                  </a:lnTo>
                  <a:lnTo>
                    <a:pt x="33814" y="105597"/>
                  </a:lnTo>
                  <a:lnTo>
                    <a:pt x="33695" y="104871"/>
                  </a:lnTo>
                  <a:lnTo>
                    <a:pt x="33826" y="104383"/>
                  </a:lnTo>
                  <a:lnTo>
                    <a:pt x="34338" y="104311"/>
                  </a:lnTo>
                  <a:lnTo>
                    <a:pt x="34779" y="104275"/>
                  </a:lnTo>
                  <a:lnTo>
                    <a:pt x="35005" y="103918"/>
                  </a:lnTo>
                  <a:lnTo>
                    <a:pt x="35898" y="102716"/>
                  </a:lnTo>
                  <a:lnTo>
                    <a:pt x="36767" y="101477"/>
                  </a:lnTo>
                  <a:lnTo>
                    <a:pt x="36827" y="101406"/>
                  </a:lnTo>
                  <a:lnTo>
                    <a:pt x="36910" y="101346"/>
                  </a:lnTo>
                  <a:lnTo>
                    <a:pt x="38684" y="100692"/>
                  </a:lnTo>
                  <a:lnTo>
                    <a:pt x="40470" y="100037"/>
                  </a:lnTo>
                  <a:lnTo>
                    <a:pt x="40910" y="99989"/>
                  </a:lnTo>
                  <a:lnTo>
                    <a:pt x="41410" y="100156"/>
                  </a:lnTo>
                  <a:lnTo>
                    <a:pt x="42315" y="100346"/>
                  </a:lnTo>
                  <a:lnTo>
                    <a:pt x="43149" y="100072"/>
                  </a:lnTo>
                  <a:lnTo>
                    <a:pt x="44387" y="99037"/>
                  </a:lnTo>
                  <a:lnTo>
                    <a:pt x="45482" y="97870"/>
                  </a:lnTo>
                  <a:lnTo>
                    <a:pt x="45852" y="97548"/>
                  </a:lnTo>
                  <a:lnTo>
                    <a:pt x="46304" y="97477"/>
                  </a:lnTo>
                  <a:lnTo>
                    <a:pt x="47447" y="97596"/>
                  </a:lnTo>
                  <a:lnTo>
                    <a:pt x="48578" y="97477"/>
                  </a:lnTo>
                  <a:lnTo>
                    <a:pt x="50162" y="97239"/>
                  </a:lnTo>
                  <a:lnTo>
                    <a:pt x="51745" y="97239"/>
                  </a:lnTo>
                  <a:lnTo>
                    <a:pt x="53031" y="97358"/>
                  </a:lnTo>
                  <a:lnTo>
                    <a:pt x="54353" y="97346"/>
                  </a:lnTo>
                  <a:lnTo>
                    <a:pt x="54603" y="97405"/>
                  </a:lnTo>
                  <a:lnTo>
                    <a:pt x="54841" y="97548"/>
                  </a:lnTo>
                  <a:lnTo>
                    <a:pt x="55972" y="97965"/>
                  </a:lnTo>
                  <a:lnTo>
                    <a:pt x="57162" y="97846"/>
                  </a:lnTo>
                  <a:lnTo>
                    <a:pt x="58294" y="97525"/>
                  </a:lnTo>
                  <a:lnTo>
                    <a:pt x="59472" y="97477"/>
                  </a:lnTo>
                  <a:lnTo>
                    <a:pt x="60639" y="97489"/>
                  </a:lnTo>
                  <a:lnTo>
                    <a:pt x="61794" y="97477"/>
                  </a:lnTo>
                  <a:lnTo>
                    <a:pt x="62306" y="97525"/>
                  </a:lnTo>
                  <a:lnTo>
                    <a:pt x="62782" y="97727"/>
                  </a:lnTo>
                  <a:lnTo>
                    <a:pt x="63413" y="98060"/>
                  </a:lnTo>
                  <a:lnTo>
                    <a:pt x="64104" y="98275"/>
                  </a:lnTo>
                  <a:lnTo>
                    <a:pt x="64997" y="98096"/>
                  </a:lnTo>
                  <a:lnTo>
                    <a:pt x="65735" y="97227"/>
                  </a:lnTo>
                  <a:lnTo>
                    <a:pt x="66485" y="96358"/>
                  </a:lnTo>
                  <a:lnTo>
                    <a:pt x="67580" y="96358"/>
                  </a:lnTo>
                  <a:lnTo>
                    <a:pt x="67854" y="96417"/>
                  </a:lnTo>
                  <a:lnTo>
                    <a:pt x="68116" y="96346"/>
                  </a:lnTo>
                  <a:lnTo>
                    <a:pt x="68688" y="96191"/>
                  </a:lnTo>
                  <a:lnTo>
                    <a:pt x="69247" y="96382"/>
                  </a:lnTo>
                  <a:lnTo>
                    <a:pt x="69771" y="96774"/>
                  </a:lnTo>
                  <a:lnTo>
                    <a:pt x="70188" y="97286"/>
                  </a:lnTo>
                  <a:lnTo>
                    <a:pt x="70914" y="97775"/>
                  </a:lnTo>
                  <a:lnTo>
                    <a:pt x="71605" y="97298"/>
                  </a:lnTo>
                  <a:lnTo>
                    <a:pt x="72391" y="96489"/>
                  </a:lnTo>
                  <a:lnTo>
                    <a:pt x="72903" y="95489"/>
                  </a:lnTo>
                  <a:lnTo>
                    <a:pt x="72962" y="95346"/>
                  </a:lnTo>
                  <a:lnTo>
                    <a:pt x="73057" y="95262"/>
                  </a:lnTo>
                  <a:lnTo>
                    <a:pt x="73795" y="94667"/>
                  </a:lnTo>
                  <a:lnTo>
                    <a:pt x="73986" y="93738"/>
                  </a:lnTo>
                  <a:lnTo>
                    <a:pt x="74117" y="93250"/>
                  </a:lnTo>
                  <a:lnTo>
                    <a:pt x="74427" y="92822"/>
                  </a:lnTo>
                  <a:lnTo>
                    <a:pt x="74700" y="92464"/>
                  </a:lnTo>
                  <a:lnTo>
                    <a:pt x="74748" y="92060"/>
                  </a:lnTo>
                  <a:lnTo>
                    <a:pt x="75200" y="90583"/>
                  </a:lnTo>
                  <a:lnTo>
                    <a:pt x="76308" y="89547"/>
                  </a:lnTo>
                  <a:lnTo>
                    <a:pt x="77582" y="88619"/>
                  </a:lnTo>
                  <a:lnTo>
                    <a:pt x="78796" y="87488"/>
                  </a:lnTo>
                  <a:lnTo>
                    <a:pt x="78868" y="87428"/>
                  </a:lnTo>
                  <a:lnTo>
                    <a:pt x="78975" y="87369"/>
                  </a:lnTo>
                  <a:lnTo>
                    <a:pt x="81201" y="86476"/>
                  </a:lnTo>
                  <a:lnTo>
                    <a:pt x="83582" y="86237"/>
                  </a:lnTo>
                  <a:lnTo>
                    <a:pt x="83856" y="86297"/>
                  </a:lnTo>
                  <a:lnTo>
                    <a:pt x="84071" y="86464"/>
                  </a:lnTo>
                  <a:lnTo>
                    <a:pt x="84428" y="86654"/>
                  </a:lnTo>
                  <a:lnTo>
                    <a:pt x="84785" y="86595"/>
                  </a:lnTo>
                  <a:lnTo>
                    <a:pt x="85499" y="86333"/>
                  </a:lnTo>
                  <a:lnTo>
                    <a:pt x="86249" y="86166"/>
                  </a:lnTo>
                  <a:lnTo>
                    <a:pt x="86690" y="86095"/>
                  </a:lnTo>
                  <a:lnTo>
                    <a:pt x="86976" y="85749"/>
                  </a:lnTo>
                  <a:lnTo>
                    <a:pt x="86773" y="85404"/>
                  </a:lnTo>
                  <a:lnTo>
                    <a:pt x="86368" y="85273"/>
                  </a:lnTo>
                  <a:lnTo>
                    <a:pt x="85821" y="84904"/>
                  </a:lnTo>
                  <a:lnTo>
                    <a:pt x="85523" y="84416"/>
                  </a:lnTo>
                  <a:lnTo>
                    <a:pt x="85678" y="83713"/>
                  </a:lnTo>
                  <a:lnTo>
                    <a:pt x="86011" y="83249"/>
                  </a:lnTo>
                  <a:lnTo>
                    <a:pt x="86535" y="82713"/>
                  </a:lnTo>
                  <a:lnTo>
                    <a:pt x="86571" y="82046"/>
                  </a:lnTo>
                  <a:lnTo>
                    <a:pt x="86690" y="81558"/>
                  </a:lnTo>
                  <a:lnTo>
                    <a:pt x="86976" y="81177"/>
                  </a:lnTo>
                  <a:lnTo>
                    <a:pt x="87333" y="80606"/>
                  </a:lnTo>
                  <a:lnTo>
                    <a:pt x="87452" y="79927"/>
                  </a:lnTo>
                  <a:lnTo>
                    <a:pt x="87619" y="78725"/>
                  </a:lnTo>
                  <a:lnTo>
                    <a:pt x="88559" y="77927"/>
                  </a:lnTo>
                  <a:lnTo>
                    <a:pt x="88857" y="77701"/>
                  </a:lnTo>
                  <a:lnTo>
                    <a:pt x="88869" y="77248"/>
                  </a:lnTo>
                  <a:lnTo>
                    <a:pt x="88821" y="76451"/>
                  </a:lnTo>
                  <a:lnTo>
                    <a:pt x="89416" y="75879"/>
                  </a:lnTo>
                  <a:lnTo>
                    <a:pt x="90059" y="75498"/>
                  </a:lnTo>
                  <a:lnTo>
                    <a:pt x="90369" y="74796"/>
                  </a:lnTo>
                  <a:lnTo>
                    <a:pt x="90679" y="74296"/>
                  </a:lnTo>
                  <a:lnTo>
                    <a:pt x="91262" y="73974"/>
                  </a:lnTo>
                  <a:lnTo>
                    <a:pt x="92286" y="73653"/>
                  </a:lnTo>
                  <a:lnTo>
                    <a:pt x="93322" y="73295"/>
                  </a:lnTo>
                  <a:lnTo>
                    <a:pt x="93715" y="73117"/>
                  </a:lnTo>
                  <a:lnTo>
                    <a:pt x="93893" y="72700"/>
                  </a:lnTo>
                  <a:lnTo>
                    <a:pt x="94167" y="72010"/>
                  </a:lnTo>
                  <a:lnTo>
                    <a:pt x="94905" y="71998"/>
                  </a:lnTo>
                  <a:lnTo>
                    <a:pt x="95203" y="72045"/>
                  </a:lnTo>
                  <a:lnTo>
                    <a:pt x="95370" y="71879"/>
                  </a:lnTo>
                  <a:lnTo>
                    <a:pt x="95763" y="71105"/>
                  </a:lnTo>
                  <a:lnTo>
                    <a:pt x="96441" y="70616"/>
                  </a:lnTo>
                  <a:lnTo>
                    <a:pt x="96632" y="70402"/>
                  </a:lnTo>
                  <a:lnTo>
                    <a:pt x="96620" y="70152"/>
                  </a:lnTo>
                  <a:lnTo>
                    <a:pt x="95763" y="69200"/>
                  </a:lnTo>
                  <a:lnTo>
                    <a:pt x="94643" y="68545"/>
                  </a:lnTo>
                  <a:lnTo>
                    <a:pt x="92929" y="67461"/>
                  </a:lnTo>
                  <a:lnTo>
                    <a:pt x="91905" y="65699"/>
                  </a:lnTo>
                  <a:lnTo>
                    <a:pt x="91738" y="64782"/>
                  </a:lnTo>
                  <a:lnTo>
                    <a:pt x="91500" y="63866"/>
                  </a:lnTo>
                  <a:lnTo>
                    <a:pt x="91024" y="62711"/>
                  </a:lnTo>
                  <a:lnTo>
                    <a:pt x="90607" y="61532"/>
                  </a:lnTo>
                  <a:lnTo>
                    <a:pt x="90500" y="60901"/>
                  </a:lnTo>
                  <a:lnTo>
                    <a:pt x="90643" y="60246"/>
                  </a:lnTo>
                  <a:lnTo>
                    <a:pt x="91500" y="58615"/>
                  </a:lnTo>
                  <a:lnTo>
                    <a:pt x="92191" y="56912"/>
                  </a:lnTo>
                  <a:lnTo>
                    <a:pt x="92203" y="56877"/>
                  </a:lnTo>
                  <a:lnTo>
                    <a:pt x="92214" y="56853"/>
                  </a:lnTo>
                  <a:lnTo>
                    <a:pt x="93262" y="55126"/>
                  </a:lnTo>
                  <a:lnTo>
                    <a:pt x="94310" y="53412"/>
                  </a:lnTo>
                  <a:lnTo>
                    <a:pt x="94429" y="53257"/>
                  </a:lnTo>
                  <a:lnTo>
                    <a:pt x="94608" y="53138"/>
                  </a:lnTo>
                  <a:lnTo>
                    <a:pt x="95298" y="52579"/>
                  </a:lnTo>
                  <a:lnTo>
                    <a:pt x="95655" y="51745"/>
                  </a:lnTo>
                  <a:lnTo>
                    <a:pt x="95834" y="51257"/>
                  </a:lnTo>
                  <a:lnTo>
                    <a:pt x="96203" y="50876"/>
                  </a:lnTo>
                  <a:lnTo>
                    <a:pt x="97251" y="49733"/>
                  </a:lnTo>
                  <a:lnTo>
                    <a:pt x="98025" y="48399"/>
                  </a:lnTo>
                  <a:lnTo>
                    <a:pt x="98953" y="46768"/>
                  </a:lnTo>
                  <a:lnTo>
                    <a:pt x="99775" y="45078"/>
                  </a:lnTo>
                  <a:lnTo>
                    <a:pt x="100073" y="44709"/>
                  </a:lnTo>
                  <a:lnTo>
                    <a:pt x="100477" y="44589"/>
                  </a:lnTo>
                  <a:lnTo>
                    <a:pt x="101478" y="44328"/>
                  </a:lnTo>
                  <a:lnTo>
                    <a:pt x="102430" y="43958"/>
                  </a:lnTo>
                  <a:lnTo>
                    <a:pt x="102787" y="43732"/>
                  </a:lnTo>
                  <a:lnTo>
                    <a:pt x="102930" y="43351"/>
                  </a:lnTo>
                  <a:lnTo>
                    <a:pt x="102740" y="43196"/>
                  </a:lnTo>
                  <a:lnTo>
                    <a:pt x="102442" y="43232"/>
                  </a:lnTo>
                  <a:lnTo>
                    <a:pt x="102275" y="43113"/>
                  </a:lnTo>
                  <a:lnTo>
                    <a:pt x="102156" y="42946"/>
                  </a:lnTo>
                  <a:lnTo>
                    <a:pt x="101966" y="42684"/>
                  </a:lnTo>
                  <a:lnTo>
                    <a:pt x="101632" y="42589"/>
                  </a:lnTo>
                  <a:lnTo>
                    <a:pt x="101156" y="42327"/>
                  </a:lnTo>
                  <a:lnTo>
                    <a:pt x="101358" y="41827"/>
                  </a:lnTo>
                  <a:lnTo>
                    <a:pt x="101954" y="41053"/>
                  </a:lnTo>
                  <a:lnTo>
                    <a:pt x="102513" y="40268"/>
                  </a:lnTo>
                  <a:lnTo>
                    <a:pt x="103394" y="39315"/>
                  </a:lnTo>
                  <a:lnTo>
                    <a:pt x="104526" y="38708"/>
                  </a:lnTo>
                  <a:lnTo>
                    <a:pt x="105561" y="38398"/>
                  </a:lnTo>
                  <a:lnTo>
                    <a:pt x="106550" y="37874"/>
                  </a:lnTo>
                  <a:lnTo>
                    <a:pt x="107752" y="37279"/>
                  </a:lnTo>
                  <a:lnTo>
                    <a:pt x="109074" y="36886"/>
                  </a:lnTo>
                  <a:lnTo>
                    <a:pt x="111562" y="36088"/>
                  </a:lnTo>
                  <a:lnTo>
                    <a:pt x="114074" y="35386"/>
                  </a:lnTo>
                  <a:lnTo>
                    <a:pt x="114991" y="35076"/>
                  </a:lnTo>
                  <a:lnTo>
                    <a:pt x="115598" y="34374"/>
                  </a:lnTo>
                  <a:lnTo>
                    <a:pt x="116360" y="33076"/>
                  </a:lnTo>
                  <a:lnTo>
                    <a:pt x="117503" y="32147"/>
                  </a:lnTo>
                  <a:lnTo>
                    <a:pt x="119230" y="30981"/>
                  </a:lnTo>
                  <a:lnTo>
                    <a:pt x="121147" y="30159"/>
                  </a:lnTo>
                  <a:lnTo>
                    <a:pt x="121540" y="29981"/>
                  </a:lnTo>
                  <a:lnTo>
                    <a:pt x="121790" y="29671"/>
                  </a:lnTo>
                  <a:lnTo>
                    <a:pt x="122254" y="29147"/>
                  </a:lnTo>
                  <a:lnTo>
                    <a:pt x="122849" y="28826"/>
                  </a:lnTo>
                  <a:lnTo>
                    <a:pt x="123266" y="28576"/>
                  </a:lnTo>
                  <a:lnTo>
                    <a:pt x="123647" y="28290"/>
                  </a:lnTo>
                  <a:lnTo>
                    <a:pt x="124647" y="27302"/>
                  </a:lnTo>
                  <a:lnTo>
                    <a:pt x="125611" y="26278"/>
                  </a:lnTo>
                  <a:lnTo>
                    <a:pt x="126123" y="24908"/>
                  </a:lnTo>
                  <a:lnTo>
                    <a:pt x="125671" y="23492"/>
                  </a:lnTo>
                  <a:lnTo>
                    <a:pt x="125171" y="22956"/>
                  </a:lnTo>
                  <a:lnTo>
                    <a:pt x="124766" y="22361"/>
                  </a:lnTo>
                  <a:lnTo>
                    <a:pt x="124516" y="21860"/>
                  </a:lnTo>
                  <a:lnTo>
                    <a:pt x="124647" y="21337"/>
                  </a:lnTo>
                  <a:lnTo>
                    <a:pt x="125076" y="21194"/>
                  </a:lnTo>
                  <a:lnTo>
                    <a:pt x="125528" y="21384"/>
                  </a:lnTo>
                  <a:lnTo>
                    <a:pt x="126159" y="21384"/>
                  </a:lnTo>
                  <a:lnTo>
                    <a:pt x="126540" y="20848"/>
                  </a:lnTo>
                  <a:lnTo>
                    <a:pt x="126504" y="20313"/>
                  </a:lnTo>
                  <a:lnTo>
                    <a:pt x="126028" y="20075"/>
                  </a:lnTo>
                  <a:lnTo>
                    <a:pt x="125135" y="19670"/>
                  </a:lnTo>
                  <a:lnTo>
                    <a:pt x="125016" y="18801"/>
                  </a:lnTo>
                  <a:lnTo>
                    <a:pt x="124576" y="18824"/>
                  </a:lnTo>
                  <a:lnTo>
                    <a:pt x="124195" y="18741"/>
                  </a:lnTo>
                  <a:lnTo>
                    <a:pt x="123064" y="18312"/>
                  </a:lnTo>
                  <a:lnTo>
                    <a:pt x="121992" y="18693"/>
                  </a:lnTo>
                  <a:lnTo>
                    <a:pt x="120849" y="19194"/>
                  </a:lnTo>
                  <a:lnTo>
                    <a:pt x="120063" y="20182"/>
                  </a:lnTo>
                  <a:lnTo>
                    <a:pt x="119932" y="20337"/>
                  </a:lnTo>
                  <a:lnTo>
                    <a:pt x="119754" y="20420"/>
                  </a:lnTo>
                  <a:lnTo>
                    <a:pt x="118658" y="20420"/>
                  </a:lnTo>
                  <a:lnTo>
                    <a:pt x="117575" y="20039"/>
                  </a:lnTo>
                  <a:lnTo>
                    <a:pt x="116313" y="19384"/>
                  </a:lnTo>
                  <a:lnTo>
                    <a:pt x="114836" y="19551"/>
                  </a:lnTo>
                  <a:lnTo>
                    <a:pt x="114420" y="19860"/>
                  </a:lnTo>
                  <a:lnTo>
                    <a:pt x="114098" y="20241"/>
                  </a:lnTo>
                  <a:lnTo>
                    <a:pt x="113586" y="20456"/>
                  </a:lnTo>
                  <a:lnTo>
                    <a:pt x="113146" y="20158"/>
                  </a:lnTo>
                  <a:lnTo>
                    <a:pt x="112860" y="19789"/>
                  </a:lnTo>
                  <a:lnTo>
                    <a:pt x="112967" y="19324"/>
                  </a:lnTo>
                  <a:lnTo>
                    <a:pt x="113265" y="19146"/>
                  </a:lnTo>
                  <a:lnTo>
                    <a:pt x="113277" y="18848"/>
                  </a:lnTo>
                  <a:lnTo>
                    <a:pt x="112979" y="18813"/>
                  </a:lnTo>
                  <a:lnTo>
                    <a:pt x="112646" y="18991"/>
                  </a:lnTo>
                  <a:lnTo>
                    <a:pt x="112229" y="19229"/>
                  </a:lnTo>
                  <a:lnTo>
                    <a:pt x="111717" y="19194"/>
                  </a:lnTo>
                  <a:lnTo>
                    <a:pt x="110455" y="18872"/>
                  </a:lnTo>
                  <a:lnTo>
                    <a:pt x="109193" y="19229"/>
                  </a:lnTo>
                  <a:lnTo>
                    <a:pt x="108693" y="19539"/>
                  </a:lnTo>
                  <a:lnTo>
                    <a:pt x="108121" y="19491"/>
                  </a:lnTo>
                  <a:lnTo>
                    <a:pt x="107621" y="18932"/>
                  </a:lnTo>
                  <a:lnTo>
                    <a:pt x="107502" y="18241"/>
                  </a:lnTo>
                  <a:lnTo>
                    <a:pt x="107454" y="17336"/>
                  </a:lnTo>
                  <a:lnTo>
                    <a:pt x="107121" y="16515"/>
                  </a:lnTo>
                  <a:lnTo>
                    <a:pt x="106573" y="15895"/>
                  </a:lnTo>
                  <a:lnTo>
                    <a:pt x="105716" y="15788"/>
                  </a:lnTo>
                  <a:lnTo>
                    <a:pt x="104847" y="15907"/>
                  </a:lnTo>
                  <a:lnTo>
                    <a:pt x="104121" y="15395"/>
                  </a:lnTo>
                  <a:lnTo>
                    <a:pt x="103787" y="15181"/>
                  </a:lnTo>
                  <a:lnTo>
                    <a:pt x="103347" y="15122"/>
                  </a:lnTo>
                  <a:lnTo>
                    <a:pt x="102216" y="14979"/>
                  </a:lnTo>
                  <a:lnTo>
                    <a:pt x="101144" y="14586"/>
                  </a:lnTo>
                  <a:lnTo>
                    <a:pt x="100311" y="14360"/>
                  </a:lnTo>
                  <a:lnTo>
                    <a:pt x="99537" y="14550"/>
                  </a:lnTo>
                  <a:lnTo>
                    <a:pt x="99287" y="15181"/>
                  </a:lnTo>
                  <a:lnTo>
                    <a:pt x="99501" y="15907"/>
                  </a:lnTo>
                  <a:lnTo>
                    <a:pt x="99501" y="16312"/>
                  </a:lnTo>
                  <a:lnTo>
                    <a:pt x="99120" y="16396"/>
                  </a:lnTo>
                  <a:lnTo>
                    <a:pt x="98632" y="16396"/>
                  </a:lnTo>
                  <a:lnTo>
                    <a:pt x="98144" y="16431"/>
                  </a:lnTo>
                  <a:lnTo>
                    <a:pt x="97441" y="16527"/>
                  </a:lnTo>
                  <a:lnTo>
                    <a:pt x="96798" y="16217"/>
                  </a:lnTo>
                  <a:lnTo>
                    <a:pt x="96632" y="16146"/>
                  </a:lnTo>
                  <a:lnTo>
                    <a:pt x="96489" y="16229"/>
                  </a:lnTo>
                  <a:lnTo>
                    <a:pt x="96013" y="16669"/>
                  </a:lnTo>
                  <a:lnTo>
                    <a:pt x="95465" y="16312"/>
                  </a:lnTo>
                  <a:lnTo>
                    <a:pt x="95179" y="16157"/>
                  </a:lnTo>
                  <a:lnTo>
                    <a:pt x="94798" y="16193"/>
                  </a:lnTo>
                  <a:lnTo>
                    <a:pt x="94119" y="16455"/>
                  </a:lnTo>
                  <a:lnTo>
                    <a:pt x="93453" y="16753"/>
                  </a:lnTo>
                  <a:lnTo>
                    <a:pt x="92595" y="17003"/>
                  </a:lnTo>
                  <a:lnTo>
                    <a:pt x="91929" y="16396"/>
                  </a:lnTo>
                  <a:lnTo>
                    <a:pt x="91321" y="15693"/>
                  </a:lnTo>
                  <a:lnTo>
                    <a:pt x="90429" y="15300"/>
                  </a:lnTo>
                  <a:lnTo>
                    <a:pt x="89690" y="15276"/>
                  </a:lnTo>
                  <a:lnTo>
                    <a:pt x="88988" y="15384"/>
                  </a:lnTo>
                  <a:lnTo>
                    <a:pt x="87571" y="15217"/>
                  </a:lnTo>
                  <a:lnTo>
                    <a:pt x="86261" y="14550"/>
                  </a:lnTo>
                  <a:lnTo>
                    <a:pt x="85940" y="14193"/>
                  </a:lnTo>
                  <a:lnTo>
                    <a:pt x="85726" y="13764"/>
                  </a:lnTo>
                  <a:lnTo>
                    <a:pt x="85309" y="13074"/>
                  </a:lnTo>
                  <a:lnTo>
                    <a:pt x="84487" y="13133"/>
                  </a:lnTo>
                  <a:lnTo>
                    <a:pt x="83928" y="13300"/>
                  </a:lnTo>
                  <a:lnTo>
                    <a:pt x="83344" y="13240"/>
                  </a:lnTo>
                  <a:lnTo>
                    <a:pt x="82106" y="12764"/>
                  </a:lnTo>
                  <a:lnTo>
                    <a:pt x="80808" y="12455"/>
                  </a:lnTo>
                  <a:lnTo>
                    <a:pt x="80213" y="12205"/>
                  </a:lnTo>
                  <a:lnTo>
                    <a:pt x="80189" y="11562"/>
                  </a:lnTo>
                  <a:lnTo>
                    <a:pt x="80201" y="11276"/>
                  </a:lnTo>
                  <a:lnTo>
                    <a:pt x="80011" y="11085"/>
                  </a:lnTo>
                  <a:lnTo>
                    <a:pt x="79772" y="11097"/>
                  </a:lnTo>
                  <a:lnTo>
                    <a:pt x="79606" y="11276"/>
                  </a:lnTo>
                  <a:lnTo>
                    <a:pt x="79475" y="11443"/>
                  </a:lnTo>
                  <a:lnTo>
                    <a:pt x="79344" y="11609"/>
                  </a:lnTo>
                  <a:lnTo>
                    <a:pt x="79177" y="11931"/>
                  </a:lnTo>
                  <a:lnTo>
                    <a:pt x="78820" y="11919"/>
                  </a:lnTo>
                  <a:lnTo>
                    <a:pt x="78558" y="11562"/>
                  </a:lnTo>
                  <a:lnTo>
                    <a:pt x="78665" y="11133"/>
                  </a:lnTo>
                  <a:lnTo>
                    <a:pt x="79010" y="10395"/>
                  </a:lnTo>
                  <a:lnTo>
                    <a:pt x="79106" y="9609"/>
                  </a:lnTo>
                  <a:lnTo>
                    <a:pt x="79129" y="9073"/>
                  </a:lnTo>
                  <a:lnTo>
                    <a:pt x="78796" y="8645"/>
                  </a:lnTo>
                  <a:lnTo>
                    <a:pt x="78165" y="8585"/>
                  </a:lnTo>
                  <a:lnTo>
                    <a:pt x="77665" y="8930"/>
                  </a:lnTo>
                  <a:lnTo>
                    <a:pt x="77332" y="9133"/>
                  </a:lnTo>
                  <a:lnTo>
                    <a:pt x="76915" y="9133"/>
                  </a:lnTo>
                  <a:lnTo>
                    <a:pt x="76177" y="8954"/>
                  </a:lnTo>
                  <a:lnTo>
                    <a:pt x="75665" y="8371"/>
                  </a:lnTo>
                  <a:lnTo>
                    <a:pt x="75403" y="7990"/>
                  </a:lnTo>
                  <a:lnTo>
                    <a:pt x="75069" y="7597"/>
                  </a:lnTo>
                  <a:lnTo>
                    <a:pt x="74629" y="7323"/>
                  </a:lnTo>
                  <a:lnTo>
                    <a:pt x="74165" y="7597"/>
                  </a:lnTo>
                  <a:lnTo>
                    <a:pt x="74034" y="7871"/>
                  </a:lnTo>
                  <a:lnTo>
                    <a:pt x="73819" y="8109"/>
                  </a:lnTo>
                  <a:cubicBezTo>
                    <a:pt x="72842" y="8406"/>
                    <a:pt x="72030" y="8540"/>
                    <a:pt x="71274" y="8540"/>
                  </a:cubicBezTo>
                  <a:cubicBezTo>
                    <a:pt x="69794" y="8540"/>
                    <a:pt x="68528" y="8028"/>
                    <a:pt x="66652" y="7240"/>
                  </a:cubicBezTo>
                  <a:cubicBezTo>
                    <a:pt x="66127" y="7019"/>
                    <a:pt x="65513" y="6892"/>
                    <a:pt x="64921" y="6892"/>
                  </a:cubicBezTo>
                  <a:cubicBezTo>
                    <a:pt x="63913" y="6892"/>
                    <a:pt x="62969" y="7261"/>
                    <a:pt x="62639" y="8168"/>
                  </a:cubicBezTo>
                  <a:cubicBezTo>
                    <a:pt x="61234" y="7513"/>
                    <a:pt x="59722" y="7037"/>
                    <a:pt x="58174" y="6787"/>
                  </a:cubicBezTo>
                  <a:lnTo>
                    <a:pt x="58174" y="6787"/>
                  </a:lnTo>
                  <a:cubicBezTo>
                    <a:pt x="58178" y="6787"/>
                    <a:pt x="58181" y="6787"/>
                    <a:pt x="58185" y="6787"/>
                  </a:cubicBezTo>
                  <a:cubicBezTo>
                    <a:pt x="58657" y="6787"/>
                    <a:pt x="58278" y="5977"/>
                    <a:pt x="57805" y="5894"/>
                  </a:cubicBezTo>
                  <a:cubicBezTo>
                    <a:pt x="57647" y="5867"/>
                    <a:pt x="57487" y="5853"/>
                    <a:pt x="57327" y="5853"/>
                  </a:cubicBezTo>
                  <a:cubicBezTo>
                    <a:pt x="56451" y="5853"/>
                    <a:pt x="55573" y="6255"/>
                    <a:pt x="55019" y="6930"/>
                  </a:cubicBezTo>
                  <a:lnTo>
                    <a:pt x="55019" y="6882"/>
                  </a:lnTo>
                  <a:cubicBezTo>
                    <a:pt x="54968" y="6455"/>
                    <a:pt x="54621" y="6140"/>
                    <a:pt x="54216" y="6140"/>
                  </a:cubicBezTo>
                  <a:cubicBezTo>
                    <a:pt x="54148" y="6140"/>
                    <a:pt x="54078" y="6149"/>
                    <a:pt x="54007" y="6168"/>
                  </a:cubicBezTo>
                  <a:cubicBezTo>
                    <a:pt x="52368" y="6613"/>
                    <a:pt x="50665" y="6835"/>
                    <a:pt x="48963" y="6835"/>
                  </a:cubicBezTo>
                  <a:cubicBezTo>
                    <a:pt x="46609" y="6835"/>
                    <a:pt x="44255" y="6411"/>
                    <a:pt x="42065" y="5561"/>
                  </a:cubicBezTo>
                  <a:cubicBezTo>
                    <a:pt x="40172" y="4835"/>
                    <a:pt x="37267" y="4942"/>
                    <a:pt x="35886" y="3715"/>
                  </a:cubicBezTo>
                  <a:cubicBezTo>
                    <a:pt x="35874" y="3704"/>
                    <a:pt x="35136" y="3061"/>
                    <a:pt x="35136" y="3061"/>
                  </a:cubicBezTo>
                  <a:lnTo>
                    <a:pt x="34291" y="3573"/>
                  </a:lnTo>
                  <a:lnTo>
                    <a:pt x="33874" y="3823"/>
                  </a:lnTo>
                  <a:lnTo>
                    <a:pt x="33398" y="3870"/>
                  </a:lnTo>
                  <a:lnTo>
                    <a:pt x="31266" y="3775"/>
                  </a:lnTo>
                  <a:lnTo>
                    <a:pt x="29147" y="3834"/>
                  </a:lnTo>
                  <a:lnTo>
                    <a:pt x="27480" y="3727"/>
                  </a:lnTo>
                  <a:lnTo>
                    <a:pt x="25825" y="3477"/>
                  </a:lnTo>
                  <a:lnTo>
                    <a:pt x="23932" y="3394"/>
                  </a:lnTo>
                  <a:lnTo>
                    <a:pt x="22027" y="3453"/>
                  </a:lnTo>
                  <a:lnTo>
                    <a:pt x="21206" y="3311"/>
                  </a:lnTo>
                  <a:lnTo>
                    <a:pt x="20825" y="2584"/>
                  </a:lnTo>
                  <a:lnTo>
                    <a:pt x="20491" y="1989"/>
                  </a:lnTo>
                  <a:lnTo>
                    <a:pt x="19908" y="1572"/>
                  </a:lnTo>
                  <a:lnTo>
                    <a:pt x="19658" y="1441"/>
                  </a:lnTo>
                  <a:lnTo>
                    <a:pt x="19432" y="1275"/>
                  </a:lnTo>
                  <a:lnTo>
                    <a:pt x="19074" y="929"/>
                  </a:lnTo>
                  <a:lnTo>
                    <a:pt x="18586" y="751"/>
                  </a:lnTo>
                  <a:lnTo>
                    <a:pt x="18098" y="977"/>
                  </a:lnTo>
                  <a:lnTo>
                    <a:pt x="17788" y="1429"/>
                  </a:lnTo>
                  <a:lnTo>
                    <a:pt x="17693" y="1132"/>
                  </a:lnTo>
                  <a:lnTo>
                    <a:pt x="17681" y="906"/>
                  </a:lnTo>
                  <a:lnTo>
                    <a:pt x="17586" y="322"/>
                  </a:lnTo>
                  <a:lnTo>
                    <a:pt x="17169" y="1"/>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187;p11"/>
            <p:cNvSpPr/>
            <p:nvPr/>
          </p:nvSpPr>
          <p:spPr>
            <a:xfrm>
              <a:off x="2972075" y="2727850"/>
              <a:ext cx="25" cy="325"/>
            </a:xfrm>
            <a:custGeom>
              <a:avLst/>
              <a:gdLst/>
              <a:ahLst/>
              <a:cxnLst/>
              <a:rect l="l" t="t" r="r" b="b"/>
              <a:pathLst>
                <a:path w="1" h="13" extrusionOk="0">
                  <a:moveTo>
                    <a:pt x="1" y="0"/>
                  </a:moveTo>
                  <a:cubicBezTo>
                    <a:pt x="1" y="0"/>
                    <a:pt x="1" y="12"/>
                    <a:pt x="1" y="0"/>
                  </a:cubicBezTo>
                  <a:cubicBezTo>
                    <a:pt x="1" y="12"/>
                    <a:pt x="1" y="12"/>
                    <a:pt x="1" y="0"/>
                  </a:cubicBezTo>
                  <a:cubicBezTo>
                    <a:pt x="1" y="12"/>
                    <a:pt x="1" y="12"/>
                    <a:pt x="1"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8" name="Google Shape;188;p11"/>
            <p:cNvSpPr/>
            <p:nvPr/>
          </p:nvSpPr>
          <p:spPr>
            <a:xfrm>
              <a:off x="2972075" y="2889775"/>
              <a:ext cx="325" cy="625"/>
            </a:xfrm>
            <a:custGeom>
              <a:avLst/>
              <a:gdLst/>
              <a:ahLst/>
              <a:cxnLst/>
              <a:rect l="l" t="t" r="r" b="b"/>
              <a:pathLst>
                <a:path w="13" h="25" extrusionOk="0">
                  <a:moveTo>
                    <a:pt x="1" y="0"/>
                  </a:moveTo>
                  <a:lnTo>
                    <a:pt x="1" y="24"/>
                  </a:lnTo>
                  <a:lnTo>
                    <a:pt x="13" y="12"/>
                  </a:lnTo>
                  <a:cubicBezTo>
                    <a:pt x="13" y="0"/>
                    <a:pt x="13" y="0"/>
                    <a:pt x="1"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9" name="Google Shape;189;p11"/>
            <p:cNvSpPr/>
            <p:nvPr/>
          </p:nvSpPr>
          <p:spPr>
            <a:xfrm>
              <a:off x="3736475" y="2092650"/>
              <a:ext cx="25" cy="25"/>
            </a:xfrm>
            <a:custGeom>
              <a:avLst/>
              <a:gdLst/>
              <a:ahLst/>
              <a:cxnLst/>
              <a:rect l="l" t="t" r="r" b="b"/>
              <a:pathLst>
                <a:path w="1" h="1" extrusionOk="0">
                  <a:moveTo>
                    <a:pt x="0" y="0"/>
                  </a:move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0" name="Google Shape;190;p11"/>
            <p:cNvSpPr/>
            <p:nvPr/>
          </p:nvSpPr>
          <p:spPr>
            <a:xfrm>
              <a:off x="5097050" y="2815725"/>
              <a:ext cx="330425" cy="270825"/>
            </a:xfrm>
            <a:custGeom>
              <a:avLst/>
              <a:gdLst/>
              <a:ahLst/>
              <a:cxnLst/>
              <a:rect l="l" t="t" r="r" b="b"/>
              <a:pathLst>
                <a:path w="13217" h="10833" extrusionOk="0">
                  <a:moveTo>
                    <a:pt x="2979" y="3824"/>
                  </a:moveTo>
                  <a:cubicBezTo>
                    <a:pt x="2984" y="3830"/>
                    <a:pt x="2987" y="3836"/>
                    <a:pt x="2989" y="3843"/>
                  </a:cubicBezTo>
                  <a:lnTo>
                    <a:pt x="2979" y="3824"/>
                  </a:lnTo>
                  <a:close/>
                  <a:moveTo>
                    <a:pt x="9646" y="1"/>
                  </a:moveTo>
                  <a:cubicBezTo>
                    <a:pt x="9631" y="1"/>
                    <a:pt x="9615" y="4"/>
                    <a:pt x="9597" y="10"/>
                  </a:cubicBezTo>
                  <a:cubicBezTo>
                    <a:pt x="9573" y="10"/>
                    <a:pt x="9549" y="10"/>
                    <a:pt x="9549" y="45"/>
                  </a:cubicBezTo>
                  <a:cubicBezTo>
                    <a:pt x="9573" y="69"/>
                    <a:pt x="9597" y="69"/>
                    <a:pt x="9597" y="81"/>
                  </a:cubicBezTo>
                  <a:cubicBezTo>
                    <a:pt x="9593" y="80"/>
                    <a:pt x="9588" y="80"/>
                    <a:pt x="9584" y="80"/>
                  </a:cubicBezTo>
                  <a:cubicBezTo>
                    <a:pt x="9523" y="80"/>
                    <a:pt x="9462" y="135"/>
                    <a:pt x="9396" y="135"/>
                  </a:cubicBezTo>
                  <a:cubicBezTo>
                    <a:pt x="9376" y="135"/>
                    <a:pt x="9356" y="130"/>
                    <a:pt x="9335" y="117"/>
                  </a:cubicBezTo>
                  <a:cubicBezTo>
                    <a:pt x="9299" y="117"/>
                    <a:pt x="9276" y="117"/>
                    <a:pt x="9240" y="129"/>
                  </a:cubicBezTo>
                  <a:cubicBezTo>
                    <a:pt x="9192" y="141"/>
                    <a:pt x="9157" y="164"/>
                    <a:pt x="9133" y="200"/>
                  </a:cubicBezTo>
                  <a:cubicBezTo>
                    <a:pt x="9133" y="236"/>
                    <a:pt x="9157" y="248"/>
                    <a:pt x="9168" y="260"/>
                  </a:cubicBezTo>
                  <a:cubicBezTo>
                    <a:pt x="9133" y="260"/>
                    <a:pt x="9121" y="248"/>
                    <a:pt x="9109" y="236"/>
                  </a:cubicBezTo>
                  <a:cubicBezTo>
                    <a:pt x="9101" y="236"/>
                    <a:pt x="9104" y="241"/>
                    <a:pt x="9103" y="241"/>
                  </a:cubicBezTo>
                  <a:cubicBezTo>
                    <a:pt x="9102" y="241"/>
                    <a:pt x="9101" y="240"/>
                    <a:pt x="9097" y="236"/>
                  </a:cubicBezTo>
                  <a:cubicBezTo>
                    <a:pt x="9088" y="235"/>
                    <a:pt x="9080" y="234"/>
                    <a:pt x="9072" y="234"/>
                  </a:cubicBezTo>
                  <a:cubicBezTo>
                    <a:pt x="8991" y="234"/>
                    <a:pt x="8936" y="285"/>
                    <a:pt x="8871" y="295"/>
                  </a:cubicBezTo>
                  <a:cubicBezTo>
                    <a:pt x="8799" y="319"/>
                    <a:pt x="8740" y="367"/>
                    <a:pt x="8656" y="379"/>
                  </a:cubicBezTo>
                  <a:cubicBezTo>
                    <a:pt x="8561" y="426"/>
                    <a:pt x="8466" y="474"/>
                    <a:pt x="8359" y="498"/>
                  </a:cubicBezTo>
                  <a:cubicBezTo>
                    <a:pt x="8264" y="533"/>
                    <a:pt x="8145" y="557"/>
                    <a:pt x="8025" y="593"/>
                  </a:cubicBezTo>
                  <a:cubicBezTo>
                    <a:pt x="7811" y="664"/>
                    <a:pt x="7609" y="676"/>
                    <a:pt x="7394" y="700"/>
                  </a:cubicBezTo>
                  <a:cubicBezTo>
                    <a:pt x="7347" y="700"/>
                    <a:pt x="7311" y="700"/>
                    <a:pt x="7263" y="712"/>
                  </a:cubicBezTo>
                  <a:cubicBezTo>
                    <a:pt x="7168" y="736"/>
                    <a:pt x="7049" y="724"/>
                    <a:pt x="6966" y="783"/>
                  </a:cubicBezTo>
                  <a:cubicBezTo>
                    <a:pt x="6918" y="831"/>
                    <a:pt x="6859" y="855"/>
                    <a:pt x="6835" y="914"/>
                  </a:cubicBezTo>
                  <a:cubicBezTo>
                    <a:pt x="6765" y="1044"/>
                    <a:pt x="6661" y="1099"/>
                    <a:pt x="6531" y="1099"/>
                  </a:cubicBezTo>
                  <a:cubicBezTo>
                    <a:pt x="6506" y="1099"/>
                    <a:pt x="6481" y="1097"/>
                    <a:pt x="6454" y="1093"/>
                  </a:cubicBezTo>
                  <a:cubicBezTo>
                    <a:pt x="6442" y="1093"/>
                    <a:pt x="6430" y="1117"/>
                    <a:pt x="6418" y="1117"/>
                  </a:cubicBezTo>
                  <a:cubicBezTo>
                    <a:pt x="6377" y="1240"/>
                    <a:pt x="6364" y="1278"/>
                    <a:pt x="6301" y="1278"/>
                  </a:cubicBezTo>
                  <a:cubicBezTo>
                    <a:pt x="6273" y="1278"/>
                    <a:pt x="6235" y="1271"/>
                    <a:pt x="6180" y="1260"/>
                  </a:cubicBezTo>
                  <a:lnTo>
                    <a:pt x="6144" y="1260"/>
                  </a:lnTo>
                  <a:cubicBezTo>
                    <a:pt x="5906" y="1385"/>
                    <a:pt x="5678" y="1499"/>
                    <a:pt x="5400" y="1499"/>
                  </a:cubicBezTo>
                  <a:cubicBezTo>
                    <a:pt x="5386" y="1499"/>
                    <a:pt x="5372" y="1498"/>
                    <a:pt x="5358" y="1498"/>
                  </a:cubicBezTo>
                  <a:lnTo>
                    <a:pt x="5347" y="1498"/>
                  </a:lnTo>
                  <a:cubicBezTo>
                    <a:pt x="5239" y="1593"/>
                    <a:pt x="5180" y="1724"/>
                    <a:pt x="5025" y="1736"/>
                  </a:cubicBezTo>
                  <a:cubicBezTo>
                    <a:pt x="4954" y="1784"/>
                    <a:pt x="4882" y="1807"/>
                    <a:pt x="4870" y="1903"/>
                  </a:cubicBezTo>
                  <a:cubicBezTo>
                    <a:pt x="4882" y="1962"/>
                    <a:pt x="4930" y="1974"/>
                    <a:pt x="4954" y="2010"/>
                  </a:cubicBezTo>
                  <a:cubicBezTo>
                    <a:pt x="4846" y="2022"/>
                    <a:pt x="4763" y="2069"/>
                    <a:pt x="4692" y="2141"/>
                  </a:cubicBezTo>
                  <a:cubicBezTo>
                    <a:pt x="4624" y="2199"/>
                    <a:pt x="4564" y="2257"/>
                    <a:pt x="4479" y="2257"/>
                  </a:cubicBezTo>
                  <a:cubicBezTo>
                    <a:pt x="4460" y="2257"/>
                    <a:pt x="4440" y="2255"/>
                    <a:pt x="4418" y="2248"/>
                  </a:cubicBezTo>
                  <a:cubicBezTo>
                    <a:pt x="4346" y="2248"/>
                    <a:pt x="4287" y="2307"/>
                    <a:pt x="4215" y="2319"/>
                  </a:cubicBezTo>
                  <a:cubicBezTo>
                    <a:pt x="4156" y="2331"/>
                    <a:pt x="4108" y="2379"/>
                    <a:pt x="4061" y="2427"/>
                  </a:cubicBezTo>
                  <a:cubicBezTo>
                    <a:pt x="3930" y="2558"/>
                    <a:pt x="3811" y="2700"/>
                    <a:pt x="3692" y="2855"/>
                  </a:cubicBezTo>
                  <a:cubicBezTo>
                    <a:pt x="3620" y="2939"/>
                    <a:pt x="3513" y="2986"/>
                    <a:pt x="3477" y="3105"/>
                  </a:cubicBezTo>
                  <a:cubicBezTo>
                    <a:pt x="3501" y="3141"/>
                    <a:pt x="3501" y="3165"/>
                    <a:pt x="3501" y="3212"/>
                  </a:cubicBezTo>
                  <a:cubicBezTo>
                    <a:pt x="3457" y="3200"/>
                    <a:pt x="3415" y="3187"/>
                    <a:pt x="3379" y="3187"/>
                  </a:cubicBezTo>
                  <a:cubicBezTo>
                    <a:pt x="3348" y="3187"/>
                    <a:pt x="3321" y="3197"/>
                    <a:pt x="3299" y="3224"/>
                  </a:cubicBezTo>
                  <a:cubicBezTo>
                    <a:pt x="3239" y="3272"/>
                    <a:pt x="3215" y="3331"/>
                    <a:pt x="3192" y="3391"/>
                  </a:cubicBezTo>
                  <a:cubicBezTo>
                    <a:pt x="3156" y="3439"/>
                    <a:pt x="3287" y="3498"/>
                    <a:pt x="3180" y="3546"/>
                  </a:cubicBezTo>
                  <a:cubicBezTo>
                    <a:pt x="3128" y="3566"/>
                    <a:pt x="3086" y="3622"/>
                    <a:pt x="3030" y="3622"/>
                  </a:cubicBezTo>
                  <a:cubicBezTo>
                    <a:pt x="3020" y="3622"/>
                    <a:pt x="3011" y="3620"/>
                    <a:pt x="3001" y="3617"/>
                  </a:cubicBezTo>
                  <a:cubicBezTo>
                    <a:pt x="2953" y="3629"/>
                    <a:pt x="2930" y="3677"/>
                    <a:pt x="2918" y="3724"/>
                  </a:cubicBezTo>
                  <a:cubicBezTo>
                    <a:pt x="2898" y="3773"/>
                    <a:pt x="2950" y="3790"/>
                    <a:pt x="2976" y="3820"/>
                  </a:cubicBezTo>
                  <a:lnTo>
                    <a:pt x="2976" y="3820"/>
                  </a:lnTo>
                  <a:cubicBezTo>
                    <a:pt x="2962" y="3832"/>
                    <a:pt x="2948" y="3836"/>
                    <a:pt x="2935" y="3836"/>
                  </a:cubicBezTo>
                  <a:cubicBezTo>
                    <a:pt x="2894" y="3836"/>
                    <a:pt x="2858" y="3796"/>
                    <a:pt x="2822" y="3796"/>
                  </a:cubicBezTo>
                  <a:cubicBezTo>
                    <a:pt x="2656" y="3891"/>
                    <a:pt x="2501" y="3986"/>
                    <a:pt x="2299" y="3998"/>
                  </a:cubicBezTo>
                  <a:cubicBezTo>
                    <a:pt x="2215" y="3998"/>
                    <a:pt x="2144" y="4046"/>
                    <a:pt x="2060" y="4093"/>
                  </a:cubicBezTo>
                  <a:cubicBezTo>
                    <a:pt x="1977" y="4153"/>
                    <a:pt x="1906" y="4212"/>
                    <a:pt x="1870" y="4308"/>
                  </a:cubicBezTo>
                  <a:lnTo>
                    <a:pt x="1870" y="4427"/>
                  </a:lnTo>
                  <a:cubicBezTo>
                    <a:pt x="1879" y="4507"/>
                    <a:pt x="1861" y="4547"/>
                    <a:pt x="1811" y="4547"/>
                  </a:cubicBezTo>
                  <a:cubicBezTo>
                    <a:pt x="1795" y="4547"/>
                    <a:pt x="1775" y="4543"/>
                    <a:pt x="1751" y="4534"/>
                  </a:cubicBezTo>
                  <a:cubicBezTo>
                    <a:pt x="1727" y="4522"/>
                    <a:pt x="1703" y="4522"/>
                    <a:pt x="1679" y="4522"/>
                  </a:cubicBezTo>
                  <a:cubicBezTo>
                    <a:pt x="1632" y="4534"/>
                    <a:pt x="1608" y="4570"/>
                    <a:pt x="1608" y="4605"/>
                  </a:cubicBezTo>
                  <a:cubicBezTo>
                    <a:pt x="1632" y="4760"/>
                    <a:pt x="1632" y="4760"/>
                    <a:pt x="1489" y="4772"/>
                  </a:cubicBezTo>
                  <a:cubicBezTo>
                    <a:pt x="1465" y="4772"/>
                    <a:pt x="1453" y="4796"/>
                    <a:pt x="1441" y="4796"/>
                  </a:cubicBezTo>
                  <a:cubicBezTo>
                    <a:pt x="1395" y="4852"/>
                    <a:pt x="1356" y="4922"/>
                    <a:pt x="1279" y="4922"/>
                  </a:cubicBezTo>
                  <a:cubicBezTo>
                    <a:pt x="1257" y="4922"/>
                    <a:pt x="1232" y="4916"/>
                    <a:pt x="1203" y="4903"/>
                  </a:cubicBezTo>
                  <a:lnTo>
                    <a:pt x="1120" y="4903"/>
                  </a:lnTo>
                  <a:cubicBezTo>
                    <a:pt x="1036" y="4927"/>
                    <a:pt x="953" y="4939"/>
                    <a:pt x="906" y="5010"/>
                  </a:cubicBezTo>
                  <a:cubicBezTo>
                    <a:pt x="882" y="5046"/>
                    <a:pt x="953" y="5070"/>
                    <a:pt x="894" y="5105"/>
                  </a:cubicBezTo>
                  <a:cubicBezTo>
                    <a:pt x="799" y="5147"/>
                    <a:pt x="733" y="5217"/>
                    <a:pt x="637" y="5217"/>
                  </a:cubicBezTo>
                  <a:cubicBezTo>
                    <a:pt x="624" y="5217"/>
                    <a:pt x="610" y="5215"/>
                    <a:pt x="596" y="5213"/>
                  </a:cubicBezTo>
                  <a:cubicBezTo>
                    <a:pt x="548" y="5213"/>
                    <a:pt x="513" y="5225"/>
                    <a:pt x="489" y="5272"/>
                  </a:cubicBezTo>
                  <a:cubicBezTo>
                    <a:pt x="477" y="5391"/>
                    <a:pt x="417" y="5451"/>
                    <a:pt x="274" y="5451"/>
                  </a:cubicBezTo>
                  <a:cubicBezTo>
                    <a:pt x="251" y="5451"/>
                    <a:pt x="203" y="5451"/>
                    <a:pt x="179" y="5463"/>
                  </a:cubicBezTo>
                  <a:cubicBezTo>
                    <a:pt x="155" y="5475"/>
                    <a:pt x="132" y="5486"/>
                    <a:pt x="120" y="5522"/>
                  </a:cubicBezTo>
                  <a:cubicBezTo>
                    <a:pt x="84" y="5594"/>
                    <a:pt x="60" y="5665"/>
                    <a:pt x="36" y="5748"/>
                  </a:cubicBezTo>
                  <a:cubicBezTo>
                    <a:pt x="36" y="5963"/>
                    <a:pt x="1" y="6177"/>
                    <a:pt x="120" y="6379"/>
                  </a:cubicBezTo>
                  <a:cubicBezTo>
                    <a:pt x="191" y="6475"/>
                    <a:pt x="310" y="6522"/>
                    <a:pt x="334" y="6653"/>
                  </a:cubicBezTo>
                  <a:cubicBezTo>
                    <a:pt x="358" y="6689"/>
                    <a:pt x="382" y="6760"/>
                    <a:pt x="394" y="6796"/>
                  </a:cubicBezTo>
                  <a:lnTo>
                    <a:pt x="429" y="6832"/>
                  </a:lnTo>
                  <a:cubicBezTo>
                    <a:pt x="441" y="6844"/>
                    <a:pt x="477" y="6844"/>
                    <a:pt x="489" y="6844"/>
                  </a:cubicBezTo>
                  <a:cubicBezTo>
                    <a:pt x="567" y="6791"/>
                    <a:pt x="633" y="6758"/>
                    <a:pt x="709" y="6758"/>
                  </a:cubicBezTo>
                  <a:cubicBezTo>
                    <a:pt x="737" y="6758"/>
                    <a:pt x="766" y="6763"/>
                    <a:pt x="798" y="6772"/>
                  </a:cubicBezTo>
                  <a:lnTo>
                    <a:pt x="858" y="6772"/>
                  </a:lnTo>
                  <a:cubicBezTo>
                    <a:pt x="891" y="6764"/>
                    <a:pt x="912" y="6750"/>
                    <a:pt x="938" y="6750"/>
                  </a:cubicBezTo>
                  <a:cubicBezTo>
                    <a:pt x="950" y="6750"/>
                    <a:pt x="962" y="6753"/>
                    <a:pt x="977" y="6760"/>
                  </a:cubicBezTo>
                  <a:cubicBezTo>
                    <a:pt x="1048" y="6772"/>
                    <a:pt x="1108" y="6796"/>
                    <a:pt x="1167" y="6832"/>
                  </a:cubicBezTo>
                  <a:cubicBezTo>
                    <a:pt x="1167" y="6832"/>
                    <a:pt x="1191" y="6820"/>
                    <a:pt x="1203" y="6820"/>
                  </a:cubicBezTo>
                  <a:cubicBezTo>
                    <a:pt x="1227" y="6772"/>
                    <a:pt x="1263" y="6737"/>
                    <a:pt x="1322" y="6737"/>
                  </a:cubicBezTo>
                  <a:cubicBezTo>
                    <a:pt x="1329" y="6735"/>
                    <a:pt x="1334" y="6734"/>
                    <a:pt x="1340" y="6734"/>
                  </a:cubicBezTo>
                  <a:cubicBezTo>
                    <a:pt x="1373" y="6734"/>
                    <a:pt x="1382" y="6765"/>
                    <a:pt x="1382" y="6796"/>
                  </a:cubicBezTo>
                  <a:cubicBezTo>
                    <a:pt x="1382" y="6808"/>
                    <a:pt x="1394" y="6832"/>
                    <a:pt x="1417" y="6844"/>
                  </a:cubicBezTo>
                  <a:cubicBezTo>
                    <a:pt x="1453" y="6856"/>
                    <a:pt x="1489" y="6891"/>
                    <a:pt x="1513" y="6915"/>
                  </a:cubicBezTo>
                  <a:cubicBezTo>
                    <a:pt x="1537" y="6915"/>
                    <a:pt x="1537" y="6915"/>
                    <a:pt x="1548" y="6903"/>
                  </a:cubicBezTo>
                  <a:cubicBezTo>
                    <a:pt x="1559" y="6893"/>
                    <a:pt x="1551" y="6865"/>
                    <a:pt x="1557" y="6865"/>
                  </a:cubicBezTo>
                  <a:lnTo>
                    <a:pt x="1557" y="6865"/>
                  </a:lnTo>
                  <a:cubicBezTo>
                    <a:pt x="1557" y="6865"/>
                    <a:pt x="1559" y="6866"/>
                    <a:pt x="1560" y="6868"/>
                  </a:cubicBezTo>
                  <a:cubicBezTo>
                    <a:pt x="1608" y="6951"/>
                    <a:pt x="1608" y="7022"/>
                    <a:pt x="1596" y="7094"/>
                  </a:cubicBezTo>
                  <a:cubicBezTo>
                    <a:pt x="1572" y="7153"/>
                    <a:pt x="1548" y="7225"/>
                    <a:pt x="1572" y="7272"/>
                  </a:cubicBezTo>
                  <a:cubicBezTo>
                    <a:pt x="1620" y="7368"/>
                    <a:pt x="1596" y="7439"/>
                    <a:pt x="1596" y="7522"/>
                  </a:cubicBezTo>
                  <a:cubicBezTo>
                    <a:pt x="1596" y="7606"/>
                    <a:pt x="1620" y="7665"/>
                    <a:pt x="1679" y="7713"/>
                  </a:cubicBezTo>
                  <a:cubicBezTo>
                    <a:pt x="1707" y="7721"/>
                    <a:pt x="1736" y="7725"/>
                    <a:pt x="1766" y="7725"/>
                  </a:cubicBezTo>
                  <a:cubicBezTo>
                    <a:pt x="1825" y="7725"/>
                    <a:pt x="1886" y="7709"/>
                    <a:pt x="1941" y="7677"/>
                  </a:cubicBezTo>
                  <a:cubicBezTo>
                    <a:pt x="1977" y="7665"/>
                    <a:pt x="1977" y="7630"/>
                    <a:pt x="1965" y="7618"/>
                  </a:cubicBezTo>
                  <a:cubicBezTo>
                    <a:pt x="1882" y="7511"/>
                    <a:pt x="1929" y="7451"/>
                    <a:pt x="2049" y="7439"/>
                  </a:cubicBezTo>
                  <a:cubicBezTo>
                    <a:pt x="2084" y="7439"/>
                    <a:pt x="2120" y="7427"/>
                    <a:pt x="2144" y="7391"/>
                  </a:cubicBezTo>
                  <a:cubicBezTo>
                    <a:pt x="2147" y="7382"/>
                    <a:pt x="2150" y="7374"/>
                    <a:pt x="2152" y="7369"/>
                  </a:cubicBezTo>
                  <a:lnTo>
                    <a:pt x="2152" y="7369"/>
                  </a:lnTo>
                  <a:cubicBezTo>
                    <a:pt x="2148" y="7386"/>
                    <a:pt x="2143" y="7416"/>
                    <a:pt x="2162" y="7416"/>
                  </a:cubicBezTo>
                  <a:cubicBezTo>
                    <a:pt x="2164" y="7416"/>
                    <a:pt x="2165" y="7416"/>
                    <a:pt x="2168" y="7415"/>
                  </a:cubicBezTo>
                  <a:cubicBezTo>
                    <a:pt x="2203" y="7391"/>
                    <a:pt x="2239" y="7391"/>
                    <a:pt x="2287" y="7391"/>
                  </a:cubicBezTo>
                  <a:cubicBezTo>
                    <a:pt x="2334" y="7380"/>
                    <a:pt x="2346" y="7344"/>
                    <a:pt x="2358" y="7308"/>
                  </a:cubicBezTo>
                  <a:cubicBezTo>
                    <a:pt x="2382" y="7260"/>
                    <a:pt x="2382" y="7225"/>
                    <a:pt x="2394" y="7201"/>
                  </a:cubicBezTo>
                  <a:cubicBezTo>
                    <a:pt x="2406" y="7141"/>
                    <a:pt x="2441" y="7082"/>
                    <a:pt x="2453" y="7022"/>
                  </a:cubicBezTo>
                  <a:cubicBezTo>
                    <a:pt x="2465" y="6951"/>
                    <a:pt x="2513" y="6891"/>
                    <a:pt x="2560" y="6844"/>
                  </a:cubicBezTo>
                  <a:lnTo>
                    <a:pt x="2644" y="6749"/>
                  </a:lnTo>
                  <a:cubicBezTo>
                    <a:pt x="2715" y="6713"/>
                    <a:pt x="2799" y="6665"/>
                    <a:pt x="2870" y="6629"/>
                  </a:cubicBezTo>
                  <a:cubicBezTo>
                    <a:pt x="2918" y="6606"/>
                    <a:pt x="2977" y="6570"/>
                    <a:pt x="3013" y="6546"/>
                  </a:cubicBezTo>
                  <a:cubicBezTo>
                    <a:pt x="3037" y="6546"/>
                    <a:pt x="3049" y="6534"/>
                    <a:pt x="3061" y="6510"/>
                  </a:cubicBezTo>
                  <a:cubicBezTo>
                    <a:pt x="3180" y="6451"/>
                    <a:pt x="3287" y="6391"/>
                    <a:pt x="3406" y="6356"/>
                  </a:cubicBezTo>
                  <a:cubicBezTo>
                    <a:pt x="3485" y="6324"/>
                    <a:pt x="3559" y="6297"/>
                    <a:pt x="3635" y="6297"/>
                  </a:cubicBezTo>
                  <a:cubicBezTo>
                    <a:pt x="3673" y="6297"/>
                    <a:pt x="3711" y="6304"/>
                    <a:pt x="3751" y="6320"/>
                  </a:cubicBezTo>
                  <a:cubicBezTo>
                    <a:pt x="4013" y="6415"/>
                    <a:pt x="4251" y="6546"/>
                    <a:pt x="4442" y="6749"/>
                  </a:cubicBezTo>
                  <a:lnTo>
                    <a:pt x="4561" y="6868"/>
                  </a:lnTo>
                  <a:cubicBezTo>
                    <a:pt x="4656" y="6975"/>
                    <a:pt x="4716" y="7094"/>
                    <a:pt x="4704" y="7249"/>
                  </a:cubicBezTo>
                  <a:cubicBezTo>
                    <a:pt x="4704" y="7272"/>
                    <a:pt x="4680" y="7284"/>
                    <a:pt x="4668" y="7320"/>
                  </a:cubicBezTo>
                  <a:cubicBezTo>
                    <a:pt x="4656" y="7344"/>
                    <a:pt x="4620" y="7391"/>
                    <a:pt x="4608" y="7439"/>
                  </a:cubicBezTo>
                  <a:cubicBezTo>
                    <a:pt x="4596" y="7487"/>
                    <a:pt x="4561" y="7546"/>
                    <a:pt x="4549" y="7582"/>
                  </a:cubicBezTo>
                  <a:cubicBezTo>
                    <a:pt x="4537" y="7641"/>
                    <a:pt x="4537" y="7725"/>
                    <a:pt x="4525" y="7784"/>
                  </a:cubicBezTo>
                  <a:cubicBezTo>
                    <a:pt x="4525" y="7820"/>
                    <a:pt x="4549" y="7856"/>
                    <a:pt x="4596" y="7880"/>
                  </a:cubicBezTo>
                  <a:cubicBezTo>
                    <a:pt x="4644" y="7915"/>
                    <a:pt x="4680" y="7963"/>
                    <a:pt x="4680" y="8022"/>
                  </a:cubicBezTo>
                  <a:cubicBezTo>
                    <a:pt x="4716" y="8106"/>
                    <a:pt x="4716" y="8201"/>
                    <a:pt x="4763" y="8284"/>
                  </a:cubicBezTo>
                  <a:cubicBezTo>
                    <a:pt x="4882" y="8320"/>
                    <a:pt x="4954" y="8380"/>
                    <a:pt x="5013" y="8463"/>
                  </a:cubicBezTo>
                  <a:cubicBezTo>
                    <a:pt x="5037" y="8523"/>
                    <a:pt x="5085" y="8570"/>
                    <a:pt x="5132" y="8618"/>
                  </a:cubicBezTo>
                  <a:cubicBezTo>
                    <a:pt x="5153" y="8639"/>
                    <a:pt x="5184" y="8679"/>
                    <a:pt x="5224" y="8679"/>
                  </a:cubicBezTo>
                  <a:cubicBezTo>
                    <a:pt x="5229" y="8679"/>
                    <a:pt x="5234" y="8679"/>
                    <a:pt x="5239" y="8677"/>
                  </a:cubicBezTo>
                  <a:lnTo>
                    <a:pt x="5335" y="8868"/>
                  </a:lnTo>
                  <a:cubicBezTo>
                    <a:pt x="5335" y="8999"/>
                    <a:pt x="5275" y="9106"/>
                    <a:pt x="5299" y="9237"/>
                  </a:cubicBezTo>
                  <a:cubicBezTo>
                    <a:pt x="5358" y="9296"/>
                    <a:pt x="5442" y="9308"/>
                    <a:pt x="5513" y="9356"/>
                  </a:cubicBezTo>
                  <a:cubicBezTo>
                    <a:pt x="5668" y="9404"/>
                    <a:pt x="5835" y="9404"/>
                    <a:pt x="5978" y="9416"/>
                  </a:cubicBezTo>
                  <a:cubicBezTo>
                    <a:pt x="5992" y="9414"/>
                    <a:pt x="6007" y="9414"/>
                    <a:pt x="6022" y="9414"/>
                  </a:cubicBezTo>
                  <a:cubicBezTo>
                    <a:pt x="6140" y="9414"/>
                    <a:pt x="6266" y="9451"/>
                    <a:pt x="6382" y="9451"/>
                  </a:cubicBezTo>
                  <a:lnTo>
                    <a:pt x="6466" y="9451"/>
                  </a:lnTo>
                  <a:cubicBezTo>
                    <a:pt x="6505" y="9451"/>
                    <a:pt x="6545" y="9453"/>
                    <a:pt x="6585" y="9453"/>
                  </a:cubicBezTo>
                  <a:cubicBezTo>
                    <a:pt x="6664" y="9453"/>
                    <a:pt x="6744" y="9447"/>
                    <a:pt x="6823" y="9416"/>
                  </a:cubicBezTo>
                  <a:cubicBezTo>
                    <a:pt x="6891" y="9381"/>
                    <a:pt x="6953" y="9353"/>
                    <a:pt x="7018" y="9353"/>
                  </a:cubicBezTo>
                  <a:cubicBezTo>
                    <a:pt x="7044" y="9353"/>
                    <a:pt x="7070" y="9358"/>
                    <a:pt x="7097" y="9368"/>
                  </a:cubicBezTo>
                  <a:cubicBezTo>
                    <a:pt x="7228" y="9427"/>
                    <a:pt x="7347" y="9546"/>
                    <a:pt x="7478" y="9606"/>
                  </a:cubicBezTo>
                  <a:cubicBezTo>
                    <a:pt x="7525" y="9642"/>
                    <a:pt x="7537" y="9701"/>
                    <a:pt x="7537" y="9749"/>
                  </a:cubicBezTo>
                  <a:cubicBezTo>
                    <a:pt x="7561" y="9820"/>
                    <a:pt x="7573" y="9880"/>
                    <a:pt x="7585" y="9939"/>
                  </a:cubicBezTo>
                  <a:cubicBezTo>
                    <a:pt x="7621" y="10070"/>
                    <a:pt x="7692" y="10142"/>
                    <a:pt x="7811" y="10201"/>
                  </a:cubicBezTo>
                  <a:cubicBezTo>
                    <a:pt x="7883" y="10249"/>
                    <a:pt x="7954" y="10285"/>
                    <a:pt x="8002" y="10344"/>
                  </a:cubicBezTo>
                  <a:cubicBezTo>
                    <a:pt x="8061" y="10404"/>
                    <a:pt x="8109" y="10475"/>
                    <a:pt x="8156" y="10547"/>
                  </a:cubicBezTo>
                  <a:cubicBezTo>
                    <a:pt x="8216" y="10642"/>
                    <a:pt x="8275" y="10725"/>
                    <a:pt x="8347" y="10797"/>
                  </a:cubicBezTo>
                  <a:cubicBezTo>
                    <a:pt x="8359" y="10820"/>
                    <a:pt x="8395" y="10832"/>
                    <a:pt x="8418" y="10832"/>
                  </a:cubicBezTo>
                  <a:cubicBezTo>
                    <a:pt x="8514" y="10820"/>
                    <a:pt x="8573" y="10761"/>
                    <a:pt x="8633" y="10713"/>
                  </a:cubicBezTo>
                  <a:cubicBezTo>
                    <a:pt x="8656" y="10701"/>
                    <a:pt x="8692" y="10654"/>
                    <a:pt x="8704" y="10618"/>
                  </a:cubicBezTo>
                  <a:cubicBezTo>
                    <a:pt x="8776" y="10487"/>
                    <a:pt x="8883" y="10404"/>
                    <a:pt x="9002" y="10308"/>
                  </a:cubicBezTo>
                  <a:cubicBezTo>
                    <a:pt x="9073" y="10249"/>
                    <a:pt x="9145" y="10178"/>
                    <a:pt x="9240" y="10118"/>
                  </a:cubicBezTo>
                  <a:cubicBezTo>
                    <a:pt x="9311" y="10058"/>
                    <a:pt x="9407" y="10011"/>
                    <a:pt x="9490" y="9987"/>
                  </a:cubicBezTo>
                  <a:cubicBezTo>
                    <a:pt x="9645" y="9927"/>
                    <a:pt x="9764" y="9820"/>
                    <a:pt x="9883" y="9713"/>
                  </a:cubicBezTo>
                  <a:cubicBezTo>
                    <a:pt x="9954" y="9642"/>
                    <a:pt x="10073" y="9630"/>
                    <a:pt x="10121" y="9523"/>
                  </a:cubicBezTo>
                  <a:cubicBezTo>
                    <a:pt x="10093" y="9477"/>
                    <a:pt x="10116" y="9459"/>
                    <a:pt x="10149" y="9459"/>
                  </a:cubicBezTo>
                  <a:cubicBezTo>
                    <a:pt x="10159" y="9459"/>
                    <a:pt x="10170" y="9460"/>
                    <a:pt x="10180" y="9463"/>
                  </a:cubicBezTo>
                  <a:cubicBezTo>
                    <a:pt x="10192" y="9463"/>
                    <a:pt x="10192" y="9463"/>
                    <a:pt x="10204" y="9451"/>
                  </a:cubicBezTo>
                  <a:cubicBezTo>
                    <a:pt x="10240" y="9404"/>
                    <a:pt x="10192" y="9368"/>
                    <a:pt x="10192" y="9344"/>
                  </a:cubicBezTo>
                  <a:cubicBezTo>
                    <a:pt x="10240" y="9344"/>
                    <a:pt x="10264" y="9392"/>
                    <a:pt x="10311" y="9392"/>
                  </a:cubicBezTo>
                  <a:cubicBezTo>
                    <a:pt x="10335" y="9368"/>
                    <a:pt x="10371" y="9344"/>
                    <a:pt x="10383" y="9308"/>
                  </a:cubicBezTo>
                  <a:lnTo>
                    <a:pt x="10538" y="9118"/>
                  </a:lnTo>
                  <a:cubicBezTo>
                    <a:pt x="10573" y="9118"/>
                    <a:pt x="10609" y="9094"/>
                    <a:pt x="10633" y="9058"/>
                  </a:cubicBezTo>
                  <a:cubicBezTo>
                    <a:pt x="10669" y="8999"/>
                    <a:pt x="10681" y="8939"/>
                    <a:pt x="10692" y="8880"/>
                  </a:cubicBezTo>
                  <a:cubicBezTo>
                    <a:pt x="10716" y="8808"/>
                    <a:pt x="10740" y="8737"/>
                    <a:pt x="10752" y="8654"/>
                  </a:cubicBezTo>
                  <a:cubicBezTo>
                    <a:pt x="10783" y="8552"/>
                    <a:pt x="10822" y="8467"/>
                    <a:pt x="10929" y="8467"/>
                  </a:cubicBezTo>
                  <a:cubicBezTo>
                    <a:pt x="10947" y="8467"/>
                    <a:pt x="10968" y="8470"/>
                    <a:pt x="10990" y="8475"/>
                  </a:cubicBezTo>
                  <a:cubicBezTo>
                    <a:pt x="10990" y="8463"/>
                    <a:pt x="11014" y="8451"/>
                    <a:pt x="11014" y="8439"/>
                  </a:cubicBezTo>
                  <a:cubicBezTo>
                    <a:pt x="11026" y="8284"/>
                    <a:pt x="11038" y="8153"/>
                    <a:pt x="11073" y="7999"/>
                  </a:cubicBezTo>
                  <a:cubicBezTo>
                    <a:pt x="11073" y="7880"/>
                    <a:pt x="11097" y="7761"/>
                    <a:pt x="11109" y="7641"/>
                  </a:cubicBezTo>
                  <a:cubicBezTo>
                    <a:pt x="11264" y="7320"/>
                    <a:pt x="11395" y="6987"/>
                    <a:pt x="11609" y="6713"/>
                  </a:cubicBezTo>
                  <a:cubicBezTo>
                    <a:pt x="11609" y="6594"/>
                    <a:pt x="11669" y="6487"/>
                    <a:pt x="11728" y="6391"/>
                  </a:cubicBezTo>
                  <a:cubicBezTo>
                    <a:pt x="11728" y="6435"/>
                    <a:pt x="11741" y="6460"/>
                    <a:pt x="11768" y="6460"/>
                  </a:cubicBezTo>
                  <a:cubicBezTo>
                    <a:pt x="11777" y="6460"/>
                    <a:pt x="11787" y="6457"/>
                    <a:pt x="11800" y="6451"/>
                  </a:cubicBezTo>
                  <a:cubicBezTo>
                    <a:pt x="11800" y="6451"/>
                    <a:pt x="11812" y="6439"/>
                    <a:pt x="11824" y="6439"/>
                  </a:cubicBezTo>
                  <a:cubicBezTo>
                    <a:pt x="11907" y="6379"/>
                    <a:pt x="11943" y="6296"/>
                    <a:pt x="12026" y="6248"/>
                  </a:cubicBezTo>
                  <a:cubicBezTo>
                    <a:pt x="12121" y="6153"/>
                    <a:pt x="12228" y="6058"/>
                    <a:pt x="12336" y="5951"/>
                  </a:cubicBezTo>
                  <a:lnTo>
                    <a:pt x="12383" y="5903"/>
                  </a:lnTo>
                  <a:cubicBezTo>
                    <a:pt x="12455" y="5832"/>
                    <a:pt x="12419" y="5772"/>
                    <a:pt x="12407" y="5701"/>
                  </a:cubicBezTo>
                  <a:cubicBezTo>
                    <a:pt x="12347" y="5522"/>
                    <a:pt x="12383" y="5355"/>
                    <a:pt x="12514" y="5201"/>
                  </a:cubicBezTo>
                  <a:cubicBezTo>
                    <a:pt x="12562" y="5165"/>
                    <a:pt x="12621" y="5165"/>
                    <a:pt x="12681" y="5129"/>
                  </a:cubicBezTo>
                  <a:cubicBezTo>
                    <a:pt x="12764" y="5105"/>
                    <a:pt x="12836" y="5058"/>
                    <a:pt x="12895" y="4986"/>
                  </a:cubicBezTo>
                  <a:cubicBezTo>
                    <a:pt x="13002" y="4844"/>
                    <a:pt x="13050" y="4689"/>
                    <a:pt x="13109" y="4534"/>
                  </a:cubicBezTo>
                  <a:cubicBezTo>
                    <a:pt x="13217" y="4391"/>
                    <a:pt x="13133" y="4236"/>
                    <a:pt x="13109" y="4093"/>
                  </a:cubicBezTo>
                  <a:cubicBezTo>
                    <a:pt x="13074" y="3974"/>
                    <a:pt x="13109" y="3855"/>
                    <a:pt x="13181" y="3748"/>
                  </a:cubicBezTo>
                  <a:cubicBezTo>
                    <a:pt x="13169" y="3736"/>
                    <a:pt x="13169" y="3712"/>
                    <a:pt x="13169" y="3701"/>
                  </a:cubicBezTo>
                  <a:cubicBezTo>
                    <a:pt x="13121" y="3593"/>
                    <a:pt x="13121" y="3510"/>
                    <a:pt x="13193" y="3415"/>
                  </a:cubicBezTo>
                  <a:cubicBezTo>
                    <a:pt x="13217" y="3391"/>
                    <a:pt x="13193" y="3379"/>
                    <a:pt x="13181" y="3355"/>
                  </a:cubicBezTo>
                  <a:cubicBezTo>
                    <a:pt x="13157" y="3343"/>
                    <a:pt x="13121" y="3331"/>
                    <a:pt x="13098" y="3331"/>
                  </a:cubicBezTo>
                  <a:cubicBezTo>
                    <a:pt x="13038" y="3331"/>
                    <a:pt x="12955" y="3331"/>
                    <a:pt x="12895" y="3320"/>
                  </a:cubicBezTo>
                  <a:cubicBezTo>
                    <a:pt x="12883" y="3296"/>
                    <a:pt x="12871" y="3296"/>
                    <a:pt x="12859" y="3296"/>
                  </a:cubicBezTo>
                  <a:cubicBezTo>
                    <a:pt x="12645" y="3260"/>
                    <a:pt x="12502" y="3117"/>
                    <a:pt x="12324" y="3022"/>
                  </a:cubicBezTo>
                  <a:cubicBezTo>
                    <a:pt x="12228" y="2962"/>
                    <a:pt x="12145" y="2903"/>
                    <a:pt x="12038" y="2903"/>
                  </a:cubicBezTo>
                  <a:lnTo>
                    <a:pt x="11943" y="2879"/>
                  </a:lnTo>
                  <a:cubicBezTo>
                    <a:pt x="11900" y="2837"/>
                    <a:pt x="11853" y="2820"/>
                    <a:pt x="11804" y="2820"/>
                  </a:cubicBezTo>
                  <a:cubicBezTo>
                    <a:pt x="11742" y="2820"/>
                    <a:pt x="11675" y="2846"/>
                    <a:pt x="11609" y="2879"/>
                  </a:cubicBezTo>
                  <a:cubicBezTo>
                    <a:pt x="11574" y="2903"/>
                    <a:pt x="11562" y="2915"/>
                    <a:pt x="11550" y="2939"/>
                  </a:cubicBezTo>
                  <a:cubicBezTo>
                    <a:pt x="11502" y="3034"/>
                    <a:pt x="11407" y="3093"/>
                    <a:pt x="11347" y="3165"/>
                  </a:cubicBezTo>
                  <a:cubicBezTo>
                    <a:pt x="11288" y="3236"/>
                    <a:pt x="11228" y="3284"/>
                    <a:pt x="11157" y="3320"/>
                  </a:cubicBezTo>
                  <a:cubicBezTo>
                    <a:pt x="11099" y="3344"/>
                    <a:pt x="11037" y="3350"/>
                    <a:pt x="10973" y="3350"/>
                  </a:cubicBezTo>
                  <a:cubicBezTo>
                    <a:pt x="10899" y="3350"/>
                    <a:pt x="10823" y="3341"/>
                    <a:pt x="10749" y="3341"/>
                  </a:cubicBezTo>
                  <a:cubicBezTo>
                    <a:pt x="10730" y="3341"/>
                    <a:pt x="10711" y="3342"/>
                    <a:pt x="10692" y="3343"/>
                  </a:cubicBezTo>
                  <a:lnTo>
                    <a:pt x="10264" y="3343"/>
                  </a:lnTo>
                  <a:cubicBezTo>
                    <a:pt x="10121" y="3331"/>
                    <a:pt x="9966" y="3296"/>
                    <a:pt x="9835" y="3224"/>
                  </a:cubicBezTo>
                  <a:cubicBezTo>
                    <a:pt x="9799" y="3224"/>
                    <a:pt x="9788" y="3212"/>
                    <a:pt x="9764" y="3200"/>
                  </a:cubicBezTo>
                  <a:cubicBezTo>
                    <a:pt x="9716" y="3177"/>
                    <a:pt x="9680" y="3153"/>
                    <a:pt x="9657" y="3141"/>
                  </a:cubicBezTo>
                  <a:cubicBezTo>
                    <a:pt x="9609" y="3105"/>
                    <a:pt x="9561" y="3093"/>
                    <a:pt x="9538" y="3058"/>
                  </a:cubicBezTo>
                  <a:cubicBezTo>
                    <a:pt x="9442" y="2986"/>
                    <a:pt x="9371" y="2915"/>
                    <a:pt x="9299" y="2819"/>
                  </a:cubicBezTo>
                  <a:cubicBezTo>
                    <a:pt x="9168" y="2617"/>
                    <a:pt x="9073" y="2403"/>
                    <a:pt x="9133" y="2153"/>
                  </a:cubicBezTo>
                  <a:cubicBezTo>
                    <a:pt x="9145" y="2093"/>
                    <a:pt x="9192" y="2046"/>
                    <a:pt x="9252" y="2022"/>
                  </a:cubicBezTo>
                  <a:cubicBezTo>
                    <a:pt x="9252" y="2022"/>
                    <a:pt x="9264" y="2010"/>
                    <a:pt x="9288" y="2010"/>
                  </a:cubicBezTo>
                  <a:cubicBezTo>
                    <a:pt x="9311" y="1986"/>
                    <a:pt x="9347" y="1986"/>
                    <a:pt x="9371" y="1974"/>
                  </a:cubicBezTo>
                  <a:cubicBezTo>
                    <a:pt x="9407" y="1962"/>
                    <a:pt x="9418" y="1950"/>
                    <a:pt x="9430" y="1915"/>
                  </a:cubicBezTo>
                  <a:lnTo>
                    <a:pt x="9478" y="1867"/>
                  </a:lnTo>
                  <a:cubicBezTo>
                    <a:pt x="9478" y="1903"/>
                    <a:pt x="9502" y="1915"/>
                    <a:pt x="9538" y="1915"/>
                  </a:cubicBezTo>
                  <a:cubicBezTo>
                    <a:pt x="9585" y="1915"/>
                    <a:pt x="9621" y="1903"/>
                    <a:pt x="9657" y="1891"/>
                  </a:cubicBezTo>
                  <a:cubicBezTo>
                    <a:pt x="9704" y="1855"/>
                    <a:pt x="9764" y="1843"/>
                    <a:pt x="9799" y="1796"/>
                  </a:cubicBezTo>
                  <a:cubicBezTo>
                    <a:pt x="9823" y="1784"/>
                    <a:pt x="9847" y="1748"/>
                    <a:pt x="9859" y="1724"/>
                  </a:cubicBezTo>
                  <a:cubicBezTo>
                    <a:pt x="9883" y="1676"/>
                    <a:pt x="9907" y="1629"/>
                    <a:pt x="9930" y="1593"/>
                  </a:cubicBezTo>
                  <a:lnTo>
                    <a:pt x="9930" y="1534"/>
                  </a:lnTo>
                  <a:cubicBezTo>
                    <a:pt x="9895" y="1450"/>
                    <a:pt x="9942" y="1379"/>
                    <a:pt x="9907" y="1319"/>
                  </a:cubicBezTo>
                  <a:cubicBezTo>
                    <a:pt x="9887" y="1300"/>
                    <a:pt x="9872" y="1292"/>
                    <a:pt x="9859" y="1292"/>
                  </a:cubicBezTo>
                  <a:cubicBezTo>
                    <a:pt x="9833" y="1292"/>
                    <a:pt x="9819" y="1327"/>
                    <a:pt x="9811" y="1367"/>
                  </a:cubicBezTo>
                  <a:lnTo>
                    <a:pt x="9538" y="1260"/>
                  </a:lnTo>
                  <a:cubicBezTo>
                    <a:pt x="9466" y="1260"/>
                    <a:pt x="9407" y="1295"/>
                    <a:pt x="9347" y="1307"/>
                  </a:cubicBezTo>
                  <a:cubicBezTo>
                    <a:pt x="9260" y="1327"/>
                    <a:pt x="9174" y="1361"/>
                    <a:pt x="9081" y="1361"/>
                  </a:cubicBezTo>
                  <a:cubicBezTo>
                    <a:pt x="9059" y="1361"/>
                    <a:pt x="9036" y="1360"/>
                    <a:pt x="9014" y="1355"/>
                  </a:cubicBezTo>
                  <a:cubicBezTo>
                    <a:pt x="8740" y="1307"/>
                    <a:pt x="8740" y="1307"/>
                    <a:pt x="8752" y="1022"/>
                  </a:cubicBezTo>
                  <a:cubicBezTo>
                    <a:pt x="8752" y="998"/>
                    <a:pt x="8752" y="974"/>
                    <a:pt x="8764" y="950"/>
                  </a:cubicBezTo>
                  <a:cubicBezTo>
                    <a:pt x="8764" y="909"/>
                    <a:pt x="8786" y="896"/>
                    <a:pt x="8816" y="896"/>
                  </a:cubicBezTo>
                  <a:cubicBezTo>
                    <a:pt x="8829" y="896"/>
                    <a:pt x="8844" y="899"/>
                    <a:pt x="8859" y="903"/>
                  </a:cubicBezTo>
                  <a:cubicBezTo>
                    <a:pt x="8877" y="920"/>
                    <a:pt x="8901" y="929"/>
                    <a:pt x="8926" y="929"/>
                  </a:cubicBezTo>
                  <a:cubicBezTo>
                    <a:pt x="8951" y="929"/>
                    <a:pt x="8978" y="920"/>
                    <a:pt x="9002" y="903"/>
                  </a:cubicBezTo>
                  <a:cubicBezTo>
                    <a:pt x="9026" y="891"/>
                    <a:pt x="9061" y="855"/>
                    <a:pt x="9085" y="831"/>
                  </a:cubicBezTo>
                  <a:cubicBezTo>
                    <a:pt x="9109" y="795"/>
                    <a:pt x="9133" y="783"/>
                    <a:pt x="9157" y="760"/>
                  </a:cubicBezTo>
                  <a:cubicBezTo>
                    <a:pt x="9192" y="664"/>
                    <a:pt x="9288" y="605"/>
                    <a:pt x="9371" y="581"/>
                  </a:cubicBezTo>
                  <a:cubicBezTo>
                    <a:pt x="9466" y="545"/>
                    <a:pt x="9549" y="533"/>
                    <a:pt x="9633" y="486"/>
                  </a:cubicBezTo>
                  <a:cubicBezTo>
                    <a:pt x="9704" y="438"/>
                    <a:pt x="9788" y="426"/>
                    <a:pt x="9835" y="355"/>
                  </a:cubicBezTo>
                  <a:cubicBezTo>
                    <a:pt x="9764" y="283"/>
                    <a:pt x="9704" y="188"/>
                    <a:pt x="9752" y="81"/>
                  </a:cubicBezTo>
                  <a:cubicBezTo>
                    <a:pt x="9725" y="27"/>
                    <a:pt x="9692" y="1"/>
                    <a:pt x="9646"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91" name="Google Shape;191;p11"/>
          <p:cNvSpPr txBox="1">
            <a:spLocks noGrp="1"/>
          </p:cNvSpPr>
          <p:nvPr>
            <p:ph type="title" hasCustomPrompt="1"/>
          </p:nvPr>
        </p:nvSpPr>
        <p:spPr>
          <a:xfrm>
            <a:off x="1907067" y="2430200"/>
            <a:ext cx="8378000" cy="1557600"/>
          </a:xfrm>
          <a:prstGeom prst="rect">
            <a:avLst/>
          </a:prstGeom>
        </p:spPr>
        <p:txBody>
          <a:bodyPr spcFirstLastPara="1" wrap="square" lIns="91425" tIns="91425" rIns="91425" bIns="91425" anchor="b" anchorCtr="0">
            <a:noAutofit/>
          </a:bodyPr>
          <a:lstStyle>
            <a:lvl1pPr lvl="0" algn="ctr">
              <a:spcBef>
                <a:spcPts val="0"/>
              </a:spcBef>
              <a:spcAft>
                <a:spcPts val="0"/>
              </a:spcAft>
              <a:buSzPts val="7000"/>
              <a:buNone/>
              <a:defRPr sz="9333"/>
            </a:lvl1pPr>
            <a:lvl2pPr lvl="1" algn="ctr">
              <a:spcBef>
                <a:spcPts val="0"/>
              </a:spcBef>
              <a:spcAft>
                <a:spcPts val="0"/>
              </a:spcAft>
              <a:buSzPts val="7000"/>
              <a:buNone/>
              <a:defRPr sz="9333"/>
            </a:lvl2pPr>
            <a:lvl3pPr lvl="2" algn="ctr">
              <a:spcBef>
                <a:spcPts val="0"/>
              </a:spcBef>
              <a:spcAft>
                <a:spcPts val="0"/>
              </a:spcAft>
              <a:buSzPts val="7000"/>
              <a:buNone/>
              <a:defRPr sz="9333"/>
            </a:lvl3pPr>
            <a:lvl4pPr lvl="3" algn="ctr">
              <a:spcBef>
                <a:spcPts val="0"/>
              </a:spcBef>
              <a:spcAft>
                <a:spcPts val="0"/>
              </a:spcAft>
              <a:buSzPts val="7000"/>
              <a:buNone/>
              <a:defRPr sz="9333"/>
            </a:lvl4pPr>
            <a:lvl5pPr lvl="4" algn="ctr">
              <a:spcBef>
                <a:spcPts val="0"/>
              </a:spcBef>
              <a:spcAft>
                <a:spcPts val="0"/>
              </a:spcAft>
              <a:buSzPts val="7000"/>
              <a:buNone/>
              <a:defRPr sz="9333"/>
            </a:lvl5pPr>
            <a:lvl6pPr lvl="5" algn="ctr">
              <a:spcBef>
                <a:spcPts val="0"/>
              </a:spcBef>
              <a:spcAft>
                <a:spcPts val="0"/>
              </a:spcAft>
              <a:buSzPts val="7000"/>
              <a:buNone/>
              <a:defRPr sz="9333"/>
            </a:lvl6pPr>
            <a:lvl7pPr lvl="6" algn="ctr">
              <a:spcBef>
                <a:spcPts val="0"/>
              </a:spcBef>
              <a:spcAft>
                <a:spcPts val="0"/>
              </a:spcAft>
              <a:buSzPts val="7000"/>
              <a:buNone/>
              <a:defRPr sz="9333"/>
            </a:lvl7pPr>
            <a:lvl8pPr lvl="7" algn="ctr">
              <a:spcBef>
                <a:spcPts val="0"/>
              </a:spcBef>
              <a:spcAft>
                <a:spcPts val="0"/>
              </a:spcAft>
              <a:buSzPts val="7000"/>
              <a:buNone/>
              <a:defRPr sz="9333"/>
            </a:lvl8pPr>
            <a:lvl9pPr lvl="8" algn="ctr">
              <a:spcBef>
                <a:spcPts val="0"/>
              </a:spcBef>
              <a:spcAft>
                <a:spcPts val="0"/>
              </a:spcAft>
              <a:buSzPts val="7000"/>
              <a:buNone/>
              <a:defRPr sz="9333"/>
            </a:lvl9pPr>
          </a:lstStyle>
          <a:p>
            <a:r>
              <a:t>xx%</a:t>
            </a:r>
          </a:p>
        </p:txBody>
      </p:sp>
      <p:sp>
        <p:nvSpPr>
          <p:cNvPr id="192" name="Google Shape;192;p11"/>
          <p:cNvSpPr txBox="1">
            <a:spLocks noGrp="1"/>
          </p:cNvSpPr>
          <p:nvPr>
            <p:ph type="subTitle" idx="1"/>
          </p:nvPr>
        </p:nvSpPr>
        <p:spPr>
          <a:xfrm>
            <a:off x="3251851" y="3987800"/>
            <a:ext cx="5688000" cy="59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9339517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94"/>
        <p:cNvGrpSpPr/>
        <p:nvPr/>
      </p:nvGrpSpPr>
      <p:grpSpPr>
        <a:xfrm>
          <a:off x="0" y="0"/>
          <a:ext cx="0" cy="0"/>
          <a:chOff x="0" y="0"/>
          <a:chExt cx="0" cy="0"/>
        </a:xfrm>
      </p:grpSpPr>
    </p:spTree>
    <p:extLst>
      <p:ext uri="{BB962C8B-B14F-4D97-AF65-F5344CB8AC3E}">
        <p14:creationId xmlns:p14="http://schemas.microsoft.com/office/powerpoint/2010/main" val="40838181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matchingName="Title" type="title">
  <p:cSld name="Title">
    <p:spTree>
      <p:nvGrpSpPr>
        <p:cNvPr id="1" name="Shape 10"/>
        <p:cNvGrpSpPr/>
        <p:nvPr/>
      </p:nvGrpSpPr>
      <p:grpSpPr>
        <a:xfrm>
          <a:off x="0" y="0"/>
          <a:ext cx="0" cy="0"/>
          <a:chOff x="0" y="0"/>
          <a:chExt cx="0" cy="0"/>
        </a:xfrm>
      </p:grpSpPr>
      <p:sp>
        <p:nvSpPr>
          <p:cNvPr id="11" name="Google Shape;11;p2"/>
          <p:cNvSpPr txBox="1">
            <a:spLocks noGrp="1"/>
          </p:cNvSpPr>
          <p:nvPr>
            <p:ph type="ctrTitle"/>
          </p:nvPr>
        </p:nvSpPr>
        <p:spPr>
          <a:xfrm>
            <a:off x="2927200" y="2554167"/>
            <a:ext cx="7077200" cy="1546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50257710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matchingName="Subtitle">
  <p:cSld name="Subtitle">
    <p:spTree>
      <p:nvGrpSpPr>
        <p:cNvPr id="1" name="Shape 12"/>
        <p:cNvGrpSpPr/>
        <p:nvPr/>
      </p:nvGrpSpPr>
      <p:grpSpPr>
        <a:xfrm>
          <a:off x="0" y="0"/>
          <a:ext cx="0" cy="0"/>
          <a:chOff x="0" y="0"/>
          <a:chExt cx="0" cy="0"/>
        </a:xfrm>
      </p:grpSpPr>
      <p:sp>
        <p:nvSpPr>
          <p:cNvPr id="13" name="Google Shape;13;p3"/>
          <p:cNvSpPr txBox="1">
            <a:spLocks noGrp="1"/>
          </p:cNvSpPr>
          <p:nvPr>
            <p:ph type="ctrTitle"/>
          </p:nvPr>
        </p:nvSpPr>
        <p:spPr>
          <a:xfrm>
            <a:off x="2549367" y="2822333"/>
            <a:ext cx="7736800" cy="1546400"/>
          </a:xfrm>
          <a:prstGeom prst="rect">
            <a:avLst/>
          </a:prstGeom>
        </p:spPr>
        <p:txBody>
          <a:bodyPr spcFirstLastPara="1" wrap="square" lIns="91425" tIns="91425" rIns="91425" bIns="91425" anchor="b" anchorCtr="0">
            <a:noAutofit/>
          </a:bodyPr>
          <a:lstStyle>
            <a:lvl1pPr lvl="0" rtl="0">
              <a:spcBef>
                <a:spcPts val="0"/>
              </a:spcBef>
              <a:spcAft>
                <a:spcPts val="0"/>
              </a:spcAft>
              <a:buSzPts val="4800"/>
              <a:buNone/>
              <a:defRPr sz="64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14" name="Google Shape;14;p3"/>
          <p:cNvSpPr txBox="1">
            <a:spLocks noGrp="1"/>
          </p:cNvSpPr>
          <p:nvPr>
            <p:ph type="subTitle" idx="1"/>
          </p:nvPr>
        </p:nvSpPr>
        <p:spPr>
          <a:xfrm>
            <a:off x="2549367" y="4193135"/>
            <a:ext cx="7736800" cy="10464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666666"/>
              </a:buClr>
              <a:buSzPts val="1800"/>
              <a:buNone/>
              <a:defRPr sz="2400" i="1">
                <a:solidFill>
                  <a:srgbClr val="666666"/>
                </a:solidFill>
              </a:defRPr>
            </a:lvl1pPr>
            <a:lvl2pPr lvl="1" rtl="0">
              <a:spcBef>
                <a:spcPts val="0"/>
              </a:spcBef>
              <a:spcAft>
                <a:spcPts val="0"/>
              </a:spcAft>
              <a:buClr>
                <a:srgbClr val="666666"/>
              </a:buClr>
              <a:buSzPts val="1800"/>
              <a:buNone/>
              <a:defRPr sz="2400" i="1">
                <a:solidFill>
                  <a:srgbClr val="666666"/>
                </a:solidFill>
              </a:defRPr>
            </a:lvl2pPr>
            <a:lvl3pPr lvl="2" rtl="0">
              <a:spcBef>
                <a:spcPts val="0"/>
              </a:spcBef>
              <a:spcAft>
                <a:spcPts val="0"/>
              </a:spcAft>
              <a:buClr>
                <a:srgbClr val="666666"/>
              </a:buClr>
              <a:buSzPts val="1800"/>
              <a:buNone/>
              <a:defRPr sz="2400" i="1">
                <a:solidFill>
                  <a:srgbClr val="666666"/>
                </a:solidFill>
              </a:defRPr>
            </a:lvl3pPr>
            <a:lvl4pPr lvl="3" rtl="0">
              <a:spcBef>
                <a:spcPts val="0"/>
              </a:spcBef>
              <a:spcAft>
                <a:spcPts val="0"/>
              </a:spcAft>
              <a:buClr>
                <a:srgbClr val="666666"/>
              </a:buClr>
              <a:buSzPts val="1800"/>
              <a:buNone/>
              <a:defRPr i="1">
                <a:solidFill>
                  <a:srgbClr val="666666"/>
                </a:solidFill>
              </a:defRPr>
            </a:lvl4pPr>
            <a:lvl5pPr lvl="4" rtl="0">
              <a:spcBef>
                <a:spcPts val="0"/>
              </a:spcBef>
              <a:spcAft>
                <a:spcPts val="0"/>
              </a:spcAft>
              <a:buClr>
                <a:srgbClr val="666666"/>
              </a:buClr>
              <a:buSzPts val="1800"/>
              <a:buNone/>
              <a:defRPr i="1">
                <a:solidFill>
                  <a:srgbClr val="666666"/>
                </a:solidFill>
              </a:defRPr>
            </a:lvl5pPr>
            <a:lvl6pPr lvl="5" rtl="0">
              <a:spcBef>
                <a:spcPts val="0"/>
              </a:spcBef>
              <a:spcAft>
                <a:spcPts val="0"/>
              </a:spcAft>
              <a:buClr>
                <a:srgbClr val="666666"/>
              </a:buClr>
              <a:buSzPts val="1800"/>
              <a:buNone/>
              <a:defRPr i="1">
                <a:solidFill>
                  <a:srgbClr val="666666"/>
                </a:solidFill>
              </a:defRPr>
            </a:lvl6pPr>
            <a:lvl7pPr lvl="6" rtl="0">
              <a:spcBef>
                <a:spcPts val="0"/>
              </a:spcBef>
              <a:spcAft>
                <a:spcPts val="0"/>
              </a:spcAft>
              <a:buClr>
                <a:srgbClr val="666666"/>
              </a:buClr>
              <a:buSzPts val="1800"/>
              <a:buNone/>
              <a:defRPr i="1">
                <a:solidFill>
                  <a:srgbClr val="666666"/>
                </a:solidFill>
              </a:defRPr>
            </a:lvl7pPr>
            <a:lvl8pPr lvl="7" rtl="0">
              <a:spcBef>
                <a:spcPts val="0"/>
              </a:spcBef>
              <a:spcAft>
                <a:spcPts val="0"/>
              </a:spcAft>
              <a:buClr>
                <a:srgbClr val="666666"/>
              </a:buClr>
              <a:buSzPts val="1800"/>
              <a:buNone/>
              <a:defRPr i="1">
                <a:solidFill>
                  <a:srgbClr val="666666"/>
                </a:solidFill>
              </a:defRPr>
            </a:lvl8pPr>
            <a:lvl9pPr lvl="8" rtl="0">
              <a:spcBef>
                <a:spcPts val="0"/>
              </a:spcBef>
              <a:spcAft>
                <a:spcPts val="0"/>
              </a:spcAft>
              <a:buClr>
                <a:srgbClr val="666666"/>
              </a:buClr>
              <a:buSzPts val="1800"/>
              <a:buNone/>
              <a:defRPr i="1">
                <a:solidFill>
                  <a:srgbClr val="666666"/>
                </a:solidFill>
              </a:defRPr>
            </a:lvl9pPr>
          </a:lstStyle>
          <a:p>
            <a:endParaRPr/>
          </a:p>
        </p:txBody>
      </p:sp>
      <p:sp>
        <p:nvSpPr>
          <p:cNvPr id="15" name="Google Shape;15;p3"/>
          <p:cNvSpPr txBox="1">
            <a:spLocks noGrp="1"/>
          </p:cNvSpPr>
          <p:nvPr>
            <p:ph type="sldNum" idx="12"/>
          </p:nvPr>
        </p:nvSpPr>
        <p:spPr>
          <a:xfrm>
            <a:off x="10532467" y="5464568"/>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76499576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matchingName="Title + 1 column" type="tx">
  <p:cSld name="Title + 1 column">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2074900" y="959167"/>
            <a:ext cx="8822400" cy="9332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22" name="Google Shape;22;p5"/>
          <p:cNvSpPr txBox="1">
            <a:spLocks noGrp="1"/>
          </p:cNvSpPr>
          <p:nvPr>
            <p:ph type="body" idx="1"/>
          </p:nvPr>
        </p:nvSpPr>
        <p:spPr>
          <a:xfrm>
            <a:off x="2074900" y="1838428"/>
            <a:ext cx="8822400" cy="4056400"/>
          </a:xfrm>
          <a:prstGeom prst="rect">
            <a:avLst/>
          </a:prstGeom>
        </p:spPr>
        <p:txBody>
          <a:bodyPr spcFirstLastPara="1" wrap="square" lIns="91425" tIns="91425" rIns="91425" bIns="91425" anchor="t" anchorCtr="0">
            <a:noAutofit/>
          </a:bodyPr>
          <a:lstStyle>
            <a:lvl1pPr marL="609570" lvl="0" indent="-524907">
              <a:spcBef>
                <a:spcPts val="800"/>
              </a:spcBef>
              <a:spcAft>
                <a:spcPts val="0"/>
              </a:spcAft>
              <a:buSzPts val="2600"/>
              <a:buChar char="◈"/>
              <a:defRPr sz="3467"/>
            </a:lvl1pPr>
            <a:lvl2pPr marL="1219140" lvl="1" indent="-524907">
              <a:spcBef>
                <a:spcPts val="0"/>
              </a:spcBef>
              <a:spcAft>
                <a:spcPts val="0"/>
              </a:spcAft>
              <a:buSzPts val="2600"/>
              <a:buChar char="◆"/>
              <a:defRPr sz="3467"/>
            </a:lvl2pPr>
            <a:lvl3pPr marL="1828709" lvl="2" indent="-524907">
              <a:spcBef>
                <a:spcPts val="0"/>
              </a:spcBef>
              <a:spcAft>
                <a:spcPts val="0"/>
              </a:spcAft>
              <a:buSzPts val="2600"/>
              <a:buChar char="◇"/>
              <a:defRPr sz="3467"/>
            </a:lvl3pPr>
            <a:lvl4pPr marL="2438278" lvl="3" indent="-524907">
              <a:spcBef>
                <a:spcPts val="0"/>
              </a:spcBef>
              <a:spcAft>
                <a:spcPts val="0"/>
              </a:spcAft>
              <a:buSzPts val="2600"/>
              <a:buChar char="⬥"/>
              <a:defRPr sz="3467"/>
            </a:lvl4pPr>
            <a:lvl5pPr marL="3047848" lvl="4" indent="-524907">
              <a:spcBef>
                <a:spcPts val="0"/>
              </a:spcBef>
              <a:spcAft>
                <a:spcPts val="0"/>
              </a:spcAft>
              <a:buSzPts val="2600"/>
              <a:buChar char="⬦"/>
              <a:defRPr sz="3467"/>
            </a:lvl5pPr>
            <a:lvl6pPr marL="3657418" lvl="5" indent="-524907">
              <a:spcBef>
                <a:spcPts val="0"/>
              </a:spcBef>
              <a:spcAft>
                <a:spcPts val="0"/>
              </a:spcAft>
              <a:buSzPts val="2600"/>
              <a:buChar char="⬦"/>
              <a:defRPr sz="3467"/>
            </a:lvl6pPr>
            <a:lvl7pPr marL="4266987" lvl="6" indent="-524907">
              <a:spcBef>
                <a:spcPts val="0"/>
              </a:spcBef>
              <a:spcAft>
                <a:spcPts val="0"/>
              </a:spcAft>
              <a:buSzPts val="2600"/>
              <a:buChar char="⬦"/>
              <a:defRPr sz="3467"/>
            </a:lvl7pPr>
            <a:lvl8pPr marL="4876557" lvl="7" indent="-524907">
              <a:spcBef>
                <a:spcPts val="0"/>
              </a:spcBef>
              <a:spcAft>
                <a:spcPts val="0"/>
              </a:spcAft>
              <a:buSzPts val="2600"/>
              <a:buChar char="⬦"/>
              <a:defRPr sz="3467"/>
            </a:lvl8pPr>
            <a:lvl9pPr marL="5486126" lvl="8" indent="-524907">
              <a:spcBef>
                <a:spcPts val="0"/>
              </a:spcBef>
              <a:spcAft>
                <a:spcPts val="0"/>
              </a:spcAft>
              <a:buSzPts val="2600"/>
              <a:buChar char="⬦"/>
              <a:defRPr sz="3467"/>
            </a:lvl9pPr>
          </a:lstStyle>
          <a:p>
            <a:endParaRPr/>
          </a:p>
        </p:txBody>
      </p:sp>
      <p:sp>
        <p:nvSpPr>
          <p:cNvPr id="23" name="Google Shape;23;p5"/>
          <p:cNvSpPr txBox="1">
            <a:spLocks noGrp="1"/>
          </p:cNvSpPr>
          <p:nvPr>
            <p:ph type="sldNum" idx="12"/>
          </p:nvPr>
        </p:nvSpPr>
        <p:spPr>
          <a:xfrm>
            <a:off x="10532467" y="5464568"/>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cxnSp>
        <p:nvCxnSpPr>
          <p:cNvPr id="24" name="Google Shape;24;p5"/>
          <p:cNvCxnSpPr/>
          <p:nvPr/>
        </p:nvCxnSpPr>
        <p:spPr>
          <a:xfrm>
            <a:off x="2219667" y="1809500"/>
            <a:ext cx="8701600" cy="0"/>
          </a:xfrm>
          <a:prstGeom prst="straightConnector1">
            <a:avLst/>
          </a:prstGeom>
          <a:noFill/>
          <a:ln w="9525" cap="flat" cmpd="sng">
            <a:solidFill>
              <a:srgbClr val="CCCCCC"/>
            </a:solidFill>
            <a:prstDash val="solid"/>
            <a:round/>
            <a:headEnd type="none" w="med" len="med"/>
            <a:tailEnd type="none" w="med" len="med"/>
          </a:ln>
        </p:spPr>
      </p:cxnSp>
    </p:spTree>
    <p:extLst>
      <p:ext uri="{BB962C8B-B14F-4D97-AF65-F5344CB8AC3E}">
        <p14:creationId xmlns:p14="http://schemas.microsoft.com/office/powerpoint/2010/main" val="149777061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matchingName="Title + 2 columns" type="twoColTx">
  <p:cSld name="Title + 2 columns">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2074900" y="959167"/>
            <a:ext cx="8822400" cy="9332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27" name="Google Shape;27;p6"/>
          <p:cNvSpPr txBox="1">
            <a:spLocks noGrp="1"/>
          </p:cNvSpPr>
          <p:nvPr>
            <p:ph type="body" idx="1"/>
          </p:nvPr>
        </p:nvSpPr>
        <p:spPr>
          <a:xfrm>
            <a:off x="2074900" y="1972500"/>
            <a:ext cx="4282400" cy="4798400"/>
          </a:xfrm>
          <a:prstGeom prst="rect">
            <a:avLst/>
          </a:prstGeom>
        </p:spPr>
        <p:txBody>
          <a:bodyPr spcFirstLastPara="1" wrap="square" lIns="91425" tIns="91425" rIns="91425" bIns="91425" anchor="t" anchorCtr="0">
            <a:noAutofit/>
          </a:bodyPr>
          <a:lstStyle>
            <a:lvl1pPr marL="609570" lvl="0" indent="-491042">
              <a:spcBef>
                <a:spcPts val="800"/>
              </a:spcBef>
              <a:spcAft>
                <a:spcPts val="0"/>
              </a:spcAft>
              <a:buSzPts val="2200"/>
              <a:buChar char="◈"/>
              <a:defRPr sz="2933"/>
            </a:lvl1pPr>
            <a:lvl2pPr marL="1219140" lvl="1" indent="-491042">
              <a:spcBef>
                <a:spcPts val="0"/>
              </a:spcBef>
              <a:spcAft>
                <a:spcPts val="0"/>
              </a:spcAft>
              <a:buSzPts val="2200"/>
              <a:buChar char="◆"/>
              <a:defRPr sz="2933"/>
            </a:lvl2pPr>
            <a:lvl3pPr marL="1828709" lvl="2" indent="-491042">
              <a:spcBef>
                <a:spcPts val="0"/>
              </a:spcBef>
              <a:spcAft>
                <a:spcPts val="0"/>
              </a:spcAft>
              <a:buSzPts val="2200"/>
              <a:buChar char="◇"/>
              <a:defRPr sz="2933"/>
            </a:lvl3pPr>
            <a:lvl4pPr marL="2438278" lvl="3" indent="-491042">
              <a:spcBef>
                <a:spcPts val="0"/>
              </a:spcBef>
              <a:spcAft>
                <a:spcPts val="0"/>
              </a:spcAft>
              <a:buSzPts val="2200"/>
              <a:buChar char="⬥"/>
              <a:defRPr sz="2933"/>
            </a:lvl4pPr>
            <a:lvl5pPr marL="3047848" lvl="4" indent="-491042">
              <a:spcBef>
                <a:spcPts val="0"/>
              </a:spcBef>
              <a:spcAft>
                <a:spcPts val="0"/>
              </a:spcAft>
              <a:buSzPts val="2200"/>
              <a:buChar char="⬦"/>
              <a:defRPr sz="2933"/>
            </a:lvl5pPr>
            <a:lvl6pPr marL="3657418" lvl="5" indent="-491042">
              <a:spcBef>
                <a:spcPts val="0"/>
              </a:spcBef>
              <a:spcAft>
                <a:spcPts val="0"/>
              </a:spcAft>
              <a:buSzPts val="2200"/>
              <a:buChar char="⬦"/>
              <a:defRPr sz="2933"/>
            </a:lvl6pPr>
            <a:lvl7pPr marL="4266987" lvl="6" indent="-491042">
              <a:spcBef>
                <a:spcPts val="0"/>
              </a:spcBef>
              <a:spcAft>
                <a:spcPts val="0"/>
              </a:spcAft>
              <a:buSzPts val="2200"/>
              <a:buChar char="⬦"/>
              <a:defRPr sz="2933"/>
            </a:lvl7pPr>
            <a:lvl8pPr marL="4876557" lvl="7" indent="-491042">
              <a:spcBef>
                <a:spcPts val="0"/>
              </a:spcBef>
              <a:spcAft>
                <a:spcPts val="0"/>
              </a:spcAft>
              <a:buSzPts val="2200"/>
              <a:buChar char="⬦"/>
              <a:defRPr sz="2933"/>
            </a:lvl8pPr>
            <a:lvl9pPr marL="5486126" lvl="8" indent="-491042">
              <a:spcBef>
                <a:spcPts val="0"/>
              </a:spcBef>
              <a:spcAft>
                <a:spcPts val="0"/>
              </a:spcAft>
              <a:buSzPts val="2200"/>
              <a:buChar char="⬦"/>
              <a:defRPr sz="2933"/>
            </a:lvl9pPr>
          </a:lstStyle>
          <a:p>
            <a:endParaRPr/>
          </a:p>
        </p:txBody>
      </p:sp>
      <p:sp>
        <p:nvSpPr>
          <p:cNvPr id="28" name="Google Shape;28;p6"/>
          <p:cNvSpPr txBox="1">
            <a:spLocks noGrp="1"/>
          </p:cNvSpPr>
          <p:nvPr>
            <p:ph type="body" idx="2"/>
          </p:nvPr>
        </p:nvSpPr>
        <p:spPr>
          <a:xfrm>
            <a:off x="6615029" y="1972500"/>
            <a:ext cx="4282400" cy="4798400"/>
          </a:xfrm>
          <a:prstGeom prst="rect">
            <a:avLst/>
          </a:prstGeom>
        </p:spPr>
        <p:txBody>
          <a:bodyPr spcFirstLastPara="1" wrap="square" lIns="91425" tIns="91425" rIns="91425" bIns="91425" anchor="t" anchorCtr="0">
            <a:noAutofit/>
          </a:bodyPr>
          <a:lstStyle>
            <a:lvl1pPr marL="609570" lvl="0" indent="-491042">
              <a:spcBef>
                <a:spcPts val="800"/>
              </a:spcBef>
              <a:spcAft>
                <a:spcPts val="0"/>
              </a:spcAft>
              <a:buSzPts val="2200"/>
              <a:buChar char="◈"/>
              <a:defRPr sz="2933"/>
            </a:lvl1pPr>
            <a:lvl2pPr marL="1219140" lvl="1" indent="-491042">
              <a:spcBef>
                <a:spcPts val="0"/>
              </a:spcBef>
              <a:spcAft>
                <a:spcPts val="0"/>
              </a:spcAft>
              <a:buSzPts val="2200"/>
              <a:buChar char="◆"/>
              <a:defRPr sz="2933"/>
            </a:lvl2pPr>
            <a:lvl3pPr marL="1828709" lvl="2" indent="-491042">
              <a:spcBef>
                <a:spcPts val="0"/>
              </a:spcBef>
              <a:spcAft>
                <a:spcPts val="0"/>
              </a:spcAft>
              <a:buSzPts val="2200"/>
              <a:buChar char="◇"/>
              <a:defRPr sz="2933"/>
            </a:lvl3pPr>
            <a:lvl4pPr marL="2438278" lvl="3" indent="-491042">
              <a:spcBef>
                <a:spcPts val="0"/>
              </a:spcBef>
              <a:spcAft>
                <a:spcPts val="0"/>
              </a:spcAft>
              <a:buSzPts val="2200"/>
              <a:buChar char="⬥"/>
              <a:defRPr sz="2933"/>
            </a:lvl4pPr>
            <a:lvl5pPr marL="3047848" lvl="4" indent="-491042">
              <a:spcBef>
                <a:spcPts val="0"/>
              </a:spcBef>
              <a:spcAft>
                <a:spcPts val="0"/>
              </a:spcAft>
              <a:buSzPts val="2200"/>
              <a:buChar char="⬦"/>
              <a:defRPr sz="2933"/>
            </a:lvl5pPr>
            <a:lvl6pPr marL="3657418" lvl="5" indent="-491042">
              <a:spcBef>
                <a:spcPts val="0"/>
              </a:spcBef>
              <a:spcAft>
                <a:spcPts val="0"/>
              </a:spcAft>
              <a:buSzPts val="2200"/>
              <a:buChar char="⬦"/>
              <a:defRPr sz="2933"/>
            </a:lvl6pPr>
            <a:lvl7pPr marL="4266987" lvl="6" indent="-491042">
              <a:spcBef>
                <a:spcPts val="0"/>
              </a:spcBef>
              <a:spcAft>
                <a:spcPts val="0"/>
              </a:spcAft>
              <a:buSzPts val="2200"/>
              <a:buChar char="⬦"/>
              <a:defRPr sz="2933"/>
            </a:lvl7pPr>
            <a:lvl8pPr marL="4876557" lvl="7" indent="-491042">
              <a:spcBef>
                <a:spcPts val="0"/>
              </a:spcBef>
              <a:spcAft>
                <a:spcPts val="0"/>
              </a:spcAft>
              <a:buSzPts val="2200"/>
              <a:buChar char="⬦"/>
              <a:defRPr sz="2933"/>
            </a:lvl8pPr>
            <a:lvl9pPr marL="5486126" lvl="8" indent="-491042">
              <a:spcBef>
                <a:spcPts val="0"/>
              </a:spcBef>
              <a:spcAft>
                <a:spcPts val="0"/>
              </a:spcAft>
              <a:buSzPts val="2200"/>
              <a:buChar char="⬦"/>
              <a:defRPr sz="2933"/>
            </a:lvl9pPr>
          </a:lstStyle>
          <a:p>
            <a:endParaRPr/>
          </a:p>
        </p:txBody>
      </p:sp>
      <p:sp>
        <p:nvSpPr>
          <p:cNvPr id="29" name="Google Shape;29;p6"/>
          <p:cNvSpPr txBox="1">
            <a:spLocks noGrp="1"/>
          </p:cNvSpPr>
          <p:nvPr>
            <p:ph type="sldNum" idx="12"/>
          </p:nvPr>
        </p:nvSpPr>
        <p:spPr>
          <a:xfrm>
            <a:off x="10532467" y="5464568"/>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cxnSp>
        <p:nvCxnSpPr>
          <p:cNvPr id="30" name="Google Shape;30;p6"/>
          <p:cNvCxnSpPr/>
          <p:nvPr/>
        </p:nvCxnSpPr>
        <p:spPr>
          <a:xfrm>
            <a:off x="2219667" y="1809500"/>
            <a:ext cx="8701600" cy="0"/>
          </a:xfrm>
          <a:prstGeom prst="straightConnector1">
            <a:avLst/>
          </a:prstGeom>
          <a:noFill/>
          <a:ln w="9525" cap="flat" cmpd="sng">
            <a:solidFill>
              <a:srgbClr val="CCCCCC"/>
            </a:solidFill>
            <a:prstDash val="solid"/>
            <a:round/>
            <a:headEnd type="none" w="med" len="med"/>
            <a:tailEnd type="none" w="med" len="med"/>
          </a:ln>
        </p:spPr>
      </p:cxnSp>
    </p:spTree>
    <p:extLst>
      <p:ext uri="{BB962C8B-B14F-4D97-AF65-F5344CB8AC3E}">
        <p14:creationId xmlns:p14="http://schemas.microsoft.com/office/powerpoint/2010/main" val="103754572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 only">
    <p:spTree>
      <p:nvGrpSpPr>
        <p:cNvPr id="1" name="Shape 38"/>
        <p:cNvGrpSpPr/>
        <p:nvPr/>
      </p:nvGrpSpPr>
      <p:grpSpPr>
        <a:xfrm>
          <a:off x="0" y="0"/>
          <a:ext cx="0" cy="0"/>
          <a:chOff x="0" y="0"/>
          <a:chExt cx="0" cy="0"/>
        </a:xfrm>
      </p:grpSpPr>
      <p:sp>
        <p:nvSpPr>
          <p:cNvPr id="39" name="Google Shape;39;p8"/>
          <p:cNvSpPr txBox="1">
            <a:spLocks noGrp="1"/>
          </p:cNvSpPr>
          <p:nvPr>
            <p:ph type="title"/>
          </p:nvPr>
        </p:nvSpPr>
        <p:spPr>
          <a:xfrm>
            <a:off x="2074900" y="959167"/>
            <a:ext cx="8822400" cy="9332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40" name="Google Shape;40;p8"/>
          <p:cNvSpPr txBox="1">
            <a:spLocks noGrp="1"/>
          </p:cNvSpPr>
          <p:nvPr>
            <p:ph type="sldNum" idx="12"/>
          </p:nvPr>
        </p:nvSpPr>
        <p:spPr>
          <a:xfrm>
            <a:off x="10532467" y="5464568"/>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cxnSp>
        <p:nvCxnSpPr>
          <p:cNvPr id="41" name="Google Shape;41;p8"/>
          <p:cNvCxnSpPr/>
          <p:nvPr/>
        </p:nvCxnSpPr>
        <p:spPr>
          <a:xfrm>
            <a:off x="2219667" y="1809500"/>
            <a:ext cx="8701600" cy="0"/>
          </a:xfrm>
          <a:prstGeom prst="straightConnector1">
            <a:avLst/>
          </a:prstGeom>
          <a:noFill/>
          <a:ln w="9525" cap="flat" cmpd="sng">
            <a:solidFill>
              <a:srgbClr val="CCCCCC"/>
            </a:solidFill>
            <a:prstDash val="solid"/>
            <a:round/>
            <a:headEnd type="none" w="med" len="med"/>
            <a:tailEnd type="none" w="med" len="med"/>
          </a:ln>
        </p:spPr>
      </p:cxnSp>
    </p:spTree>
    <p:extLst>
      <p:ext uri="{BB962C8B-B14F-4D97-AF65-F5344CB8AC3E}">
        <p14:creationId xmlns:p14="http://schemas.microsoft.com/office/powerpoint/2010/main" val="371484440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matchingName="Caption">
  <p:cSld name="Caption">
    <p:spTree>
      <p:nvGrpSpPr>
        <p:cNvPr id="1" name="Shape 42"/>
        <p:cNvGrpSpPr/>
        <p:nvPr/>
      </p:nvGrpSpPr>
      <p:grpSpPr>
        <a:xfrm>
          <a:off x="0" y="0"/>
          <a:ext cx="0" cy="0"/>
          <a:chOff x="0" y="0"/>
          <a:chExt cx="0" cy="0"/>
        </a:xfrm>
      </p:grpSpPr>
      <p:sp>
        <p:nvSpPr>
          <p:cNvPr id="43" name="Google Shape;43;p9"/>
          <p:cNvSpPr txBox="1">
            <a:spLocks noGrp="1"/>
          </p:cNvSpPr>
          <p:nvPr>
            <p:ph type="body" idx="1"/>
          </p:nvPr>
        </p:nvSpPr>
        <p:spPr>
          <a:xfrm>
            <a:off x="2123133" y="4853700"/>
            <a:ext cx="8750000" cy="692800"/>
          </a:xfrm>
          <a:prstGeom prst="rect">
            <a:avLst/>
          </a:prstGeom>
        </p:spPr>
        <p:txBody>
          <a:bodyPr spcFirstLastPara="1" wrap="square" lIns="91425" tIns="91425" rIns="91425" bIns="91425" anchor="t" anchorCtr="0">
            <a:noAutofit/>
          </a:bodyPr>
          <a:lstStyle>
            <a:lvl1pPr marL="609570" lvl="0" indent="-304784">
              <a:spcBef>
                <a:spcPts val="480"/>
              </a:spcBef>
              <a:spcAft>
                <a:spcPts val="0"/>
              </a:spcAft>
              <a:buClr>
                <a:srgbClr val="666666"/>
              </a:buClr>
              <a:buSzPts val="1600"/>
              <a:buNone/>
              <a:defRPr sz="2133" i="1">
                <a:solidFill>
                  <a:srgbClr val="666666"/>
                </a:solidFill>
              </a:defRPr>
            </a:lvl1pPr>
          </a:lstStyle>
          <a:p>
            <a:endParaRPr/>
          </a:p>
        </p:txBody>
      </p:sp>
      <p:sp>
        <p:nvSpPr>
          <p:cNvPr id="44" name="Google Shape;44;p9"/>
          <p:cNvSpPr txBox="1">
            <a:spLocks noGrp="1"/>
          </p:cNvSpPr>
          <p:nvPr>
            <p:ph type="sldNum" idx="12"/>
          </p:nvPr>
        </p:nvSpPr>
        <p:spPr>
          <a:xfrm>
            <a:off x="10532467" y="5464568"/>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cxnSp>
        <p:nvCxnSpPr>
          <p:cNvPr id="45" name="Google Shape;45;p9"/>
          <p:cNvCxnSpPr/>
          <p:nvPr/>
        </p:nvCxnSpPr>
        <p:spPr>
          <a:xfrm>
            <a:off x="2275933" y="4857500"/>
            <a:ext cx="8428400" cy="0"/>
          </a:xfrm>
          <a:prstGeom prst="straightConnector1">
            <a:avLst/>
          </a:prstGeom>
          <a:noFill/>
          <a:ln w="9525" cap="flat" cmpd="sng">
            <a:solidFill>
              <a:srgbClr val="CCCCCC"/>
            </a:solidFill>
            <a:prstDash val="solid"/>
            <a:round/>
            <a:headEnd type="none" w="med" len="med"/>
            <a:tailEnd type="none" w="med" len="med"/>
          </a:ln>
        </p:spPr>
      </p:cxnSp>
    </p:spTree>
    <p:extLst>
      <p:ext uri="{BB962C8B-B14F-4D97-AF65-F5344CB8AC3E}">
        <p14:creationId xmlns:p14="http://schemas.microsoft.com/office/powerpoint/2010/main" val="98547431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50"/>
        <p:cNvGrpSpPr/>
        <p:nvPr/>
      </p:nvGrpSpPr>
      <p:grpSpPr>
        <a:xfrm>
          <a:off x="0" y="0"/>
          <a:ext cx="0" cy="0"/>
          <a:chOff x="0" y="0"/>
          <a:chExt cx="0" cy="0"/>
        </a:xfrm>
      </p:grpSpPr>
      <p:sp>
        <p:nvSpPr>
          <p:cNvPr id="51" name="Google Shape;51;p11"/>
          <p:cNvSpPr txBox="1">
            <a:spLocks noGrp="1"/>
          </p:cNvSpPr>
          <p:nvPr>
            <p:ph type="sldNum" idx="12"/>
          </p:nvPr>
        </p:nvSpPr>
        <p:spPr>
          <a:xfrm>
            <a:off x="10532467" y="5464568"/>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56469886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0" y="4286200"/>
            <a:ext cx="12191539" cy="4374933"/>
            <a:chOff x="0" y="3214650"/>
            <a:chExt cx="9143654" cy="3281200"/>
          </a:xfrm>
        </p:grpSpPr>
        <p:sp>
          <p:nvSpPr>
            <p:cNvPr id="10" name="Google Shape;10;p2"/>
            <p:cNvSpPr/>
            <p:nvPr/>
          </p:nvSpPr>
          <p:spPr>
            <a:xfrm>
              <a:off x="7800" y="3214650"/>
              <a:ext cx="9129022" cy="1326015"/>
            </a:xfrm>
            <a:custGeom>
              <a:avLst/>
              <a:gdLst/>
              <a:ahLst/>
              <a:cxnLst/>
              <a:rect l="l" t="t" r="r" b="b"/>
              <a:pathLst>
                <a:path w="284504" h="67905" extrusionOk="0">
                  <a:moveTo>
                    <a:pt x="0" y="1"/>
                  </a:moveTo>
                  <a:lnTo>
                    <a:pt x="0" y="64530"/>
                  </a:lnTo>
                  <a:lnTo>
                    <a:pt x="7326" y="67904"/>
                  </a:lnTo>
                  <a:lnTo>
                    <a:pt x="277148" y="67904"/>
                  </a:lnTo>
                  <a:lnTo>
                    <a:pt x="284504" y="65138"/>
                  </a:lnTo>
                  <a:lnTo>
                    <a:pt x="2845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7798" y="4256425"/>
              <a:ext cx="962657" cy="284225"/>
            </a:xfrm>
            <a:custGeom>
              <a:avLst/>
              <a:gdLst/>
              <a:ahLst/>
              <a:cxnLst/>
              <a:rect l="l" t="t" r="r" b="b"/>
              <a:pathLst>
                <a:path w="30001" h="11369" extrusionOk="0">
                  <a:moveTo>
                    <a:pt x="0" y="0"/>
                  </a:moveTo>
                  <a:lnTo>
                    <a:pt x="0" y="3618"/>
                  </a:lnTo>
                  <a:lnTo>
                    <a:pt x="19636" y="11368"/>
                  </a:lnTo>
                  <a:lnTo>
                    <a:pt x="30001" y="11368"/>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7798" y="4144725"/>
              <a:ext cx="1404470" cy="395925"/>
            </a:xfrm>
            <a:custGeom>
              <a:avLst/>
              <a:gdLst/>
              <a:ahLst/>
              <a:cxnLst/>
              <a:rect l="l" t="t" r="r" b="b"/>
              <a:pathLst>
                <a:path w="43770" h="15837" extrusionOk="0">
                  <a:moveTo>
                    <a:pt x="0" y="0"/>
                  </a:moveTo>
                  <a:lnTo>
                    <a:pt x="0" y="1459"/>
                  </a:lnTo>
                  <a:lnTo>
                    <a:pt x="39241" y="15836"/>
                  </a:lnTo>
                  <a:lnTo>
                    <a:pt x="43770" y="15836"/>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8173509" y="4256425"/>
              <a:ext cx="963620" cy="284225"/>
            </a:xfrm>
            <a:custGeom>
              <a:avLst/>
              <a:gdLst/>
              <a:ahLst/>
              <a:cxnLst/>
              <a:rect l="l" t="t" r="r" b="b"/>
              <a:pathLst>
                <a:path w="30031" h="11369" extrusionOk="0">
                  <a:moveTo>
                    <a:pt x="30031" y="0"/>
                  </a:moveTo>
                  <a:lnTo>
                    <a:pt x="0" y="11368"/>
                  </a:lnTo>
                  <a:lnTo>
                    <a:pt x="10365" y="11368"/>
                  </a:lnTo>
                  <a:lnTo>
                    <a:pt x="30031" y="3618"/>
                  </a:lnTo>
                  <a:lnTo>
                    <a:pt x="3003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7732642" y="4144725"/>
              <a:ext cx="1404470" cy="395925"/>
            </a:xfrm>
            <a:custGeom>
              <a:avLst/>
              <a:gdLst/>
              <a:ahLst/>
              <a:cxnLst/>
              <a:rect l="l" t="t" r="r" b="b"/>
              <a:pathLst>
                <a:path w="43770" h="15837" extrusionOk="0">
                  <a:moveTo>
                    <a:pt x="43770" y="0"/>
                  </a:moveTo>
                  <a:lnTo>
                    <a:pt x="0" y="15836"/>
                  </a:lnTo>
                  <a:lnTo>
                    <a:pt x="4499" y="15836"/>
                  </a:lnTo>
                  <a:lnTo>
                    <a:pt x="43770" y="1459"/>
                  </a:lnTo>
                  <a:lnTo>
                    <a:pt x="4377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0" y="4770100"/>
              <a:ext cx="9143654" cy="360225"/>
            </a:xfrm>
            <a:custGeom>
              <a:avLst/>
              <a:gdLst/>
              <a:ahLst/>
              <a:cxnLst/>
              <a:rect l="l" t="t" r="r" b="b"/>
              <a:pathLst>
                <a:path w="284960" h="14409" extrusionOk="0">
                  <a:moveTo>
                    <a:pt x="0" y="1"/>
                  </a:moveTo>
                  <a:lnTo>
                    <a:pt x="0" y="14408"/>
                  </a:lnTo>
                  <a:lnTo>
                    <a:pt x="284960" y="14408"/>
                  </a:lnTo>
                  <a:lnTo>
                    <a:pt x="28496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0" y="4770100"/>
              <a:ext cx="9143654" cy="180875"/>
            </a:xfrm>
            <a:custGeom>
              <a:avLst/>
              <a:gdLst/>
              <a:ahLst/>
              <a:cxnLst/>
              <a:rect l="l" t="t" r="r" b="b"/>
              <a:pathLst>
                <a:path w="284960" h="7235" extrusionOk="0">
                  <a:moveTo>
                    <a:pt x="0" y="1"/>
                  </a:moveTo>
                  <a:lnTo>
                    <a:pt x="0" y="1825"/>
                  </a:lnTo>
                  <a:lnTo>
                    <a:pt x="284960" y="7235"/>
                  </a:lnTo>
                  <a:lnTo>
                    <a:pt x="284960" y="1"/>
                  </a:ln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675917" y="4770100"/>
              <a:ext cx="7790909" cy="360225"/>
            </a:xfrm>
            <a:custGeom>
              <a:avLst/>
              <a:gdLst/>
              <a:ahLst/>
              <a:cxnLst/>
              <a:rect l="l" t="t" r="r" b="b"/>
              <a:pathLst>
                <a:path w="242802" h="14409" extrusionOk="0">
                  <a:moveTo>
                    <a:pt x="0" y="1"/>
                  </a:moveTo>
                  <a:lnTo>
                    <a:pt x="19089" y="14408"/>
                  </a:lnTo>
                  <a:lnTo>
                    <a:pt x="223713" y="14408"/>
                  </a:lnTo>
                  <a:cubicBezTo>
                    <a:pt x="229792" y="9819"/>
                    <a:pt x="235658" y="5411"/>
                    <a:pt x="242801" y="1"/>
                  </a:cubicBezTo>
                  <a:close/>
                </a:path>
              </a:pathLst>
            </a:custGeom>
            <a:solidFill>
              <a:srgbClr val="282848">
                <a:alpha val="28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0" y="4540625"/>
              <a:ext cx="9143654" cy="229500"/>
            </a:xfrm>
            <a:custGeom>
              <a:avLst/>
              <a:gdLst/>
              <a:ahLst/>
              <a:cxnLst/>
              <a:rect l="l" t="t" r="r" b="b"/>
              <a:pathLst>
                <a:path w="284960" h="9180" extrusionOk="0">
                  <a:moveTo>
                    <a:pt x="0" y="0"/>
                  </a:moveTo>
                  <a:lnTo>
                    <a:pt x="0" y="9180"/>
                  </a:lnTo>
                  <a:lnTo>
                    <a:pt x="284960" y="9180"/>
                  </a:lnTo>
                  <a:lnTo>
                    <a:pt x="2849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0" y="4540625"/>
              <a:ext cx="9143654" cy="61575"/>
            </a:xfrm>
            <a:custGeom>
              <a:avLst/>
              <a:gdLst/>
              <a:ahLst/>
              <a:cxnLst/>
              <a:rect l="l" t="t" r="r" b="b"/>
              <a:pathLst>
                <a:path w="284960" h="2463" extrusionOk="0">
                  <a:moveTo>
                    <a:pt x="0" y="0"/>
                  </a:moveTo>
                  <a:lnTo>
                    <a:pt x="0" y="943"/>
                  </a:lnTo>
                  <a:lnTo>
                    <a:pt x="284960" y="2462"/>
                  </a:lnTo>
                  <a:lnTo>
                    <a:pt x="284960" y="0"/>
                  </a:ln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242847" y="4540625"/>
              <a:ext cx="8659903" cy="229500"/>
            </a:xfrm>
            <a:custGeom>
              <a:avLst/>
              <a:gdLst/>
              <a:ahLst/>
              <a:cxnLst/>
              <a:rect l="l" t="t" r="r" b="b"/>
              <a:pathLst>
                <a:path w="269884" h="9180" extrusionOk="0">
                  <a:moveTo>
                    <a:pt x="1" y="0"/>
                  </a:moveTo>
                  <a:lnTo>
                    <a:pt x="11399" y="9180"/>
                  </a:lnTo>
                  <a:lnTo>
                    <a:pt x="258425" y="9180"/>
                  </a:lnTo>
                  <a:cubicBezTo>
                    <a:pt x="264504" y="4286"/>
                    <a:pt x="269884" y="0"/>
                    <a:pt x="269884" y="0"/>
                  </a:cubicBezTo>
                  <a:close/>
                </a:path>
              </a:pathLst>
            </a:custGeom>
            <a:solidFill>
              <a:srgbClr val="282848">
                <a:alpha val="28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242847" y="4540625"/>
              <a:ext cx="8657978" cy="1955225"/>
            </a:xfrm>
            <a:custGeom>
              <a:avLst/>
              <a:gdLst/>
              <a:ahLst/>
              <a:cxnLst/>
              <a:rect l="l" t="t" r="r" b="b"/>
              <a:pathLst>
                <a:path w="269824" h="78209" extrusionOk="0">
                  <a:moveTo>
                    <a:pt x="1" y="0"/>
                  </a:moveTo>
                  <a:lnTo>
                    <a:pt x="134927" y="78208"/>
                  </a:lnTo>
                  <a:lnTo>
                    <a:pt x="2698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636897" y="4540625"/>
              <a:ext cx="7868914" cy="1777400"/>
            </a:xfrm>
            <a:custGeom>
              <a:avLst/>
              <a:gdLst/>
              <a:ahLst/>
              <a:cxnLst/>
              <a:rect l="l" t="t" r="r" b="b"/>
              <a:pathLst>
                <a:path w="245233" h="71096" extrusionOk="0">
                  <a:moveTo>
                    <a:pt x="0" y="0"/>
                  </a:moveTo>
                  <a:lnTo>
                    <a:pt x="122647" y="71096"/>
                  </a:lnTo>
                  <a:lnTo>
                    <a:pt x="245233" y="0"/>
                  </a:lnTo>
                  <a:lnTo>
                    <a:pt x="234838" y="0"/>
                  </a:lnTo>
                  <a:cubicBezTo>
                    <a:pt x="201372" y="19423"/>
                    <a:pt x="122647" y="65077"/>
                    <a:pt x="122647" y="65077"/>
                  </a:cubicBezTo>
                  <a:lnTo>
                    <a:pt x="1039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1266991" y="4540625"/>
              <a:ext cx="6609768" cy="1493200"/>
            </a:xfrm>
            <a:custGeom>
              <a:avLst/>
              <a:gdLst/>
              <a:ahLst/>
              <a:cxnLst/>
              <a:rect l="l" t="t" r="r" b="b"/>
              <a:pathLst>
                <a:path w="205992" h="59728" extrusionOk="0">
                  <a:moveTo>
                    <a:pt x="0" y="0"/>
                  </a:moveTo>
                  <a:lnTo>
                    <a:pt x="103011" y="59728"/>
                  </a:lnTo>
                  <a:lnTo>
                    <a:pt x="205992" y="0"/>
                  </a:lnTo>
                  <a:lnTo>
                    <a:pt x="201493" y="0"/>
                  </a:lnTo>
                  <a:lnTo>
                    <a:pt x="103011" y="57114"/>
                  </a:lnTo>
                  <a:lnTo>
                    <a:pt x="452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1487408" y="5000350"/>
              <a:ext cx="6061650" cy="300950"/>
            </a:xfrm>
            <a:custGeom>
              <a:avLst/>
              <a:gdLst/>
              <a:ahLst/>
              <a:cxnLst/>
              <a:rect l="l" t="t" r="r" b="b"/>
              <a:pathLst>
                <a:path w="188910" h="12038" extrusionOk="0">
                  <a:moveTo>
                    <a:pt x="0" y="1"/>
                  </a:moveTo>
                  <a:cubicBezTo>
                    <a:pt x="7797" y="3653"/>
                    <a:pt x="16982" y="6945"/>
                    <a:pt x="32668" y="6945"/>
                  </a:cubicBezTo>
                  <a:cubicBezTo>
                    <a:pt x="37346" y="6945"/>
                    <a:pt x="42602" y="6652"/>
                    <a:pt x="48573" y="5989"/>
                  </a:cubicBezTo>
                  <a:cubicBezTo>
                    <a:pt x="52188" y="5587"/>
                    <a:pt x="55475" y="5414"/>
                    <a:pt x="58568" y="5414"/>
                  </a:cubicBezTo>
                  <a:cubicBezTo>
                    <a:pt x="77716" y="5414"/>
                    <a:pt x="89445" y="12037"/>
                    <a:pt x="125504" y="12037"/>
                  </a:cubicBezTo>
                  <a:cubicBezTo>
                    <a:pt x="167359" y="12037"/>
                    <a:pt x="188910" y="1"/>
                    <a:pt x="188910" y="1"/>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441830" y="4540625"/>
              <a:ext cx="8153723" cy="300950"/>
            </a:xfrm>
            <a:custGeom>
              <a:avLst/>
              <a:gdLst/>
              <a:ahLst/>
              <a:cxnLst/>
              <a:rect l="l" t="t" r="r" b="b"/>
              <a:pathLst>
                <a:path w="254109" h="12038" extrusionOk="0">
                  <a:moveTo>
                    <a:pt x="0" y="0"/>
                  </a:moveTo>
                  <a:cubicBezTo>
                    <a:pt x="0" y="0"/>
                    <a:pt x="28967" y="12037"/>
                    <a:pt x="85260" y="12037"/>
                  </a:cubicBezTo>
                  <a:cubicBezTo>
                    <a:pt x="133697" y="12037"/>
                    <a:pt x="149490" y="5414"/>
                    <a:pt x="175251" y="5414"/>
                  </a:cubicBezTo>
                  <a:cubicBezTo>
                    <a:pt x="179413" y="5414"/>
                    <a:pt x="183835" y="5587"/>
                    <a:pt x="188697" y="5988"/>
                  </a:cubicBezTo>
                  <a:cubicBezTo>
                    <a:pt x="196698" y="6649"/>
                    <a:pt x="203752" y="6941"/>
                    <a:pt x="210036" y="6941"/>
                  </a:cubicBezTo>
                  <a:cubicBezTo>
                    <a:pt x="231203" y="6941"/>
                    <a:pt x="243632" y="3633"/>
                    <a:pt x="254108" y="0"/>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1873660" y="5000350"/>
              <a:ext cx="5289207" cy="107175"/>
            </a:xfrm>
            <a:custGeom>
              <a:avLst/>
              <a:gdLst/>
              <a:ahLst/>
              <a:cxnLst/>
              <a:rect l="l" t="t" r="r" b="b"/>
              <a:pathLst>
                <a:path w="164837" h="4287" extrusionOk="0">
                  <a:moveTo>
                    <a:pt x="0" y="1"/>
                  </a:moveTo>
                  <a:cubicBezTo>
                    <a:pt x="6759" y="1306"/>
                    <a:pt x="14750" y="2486"/>
                    <a:pt x="28331" y="2486"/>
                  </a:cubicBezTo>
                  <a:cubicBezTo>
                    <a:pt x="32463" y="2486"/>
                    <a:pt x="37113" y="2377"/>
                    <a:pt x="42402" y="2128"/>
                  </a:cubicBezTo>
                  <a:cubicBezTo>
                    <a:pt x="45558" y="1984"/>
                    <a:pt x="48427" y="1922"/>
                    <a:pt x="51129" y="1922"/>
                  </a:cubicBezTo>
                  <a:cubicBezTo>
                    <a:pt x="67813" y="1922"/>
                    <a:pt x="78071" y="4286"/>
                    <a:pt x="109516" y="4286"/>
                  </a:cubicBezTo>
                  <a:cubicBezTo>
                    <a:pt x="146021" y="4286"/>
                    <a:pt x="164836" y="1"/>
                    <a:pt x="164836" y="1"/>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 name="Google Shape;27;p2"/>
          <p:cNvSpPr txBox="1">
            <a:spLocks noGrp="1"/>
          </p:cNvSpPr>
          <p:nvPr>
            <p:ph type="ctrTitle"/>
          </p:nvPr>
        </p:nvSpPr>
        <p:spPr>
          <a:xfrm>
            <a:off x="6096000" y="1952500"/>
            <a:ext cx="5136000" cy="2104800"/>
          </a:xfrm>
          <a:prstGeom prst="rect">
            <a:avLst/>
          </a:prstGeom>
          <a:noFill/>
        </p:spPr>
        <p:txBody>
          <a:bodyPr spcFirstLastPara="1" wrap="square" lIns="91425" tIns="91425" rIns="91425" bIns="91425" anchor="ctr" anchorCtr="0">
            <a:noAutofit/>
          </a:bodyPr>
          <a:lstStyle>
            <a:lvl1pPr lvl="0">
              <a:lnSpc>
                <a:spcPct val="90000"/>
              </a:lnSpc>
              <a:spcBef>
                <a:spcPts val="0"/>
              </a:spcBef>
              <a:spcAft>
                <a:spcPts val="0"/>
              </a:spcAft>
              <a:buClr>
                <a:schemeClr val="accent2"/>
              </a:buClr>
              <a:buSzPts val="5200"/>
              <a:buNone/>
              <a:defRPr sz="8266" b="1">
                <a:solidFill>
                  <a:schemeClr val="accent2"/>
                </a:solidFill>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28" name="Google Shape;28;p2"/>
          <p:cNvSpPr txBox="1">
            <a:spLocks noGrp="1"/>
          </p:cNvSpPr>
          <p:nvPr>
            <p:ph type="subTitle" idx="1"/>
          </p:nvPr>
        </p:nvSpPr>
        <p:spPr>
          <a:xfrm>
            <a:off x="6096000" y="4428333"/>
            <a:ext cx="4890000" cy="631600"/>
          </a:xfrm>
          <a:prstGeom prst="rect">
            <a:avLst/>
          </a:prstGeom>
          <a:noFill/>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21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grpSp>
        <p:nvGrpSpPr>
          <p:cNvPr id="29" name="Google Shape;29;p2"/>
          <p:cNvGrpSpPr/>
          <p:nvPr/>
        </p:nvGrpSpPr>
        <p:grpSpPr>
          <a:xfrm rot="343916">
            <a:off x="9651562" y="-696589"/>
            <a:ext cx="3558061" cy="5354273"/>
            <a:chOff x="5219200" y="-59750"/>
            <a:chExt cx="3222725" cy="4849650"/>
          </a:xfrm>
        </p:grpSpPr>
        <p:sp>
          <p:nvSpPr>
            <p:cNvPr id="30" name="Google Shape;30;p2"/>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 name="Google Shape;52;p2"/>
          <p:cNvGrpSpPr/>
          <p:nvPr/>
        </p:nvGrpSpPr>
        <p:grpSpPr>
          <a:xfrm rot="10800000">
            <a:off x="1898855" y="-3784712"/>
            <a:ext cx="3557888" cy="5354013"/>
            <a:chOff x="5219200" y="-59750"/>
            <a:chExt cx="3222725" cy="4849650"/>
          </a:xfrm>
        </p:grpSpPr>
        <p:sp>
          <p:nvSpPr>
            <p:cNvPr id="53" name="Google Shape;53;p2"/>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5" name="Google Shape;75;p2"/>
          <p:cNvSpPr/>
          <p:nvPr/>
        </p:nvSpPr>
        <p:spPr>
          <a:xfrm>
            <a:off x="448000" y="-139700"/>
            <a:ext cx="1170800" cy="2504000"/>
          </a:xfrm>
          <a:prstGeom prst="rect">
            <a:avLst/>
          </a:prstGeom>
          <a:solidFill>
            <a:schemeClr val="accent4"/>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24016755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76"/>
        <p:cNvGrpSpPr/>
        <p:nvPr/>
      </p:nvGrpSpPr>
      <p:grpSpPr>
        <a:xfrm>
          <a:off x="0" y="0"/>
          <a:ext cx="0" cy="0"/>
          <a:chOff x="0" y="0"/>
          <a:chExt cx="0" cy="0"/>
        </a:xfrm>
      </p:grpSpPr>
      <p:sp>
        <p:nvSpPr>
          <p:cNvPr id="77" name="Google Shape;77;p3"/>
          <p:cNvSpPr/>
          <p:nvPr/>
        </p:nvSpPr>
        <p:spPr>
          <a:xfrm>
            <a:off x="-63500" y="4673600"/>
            <a:ext cx="12395200" cy="23116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3"/>
          <p:cNvSpPr txBox="1">
            <a:spLocks noGrp="1"/>
          </p:cNvSpPr>
          <p:nvPr>
            <p:ph type="title"/>
          </p:nvPr>
        </p:nvSpPr>
        <p:spPr>
          <a:xfrm>
            <a:off x="1223000" y="2293000"/>
            <a:ext cx="4876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9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79" name="Google Shape;79;p3"/>
          <p:cNvSpPr txBox="1">
            <a:spLocks noGrp="1"/>
          </p:cNvSpPr>
          <p:nvPr>
            <p:ph type="title" idx="2" hasCustomPrompt="1"/>
          </p:nvPr>
        </p:nvSpPr>
        <p:spPr>
          <a:xfrm>
            <a:off x="1899200" y="1142417"/>
            <a:ext cx="35244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9333" b="1">
                <a:solidFill>
                  <a:schemeClr val="accent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80" name="Google Shape;80;p3"/>
          <p:cNvSpPr txBox="1">
            <a:spLocks noGrp="1"/>
          </p:cNvSpPr>
          <p:nvPr>
            <p:ph type="subTitle" idx="1"/>
          </p:nvPr>
        </p:nvSpPr>
        <p:spPr>
          <a:xfrm>
            <a:off x="1743400" y="3388933"/>
            <a:ext cx="3836000" cy="81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81" name="Google Shape;81;p3"/>
          <p:cNvGrpSpPr/>
          <p:nvPr/>
        </p:nvGrpSpPr>
        <p:grpSpPr>
          <a:xfrm rot="10800000">
            <a:off x="-1658679" y="-3721212"/>
            <a:ext cx="3557888" cy="5354013"/>
            <a:chOff x="5219200" y="-59750"/>
            <a:chExt cx="3222725" cy="4849650"/>
          </a:xfrm>
        </p:grpSpPr>
        <p:sp>
          <p:nvSpPr>
            <p:cNvPr id="82" name="Google Shape;82;p3"/>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3"/>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3"/>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3"/>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3"/>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3"/>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3"/>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3"/>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3"/>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3"/>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3"/>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3"/>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3"/>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3"/>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3"/>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3"/>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3"/>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3"/>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3"/>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3"/>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3"/>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3"/>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73931282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04"/>
        <p:cNvGrpSpPr/>
        <p:nvPr/>
      </p:nvGrpSpPr>
      <p:grpSpPr>
        <a:xfrm>
          <a:off x="0" y="0"/>
          <a:ext cx="0" cy="0"/>
          <a:chOff x="0" y="0"/>
          <a:chExt cx="0" cy="0"/>
        </a:xfrm>
      </p:grpSpPr>
      <p:sp>
        <p:nvSpPr>
          <p:cNvPr id="105" name="Google Shape;105;p4"/>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6" name="Google Shape;106;p4"/>
          <p:cNvSpPr txBox="1">
            <a:spLocks noGrp="1"/>
          </p:cNvSpPr>
          <p:nvPr>
            <p:ph type="body" idx="1"/>
          </p:nvPr>
        </p:nvSpPr>
        <p:spPr>
          <a:xfrm>
            <a:off x="960000" y="1483600"/>
            <a:ext cx="9047600" cy="45068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AutoNum type="arabicPeriod"/>
              <a:defRPr sz="1600"/>
            </a:lvl1pPr>
            <a:lvl2pPr marL="1219170" lvl="1" indent="-423323">
              <a:spcBef>
                <a:spcPts val="0"/>
              </a:spcBef>
              <a:spcAft>
                <a:spcPts val="0"/>
              </a:spcAft>
              <a:buSzPts val="1400"/>
              <a:buAutoNum type="alphaLcPeriod"/>
              <a:defRPr/>
            </a:lvl2pPr>
            <a:lvl3pPr marL="1828754" lvl="2" indent="-423323">
              <a:spcBef>
                <a:spcPts val="0"/>
              </a:spcBef>
              <a:spcAft>
                <a:spcPts val="0"/>
              </a:spcAft>
              <a:buSzPts val="1400"/>
              <a:buAutoNum type="romanLcPeriod"/>
              <a:defRPr/>
            </a:lvl3pPr>
            <a:lvl4pPr marL="2438339" lvl="3" indent="-423323">
              <a:spcBef>
                <a:spcPts val="0"/>
              </a:spcBef>
              <a:spcAft>
                <a:spcPts val="0"/>
              </a:spcAft>
              <a:buSzPts val="1400"/>
              <a:buAutoNum type="arabicPeriod"/>
              <a:defRPr/>
            </a:lvl4pPr>
            <a:lvl5pPr marL="3047924" lvl="4" indent="-423323">
              <a:spcBef>
                <a:spcPts val="0"/>
              </a:spcBef>
              <a:spcAft>
                <a:spcPts val="0"/>
              </a:spcAft>
              <a:buSzPts val="1400"/>
              <a:buAutoNum type="alphaLcPeriod"/>
              <a:defRPr/>
            </a:lvl5pPr>
            <a:lvl6pPr marL="3657509" lvl="5" indent="-423323">
              <a:spcBef>
                <a:spcPts val="0"/>
              </a:spcBef>
              <a:spcAft>
                <a:spcPts val="0"/>
              </a:spcAft>
              <a:buSzPts val="1400"/>
              <a:buAutoNum type="romanLcPeriod"/>
              <a:defRPr/>
            </a:lvl6pPr>
            <a:lvl7pPr marL="4267093" lvl="6" indent="-423323">
              <a:spcBef>
                <a:spcPts val="0"/>
              </a:spcBef>
              <a:spcAft>
                <a:spcPts val="0"/>
              </a:spcAft>
              <a:buSzPts val="1400"/>
              <a:buAutoNum type="arabicPeriod"/>
              <a:defRPr/>
            </a:lvl7pPr>
            <a:lvl8pPr marL="4876678" lvl="7" indent="-423323">
              <a:spcBef>
                <a:spcPts val="0"/>
              </a:spcBef>
              <a:spcAft>
                <a:spcPts val="0"/>
              </a:spcAft>
              <a:buSzPts val="1400"/>
              <a:buAutoNum type="alphaLcPeriod"/>
              <a:defRPr/>
            </a:lvl8pPr>
            <a:lvl9pPr marL="5486263" lvl="8" indent="-423323">
              <a:spcBef>
                <a:spcPts val="0"/>
              </a:spcBef>
              <a:spcAft>
                <a:spcPts val="0"/>
              </a:spcAft>
              <a:buSzPts val="1400"/>
              <a:buAutoNum type="romanLcPeriod"/>
              <a:defRPr/>
            </a:lvl9pPr>
          </a:lstStyle>
          <a:p>
            <a:endParaRPr/>
          </a:p>
        </p:txBody>
      </p:sp>
      <p:sp>
        <p:nvSpPr>
          <p:cNvPr id="107" name="Google Shape;107;p4"/>
          <p:cNvSpPr/>
          <p:nvPr/>
        </p:nvSpPr>
        <p:spPr>
          <a:xfrm>
            <a:off x="-63500" y="6129533"/>
            <a:ext cx="12395200" cy="8556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1872283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95"/>
        <p:cNvGrpSpPr/>
        <p:nvPr/>
      </p:nvGrpSpPr>
      <p:grpSpPr>
        <a:xfrm>
          <a:off x="0" y="0"/>
          <a:ext cx="0" cy="0"/>
          <a:chOff x="0" y="0"/>
          <a:chExt cx="0" cy="0"/>
        </a:xfrm>
      </p:grpSpPr>
      <p:grpSp>
        <p:nvGrpSpPr>
          <p:cNvPr id="296" name="Google Shape;296;p13"/>
          <p:cNvGrpSpPr/>
          <p:nvPr/>
        </p:nvGrpSpPr>
        <p:grpSpPr>
          <a:xfrm>
            <a:off x="-1360733" y="-1047832"/>
            <a:ext cx="18687473" cy="11846219"/>
            <a:chOff x="-1020550" y="-785874"/>
            <a:chExt cx="14015605" cy="8884664"/>
          </a:xfrm>
        </p:grpSpPr>
        <p:grpSp>
          <p:nvGrpSpPr>
            <p:cNvPr id="297" name="Google Shape;297;p13"/>
            <p:cNvGrpSpPr/>
            <p:nvPr/>
          </p:nvGrpSpPr>
          <p:grpSpPr>
            <a:xfrm rot="10800000">
              <a:off x="7785753" y="2425865"/>
              <a:ext cx="2282288" cy="2513280"/>
              <a:chOff x="-1890669" y="-592228"/>
              <a:chExt cx="3608930" cy="3973565"/>
            </a:xfrm>
          </p:grpSpPr>
          <p:grpSp>
            <p:nvGrpSpPr>
              <p:cNvPr id="298" name="Google Shape;298;p13"/>
              <p:cNvGrpSpPr/>
              <p:nvPr/>
            </p:nvGrpSpPr>
            <p:grpSpPr>
              <a:xfrm>
                <a:off x="-1890669" y="-592228"/>
                <a:ext cx="3608930" cy="3973565"/>
                <a:chOff x="262575" y="279375"/>
                <a:chExt cx="1205750" cy="1327575"/>
              </a:xfrm>
            </p:grpSpPr>
            <p:sp>
              <p:nvSpPr>
                <p:cNvPr id="299" name="Google Shape;299;p13"/>
                <p:cNvSpPr/>
                <p:nvPr/>
              </p:nvSpPr>
              <p:spPr>
                <a:xfrm>
                  <a:off x="321025" y="335700"/>
                  <a:ext cx="1088525" cy="1213400"/>
                </a:xfrm>
                <a:custGeom>
                  <a:avLst/>
                  <a:gdLst/>
                  <a:ahLst/>
                  <a:cxnLst/>
                  <a:rect l="l" t="t" r="r" b="b"/>
                  <a:pathLst>
                    <a:path w="43541" h="48536" fill="none" extrusionOk="0">
                      <a:moveTo>
                        <a:pt x="12392" y="48535"/>
                      </a:moveTo>
                      <a:cubicBezTo>
                        <a:pt x="12061" y="48535"/>
                        <a:pt x="11730" y="48364"/>
                        <a:pt x="11437" y="48205"/>
                      </a:cubicBezTo>
                      <a:cubicBezTo>
                        <a:pt x="9404" y="47005"/>
                        <a:pt x="7506" y="45609"/>
                        <a:pt x="7335" y="43527"/>
                      </a:cubicBezTo>
                      <a:cubicBezTo>
                        <a:pt x="7286" y="42976"/>
                        <a:pt x="7384" y="42413"/>
                        <a:pt x="7470" y="41875"/>
                      </a:cubicBezTo>
                      <a:cubicBezTo>
                        <a:pt x="7531" y="41507"/>
                        <a:pt x="7592" y="41128"/>
                        <a:pt x="7616" y="40748"/>
                      </a:cubicBezTo>
                      <a:cubicBezTo>
                        <a:pt x="7690" y="38936"/>
                        <a:pt x="6772" y="37271"/>
                        <a:pt x="5878" y="35667"/>
                      </a:cubicBezTo>
                      <a:cubicBezTo>
                        <a:pt x="5743" y="35422"/>
                        <a:pt x="5608" y="35177"/>
                        <a:pt x="5474" y="34920"/>
                      </a:cubicBezTo>
                      <a:cubicBezTo>
                        <a:pt x="3490" y="31222"/>
                        <a:pt x="2327" y="27121"/>
                        <a:pt x="1213" y="23178"/>
                      </a:cubicBezTo>
                      <a:cubicBezTo>
                        <a:pt x="650" y="21170"/>
                        <a:pt x="1" y="18893"/>
                        <a:pt x="331" y="16676"/>
                      </a:cubicBezTo>
                      <a:cubicBezTo>
                        <a:pt x="576" y="14999"/>
                        <a:pt x="1348" y="13309"/>
                        <a:pt x="2719" y="11473"/>
                      </a:cubicBezTo>
                      <a:cubicBezTo>
                        <a:pt x="6698" y="6122"/>
                        <a:pt x="12465" y="3453"/>
                        <a:pt x="16591" y="2131"/>
                      </a:cubicBezTo>
                      <a:cubicBezTo>
                        <a:pt x="21219" y="674"/>
                        <a:pt x="26558" y="0"/>
                        <a:pt x="33366" y="25"/>
                      </a:cubicBezTo>
                      <a:cubicBezTo>
                        <a:pt x="33929" y="25"/>
                        <a:pt x="34639" y="25"/>
                        <a:pt x="35276" y="208"/>
                      </a:cubicBezTo>
                      <a:cubicBezTo>
                        <a:pt x="35973" y="392"/>
                        <a:pt x="36586" y="772"/>
                        <a:pt x="37173" y="1127"/>
                      </a:cubicBezTo>
                      <a:cubicBezTo>
                        <a:pt x="39243" y="2376"/>
                        <a:pt x="41606" y="3820"/>
                        <a:pt x="42916" y="6085"/>
                      </a:cubicBezTo>
                      <a:cubicBezTo>
                        <a:pt x="43381" y="6857"/>
                        <a:pt x="43540" y="7530"/>
                        <a:pt x="43467" y="8167"/>
                      </a:cubicBezTo>
                      <a:cubicBezTo>
                        <a:pt x="43283" y="9416"/>
                        <a:pt x="42169" y="9710"/>
                        <a:pt x="41177" y="9955"/>
                      </a:cubicBezTo>
                      <a:lnTo>
                        <a:pt x="41006" y="10004"/>
                      </a:lnTo>
                      <a:cubicBezTo>
                        <a:pt x="39316" y="10432"/>
                        <a:pt x="38006" y="10922"/>
                        <a:pt x="36892" y="11534"/>
                      </a:cubicBezTo>
                      <a:lnTo>
                        <a:pt x="36892" y="11534"/>
                      </a:lnTo>
                      <a:cubicBezTo>
                        <a:pt x="35178" y="12465"/>
                        <a:pt x="33929" y="13775"/>
                        <a:pt x="33366" y="15232"/>
                      </a:cubicBezTo>
                      <a:cubicBezTo>
                        <a:pt x="33219" y="15611"/>
                        <a:pt x="33108" y="16028"/>
                        <a:pt x="33010" y="16432"/>
                      </a:cubicBezTo>
                      <a:cubicBezTo>
                        <a:pt x="32876" y="16983"/>
                        <a:pt x="32729" y="17558"/>
                        <a:pt x="32459" y="18085"/>
                      </a:cubicBezTo>
                      <a:cubicBezTo>
                        <a:pt x="32153" y="18672"/>
                        <a:pt x="31725" y="19186"/>
                        <a:pt x="31296" y="19688"/>
                      </a:cubicBezTo>
                      <a:cubicBezTo>
                        <a:pt x="31039" y="19995"/>
                        <a:pt x="30770" y="20313"/>
                        <a:pt x="30525" y="20656"/>
                      </a:cubicBezTo>
                      <a:cubicBezTo>
                        <a:pt x="29362" y="22284"/>
                        <a:pt x="29031" y="24513"/>
                        <a:pt x="29680" y="26410"/>
                      </a:cubicBezTo>
                      <a:cubicBezTo>
                        <a:pt x="29766" y="26692"/>
                        <a:pt x="29913" y="26998"/>
                        <a:pt x="30011" y="27280"/>
                      </a:cubicBezTo>
                      <a:cubicBezTo>
                        <a:pt x="30402" y="28223"/>
                        <a:pt x="30807" y="29190"/>
                        <a:pt x="30500" y="30157"/>
                      </a:cubicBezTo>
                      <a:cubicBezTo>
                        <a:pt x="30231" y="31039"/>
                        <a:pt x="29423" y="31614"/>
                        <a:pt x="28786" y="31932"/>
                      </a:cubicBezTo>
                      <a:cubicBezTo>
                        <a:pt x="26080" y="33304"/>
                        <a:pt x="22419" y="32422"/>
                        <a:pt x="20644" y="29961"/>
                      </a:cubicBezTo>
                      <a:cubicBezTo>
                        <a:pt x="20583" y="29863"/>
                        <a:pt x="20509" y="29753"/>
                        <a:pt x="20448" y="29667"/>
                      </a:cubicBezTo>
                      <a:cubicBezTo>
                        <a:pt x="20179" y="29263"/>
                        <a:pt x="19897" y="28859"/>
                        <a:pt x="19481" y="28627"/>
                      </a:cubicBezTo>
                      <a:cubicBezTo>
                        <a:pt x="18379" y="28002"/>
                        <a:pt x="17020" y="28933"/>
                        <a:pt x="16224" y="30047"/>
                      </a:cubicBezTo>
                      <a:cubicBezTo>
                        <a:pt x="14253" y="32814"/>
                        <a:pt x="13787" y="36646"/>
                        <a:pt x="15061" y="39793"/>
                      </a:cubicBezTo>
                      <a:lnTo>
                        <a:pt x="15195" y="40124"/>
                      </a:lnTo>
                      <a:cubicBezTo>
                        <a:pt x="15428" y="40675"/>
                        <a:pt x="15661" y="41226"/>
                        <a:pt x="15661" y="41838"/>
                      </a:cubicBezTo>
                      <a:cubicBezTo>
                        <a:pt x="15661" y="42291"/>
                        <a:pt x="15502" y="42719"/>
                        <a:pt x="15355" y="43160"/>
                      </a:cubicBezTo>
                      <a:cubicBezTo>
                        <a:pt x="14791" y="44752"/>
                        <a:pt x="14093" y="46331"/>
                        <a:pt x="13334" y="47837"/>
                      </a:cubicBezTo>
                      <a:cubicBezTo>
                        <a:pt x="13200" y="48094"/>
                        <a:pt x="13053" y="48339"/>
                        <a:pt x="12832" y="48462"/>
                      </a:cubicBezTo>
                      <a:cubicBezTo>
                        <a:pt x="12649" y="48511"/>
                        <a:pt x="12526" y="48535"/>
                        <a:pt x="12392" y="485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13"/>
                <p:cNvSpPr/>
                <p:nvPr/>
              </p:nvSpPr>
              <p:spPr>
                <a:xfrm>
                  <a:off x="408275" y="421100"/>
                  <a:ext cx="903000" cy="1014725"/>
                </a:xfrm>
                <a:custGeom>
                  <a:avLst/>
                  <a:gdLst/>
                  <a:ahLst/>
                  <a:cxnLst/>
                  <a:rect l="l" t="t" r="r" b="b"/>
                  <a:pathLst>
                    <a:path w="36120" h="40589" fill="none" extrusionOk="0">
                      <a:moveTo>
                        <a:pt x="7824" y="40589"/>
                      </a:moveTo>
                      <a:lnTo>
                        <a:pt x="7800" y="40552"/>
                      </a:lnTo>
                      <a:cubicBezTo>
                        <a:pt x="7322" y="40148"/>
                        <a:pt x="7224" y="39916"/>
                        <a:pt x="7224" y="39830"/>
                      </a:cubicBezTo>
                      <a:cubicBezTo>
                        <a:pt x="7212" y="39683"/>
                        <a:pt x="7273" y="39291"/>
                        <a:pt x="7334" y="38997"/>
                      </a:cubicBezTo>
                      <a:cubicBezTo>
                        <a:pt x="7408" y="38556"/>
                        <a:pt x="7494" y="38054"/>
                        <a:pt x="7518" y="37479"/>
                      </a:cubicBezTo>
                      <a:cubicBezTo>
                        <a:pt x="7640" y="34712"/>
                        <a:pt x="6392" y="32435"/>
                        <a:pt x="5375" y="30610"/>
                      </a:cubicBezTo>
                      <a:lnTo>
                        <a:pt x="5363" y="30586"/>
                      </a:lnTo>
                      <a:cubicBezTo>
                        <a:pt x="5241" y="30353"/>
                        <a:pt x="5118" y="30120"/>
                        <a:pt x="4996" y="29912"/>
                      </a:cubicBezTo>
                      <a:cubicBezTo>
                        <a:pt x="3184" y="26545"/>
                        <a:pt x="2082" y="22627"/>
                        <a:pt x="1016" y="18844"/>
                      </a:cubicBezTo>
                      <a:cubicBezTo>
                        <a:pt x="502" y="17081"/>
                        <a:pt x="0" y="15256"/>
                        <a:pt x="221" y="13750"/>
                      </a:cubicBezTo>
                      <a:cubicBezTo>
                        <a:pt x="368" y="12661"/>
                        <a:pt x="955" y="11448"/>
                        <a:pt x="1959" y="10089"/>
                      </a:cubicBezTo>
                      <a:cubicBezTo>
                        <a:pt x="5412" y="5461"/>
                        <a:pt x="10493" y="3122"/>
                        <a:pt x="14130" y="1959"/>
                      </a:cubicBezTo>
                      <a:cubicBezTo>
                        <a:pt x="18354" y="625"/>
                        <a:pt x="23239" y="0"/>
                        <a:pt x="29508" y="0"/>
                      </a:cubicBezTo>
                      <a:lnTo>
                        <a:pt x="29594" y="0"/>
                      </a:lnTo>
                      <a:lnTo>
                        <a:pt x="29876" y="0"/>
                      </a:lnTo>
                      <a:cubicBezTo>
                        <a:pt x="30182" y="0"/>
                        <a:pt x="30696" y="0"/>
                        <a:pt x="30904" y="61"/>
                      </a:cubicBezTo>
                      <a:cubicBezTo>
                        <a:pt x="31137" y="123"/>
                        <a:pt x="31577" y="404"/>
                        <a:pt x="31933" y="612"/>
                      </a:cubicBezTo>
                      <a:cubicBezTo>
                        <a:pt x="32312" y="845"/>
                        <a:pt x="32826" y="1053"/>
                        <a:pt x="33365" y="1286"/>
                      </a:cubicBezTo>
                      <a:cubicBezTo>
                        <a:pt x="34712" y="1849"/>
                        <a:pt x="36120" y="2437"/>
                        <a:pt x="35814" y="3490"/>
                      </a:cubicBezTo>
                      <a:cubicBezTo>
                        <a:pt x="35520" y="4506"/>
                        <a:pt x="34443" y="4616"/>
                        <a:pt x="33377" y="4739"/>
                      </a:cubicBezTo>
                      <a:cubicBezTo>
                        <a:pt x="32765" y="4800"/>
                        <a:pt x="32190" y="4886"/>
                        <a:pt x="31761" y="5106"/>
                      </a:cubicBezTo>
                      <a:cubicBezTo>
                        <a:pt x="29337" y="6428"/>
                        <a:pt x="27537" y="8375"/>
                        <a:pt x="26692" y="10604"/>
                      </a:cubicBezTo>
                      <a:cubicBezTo>
                        <a:pt x="26484" y="11167"/>
                        <a:pt x="26337" y="11705"/>
                        <a:pt x="26215" y="12171"/>
                      </a:cubicBezTo>
                      <a:cubicBezTo>
                        <a:pt x="26129" y="12550"/>
                        <a:pt x="26019" y="12942"/>
                        <a:pt x="25933" y="13126"/>
                      </a:cubicBezTo>
                      <a:cubicBezTo>
                        <a:pt x="25823" y="13346"/>
                        <a:pt x="25517" y="13701"/>
                        <a:pt x="25223" y="14032"/>
                      </a:cubicBezTo>
                      <a:cubicBezTo>
                        <a:pt x="24917" y="14387"/>
                        <a:pt x="24586" y="14779"/>
                        <a:pt x="24243" y="15244"/>
                      </a:cubicBezTo>
                      <a:cubicBezTo>
                        <a:pt x="22456" y="17766"/>
                        <a:pt x="21966" y="21133"/>
                        <a:pt x="22958" y="24060"/>
                      </a:cubicBezTo>
                      <a:cubicBezTo>
                        <a:pt x="23092" y="24451"/>
                        <a:pt x="23239" y="24807"/>
                        <a:pt x="23374" y="25125"/>
                      </a:cubicBezTo>
                      <a:cubicBezTo>
                        <a:pt x="23386" y="25162"/>
                        <a:pt x="23423" y="25211"/>
                        <a:pt x="23447" y="25235"/>
                      </a:cubicBezTo>
                      <a:cubicBezTo>
                        <a:pt x="23509" y="25333"/>
                        <a:pt x="23582" y="25431"/>
                        <a:pt x="23545" y="25541"/>
                      </a:cubicBezTo>
                      <a:cubicBezTo>
                        <a:pt x="23435" y="25798"/>
                        <a:pt x="23068" y="25774"/>
                        <a:pt x="22750" y="25762"/>
                      </a:cubicBezTo>
                      <a:cubicBezTo>
                        <a:pt x="22652" y="25762"/>
                        <a:pt x="22578" y="25737"/>
                        <a:pt x="22480" y="25737"/>
                      </a:cubicBezTo>
                      <a:cubicBezTo>
                        <a:pt x="21439" y="25737"/>
                        <a:pt x="20435" y="25272"/>
                        <a:pt x="19897" y="24537"/>
                      </a:cubicBezTo>
                      <a:lnTo>
                        <a:pt x="19762" y="24353"/>
                      </a:lnTo>
                      <a:lnTo>
                        <a:pt x="19750" y="24317"/>
                      </a:lnTo>
                      <a:cubicBezTo>
                        <a:pt x="19382" y="23766"/>
                        <a:pt x="18746" y="22847"/>
                        <a:pt x="17644" y="22235"/>
                      </a:cubicBezTo>
                      <a:cubicBezTo>
                        <a:pt x="16909" y="21819"/>
                        <a:pt x="16077" y="21599"/>
                        <a:pt x="15219" y="21599"/>
                      </a:cubicBezTo>
                      <a:cubicBezTo>
                        <a:pt x="13273" y="21599"/>
                        <a:pt x="11301" y="22737"/>
                        <a:pt x="9955" y="24635"/>
                      </a:cubicBezTo>
                      <a:cubicBezTo>
                        <a:pt x="7285" y="28370"/>
                        <a:pt x="6685" y="33353"/>
                        <a:pt x="8387" y="37614"/>
                      </a:cubicBezTo>
                      <a:cubicBezTo>
                        <a:pt x="8436" y="37736"/>
                        <a:pt x="8498" y="37859"/>
                        <a:pt x="8547" y="38006"/>
                      </a:cubicBezTo>
                      <a:cubicBezTo>
                        <a:pt x="8559" y="38030"/>
                        <a:pt x="8571" y="38079"/>
                        <a:pt x="8608" y="38103"/>
                      </a:cubicBezTo>
                      <a:cubicBezTo>
                        <a:pt x="8657" y="38201"/>
                        <a:pt x="8693" y="38287"/>
                        <a:pt x="8693" y="38385"/>
                      </a:cubicBezTo>
                      <a:cubicBezTo>
                        <a:pt x="8693" y="38446"/>
                        <a:pt x="8669" y="38508"/>
                        <a:pt x="8644" y="38556"/>
                      </a:cubicBezTo>
                      <a:cubicBezTo>
                        <a:pt x="8644" y="38569"/>
                        <a:pt x="8632" y="38581"/>
                        <a:pt x="8632" y="38581"/>
                      </a:cubicBezTo>
                      <a:cubicBezTo>
                        <a:pt x="8400" y="39242"/>
                        <a:pt x="8142" y="39903"/>
                        <a:pt x="7873" y="4054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13"/>
                <p:cNvSpPr/>
                <p:nvPr/>
              </p:nvSpPr>
              <p:spPr>
                <a:xfrm>
                  <a:off x="493675" y="440375"/>
                  <a:ext cx="630900" cy="586525"/>
                </a:xfrm>
                <a:custGeom>
                  <a:avLst/>
                  <a:gdLst/>
                  <a:ahLst/>
                  <a:cxnLst/>
                  <a:rect l="l" t="t" r="r" b="b"/>
                  <a:pathLst>
                    <a:path w="25236" h="23461" fill="none" extrusionOk="0">
                      <a:moveTo>
                        <a:pt x="2816" y="23460"/>
                      </a:moveTo>
                      <a:lnTo>
                        <a:pt x="2767" y="23460"/>
                      </a:lnTo>
                      <a:cubicBezTo>
                        <a:pt x="1286" y="23338"/>
                        <a:pt x="1200" y="21428"/>
                        <a:pt x="1102" y="19591"/>
                      </a:cubicBezTo>
                      <a:cubicBezTo>
                        <a:pt x="1053" y="18734"/>
                        <a:pt x="1017" y="17828"/>
                        <a:pt x="833" y="17154"/>
                      </a:cubicBezTo>
                      <a:cubicBezTo>
                        <a:pt x="453" y="15869"/>
                        <a:pt x="0" y="14240"/>
                        <a:pt x="123" y="13445"/>
                      </a:cubicBezTo>
                      <a:cubicBezTo>
                        <a:pt x="172" y="13163"/>
                        <a:pt x="368" y="12502"/>
                        <a:pt x="1237" y="11326"/>
                      </a:cubicBezTo>
                      <a:cubicBezTo>
                        <a:pt x="4151" y="7420"/>
                        <a:pt x="8547" y="5400"/>
                        <a:pt x="11730" y="4408"/>
                      </a:cubicBezTo>
                      <a:cubicBezTo>
                        <a:pt x="12599" y="4127"/>
                        <a:pt x="13726" y="3576"/>
                        <a:pt x="14938" y="3000"/>
                      </a:cubicBezTo>
                      <a:cubicBezTo>
                        <a:pt x="17828" y="1592"/>
                        <a:pt x="21109" y="1"/>
                        <a:pt x="23178" y="833"/>
                      </a:cubicBezTo>
                      <a:cubicBezTo>
                        <a:pt x="23913" y="1139"/>
                        <a:pt x="24427" y="1739"/>
                        <a:pt x="24733" y="2645"/>
                      </a:cubicBezTo>
                      <a:cubicBezTo>
                        <a:pt x="25235" y="4127"/>
                        <a:pt x="23913" y="5119"/>
                        <a:pt x="22492" y="6184"/>
                      </a:cubicBezTo>
                      <a:cubicBezTo>
                        <a:pt x="21501" y="6918"/>
                        <a:pt x="20484" y="7678"/>
                        <a:pt x="20129" y="8645"/>
                      </a:cubicBezTo>
                      <a:cubicBezTo>
                        <a:pt x="19836" y="9392"/>
                        <a:pt x="19689" y="10041"/>
                        <a:pt x="19542" y="10567"/>
                      </a:cubicBezTo>
                      <a:cubicBezTo>
                        <a:pt x="19542" y="10592"/>
                        <a:pt x="19529" y="10616"/>
                        <a:pt x="19529" y="10653"/>
                      </a:cubicBezTo>
                      <a:cubicBezTo>
                        <a:pt x="19517" y="10714"/>
                        <a:pt x="19517" y="10775"/>
                        <a:pt x="19480" y="10837"/>
                      </a:cubicBezTo>
                      <a:cubicBezTo>
                        <a:pt x="19431" y="10910"/>
                        <a:pt x="19370" y="10971"/>
                        <a:pt x="19334" y="11032"/>
                      </a:cubicBezTo>
                      <a:lnTo>
                        <a:pt x="19272" y="11094"/>
                      </a:lnTo>
                      <a:cubicBezTo>
                        <a:pt x="18929" y="11473"/>
                        <a:pt x="18513" y="11963"/>
                        <a:pt x="18085" y="12563"/>
                      </a:cubicBezTo>
                      <a:cubicBezTo>
                        <a:pt x="17570" y="13298"/>
                        <a:pt x="17423" y="14302"/>
                        <a:pt x="17277" y="15281"/>
                      </a:cubicBezTo>
                      <a:cubicBezTo>
                        <a:pt x="17081" y="16628"/>
                        <a:pt x="16897" y="17901"/>
                        <a:pt x="15795" y="18465"/>
                      </a:cubicBezTo>
                      <a:cubicBezTo>
                        <a:pt x="15073" y="18832"/>
                        <a:pt x="14338" y="18452"/>
                        <a:pt x="13554" y="18060"/>
                      </a:cubicBezTo>
                      <a:cubicBezTo>
                        <a:pt x="12991" y="17767"/>
                        <a:pt x="12416" y="17473"/>
                        <a:pt x="11828" y="17473"/>
                      </a:cubicBezTo>
                      <a:cubicBezTo>
                        <a:pt x="8804" y="17473"/>
                        <a:pt x="5804" y="19138"/>
                        <a:pt x="3808" y="21942"/>
                      </a:cubicBezTo>
                      <a:cubicBezTo>
                        <a:pt x="3686" y="22113"/>
                        <a:pt x="3612" y="22370"/>
                        <a:pt x="3514" y="22603"/>
                      </a:cubicBezTo>
                      <a:cubicBezTo>
                        <a:pt x="3343" y="23019"/>
                        <a:pt x="3184" y="23460"/>
                        <a:pt x="2816" y="2346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13"/>
                <p:cNvSpPr/>
                <p:nvPr/>
              </p:nvSpPr>
              <p:spPr>
                <a:xfrm>
                  <a:off x="579075" y="560075"/>
                  <a:ext cx="386025" cy="301825"/>
                </a:xfrm>
                <a:custGeom>
                  <a:avLst/>
                  <a:gdLst/>
                  <a:ahLst/>
                  <a:cxnLst/>
                  <a:rect l="l" t="t" r="r" b="b"/>
                  <a:pathLst>
                    <a:path w="15441" h="12073" fill="none" extrusionOk="0">
                      <a:moveTo>
                        <a:pt x="1715" y="12073"/>
                      </a:moveTo>
                      <a:cubicBezTo>
                        <a:pt x="1408" y="12073"/>
                        <a:pt x="1090" y="12024"/>
                        <a:pt x="759" y="11901"/>
                      </a:cubicBezTo>
                      <a:lnTo>
                        <a:pt x="759" y="11901"/>
                      </a:lnTo>
                      <a:cubicBezTo>
                        <a:pt x="662" y="11864"/>
                        <a:pt x="662" y="11730"/>
                        <a:pt x="662" y="11620"/>
                      </a:cubicBezTo>
                      <a:cubicBezTo>
                        <a:pt x="662" y="11558"/>
                        <a:pt x="662" y="11497"/>
                        <a:pt x="637" y="11448"/>
                      </a:cubicBezTo>
                      <a:cubicBezTo>
                        <a:pt x="600" y="11289"/>
                        <a:pt x="539" y="11093"/>
                        <a:pt x="453" y="10897"/>
                      </a:cubicBezTo>
                      <a:cubicBezTo>
                        <a:pt x="257" y="10334"/>
                        <a:pt x="0" y="9636"/>
                        <a:pt x="74" y="9195"/>
                      </a:cubicBezTo>
                      <a:cubicBezTo>
                        <a:pt x="86" y="9073"/>
                        <a:pt x="196" y="8938"/>
                        <a:pt x="355" y="8754"/>
                      </a:cubicBezTo>
                      <a:cubicBezTo>
                        <a:pt x="392" y="8693"/>
                        <a:pt x="453" y="8620"/>
                        <a:pt x="502" y="8534"/>
                      </a:cubicBezTo>
                      <a:cubicBezTo>
                        <a:pt x="2865" y="5351"/>
                        <a:pt x="6600" y="3673"/>
                        <a:pt x="9306" y="2816"/>
                      </a:cubicBezTo>
                      <a:cubicBezTo>
                        <a:pt x="10408" y="2461"/>
                        <a:pt x="11657" y="1861"/>
                        <a:pt x="12979" y="1224"/>
                      </a:cubicBezTo>
                      <a:cubicBezTo>
                        <a:pt x="13175" y="1126"/>
                        <a:pt x="13408" y="931"/>
                        <a:pt x="13652" y="722"/>
                      </a:cubicBezTo>
                      <a:cubicBezTo>
                        <a:pt x="14069" y="367"/>
                        <a:pt x="14497" y="0"/>
                        <a:pt x="14828" y="49"/>
                      </a:cubicBezTo>
                      <a:cubicBezTo>
                        <a:pt x="14950" y="61"/>
                        <a:pt x="15048" y="122"/>
                        <a:pt x="15122" y="245"/>
                      </a:cubicBezTo>
                      <a:cubicBezTo>
                        <a:pt x="15440" y="698"/>
                        <a:pt x="14950" y="1126"/>
                        <a:pt x="14448" y="1579"/>
                      </a:cubicBezTo>
                      <a:cubicBezTo>
                        <a:pt x="14081" y="1910"/>
                        <a:pt x="13677" y="2253"/>
                        <a:pt x="13542" y="2645"/>
                      </a:cubicBezTo>
                      <a:cubicBezTo>
                        <a:pt x="13432" y="2951"/>
                        <a:pt x="13359" y="3245"/>
                        <a:pt x="13285" y="3514"/>
                      </a:cubicBezTo>
                      <a:cubicBezTo>
                        <a:pt x="13187" y="3857"/>
                        <a:pt x="13114" y="4175"/>
                        <a:pt x="12979" y="4420"/>
                      </a:cubicBezTo>
                      <a:cubicBezTo>
                        <a:pt x="12857" y="4665"/>
                        <a:pt x="12636" y="4910"/>
                        <a:pt x="12428" y="5155"/>
                      </a:cubicBezTo>
                      <a:cubicBezTo>
                        <a:pt x="12257" y="5351"/>
                        <a:pt x="12073" y="5571"/>
                        <a:pt x="11901" y="5804"/>
                      </a:cubicBezTo>
                      <a:cubicBezTo>
                        <a:pt x="11473" y="6391"/>
                        <a:pt x="11387" y="7175"/>
                        <a:pt x="11289" y="7861"/>
                      </a:cubicBezTo>
                      <a:cubicBezTo>
                        <a:pt x="11204" y="8644"/>
                        <a:pt x="11093" y="9391"/>
                        <a:pt x="10530" y="9722"/>
                      </a:cubicBezTo>
                      <a:cubicBezTo>
                        <a:pt x="10187" y="9918"/>
                        <a:pt x="9808" y="9746"/>
                        <a:pt x="9379" y="9563"/>
                      </a:cubicBezTo>
                      <a:cubicBezTo>
                        <a:pt x="9061" y="9428"/>
                        <a:pt x="8718" y="9293"/>
                        <a:pt x="8375" y="9293"/>
                      </a:cubicBezTo>
                      <a:cubicBezTo>
                        <a:pt x="7175" y="9293"/>
                        <a:pt x="6061" y="10003"/>
                        <a:pt x="4971" y="10701"/>
                      </a:cubicBezTo>
                      <a:cubicBezTo>
                        <a:pt x="3869" y="11411"/>
                        <a:pt x="2816" y="12073"/>
                        <a:pt x="1715" y="1207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13"/>
                <p:cNvSpPr/>
                <p:nvPr/>
              </p:nvSpPr>
              <p:spPr>
                <a:xfrm>
                  <a:off x="262575" y="279375"/>
                  <a:ext cx="1205750" cy="1327575"/>
                </a:xfrm>
                <a:custGeom>
                  <a:avLst/>
                  <a:gdLst/>
                  <a:ahLst/>
                  <a:cxnLst/>
                  <a:rect l="l" t="t" r="r" b="b"/>
                  <a:pathLst>
                    <a:path w="48230" h="53103" fill="none" extrusionOk="0">
                      <a:moveTo>
                        <a:pt x="19027" y="37087"/>
                      </a:moveTo>
                      <a:cubicBezTo>
                        <a:pt x="18831" y="38471"/>
                        <a:pt x="18966" y="39903"/>
                        <a:pt x="19480" y="41189"/>
                      </a:cubicBezTo>
                      <a:cubicBezTo>
                        <a:pt x="19529" y="41287"/>
                        <a:pt x="19566" y="41385"/>
                        <a:pt x="19603" y="41483"/>
                      </a:cubicBezTo>
                      <a:cubicBezTo>
                        <a:pt x="19884" y="42144"/>
                        <a:pt x="20252" y="43026"/>
                        <a:pt x="20239" y="44103"/>
                      </a:cubicBezTo>
                      <a:cubicBezTo>
                        <a:pt x="20215" y="44911"/>
                        <a:pt x="20007" y="45597"/>
                        <a:pt x="19786" y="46185"/>
                      </a:cubicBezTo>
                      <a:cubicBezTo>
                        <a:pt x="19199" y="47862"/>
                        <a:pt x="18476" y="49539"/>
                        <a:pt x="17644" y="51119"/>
                      </a:cubicBezTo>
                      <a:cubicBezTo>
                        <a:pt x="17484" y="51462"/>
                        <a:pt x="17080" y="52245"/>
                        <a:pt x="16199" y="52735"/>
                      </a:cubicBezTo>
                      <a:cubicBezTo>
                        <a:pt x="15734" y="52980"/>
                        <a:pt x="15244" y="53102"/>
                        <a:pt x="14730" y="53102"/>
                      </a:cubicBezTo>
                      <a:cubicBezTo>
                        <a:pt x="13836" y="53102"/>
                        <a:pt x="13089" y="52711"/>
                        <a:pt x="12611" y="52441"/>
                      </a:cubicBezTo>
                      <a:cubicBezTo>
                        <a:pt x="11007" y="51486"/>
                        <a:pt x="7677" y="49539"/>
                        <a:pt x="7371" y="45976"/>
                      </a:cubicBezTo>
                      <a:cubicBezTo>
                        <a:pt x="7297" y="45144"/>
                        <a:pt x="7420" y="44372"/>
                        <a:pt x="7530" y="43760"/>
                      </a:cubicBezTo>
                      <a:cubicBezTo>
                        <a:pt x="7579" y="43442"/>
                        <a:pt x="7640" y="43148"/>
                        <a:pt x="7640" y="42903"/>
                      </a:cubicBezTo>
                      <a:cubicBezTo>
                        <a:pt x="7677" y="41740"/>
                        <a:pt x="6967" y="40430"/>
                        <a:pt x="6196" y="39034"/>
                      </a:cubicBezTo>
                      <a:cubicBezTo>
                        <a:pt x="6061" y="38777"/>
                        <a:pt x="5926" y="38532"/>
                        <a:pt x="5779" y="38263"/>
                      </a:cubicBezTo>
                      <a:cubicBezTo>
                        <a:pt x="3686" y="34345"/>
                        <a:pt x="2498" y="30145"/>
                        <a:pt x="1347" y="26068"/>
                      </a:cubicBezTo>
                      <a:cubicBezTo>
                        <a:pt x="747" y="23962"/>
                        <a:pt x="0" y="21329"/>
                        <a:pt x="392" y="18623"/>
                      </a:cubicBezTo>
                      <a:cubicBezTo>
                        <a:pt x="686" y="16566"/>
                        <a:pt x="1604" y="14522"/>
                        <a:pt x="3208" y="12379"/>
                      </a:cubicBezTo>
                      <a:cubicBezTo>
                        <a:pt x="7555" y="6526"/>
                        <a:pt x="13787" y="3637"/>
                        <a:pt x="18244" y="2229"/>
                      </a:cubicBezTo>
                      <a:cubicBezTo>
                        <a:pt x="23031" y="710"/>
                        <a:pt x="28504" y="0"/>
                        <a:pt x="35422" y="0"/>
                      </a:cubicBezTo>
                      <a:lnTo>
                        <a:pt x="35728" y="0"/>
                      </a:lnTo>
                      <a:cubicBezTo>
                        <a:pt x="36377" y="0"/>
                        <a:pt x="37283" y="0"/>
                        <a:pt x="38226" y="270"/>
                      </a:cubicBezTo>
                      <a:cubicBezTo>
                        <a:pt x="39230" y="539"/>
                        <a:pt x="40050" y="1029"/>
                        <a:pt x="40711" y="1445"/>
                      </a:cubicBezTo>
                      <a:cubicBezTo>
                        <a:pt x="42903" y="2780"/>
                        <a:pt x="45621" y="4433"/>
                        <a:pt x="47237" y="7200"/>
                      </a:cubicBezTo>
                      <a:cubicBezTo>
                        <a:pt x="47948" y="8424"/>
                        <a:pt x="48229" y="9624"/>
                        <a:pt x="48058" y="10751"/>
                      </a:cubicBezTo>
                      <a:cubicBezTo>
                        <a:pt x="47654" y="13530"/>
                        <a:pt x="45119" y="14167"/>
                        <a:pt x="44029" y="14436"/>
                      </a:cubicBezTo>
                      <a:lnTo>
                        <a:pt x="43858" y="14485"/>
                      </a:lnTo>
                      <a:cubicBezTo>
                        <a:pt x="42376" y="14864"/>
                        <a:pt x="41226" y="15281"/>
                        <a:pt x="40283" y="15807"/>
                      </a:cubicBezTo>
                      <a:cubicBezTo>
                        <a:pt x="39071" y="16456"/>
                        <a:pt x="38165" y="17374"/>
                        <a:pt x="37822" y="18317"/>
                      </a:cubicBezTo>
                      <a:cubicBezTo>
                        <a:pt x="37712" y="18587"/>
                        <a:pt x="37638" y="18905"/>
                        <a:pt x="37540" y="19260"/>
                      </a:cubicBezTo>
                      <a:cubicBezTo>
                        <a:pt x="37393" y="19872"/>
                        <a:pt x="37185" y="20644"/>
                        <a:pt x="36818" y="21378"/>
                      </a:cubicBezTo>
                      <a:cubicBezTo>
                        <a:pt x="36389" y="22211"/>
                        <a:pt x="35814" y="22909"/>
                        <a:pt x="35336" y="23435"/>
                      </a:cubicBezTo>
                      <a:cubicBezTo>
                        <a:pt x="35091" y="23717"/>
                        <a:pt x="34859" y="23974"/>
                        <a:pt x="34700" y="24219"/>
                      </a:cubicBezTo>
                      <a:cubicBezTo>
                        <a:pt x="33965" y="25260"/>
                        <a:pt x="33744" y="26704"/>
                        <a:pt x="34161" y="27904"/>
                      </a:cubicBezTo>
                      <a:cubicBezTo>
                        <a:pt x="34234" y="28137"/>
                        <a:pt x="34344" y="28382"/>
                        <a:pt x="34455" y="28663"/>
                      </a:cubicBezTo>
                      <a:cubicBezTo>
                        <a:pt x="34920" y="29790"/>
                        <a:pt x="35557" y="31357"/>
                        <a:pt x="35006" y="33108"/>
                      </a:cubicBezTo>
                      <a:cubicBezTo>
                        <a:pt x="34589" y="34418"/>
                        <a:pt x="33598" y="35496"/>
                        <a:pt x="32141" y="36230"/>
                      </a:cubicBezTo>
                      <a:cubicBezTo>
                        <a:pt x="30977" y="36818"/>
                        <a:pt x="29655" y="37136"/>
                        <a:pt x="28296" y="37136"/>
                      </a:cubicBezTo>
                      <a:cubicBezTo>
                        <a:pt x="25602" y="37136"/>
                        <a:pt x="22982" y="35912"/>
                        <a:pt x="21366" y="33904"/>
                      </a:cubicBezTo>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 name="Google Shape;304;p13"/>
              <p:cNvSpPr/>
              <p:nvPr/>
            </p:nvSpPr>
            <p:spPr>
              <a:xfrm>
                <a:off x="-462625" y="1940000"/>
                <a:ext cx="180502" cy="215402"/>
              </a:xfrm>
              <a:custGeom>
                <a:avLst/>
                <a:gdLst/>
                <a:ahLst/>
                <a:cxnLst/>
                <a:rect l="l" t="t" r="r" b="b"/>
                <a:pathLst>
                  <a:path w="6553" h="10336" extrusionOk="0">
                    <a:moveTo>
                      <a:pt x="0" y="10336"/>
                    </a:moveTo>
                    <a:cubicBezTo>
                      <a:pt x="283" y="6392"/>
                      <a:pt x="3463" y="-2023"/>
                      <a:pt x="6553" y="446"/>
                    </a:cubicBezTo>
                  </a:path>
                </a:pathLst>
              </a:custGeom>
              <a:noFill/>
              <a:ln w="9525" cap="flat" cmpd="sng">
                <a:solidFill>
                  <a:schemeClr val="accent4"/>
                </a:solidFill>
                <a:prstDash val="dashDot"/>
                <a:round/>
                <a:headEnd type="none" w="med" len="med"/>
                <a:tailEnd type="none" w="med" len="med"/>
              </a:ln>
            </p:spPr>
          </p:sp>
        </p:grpSp>
        <p:grpSp>
          <p:nvGrpSpPr>
            <p:cNvPr id="305" name="Google Shape;305;p13"/>
            <p:cNvGrpSpPr/>
            <p:nvPr/>
          </p:nvGrpSpPr>
          <p:grpSpPr>
            <a:xfrm rot="90">
              <a:off x="8539503" y="4153338"/>
              <a:ext cx="484870" cy="326689"/>
              <a:chOff x="5850477" y="3901125"/>
              <a:chExt cx="127450" cy="85874"/>
            </a:xfrm>
          </p:grpSpPr>
          <p:sp>
            <p:nvSpPr>
              <p:cNvPr id="306" name="Google Shape;306;p13"/>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13"/>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13"/>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13"/>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13"/>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13"/>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2" name="Google Shape;312;p13"/>
            <p:cNvSpPr/>
            <p:nvPr/>
          </p:nvSpPr>
          <p:spPr>
            <a:xfrm rot="287892">
              <a:off x="5640136" y="-485624"/>
              <a:ext cx="7273417" cy="2253458"/>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13"/>
            <p:cNvSpPr/>
            <p:nvPr/>
          </p:nvSpPr>
          <p:spPr>
            <a:xfrm>
              <a:off x="5229653" y="4652525"/>
              <a:ext cx="3947054" cy="490989"/>
            </a:xfrm>
            <a:custGeom>
              <a:avLst/>
              <a:gdLst/>
              <a:ahLst/>
              <a:cxnLst/>
              <a:rect l="l" t="t" r="r" b="b"/>
              <a:pathLst>
                <a:path w="86232" h="14301" extrusionOk="0">
                  <a:moveTo>
                    <a:pt x="56895" y="1"/>
                  </a:moveTo>
                  <a:cubicBezTo>
                    <a:pt x="56359" y="13"/>
                    <a:pt x="55823" y="72"/>
                    <a:pt x="55299" y="191"/>
                  </a:cubicBezTo>
                  <a:cubicBezTo>
                    <a:pt x="54978" y="227"/>
                    <a:pt x="54656" y="346"/>
                    <a:pt x="54394" y="561"/>
                  </a:cubicBezTo>
                  <a:cubicBezTo>
                    <a:pt x="54263" y="680"/>
                    <a:pt x="54097" y="763"/>
                    <a:pt x="53930" y="822"/>
                  </a:cubicBezTo>
                  <a:cubicBezTo>
                    <a:pt x="53609" y="906"/>
                    <a:pt x="53287" y="1025"/>
                    <a:pt x="52966" y="1108"/>
                  </a:cubicBezTo>
                  <a:cubicBezTo>
                    <a:pt x="52632" y="1192"/>
                    <a:pt x="51977" y="1168"/>
                    <a:pt x="51811" y="1418"/>
                  </a:cubicBezTo>
                  <a:cubicBezTo>
                    <a:pt x="51918" y="1477"/>
                    <a:pt x="52037" y="1549"/>
                    <a:pt x="52132" y="1632"/>
                  </a:cubicBezTo>
                  <a:cubicBezTo>
                    <a:pt x="51647" y="1632"/>
                    <a:pt x="51097" y="1528"/>
                    <a:pt x="50581" y="1528"/>
                  </a:cubicBezTo>
                  <a:cubicBezTo>
                    <a:pt x="50337" y="1528"/>
                    <a:pt x="50100" y="1551"/>
                    <a:pt x="49882" y="1620"/>
                  </a:cubicBezTo>
                  <a:cubicBezTo>
                    <a:pt x="49191" y="1834"/>
                    <a:pt x="48513" y="2025"/>
                    <a:pt x="47834" y="2227"/>
                  </a:cubicBezTo>
                  <a:cubicBezTo>
                    <a:pt x="46798" y="2549"/>
                    <a:pt x="45858" y="3037"/>
                    <a:pt x="44869" y="3454"/>
                  </a:cubicBezTo>
                  <a:cubicBezTo>
                    <a:pt x="42357" y="4513"/>
                    <a:pt x="39785" y="5418"/>
                    <a:pt x="37154" y="6168"/>
                  </a:cubicBezTo>
                  <a:cubicBezTo>
                    <a:pt x="36475" y="6371"/>
                    <a:pt x="35821" y="6811"/>
                    <a:pt x="35118" y="6823"/>
                  </a:cubicBezTo>
                  <a:cubicBezTo>
                    <a:pt x="34822" y="6830"/>
                    <a:pt x="34526" y="6833"/>
                    <a:pt x="34230" y="6833"/>
                  </a:cubicBezTo>
                  <a:cubicBezTo>
                    <a:pt x="32874" y="6833"/>
                    <a:pt x="31521" y="6770"/>
                    <a:pt x="30153" y="6692"/>
                  </a:cubicBezTo>
                  <a:cubicBezTo>
                    <a:pt x="29746" y="6668"/>
                    <a:pt x="29337" y="6656"/>
                    <a:pt x="28926" y="6656"/>
                  </a:cubicBezTo>
                  <a:cubicBezTo>
                    <a:pt x="26767" y="6656"/>
                    <a:pt x="24567" y="6962"/>
                    <a:pt x="22426" y="7192"/>
                  </a:cubicBezTo>
                  <a:cubicBezTo>
                    <a:pt x="21307" y="7311"/>
                    <a:pt x="20140" y="7204"/>
                    <a:pt x="19033" y="7466"/>
                  </a:cubicBezTo>
                  <a:cubicBezTo>
                    <a:pt x="18390" y="7621"/>
                    <a:pt x="17925" y="7800"/>
                    <a:pt x="17247" y="7800"/>
                  </a:cubicBezTo>
                  <a:cubicBezTo>
                    <a:pt x="16568" y="7800"/>
                    <a:pt x="15901" y="7633"/>
                    <a:pt x="15294" y="7311"/>
                  </a:cubicBezTo>
                  <a:cubicBezTo>
                    <a:pt x="15008" y="7168"/>
                    <a:pt x="14830" y="7002"/>
                    <a:pt x="14496" y="6966"/>
                  </a:cubicBezTo>
                  <a:cubicBezTo>
                    <a:pt x="14330" y="6960"/>
                    <a:pt x="14163" y="6957"/>
                    <a:pt x="13998" y="6957"/>
                  </a:cubicBezTo>
                  <a:cubicBezTo>
                    <a:pt x="13833" y="6957"/>
                    <a:pt x="13669" y="6960"/>
                    <a:pt x="13508" y="6966"/>
                  </a:cubicBezTo>
                  <a:cubicBezTo>
                    <a:pt x="12722" y="7002"/>
                    <a:pt x="12032" y="7299"/>
                    <a:pt x="11270" y="7430"/>
                  </a:cubicBezTo>
                  <a:cubicBezTo>
                    <a:pt x="10651" y="7526"/>
                    <a:pt x="10044" y="7680"/>
                    <a:pt x="9424" y="7823"/>
                  </a:cubicBezTo>
                  <a:cubicBezTo>
                    <a:pt x="9103" y="7895"/>
                    <a:pt x="8793" y="8026"/>
                    <a:pt x="8472" y="8085"/>
                  </a:cubicBezTo>
                  <a:cubicBezTo>
                    <a:pt x="8270" y="8109"/>
                    <a:pt x="8019" y="8073"/>
                    <a:pt x="7829" y="8133"/>
                  </a:cubicBezTo>
                  <a:cubicBezTo>
                    <a:pt x="7638" y="8204"/>
                    <a:pt x="7448" y="8371"/>
                    <a:pt x="7281" y="8454"/>
                  </a:cubicBezTo>
                  <a:cubicBezTo>
                    <a:pt x="7150" y="8514"/>
                    <a:pt x="7031" y="8573"/>
                    <a:pt x="6900" y="8633"/>
                  </a:cubicBezTo>
                  <a:cubicBezTo>
                    <a:pt x="6579" y="8788"/>
                    <a:pt x="6234" y="8895"/>
                    <a:pt x="5900" y="8966"/>
                  </a:cubicBezTo>
                  <a:cubicBezTo>
                    <a:pt x="5924" y="9097"/>
                    <a:pt x="1" y="14301"/>
                    <a:pt x="112" y="14301"/>
                  </a:cubicBezTo>
                  <a:cubicBezTo>
                    <a:pt x="112" y="14301"/>
                    <a:pt x="113" y="14301"/>
                    <a:pt x="114" y="14300"/>
                  </a:cubicBezTo>
                  <a:lnTo>
                    <a:pt x="5400" y="14300"/>
                  </a:lnTo>
                  <a:lnTo>
                    <a:pt x="81350" y="14134"/>
                  </a:lnTo>
                  <a:lnTo>
                    <a:pt x="86232" y="14038"/>
                  </a:lnTo>
                  <a:cubicBezTo>
                    <a:pt x="85362" y="14038"/>
                    <a:pt x="82076" y="5787"/>
                    <a:pt x="81207" y="5787"/>
                  </a:cubicBezTo>
                  <a:cubicBezTo>
                    <a:pt x="80474" y="5787"/>
                    <a:pt x="77898" y="2489"/>
                    <a:pt x="77128" y="2489"/>
                  </a:cubicBezTo>
                  <a:cubicBezTo>
                    <a:pt x="77122" y="2489"/>
                    <a:pt x="77117" y="2489"/>
                    <a:pt x="77111" y="2489"/>
                  </a:cubicBezTo>
                  <a:cubicBezTo>
                    <a:pt x="77105" y="2490"/>
                    <a:pt x="77099" y="2490"/>
                    <a:pt x="77093" y="2490"/>
                  </a:cubicBezTo>
                  <a:cubicBezTo>
                    <a:pt x="76513" y="2490"/>
                    <a:pt x="75236" y="846"/>
                    <a:pt x="74671" y="834"/>
                  </a:cubicBezTo>
                  <a:cubicBezTo>
                    <a:pt x="74650" y="834"/>
                    <a:pt x="74630" y="834"/>
                    <a:pt x="74611" y="834"/>
                  </a:cubicBezTo>
                  <a:cubicBezTo>
                    <a:pt x="74142" y="834"/>
                    <a:pt x="74070" y="972"/>
                    <a:pt x="73647" y="1132"/>
                  </a:cubicBezTo>
                  <a:cubicBezTo>
                    <a:pt x="73266" y="1275"/>
                    <a:pt x="72885" y="1323"/>
                    <a:pt x="72504" y="1454"/>
                  </a:cubicBezTo>
                  <a:cubicBezTo>
                    <a:pt x="72170" y="1573"/>
                    <a:pt x="71813" y="1632"/>
                    <a:pt x="71456" y="1632"/>
                  </a:cubicBezTo>
                  <a:cubicBezTo>
                    <a:pt x="71039" y="1644"/>
                    <a:pt x="70670" y="1799"/>
                    <a:pt x="70242" y="1799"/>
                  </a:cubicBezTo>
                  <a:cubicBezTo>
                    <a:pt x="70136" y="1797"/>
                    <a:pt x="70031" y="1797"/>
                    <a:pt x="69927" y="1797"/>
                  </a:cubicBezTo>
                  <a:cubicBezTo>
                    <a:pt x="69693" y="1797"/>
                    <a:pt x="69461" y="1799"/>
                    <a:pt x="69230" y="1799"/>
                  </a:cubicBezTo>
                  <a:cubicBezTo>
                    <a:pt x="68614" y="1799"/>
                    <a:pt x="68005" y="1783"/>
                    <a:pt x="67396" y="1668"/>
                  </a:cubicBezTo>
                  <a:cubicBezTo>
                    <a:pt x="67199" y="1632"/>
                    <a:pt x="66994" y="1623"/>
                    <a:pt x="66789" y="1623"/>
                  </a:cubicBezTo>
                  <a:cubicBezTo>
                    <a:pt x="66583" y="1623"/>
                    <a:pt x="66378" y="1632"/>
                    <a:pt x="66182" y="1632"/>
                  </a:cubicBezTo>
                  <a:cubicBezTo>
                    <a:pt x="66070" y="1632"/>
                    <a:pt x="65959" y="1637"/>
                    <a:pt x="65852" y="1637"/>
                  </a:cubicBezTo>
                  <a:cubicBezTo>
                    <a:pt x="65798" y="1637"/>
                    <a:pt x="65745" y="1636"/>
                    <a:pt x="65693" y="1632"/>
                  </a:cubicBezTo>
                  <a:cubicBezTo>
                    <a:pt x="65479" y="1620"/>
                    <a:pt x="65408" y="1549"/>
                    <a:pt x="65241" y="1501"/>
                  </a:cubicBezTo>
                  <a:cubicBezTo>
                    <a:pt x="65116" y="1477"/>
                    <a:pt x="64989" y="1465"/>
                    <a:pt x="64862" y="1465"/>
                  </a:cubicBezTo>
                  <a:cubicBezTo>
                    <a:pt x="64674" y="1465"/>
                    <a:pt x="64485" y="1492"/>
                    <a:pt x="64300" y="1549"/>
                  </a:cubicBezTo>
                  <a:cubicBezTo>
                    <a:pt x="64215" y="1573"/>
                    <a:pt x="64140" y="1584"/>
                    <a:pt x="64070" y="1584"/>
                  </a:cubicBezTo>
                  <a:cubicBezTo>
                    <a:pt x="63799" y="1584"/>
                    <a:pt x="63615" y="1427"/>
                    <a:pt x="63264" y="1323"/>
                  </a:cubicBezTo>
                  <a:cubicBezTo>
                    <a:pt x="62598" y="1132"/>
                    <a:pt x="61979" y="1084"/>
                    <a:pt x="61383" y="727"/>
                  </a:cubicBezTo>
                  <a:cubicBezTo>
                    <a:pt x="60586" y="275"/>
                    <a:pt x="59752" y="394"/>
                    <a:pt x="58823" y="334"/>
                  </a:cubicBezTo>
                  <a:cubicBezTo>
                    <a:pt x="58157" y="299"/>
                    <a:pt x="57561" y="13"/>
                    <a:pt x="568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13"/>
            <p:cNvSpPr/>
            <p:nvPr/>
          </p:nvSpPr>
          <p:spPr>
            <a:xfrm rot="858966">
              <a:off x="-702941" y="4003552"/>
              <a:ext cx="6334851" cy="3364268"/>
            </a:xfrm>
            <a:custGeom>
              <a:avLst/>
              <a:gdLst/>
              <a:ahLst/>
              <a:cxnLst/>
              <a:rect l="l" t="t" r="r" b="b"/>
              <a:pathLst>
                <a:path w="80237" h="47122" extrusionOk="0">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5" name="Google Shape;315;p13"/>
          <p:cNvSpPr txBox="1">
            <a:spLocks noGrp="1"/>
          </p:cNvSpPr>
          <p:nvPr>
            <p:ph type="title" hasCustomPrompt="1"/>
          </p:nvPr>
        </p:nvSpPr>
        <p:spPr>
          <a:xfrm>
            <a:off x="1011700" y="1642233"/>
            <a:ext cx="1334400" cy="70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4667">
                <a:solidFill>
                  <a:schemeClr val="accent2"/>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316" name="Google Shape;316;p13"/>
          <p:cNvSpPr txBox="1">
            <a:spLocks noGrp="1"/>
          </p:cNvSpPr>
          <p:nvPr>
            <p:ph type="title" idx="2"/>
          </p:nvPr>
        </p:nvSpPr>
        <p:spPr>
          <a:xfrm>
            <a:off x="1011700" y="2251833"/>
            <a:ext cx="3815200" cy="708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3200" b="1">
                <a:solidFill>
                  <a:schemeClr val="accent6"/>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317" name="Google Shape;317;p13"/>
          <p:cNvSpPr txBox="1">
            <a:spLocks noGrp="1"/>
          </p:cNvSpPr>
          <p:nvPr>
            <p:ph type="title" idx="3"/>
          </p:nvPr>
        </p:nvSpPr>
        <p:spPr>
          <a:xfrm>
            <a:off x="1011700" y="2757433"/>
            <a:ext cx="3815200" cy="100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2133"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867">
                <a:latin typeface="Nunito"/>
                <a:ea typeface="Nunito"/>
                <a:cs typeface="Nunito"/>
                <a:sym typeface="Nunito"/>
              </a:defRPr>
            </a:lvl2pPr>
            <a:lvl3pPr lvl="2" rtl="0">
              <a:spcBef>
                <a:spcPts val="0"/>
              </a:spcBef>
              <a:spcAft>
                <a:spcPts val="0"/>
              </a:spcAft>
              <a:buSzPts val="1400"/>
              <a:buFont typeface="Nunito"/>
              <a:buNone/>
              <a:defRPr sz="1867">
                <a:latin typeface="Nunito"/>
                <a:ea typeface="Nunito"/>
                <a:cs typeface="Nunito"/>
                <a:sym typeface="Nunito"/>
              </a:defRPr>
            </a:lvl3pPr>
            <a:lvl4pPr lvl="3" rtl="0">
              <a:spcBef>
                <a:spcPts val="0"/>
              </a:spcBef>
              <a:spcAft>
                <a:spcPts val="0"/>
              </a:spcAft>
              <a:buSzPts val="1400"/>
              <a:buFont typeface="Nunito"/>
              <a:buNone/>
              <a:defRPr sz="1867">
                <a:latin typeface="Nunito"/>
                <a:ea typeface="Nunito"/>
                <a:cs typeface="Nunito"/>
                <a:sym typeface="Nunito"/>
              </a:defRPr>
            </a:lvl4pPr>
            <a:lvl5pPr lvl="4" rtl="0">
              <a:spcBef>
                <a:spcPts val="0"/>
              </a:spcBef>
              <a:spcAft>
                <a:spcPts val="0"/>
              </a:spcAft>
              <a:buSzPts val="1400"/>
              <a:buFont typeface="Nunito"/>
              <a:buNone/>
              <a:defRPr sz="1867">
                <a:latin typeface="Nunito"/>
                <a:ea typeface="Nunito"/>
                <a:cs typeface="Nunito"/>
                <a:sym typeface="Nunito"/>
              </a:defRPr>
            </a:lvl5pPr>
            <a:lvl6pPr lvl="5" rtl="0">
              <a:spcBef>
                <a:spcPts val="0"/>
              </a:spcBef>
              <a:spcAft>
                <a:spcPts val="0"/>
              </a:spcAft>
              <a:buSzPts val="1400"/>
              <a:buFont typeface="Nunito"/>
              <a:buNone/>
              <a:defRPr sz="1867">
                <a:latin typeface="Nunito"/>
                <a:ea typeface="Nunito"/>
                <a:cs typeface="Nunito"/>
                <a:sym typeface="Nunito"/>
              </a:defRPr>
            </a:lvl6pPr>
            <a:lvl7pPr lvl="6" rtl="0">
              <a:spcBef>
                <a:spcPts val="0"/>
              </a:spcBef>
              <a:spcAft>
                <a:spcPts val="0"/>
              </a:spcAft>
              <a:buSzPts val="1400"/>
              <a:buFont typeface="Nunito"/>
              <a:buNone/>
              <a:defRPr sz="1867">
                <a:latin typeface="Nunito"/>
                <a:ea typeface="Nunito"/>
                <a:cs typeface="Nunito"/>
                <a:sym typeface="Nunito"/>
              </a:defRPr>
            </a:lvl7pPr>
            <a:lvl8pPr lvl="7" rtl="0">
              <a:spcBef>
                <a:spcPts val="0"/>
              </a:spcBef>
              <a:spcAft>
                <a:spcPts val="0"/>
              </a:spcAft>
              <a:buSzPts val="1400"/>
              <a:buFont typeface="Nunito"/>
              <a:buNone/>
              <a:defRPr sz="1867">
                <a:latin typeface="Nunito"/>
                <a:ea typeface="Nunito"/>
                <a:cs typeface="Nunito"/>
                <a:sym typeface="Nunito"/>
              </a:defRPr>
            </a:lvl8pPr>
            <a:lvl9pPr lvl="8" rtl="0">
              <a:spcBef>
                <a:spcPts val="0"/>
              </a:spcBef>
              <a:spcAft>
                <a:spcPts val="0"/>
              </a:spcAft>
              <a:buSzPts val="1400"/>
              <a:buFont typeface="Nunito"/>
              <a:buNone/>
              <a:defRPr sz="1867">
                <a:latin typeface="Nunito"/>
                <a:ea typeface="Nunito"/>
                <a:cs typeface="Nunito"/>
                <a:sym typeface="Nunito"/>
              </a:defRPr>
            </a:lvl9pPr>
          </a:lstStyle>
          <a:p>
            <a:endParaRPr/>
          </a:p>
        </p:txBody>
      </p:sp>
      <p:sp>
        <p:nvSpPr>
          <p:cNvPr id="318" name="Google Shape;318;p13"/>
          <p:cNvSpPr txBox="1">
            <a:spLocks noGrp="1"/>
          </p:cNvSpPr>
          <p:nvPr>
            <p:ph type="title" idx="4" hasCustomPrompt="1"/>
          </p:nvPr>
        </p:nvSpPr>
        <p:spPr>
          <a:xfrm>
            <a:off x="5567800" y="1642233"/>
            <a:ext cx="1334400" cy="70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4667">
                <a:solidFill>
                  <a:schemeClr val="accent2"/>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319" name="Google Shape;319;p13"/>
          <p:cNvSpPr txBox="1">
            <a:spLocks noGrp="1"/>
          </p:cNvSpPr>
          <p:nvPr>
            <p:ph type="title" idx="5"/>
          </p:nvPr>
        </p:nvSpPr>
        <p:spPr>
          <a:xfrm>
            <a:off x="5567800" y="2251833"/>
            <a:ext cx="3815200" cy="708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3200" b="1">
                <a:solidFill>
                  <a:schemeClr val="accent6"/>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320" name="Google Shape;320;p13"/>
          <p:cNvSpPr txBox="1">
            <a:spLocks noGrp="1"/>
          </p:cNvSpPr>
          <p:nvPr>
            <p:ph type="title" idx="6"/>
          </p:nvPr>
        </p:nvSpPr>
        <p:spPr>
          <a:xfrm>
            <a:off x="5567800" y="2757433"/>
            <a:ext cx="3815200" cy="100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2133"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867">
                <a:latin typeface="Nunito"/>
                <a:ea typeface="Nunito"/>
                <a:cs typeface="Nunito"/>
                <a:sym typeface="Nunito"/>
              </a:defRPr>
            </a:lvl2pPr>
            <a:lvl3pPr lvl="2" rtl="0">
              <a:spcBef>
                <a:spcPts val="0"/>
              </a:spcBef>
              <a:spcAft>
                <a:spcPts val="0"/>
              </a:spcAft>
              <a:buSzPts val="1400"/>
              <a:buFont typeface="Nunito"/>
              <a:buNone/>
              <a:defRPr sz="1867">
                <a:latin typeface="Nunito"/>
                <a:ea typeface="Nunito"/>
                <a:cs typeface="Nunito"/>
                <a:sym typeface="Nunito"/>
              </a:defRPr>
            </a:lvl3pPr>
            <a:lvl4pPr lvl="3" rtl="0">
              <a:spcBef>
                <a:spcPts val="0"/>
              </a:spcBef>
              <a:spcAft>
                <a:spcPts val="0"/>
              </a:spcAft>
              <a:buSzPts val="1400"/>
              <a:buFont typeface="Nunito"/>
              <a:buNone/>
              <a:defRPr sz="1867">
                <a:latin typeface="Nunito"/>
                <a:ea typeface="Nunito"/>
                <a:cs typeface="Nunito"/>
                <a:sym typeface="Nunito"/>
              </a:defRPr>
            </a:lvl4pPr>
            <a:lvl5pPr lvl="4" rtl="0">
              <a:spcBef>
                <a:spcPts val="0"/>
              </a:spcBef>
              <a:spcAft>
                <a:spcPts val="0"/>
              </a:spcAft>
              <a:buSzPts val="1400"/>
              <a:buFont typeface="Nunito"/>
              <a:buNone/>
              <a:defRPr sz="1867">
                <a:latin typeface="Nunito"/>
                <a:ea typeface="Nunito"/>
                <a:cs typeface="Nunito"/>
                <a:sym typeface="Nunito"/>
              </a:defRPr>
            </a:lvl5pPr>
            <a:lvl6pPr lvl="5" rtl="0">
              <a:spcBef>
                <a:spcPts val="0"/>
              </a:spcBef>
              <a:spcAft>
                <a:spcPts val="0"/>
              </a:spcAft>
              <a:buSzPts val="1400"/>
              <a:buFont typeface="Nunito"/>
              <a:buNone/>
              <a:defRPr sz="1867">
                <a:latin typeface="Nunito"/>
                <a:ea typeface="Nunito"/>
                <a:cs typeface="Nunito"/>
                <a:sym typeface="Nunito"/>
              </a:defRPr>
            </a:lvl6pPr>
            <a:lvl7pPr lvl="6" rtl="0">
              <a:spcBef>
                <a:spcPts val="0"/>
              </a:spcBef>
              <a:spcAft>
                <a:spcPts val="0"/>
              </a:spcAft>
              <a:buSzPts val="1400"/>
              <a:buFont typeface="Nunito"/>
              <a:buNone/>
              <a:defRPr sz="1867">
                <a:latin typeface="Nunito"/>
                <a:ea typeface="Nunito"/>
                <a:cs typeface="Nunito"/>
                <a:sym typeface="Nunito"/>
              </a:defRPr>
            </a:lvl7pPr>
            <a:lvl8pPr lvl="7" rtl="0">
              <a:spcBef>
                <a:spcPts val="0"/>
              </a:spcBef>
              <a:spcAft>
                <a:spcPts val="0"/>
              </a:spcAft>
              <a:buSzPts val="1400"/>
              <a:buFont typeface="Nunito"/>
              <a:buNone/>
              <a:defRPr sz="1867">
                <a:latin typeface="Nunito"/>
                <a:ea typeface="Nunito"/>
                <a:cs typeface="Nunito"/>
                <a:sym typeface="Nunito"/>
              </a:defRPr>
            </a:lvl8pPr>
            <a:lvl9pPr lvl="8" rtl="0">
              <a:spcBef>
                <a:spcPts val="0"/>
              </a:spcBef>
              <a:spcAft>
                <a:spcPts val="0"/>
              </a:spcAft>
              <a:buSzPts val="1400"/>
              <a:buFont typeface="Nunito"/>
              <a:buNone/>
              <a:defRPr sz="1867">
                <a:latin typeface="Nunito"/>
                <a:ea typeface="Nunito"/>
                <a:cs typeface="Nunito"/>
                <a:sym typeface="Nunito"/>
              </a:defRPr>
            </a:lvl9pPr>
          </a:lstStyle>
          <a:p>
            <a:endParaRPr/>
          </a:p>
        </p:txBody>
      </p:sp>
      <p:sp>
        <p:nvSpPr>
          <p:cNvPr id="321" name="Google Shape;321;p13"/>
          <p:cNvSpPr txBox="1">
            <a:spLocks noGrp="1"/>
          </p:cNvSpPr>
          <p:nvPr>
            <p:ph type="title" idx="7" hasCustomPrompt="1"/>
          </p:nvPr>
        </p:nvSpPr>
        <p:spPr>
          <a:xfrm>
            <a:off x="1011700" y="3863433"/>
            <a:ext cx="1334400" cy="70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4667">
                <a:solidFill>
                  <a:schemeClr val="accent2"/>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322" name="Google Shape;322;p13"/>
          <p:cNvSpPr txBox="1">
            <a:spLocks noGrp="1"/>
          </p:cNvSpPr>
          <p:nvPr>
            <p:ph type="title" idx="8"/>
          </p:nvPr>
        </p:nvSpPr>
        <p:spPr>
          <a:xfrm>
            <a:off x="1011700" y="4473033"/>
            <a:ext cx="3815200" cy="708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3200" b="1">
                <a:solidFill>
                  <a:schemeClr val="accent6"/>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323" name="Google Shape;323;p13"/>
          <p:cNvSpPr txBox="1">
            <a:spLocks noGrp="1"/>
          </p:cNvSpPr>
          <p:nvPr>
            <p:ph type="title" idx="9"/>
          </p:nvPr>
        </p:nvSpPr>
        <p:spPr>
          <a:xfrm>
            <a:off x="1011700" y="4978633"/>
            <a:ext cx="3815200" cy="100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2133"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867">
                <a:latin typeface="Nunito"/>
                <a:ea typeface="Nunito"/>
                <a:cs typeface="Nunito"/>
                <a:sym typeface="Nunito"/>
              </a:defRPr>
            </a:lvl2pPr>
            <a:lvl3pPr lvl="2" rtl="0">
              <a:spcBef>
                <a:spcPts val="0"/>
              </a:spcBef>
              <a:spcAft>
                <a:spcPts val="0"/>
              </a:spcAft>
              <a:buSzPts val="1400"/>
              <a:buFont typeface="Nunito"/>
              <a:buNone/>
              <a:defRPr sz="1867">
                <a:latin typeface="Nunito"/>
                <a:ea typeface="Nunito"/>
                <a:cs typeface="Nunito"/>
                <a:sym typeface="Nunito"/>
              </a:defRPr>
            </a:lvl3pPr>
            <a:lvl4pPr lvl="3" rtl="0">
              <a:spcBef>
                <a:spcPts val="0"/>
              </a:spcBef>
              <a:spcAft>
                <a:spcPts val="0"/>
              </a:spcAft>
              <a:buSzPts val="1400"/>
              <a:buFont typeface="Nunito"/>
              <a:buNone/>
              <a:defRPr sz="1867">
                <a:latin typeface="Nunito"/>
                <a:ea typeface="Nunito"/>
                <a:cs typeface="Nunito"/>
                <a:sym typeface="Nunito"/>
              </a:defRPr>
            </a:lvl4pPr>
            <a:lvl5pPr lvl="4" rtl="0">
              <a:spcBef>
                <a:spcPts val="0"/>
              </a:spcBef>
              <a:spcAft>
                <a:spcPts val="0"/>
              </a:spcAft>
              <a:buSzPts val="1400"/>
              <a:buFont typeface="Nunito"/>
              <a:buNone/>
              <a:defRPr sz="1867">
                <a:latin typeface="Nunito"/>
                <a:ea typeface="Nunito"/>
                <a:cs typeface="Nunito"/>
                <a:sym typeface="Nunito"/>
              </a:defRPr>
            </a:lvl5pPr>
            <a:lvl6pPr lvl="5" rtl="0">
              <a:spcBef>
                <a:spcPts val="0"/>
              </a:spcBef>
              <a:spcAft>
                <a:spcPts val="0"/>
              </a:spcAft>
              <a:buSzPts val="1400"/>
              <a:buFont typeface="Nunito"/>
              <a:buNone/>
              <a:defRPr sz="1867">
                <a:latin typeface="Nunito"/>
                <a:ea typeface="Nunito"/>
                <a:cs typeface="Nunito"/>
                <a:sym typeface="Nunito"/>
              </a:defRPr>
            </a:lvl6pPr>
            <a:lvl7pPr lvl="6" rtl="0">
              <a:spcBef>
                <a:spcPts val="0"/>
              </a:spcBef>
              <a:spcAft>
                <a:spcPts val="0"/>
              </a:spcAft>
              <a:buSzPts val="1400"/>
              <a:buFont typeface="Nunito"/>
              <a:buNone/>
              <a:defRPr sz="1867">
                <a:latin typeface="Nunito"/>
                <a:ea typeface="Nunito"/>
                <a:cs typeface="Nunito"/>
                <a:sym typeface="Nunito"/>
              </a:defRPr>
            </a:lvl7pPr>
            <a:lvl8pPr lvl="7" rtl="0">
              <a:spcBef>
                <a:spcPts val="0"/>
              </a:spcBef>
              <a:spcAft>
                <a:spcPts val="0"/>
              </a:spcAft>
              <a:buSzPts val="1400"/>
              <a:buFont typeface="Nunito"/>
              <a:buNone/>
              <a:defRPr sz="1867">
                <a:latin typeface="Nunito"/>
                <a:ea typeface="Nunito"/>
                <a:cs typeface="Nunito"/>
                <a:sym typeface="Nunito"/>
              </a:defRPr>
            </a:lvl8pPr>
            <a:lvl9pPr lvl="8" rtl="0">
              <a:spcBef>
                <a:spcPts val="0"/>
              </a:spcBef>
              <a:spcAft>
                <a:spcPts val="0"/>
              </a:spcAft>
              <a:buSzPts val="1400"/>
              <a:buFont typeface="Nunito"/>
              <a:buNone/>
              <a:defRPr sz="1867">
                <a:latin typeface="Nunito"/>
                <a:ea typeface="Nunito"/>
                <a:cs typeface="Nunito"/>
                <a:sym typeface="Nunito"/>
              </a:defRPr>
            </a:lvl9pPr>
          </a:lstStyle>
          <a:p>
            <a:endParaRPr/>
          </a:p>
        </p:txBody>
      </p:sp>
      <p:sp>
        <p:nvSpPr>
          <p:cNvPr id="324" name="Google Shape;324;p13"/>
          <p:cNvSpPr txBox="1">
            <a:spLocks noGrp="1"/>
          </p:cNvSpPr>
          <p:nvPr>
            <p:ph type="title" idx="13" hasCustomPrompt="1"/>
          </p:nvPr>
        </p:nvSpPr>
        <p:spPr>
          <a:xfrm>
            <a:off x="5567800" y="3863433"/>
            <a:ext cx="1334400" cy="70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4667">
                <a:solidFill>
                  <a:schemeClr val="accent2"/>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325" name="Google Shape;325;p13"/>
          <p:cNvSpPr txBox="1">
            <a:spLocks noGrp="1"/>
          </p:cNvSpPr>
          <p:nvPr>
            <p:ph type="title" idx="14"/>
          </p:nvPr>
        </p:nvSpPr>
        <p:spPr>
          <a:xfrm>
            <a:off x="5567800" y="4473033"/>
            <a:ext cx="3815200" cy="708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3200" b="1">
                <a:solidFill>
                  <a:schemeClr val="accent6"/>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326" name="Google Shape;326;p13"/>
          <p:cNvSpPr txBox="1">
            <a:spLocks noGrp="1"/>
          </p:cNvSpPr>
          <p:nvPr>
            <p:ph type="title" idx="15"/>
          </p:nvPr>
        </p:nvSpPr>
        <p:spPr>
          <a:xfrm>
            <a:off x="5567800" y="4978633"/>
            <a:ext cx="3815200" cy="100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2133"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867">
                <a:latin typeface="Nunito"/>
                <a:ea typeface="Nunito"/>
                <a:cs typeface="Nunito"/>
                <a:sym typeface="Nunito"/>
              </a:defRPr>
            </a:lvl2pPr>
            <a:lvl3pPr lvl="2" rtl="0">
              <a:spcBef>
                <a:spcPts val="0"/>
              </a:spcBef>
              <a:spcAft>
                <a:spcPts val="0"/>
              </a:spcAft>
              <a:buSzPts val="1400"/>
              <a:buFont typeface="Nunito"/>
              <a:buNone/>
              <a:defRPr sz="1867">
                <a:latin typeface="Nunito"/>
                <a:ea typeface="Nunito"/>
                <a:cs typeface="Nunito"/>
                <a:sym typeface="Nunito"/>
              </a:defRPr>
            </a:lvl3pPr>
            <a:lvl4pPr lvl="3" rtl="0">
              <a:spcBef>
                <a:spcPts val="0"/>
              </a:spcBef>
              <a:spcAft>
                <a:spcPts val="0"/>
              </a:spcAft>
              <a:buSzPts val="1400"/>
              <a:buFont typeface="Nunito"/>
              <a:buNone/>
              <a:defRPr sz="1867">
                <a:latin typeface="Nunito"/>
                <a:ea typeface="Nunito"/>
                <a:cs typeface="Nunito"/>
                <a:sym typeface="Nunito"/>
              </a:defRPr>
            </a:lvl4pPr>
            <a:lvl5pPr lvl="4" rtl="0">
              <a:spcBef>
                <a:spcPts val="0"/>
              </a:spcBef>
              <a:spcAft>
                <a:spcPts val="0"/>
              </a:spcAft>
              <a:buSzPts val="1400"/>
              <a:buFont typeface="Nunito"/>
              <a:buNone/>
              <a:defRPr sz="1867">
                <a:latin typeface="Nunito"/>
                <a:ea typeface="Nunito"/>
                <a:cs typeface="Nunito"/>
                <a:sym typeface="Nunito"/>
              </a:defRPr>
            </a:lvl5pPr>
            <a:lvl6pPr lvl="5" rtl="0">
              <a:spcBef>
                <a:spcPts val="0"/>
              </a:spcBef>
              <a:spcAft>
                <a:spcPts val="0"/>
              </a:spcAft>
              <a:buSzPts val="1400"/>
              <a:buFont typeface="Nunito"/>
              <a:buNone/>
              <a:defRPr sz="1867">
                <a:latin typeface="Nunito"/>
                <a:ea typeface="Nunito"/>
                <a:cs typeface="Nunito"/>
                <a:sym typeface="Nunito"/>
              </a:defRPr>
            </a:lvl6pPr>
            <a:lvl7pPr lvl="6" rtl="0">
              <a:spcBef>
                <a:spcPts val="0"/>
              </a:spcBef>
              <a:spcAft>
                <a:spcPts val="0"/>
              </a:spcAft>
              <a:buSzPts val="1400"/>
              <a:buFont typeface="Nunito"/>
              <a:buNone/>
              <a:defRPr sz="1867">
                <a:latin typeface="Nunito"/>
                <a:ea typeface="Nunito"/>
                <a:cs typeface="Nunito"/>
                <a:sym typeface="Nunito"/>
              </a:defRPr>
            </a:lvl7pPr>
            <a:lvl8pPr lvl="7" rtl="0">
              <a:spcBef>
                <a:spcPts val="0"/>
              </a:spcBef>
              <a:spcAft>
                <a:spcPts val="0"/>
              </a:spcAft>
              <a:buSzPts val="1400"/>
              <a:buFont typeface="Nunito"/>
              <a:buNone/>
              <a:defRPr sz="1867">
                <a:latin typeface="Nunito"/>
                <a:ea typeface="Nunito"/>
                <a:cs typeface="Nunito"/>
                <a:sym typeface="Nunito"/>
              </a:defRPr>
            </a:lvl8pPr>
            <a:lvl9pPr lvl="8" rtl="0">
              <a:spcBef>
                <a:spcPts val="0"/>
              </a:spcBef>
              <a:spcAft>
                <a:spcPts val="0"/>
              </a:spcAft>
              <a:buSzPts val="1400"/>
              <a:buFont typeface="Nunito"/>
              <a:buNone/>
              <a:defRPr sz="1867">
                <a:latin typeface="Nunito"/>
                <a:ea typeface="Nunito"/>
                <a:cs typeface="Nunito"/>
                <a:sym typeface="Nunito"/>
              </a:defRPr>
            </a:lvl9pPr>
          </a:lstStyle>
          <a:p>
            <a:endParaRPr/>
          </a:p>
        </p:txBody>
      </p:sp>
      <p:sp>
        <p:nvSpPr>
          <p:cNvPr id="327" name="Google Shape;327;p13"/>
          <p:cNvSpPr txBox="1">
            <a:spLocks noGrp="1"/>
          </p:cNvSpPr>
          <p:nvPr>
            <p:ph type="title" idx="16"/>
          </p:nvPr>
        </p:nvSpPr>
        <p:spPr>
          <a:xfrm>
            <a:off x="1011700" y="521645"/>
            <a:ext cx="10168400" cy="7636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dk1"/>
              </a:buClr>
              <a:buSzPts val="3200"/>
              <a:buFont typeface="Rajdhani"/>
              <a:buNone/>
              <a:defRPr sz="4667" b="1">
                <a:solidFill>
                  <a:schemeClr val="accent6"/>
                </a:solidFill>
                <a:latin typeface="Rajdhani"/>
                <a:ea typeface="Rajdhani"/>
                <a:cs typeface="Rajdhani"/>
                <a:sym typeface="Rajdhani"/>
              </a:defRPr>
            </a:lvl1pPr>
            <a:lvl2pPr lvl="1"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2pPr>
            <a:lvl3pPr lvl="2"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3pPr>
            <a:lvl4pPr lvl="3"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4pPr>
            <a:lvl5pPr lvl="4"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5pPr>
            <a:lvl6pPr lvl="5"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6pPr>
            <a:lvl7pPr lvl="6"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7pPr>
            <a:lvl8pPr lvl="7"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8pPr>
            <a:lvl9pPr lvl="8"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9pPr>
          </a:lstStyle>
          <a:p>
            <a:endParaRPr/>
          </a:p>
        </p:txBody>
      </p:sp>
    </p:spTree>
    <p:extLst>
      <p:ext uri="{BB962C8B-B14F-4D97-AF65-F5344CB8AC3E}">
        <p14:creationId xmlns:p14="http://schemas.microsoft.com/office/powerpoint/2010/main" val="86977515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377"/>
        <p:cNvGrpSpPr/>
        <p:nvPr/>
      </p:nvGrpSpPr>
      <p:grpSpPr>
        <a:xfrm>
          <a:off x="0" y="0"/>
          <a:ext cx="0" cy="0"/>
          <a:chOff x="0" y="0"/>
          <a:chExt cx="0" cy="0"/>
        </a:xfrm>
      </p:grpSpPr>
      <p:sp>
        <p:nvSpPr>
          <p:cNvPr id="378" name="Google Shape;378;p13"/>
          <p:cNvSpPr txBox="1">
            <a:spLocks noGrp="1"/>
          </p:cNvSpPr>
          <p:nvPr>
            <p:ph type="subTitle" idx="1"/>
          </p:nvPr>
        </p:nvSpPr>
        <p:spPr>
          <a:xfrm>
            <a:off x="4030771" y="1870200"/>
            <a:ext cx="2939200" cy="5436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Poppins"/>
              <a:buNone/>
              <a:defRPr sz="2667">
                <a:latin typeface="Poppins"/>
                <a:ea typeface="Poppins"/>
                <a:cs typeface="Poppins"/>
                <a:sym typeface="Poppins"/>
              </a:defRPr>
            </a:lvl1pPr>
            <a:lvl2pPr lvl="1" rtl="0">
              <a:spcBef>
                <a:spcPts val="0"/>
              </a:spcBef>
              <a:spcAft>
                <a:spcPts val="0"/>
              </a:spcAft>
              <a:buSzPts val="1800"/>
              <a:buFont typeface="Poppins"/>
              <a:buNone/>
              <a:defRPr sz="2400">
                <a:latin typeface="Poppins"/>
                <a:ea typeface="Poppins"/>
                <a:cs typeface="Poppins"/>
                <a:sym typeface="Poppins"/>
              </a:defRPr>
            </a:lvl2pPr>
            <a:lvl3pPr lvl="2" rtl="0">
              <a:spcBef>
                <a:spcPts val="0"/>
              </a:spcBef>
              <a:spcAft>
                <a:spcPts val="0"/>
              </a:spcAft>
              <a:buSzPts val="1800"/>
              <a:buFont typeface="Poppins"/>
              <a:buNone/>
              <a:defRPr sz="2400">
                <a:latin typeface="Poppins"/>
                <a:ea typeface="Poppins"/>
                <a:cs typeface="Poppins"/>
                <a:sym typeface="Poppins"/>
              </a:defRPr>
            </a:lvl3pPr>
            <a:lvl4pPr lvl="3" rtl="0">
              <a:spcBef>
                <a:spcPts val="0"/>
              </a:spcBef>
              <a:spcAft>
                <a:spcPts val="0"/>
              </a:spcAft>
              <a:buSzPts val="1800"/>
              <a:buFont typeface="Poppins"/>
              <a:buNone/>
              <a:defRPr sz="2400">
                <a:latin typeface="Poppins"/>
                <a:ea typeface="Poppins"/>
                <a:cs typeface="Poppins"/>
                <a:sym typeface="Poppins"/>
              </a:defRPr>
            </a:lvl4pPr>
            <a:lvl5pPr lvl="4" rtl="0">
              <a:spcBef>
                <a:spcPts val="0"/>
              </a:spcBef>
              <a:spcAft>
                <a:spcPts val="0"/>
              </a:spcAft>
              <a:buSzPts val="1800"/>
              <a:buFont typeface="Poppins"/>
              <a:buNone/>
              <a:defRPr sz="2400">
                <a:latin typeface="Poppins"/>
                <a:ea typeface="Poppins"/>
                <a:cs typeface="Poppins"/>
                <a:sym typeface="Poppins"/>
              </a:defRPr>
            </a:lvl5pPr>
            <a:lvl6pPr lvl="5" rtl="0">
              <a:spcBef>
                <a:spcPts val="0"/>
              </a:spcBef>
              <a:spcAft>
                <a:spcPts val="0"/>
              </a:spcAft>
              <a:buSzPts val="1800"/>
              <a:buFont typeface="Poppins"/>
              <a:buNone/>
              <a:defRPr sz="2400">
                <a:latin typeface="Poppins"/>
                <a:ea typeface="Poppins"/>
                <a:cs typeface="Poppins"/>
                <a:sym typeface="Poppins"/>
              </a:defRPr>
            </a:lvl6pPr>
            <a:lvl7pPr lvl="6" rtl="0">
              <a:spcBef>
                <a:spcPts val="0"/>
              </a:spcBef>
              <a:spcAft>
                <a:spcPts val="0"/>
              </a:spcAft>
              <a:buSzPts val="1800"/>
              <a:buFont typeface="Poppins"/>
              <a:buNone/>
              <a:defRPr sz="2400">
                <a:latin typeface="Poppins"/>
                <a:ea typeface="Poppins"/>
                <a:cs typeface="Poppins"/>
                <a:sym typeface="Poppins"/>
              </a:defRPr>
            </a:lvl7pPr>
            <a:lvl8pPr lvl="7" rtl="0">
              <a:spcBef>
                <a:spcPts val="0"/>
              </a:spcBef>
              <a:spcAft>
                <a:spcPts val="0"/>
              </a:spcAft>
              <a:buSzPts val="1800"/>
              <a:buFont typeface="Poppins"/>
              <a:buNone/>
              <a:defRPr sz="2400">
                <a:latin typeface="Poppins"/>
                <a:ea typeface="Poppins"/>
                <a:cs typeface="Poppins"/>
                <a:sym typeface="Poppins"/>
              </a:defRPr>
            </a:lvl8pPr>
            <a:lvl9pPr lvl="8" rtl="0">
              <a:spcBef>
                <a:spcPts val="0"/>
              </a:spcBef>
              <a:spcAft>
                <a:spcPts val="0"/>
              </a:spcAft>
              <a:buSzPts val="1800"/>
              <a:buFont typeface="Poppins"/>
              <a:buNone/>
              <a:defRPr sz="2400">
                <a:latin typeface="Poppins"/>
                <a:ea typeface="Poppins"/>
                <a:cs typeface="Poppins"/>
                <a:sym typeface="Poppins"/>
              </a:defRPr>
            </a:lvl9pPr>
          </a:lstStyle>
          <a:p>
            <a:endParaRPr/>
          </a:p>
        </p:txBody>
      </p:sp>
      <p:sp>
        <p:nvSpPr>
          <p:cNvPr id="379" name="Google Shape;379;p13"/>
          <p:cNvSpPr txBox="1">
            <a:spLocks noGrp="1"/>
          </p:cNvSpPr>
          <p:nvPr>
            <p:ph type="subTitle" idx="2"/>
          </p:nvPr>
        </p:nvSpPr>
        <p:spPr>
          <a:xfrm>
            <a:off x="4029101" y="2326500"/>
            <a:ext cx="2966800" cy="8324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80" name="Google Shape;380;p13"/>
          <p:cNvSpPr txBox="1">
            <a:spLocks noGrp="1"/>
          </p:cNvSpPr>
          <p:nvPr>
            <p:ph type="title" hasCustomPrompt="1"/>
          </p:nvPr>
        </p:nvSpPr>
        <p:spPr>
          <a:xfrm>
            <a:off x="3067501" y="1870200"/>
            <a:ext cx="961600" cy="128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b="1">
                <a:solidFill>
                  <a:schemeClr val="accent2"/>
                </a:solidFill>
              </a:defRPr>
            </a:lvl1pPr>
            <a:lvl2pPr lvl="1"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2pPr>
            <a:lvl3pPr lvl="2"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3pPr>
            <a:lvl4pPr lvl="3"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4pPr>
            <a:lvl5pPr lvl="4"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5pPr>
            <a:lvl6pPr lvl="5"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6pPr>
            <a:lvl7pPr lvl="6"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7pPr>
            <a:lvl8pPr lvl="7"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8pPr>
            <a:lvl9pPr lvl="8"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9pPr>
          </a:lstStyle>
          <a:p>
            <a:r>
              <a:t>xx%</a:t>
            </a:r>
          </a:p>
        </p:txBody>
      </p:sp>
      <p:sp>
        <p:nvSpPr>
          <p:cNvPr id="381" name="Google Shape;381;p13"/>
          <p:cNvSpPr txBox="1">
            <a:spLocks noGrp="1"/>
          </p:cNvSpPr>
          <p:nvPr>
            <p:ph type="subTitle" idx="3"/>
          </p:nvPr>
        </p:nvSpPr>
        <p:spPr>
          <a:xfrm>
            <a:off x="4029101" y="3469167"/>
            <a:ext cx="2939200" cy="5436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Poppins"/>
              <a:buNone/>
              <a:defRPr sz="2667">
                <a:latin typeface="Poppins"/>
                <a:ea typeface="Poppins"/>
                <a:cs typeface="Poppins"/>
                <a:sym typeface="Poppins"/>
              </a:defRPr>
            </a:lvl1pPr>
            <a:lvl2pPr lvl="1" rtl="0">
              <a:spcBef>
                <a:spcPts val="0"/>
              </a:spcBef>
              <a:spcAft>
                <a:spcPts val="0"/>
              </a:spcAft>
              <a:buSzPts val="1800"/>
              <a:buFont typeface="Poppins"/>
              <a:buNone/>
              <a:defRPr sz="2400">
                <a:latin typeface="Poppins"/>
                <a:ea typeface="Poppins"/>
                <a:cs typeface="Poppins"/>
                <a:sym typeface="Poppins"/>
              </a:defRPr>
            </a:lvl2pPr>
            <a:lvl3pPr lvl="2" rtl="0">
              <a:spcBef>
                <a:spcPts val="0"/>
              </a:spcBef>
              <a:spcAft>
                <a:spcPts val="0"/>
              </a:spcAft>
              <a:buSzPts val="1800"/>
              <a:buFont typeface="Poppins"/>
              <a:buNone/>
              <a:defRPr sz="2400">
                <a:latin typeface="Poppins"/>
                <a:ea typeface="Poppins"/>
                <a:cs typeface="Poppins"/>
                <a:sym typeface="Poppins"/>
              </a:defRPr>
            </a:lvl3pPr>
            <a:lvl4pPr lvl="3" rtl="0">
              <a:spcBef>
                <a:spcPts val="0"/>
              </a:spcBef>
              <a:spcAft>
                <a:spcPts val="0"/>
              </a:spcAft>
              <a:buSzPts val="1800"/>
              <a:buFont typeface="Poppins"/>
              <a:buNone/>
              <a:defRPr sz="2400">
                <a:latin typeface="Poppins"/>
                <a:ea typeface="Poppins"/>
                <a:cs typeface="Poppins"/>
                <a:sym typeface="Poppins"/>
              </a:defRPr>
            </a:lvl4pPr>
            <a:lvl5pPr lvl="4" rtl="0">
              <a:spcBef>
                <a:spcPts val="0"/>
              </a:spcBef>
              <a:spcAft>
                <a:spcPts val="0"/>
              </a:spcAft>
              <a:buSzPts val="1800"/>
              <a:buFont typeface="Poppins"/>
              <a:buNone/>
              <a:defRPr sz="2400">
                <a:latin typeface="Poppins"/>
                <a:ea typeface="Poppins"/>
                <a:cs typeface="Poppins"/>
                <a:sym typeface="Poppins"/>
              </a:defRPr>
            </a:lvl5pPr>
            <a:lvl6pPr lvl="5" rtl="0">
              <a:spcBef>
                <a:spcPts val="0"/>
              </a:spcBef>
              <a:spcAft>
                <a:spcPts val="0"/>
              </a:spcAft>
              <a:buSzPts val="1800"/>
              <a:buFont typeface="Poppins"/>
              <a:buNone/>
              <a:defRPr sz="2400">
                <a:latin typeface="Poppins"/>
                <a:ea typeface="Poppins"/>
                <a:cs typeface="Poppins"/>
                <a:sym typeface="Poppins"/>
              </a:defRPr>
            </a:lvl6pPr>
            <a:lvl7pPr lvl="6" rtl="0">
              <a:spcBef>
                <a:spcPts val="0"/>
              </a:spcBef>
              <a:spcAft>
                <a:spcPts val="0"/>
              </a:spcAft>
              <a:buSzPts val="1800"/>
              <a:buFont typeface="Poppins"/>
              <a:buNone/>
              <a:defRPr sz="2400">
                <a:latin typeface="Poppins"/>
                <a:ea typeface="Poppins"/>
                <a:cs typeface="Poppins"/>
                <a:sym typeface="Poppins"/>
              </a:defRPr>
            </a:lvl7pPr>
            <a:lvl8pPr lvl="7" rtl="0">
              <a:spcBef>
                <a:spcPts val="0"/>
              </a:spcBef>
              <a:spcAft>
                <a:spcPts val="0"/>
              </a:spcAft>
              <a:buSzPts val="1800"/>
              <a:buFont typeface="Poppins"/>
              <a:buNone/>
              <a:defRPr sz="2400">
                <a:latin typeface="Poppins"/>
                <a:ea typeface="Poppins"/>
                <a:cs typeface="Poppins"/>
                <a:sym typeface="Poppins"/>
              </a:defRPr>
            </a:lvl8pPr>
            <a:lvl9pPr lvl="8" rtl="0">
              <a:spcBef>
                <a:spcPts val="0"/>
              </a:spcBef>
              <a:spcAft>
                <a:spcPts val="0"/>
              </a:spcAft>
              <a:buSzPts val="1800"/>
              <a:buFont typeface="Poppins"/>
              <a:buNone/>
              <a:defRPr sz="2400">
                <a:latin typeface="Poppins"/>
                <a:ea typeface="Poppins"/>
                <a:cs typeface="Poppins"/>
                <a:sym typeface="Poppins"/>
              </a:defRPr>
            </a:lvl9pPr>
          </a:lstStyle>
          <a:p>
            <a:endParaRPr/>
          </a:p>
        </p:txBody>
      </p:sp>
      <p:sp>
        <p:nvSpPr>
          <p:cNvPr id="382" name="Google Shape;382;p13"/>
          <p:cNvSpPr txBox="1">
            <a:spLocks noGrp="1"/>
          </p:cNvSpPr>
          <p:nvPr>
            <p:ph type="subTitle" idx="4"/>
          </p:nvPr>
        </p:nvSpPr>
        <p:spPr>
          <a:xfrm>
            <a:off x="4029101" y="3923329"/>
            <a:ext cx="2952800" cy="832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83" name="Google Shape;383;p13"/>
          <p:cNvSpPr txBox="1">
            <a:spLocks noGrp="1"/>
          </p:cNvSpPr>
          <p:nvPr>
            <p:ph type="title" idx="5" hasCustomPrompt="1"/>
          </p:nvPr>
        </p:nvSpPr>
        <p:spPr>
          <a:xfrm>
            <a:off x="3067501" y="3469167"/>
            <a:ext cx="961600" cy="128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b="1">
                <a:solidFill>
                  <a:schemeClr val="accent2"/>
                </a:solidFill>
              </a:defRPr>
            </a:lvl1pPr>
            <a:lvl2pPr lvl="1"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2pPr>
            <a:lvl3pPr lvl="2"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3pPr>
            <a:lvl4pPr lvl="3"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4pPr>
            <a:lvl5pPr lvl="4"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5pPr>
            <a:lvl6pPr lvl="5"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6pPr>
            <a:lvl7pPr lvl="6"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7pPr>
            <a:lvl8pPr lvl="7"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8pPr>
            <a:lvl9pPr lvl="8"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9pPr>
          </a:lstStyle>
          <a:p>
            <a:r>
              <a:t>xx%</a:t>
            </a:r>
          </a:p>
        </p:txBody>
      </p:sp>
      <p:sp>
        <p:nvSpPr>
          <p:cNvPr id="384" name="Google Shape;384;p13"/>
          <p:cNvSpPr txBox="1">
            <a:spLocks noGrp="1"/>
          </p:cNvSpPr>
          <p:nvPr>
            <p:ph type="subTitle" idx="6"/>
          </p:nvPr>
        </p:nvSpPr>
        <p:spPr>
          <a:xfrm>
            <a:off x="8268301" y="1870200"/>
            <a:ext cx="2952800" cy="5436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Poppins"/>
              <a:buNone/>
              <a:defRPr sz="2667">
                <a:latin typeface="Poppins"/>
                <a:ea typeface="Poppins"/>
                <a:cs typeface="Poppins"/>
                <a:sym typeface="Poppins"/>
              </a:defRPr>
            </a:lvl1pPr>
            <a:lvl2pPr lvl="1" rtl="0">
              <a:spcBef>
                <a:spcPts val="0"/>
              </a:spcBef>
              <a:spcAft>
                <a:spcPts val="0"/>
              </a:spcAft>
              <a:buSzPts val="1800"/>
              <a:buFont typeface="Poppins"/>
              <a:buNone/>
              <a:defRPr sz="2400">
                <a:latin typeface="Poppins"/>
                <a:ea typeface="Poppins"/>
                <a:cs typeface="Poppins"/>
                <a:sym typeface="Poppins"/>
              </a:defRPr>
            </a:lvl2pPr>
            <a:lvl3pPr lvl="2" rtl="0">
              <a:spcBef>
                <a:spcPts val="0"/>
              </a:spcBef>
              <a:spcAft>
                <a:spcPts val="0"/>
              </a:spcAft>
              <a:buSzPts val="1800"/>
              <a:buFont typeface="Poppins"/>
              <a:buNone/>
              <a:defRPr sz="2400">
                <a:latin typeface="Poppins"/>
                <a:ea typeface="Poppins"/>
                <a:cs typeface="Poppins"/>
                <a:sym typeface="Poppins"/>
              </a:defRPr>
            </a:lvl3pPr>
            <a:lvl4pPr lvl="3" rtl="0">
              <a:spcBef>
                <a:spcPts val="0"/>
              </a:spcBef>
              <a:spcAft>
                <a:spcPts val="0"/>
              </a:spcAft>
              <a:buSzPts val="1800"/>
              <a:buFont typeface="Poppins"/>
              <a:buNone/>
              <a:defRPr sz="2400">
                <a:latin typeface="Poppins"/>
                <a:ea typeface="Poppins"/>
                <a:cs typeface="Poppins"/>
                <a:sym typeface="Poppins"/>
              </a:defRPr>
            </a:lvl4pPr>
            <a:lvl5pPr lvl="4" rtl="0">
              <a:spcBef>
                <a:spcPts val="0"/>
              </a:spcBef>
              <a:spcAft>
                <a:spcPts val="0"/>
              </a:spcAft>
              <a:buSzPts val="1800"/>
              <a:buFont typeface="Poppins"/>
              <a:buNone/>
              <a:defRPr sz="2400">
                <a:latin typeface="Poppins"/>
                <a:ea typeface="Poppins"/>
                <a:cs typeface="Poppins"/>
                <a:sym typeface="Poppins"/>
              </a:defRPr>
            </a:lvl5pPr>
            <a:lvl6pPr lvl="5" rtl="0">
              <a:spcBef>
                <a:spcPts val="0"/>
              </a:spcBef>
              <a:spcAft>
                <a:spcPts val="0"/>
              </a:spcAft>
              <a:buSzPts val="1800"/>
              <a:buFont typeface="Poppins"/>
              <a:buNone/>
              <a:defRPr sz="2400">
                <a:latin typeface="Poppins"/>
                <a:ea typeface="Poppins"/>
                <a:cs typeface="Poppins"/>
                <a:sym typeface="Poppins"/>
              </a:defRPr>
            </a:lvl6pPr>
            <a:lvl7pPr lvl="6" rtl="0">
              <a:spcBef>
                <a:spcPts val="0"/>
              </a:spcBef>
              <a:spcAft>
                <a:spcPts val="0"/>
              </a:spcAft>
              <a:buSzPts val="1800"/>
              <a:buFont typeface="Poppins"/>
              <a:buNone/>
              <a:defRPr sz="2400">
                <a:latin typeface="Poppins"/>
                <a:ea typeface="Poppins"/>
                <a:cs typeface="Poppins"/>
                <a:sym typeface="Poppins"/>
              </a:defRPr>
            </a:lvl7pPr>
            <a:lvl8pPr lvl="7" rtl="0">
              <a:spcBef>
                <a:spcPts val="0"/>
              </a:spcBef>
              <a:spcAft>
                <a:spcPts val="0"/>
              </a:spcAft>
              <a:buSzPts val="1800"/>
              <a:buFont typeface="Poppins"/>
              <a:buNone/>
              <a:defRPr sz="2400">
                <a:latin typeface="Poppins"/>
                <a:ea typeface="Poppins"/>
                <a:cs typeface="Poppins"/>
                <a:sym typeface="Poppins"/>
              </a:defRPr>
            </a:lvl8pPr>
            <a:lvl9pPr lvl="8" rtl="0">
              <a:spcBef>
                <a:spcPts val="0"/>
              </a:spcBef>
              <a:spcAft>
                <a:spcPts val="0"/>
              </a:spcAft>
              <a:buSzPts val="1800"/>
              <a:buFont typeface="Poppins"/>
              <a:buNone/>
              <a:defRPr sz="2400">
                <a:latin typeface="Poppins"/>
                <a:ea typeface="Poppins"/>
                <a:cs typeface="Poppins"/>
                <a:sym typeface="Poppins"/>
              </a:defRPr>
            </a:lvl9pPr>
          </a:lstStyle>
          <a:p>
            <a:endParaRPr/>
          </a:p>
        </p:txBody>
      </p:sp>
      <p:sp>
        <p:nvSpPr>
          <p:cNvPr id="385" name="Google Shape;385;p13"/>
          <p:cNvSpPr txBox="1">
            <a:spLocks noGrp="1"/>
          </p:cNvSpPr>
          <p:nvPr>
            <p:ph type="subTitle" idx="7"/>
          </p:nvPr>
        </p:nvSpPr>
        <p:spPr>
          <a:xfrm>
            <a:off x="8266635" y="2326500"/>
            <a:ext cx="2966800" cy="832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86" name="Google Shape;386;p13"/>
          <p:cNvSpPr txBox="1">
            <a:spLocks noGrp="1"/>
          </p:cNvSpPr>
          <p:nvPr>
            <p:ph type="title" idx="8" hasCustomPrompt="1"/>
          </p:nvPr>
        </p:nvSpPr>
        <p:spPr>
          <a:xfrm>
            <a:off x="7305035" y="1868100"/>
            <a:ext cx="961600" cy="128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b="1">
                <a:solidFill>
                  <a:schemeClr val="accent2"/>
                </a:solidFill>
              </a:defRPr>
            </a:lvl1pPr>
            <a:lvl2pPr lvl="1"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2pPr>
            <a:lvl3pPr lvl="2"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3pPr>
            <a:lvl4pPr lvl="3"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4pPr>
            <a:lvl5pPr lvl="4"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5pPr>
            <a:lvl6pPr lvl="5"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6pPr>
            <a:lvl7pPr lvl="6"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7pPr>
            <a:lvl8pPr lvl="7"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8pPr>
            <a:lvl9pPr lvl="8"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9pPr>
          </a:lstStyle>
          <a:p>
            <a:r>
              <a:t>xx%</a:t>
            </a:r>
          </a:p>
        </p:txBody>
      </p:sp>
      <p:sp>
        <p:nvSpPr>
          <p:cNvPr id="387" name="Google Shape;387;p13"/>
          <p:cNvSpPr txBox="1">
            <a:spLocks noGrp="1"/>
          </p:cNvSpPr>
          <p:nvPr>
            <p:ph type="subTitle" idx="9"/>
          </p:nvPr>
        </p:nvSpPr>
        <p:spPr>
          <a:xfrm>
            <a:off x="8268304" y="3469167"/>
            <a:ext cx="2939200" cy="5436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Poppins"/>
              <a:buNone/>
              <a:defRPr sz="2667">
                <a:latin typeface="Poppins"/>
                <a:ea typeface="Poppins"/>
                <a:cs typeface="Poppins"/>
                <a:sym typeface="Poppins"/>
              </a:defRPr>
            </a:lvl1pPr>
            <a:lvl2pPr lvl="1" rtl="0">
              <a:spcBef>
                <a:spcPts val="0"/>
              </a:spcBef>
              <a:spcAft>
                <a:spcPts val="0"/>
              </a:spcAft>
              <a:buSzPts val="1800"/>
              <a:buFont typeface="Poppins"/>
              <a:buNone/>
              <a:defRPr sz="2400">
                <a:latin typeface="Poppins"/>
                <a:ea typeface="Poppins"/>
                <a:cs typeface="Poppins"/>
                <a:sym typeface="Poppins"/>
              </a:defRPr>
            </a:lvl2pPr>
            <a:lvl3pPr lvl="2" rtl="0">
              <a:spcBef>
                <a:spcPts val="0"/>
              </a:spcBef>
              <a:spcAft>
                <a:spcPts val="0"/>
              </a:spcAft>
              <a:buSzPts val="1800"/>
              <a:buFont typeface="Poppins"/>
              <a:buNone/>
              <a:defRPr sz="2400">
                <a:latin typeface="Poppins"/>
                <a:ea typeface="Poppins"/>
                <a:cs typeface="Poppins"/>
                <a:sym typeface="Poppins"/>
              </a:defRPr>
            </a:lvl3pPr>
            <a:lvl4pPr lvl="3" rtl="0">
              <a:spcBef>
                <a:spcPts val="0"/>
              </a:spcBef>
              <a:spcAft>
                <a:spcPts val="0"/>
              </a:spcAft>
              <a:buSzPts val="1800"/>
              <a:buFont typeface="Poppins"/>
              <a:buNone/>
              <a:defRPr sz="2400">
                <a:latin typeface="Poppins"/>
                <a:ea typeface="Poppins"/>
                <a:cs typeface="Poppins"/>
                <a:sym typeface="Poppins"/>
              </a:defRPr>
            </a:lvl4pPr>
            <a:lvl5pPr lvl="4" rtl="0">
              <a:spcBef>
                <a:spcPts val="0"/>
              </a:spcBef>
              <a:spcAft>
                <a:spcPts val="0"/>
              </a:spcAft>
              <a:buSzPts val="1800"/>
              <a:buFont typeface="Poppins"/>
              <a:buNone/>
              <a:defRPr sz="2400">
                <a:latin typeface="Poppins"/>
                <a:ea typeface="Poppins"/>
                <a:cs typeface="Poppins"/>
                <a:sym typeface="Poppins"/>
              </a:defRPr>
            </a:lvl5pPr>
            <a:lvl6pPr lvl="5" rtl="0">
              <a:spcBef>
                <a:spcPts val="0"/>
              </a:spcBef>
              <a:spcAft>
                <a:spcPts val="0"/>
              </a:spcAft>
              <a:buSzPts val="1800"/>
              <a:buFont typeface="Poppins"/>
              <a:buNone/>
              <a:defRPr sz="2400">
                <a:latin typeface="Poppins"/>
                <a:ea typeface="Poppins"/>
                <a:cs typeface="Poppins"/>
                <a:sym typeface="Poppins"/>
              </a:defRPr>
            </a:lvl6pPr>
            <a:lvl7pPr lvl="6" rtl="0">
              <a:spcBef>
                <a:spcPts val="0"/>
              </a:spcBef>
              <a:spcAft>
                <a:spcPts val="0"/>
              </a:spcAft>
              <a:buSzPts val="1800"/>
              <a:buFont typeface="Poppins"/>
              <a:buNone/>
              <a:defRPr sz="2400">
                <a:latin typeface="Poppins"/>
                <a:ea typeface="Poppins"/>
                <a:cs typeface="Poppins"/>
                <a:sym typeface="Poppins"/>
              </a:defRPr>
            </a:lvl7pPr>
            <a:lvl8pPr lvl="7" rtl="0">
              <a:spcBef>
                <a:spcPts val="0"/>
              </a:spcBef>
              <a:spcAft>
                <a:spcPts val="0"/>
              </a:spcAft>
              <a:buSzPts val="1800"/>
              <a:buFont typeface="Poppins"/>
              <a:buNone/>
              <a:defRPr sz="2400">
                <a:latin typeface="Poppins"/>
                <a:ea typeface="Poppins"/>
                <a:cs typeface="Poppins"/>
                <a:sym typeface="Poppins"/>
              </a:defRPr>
            </a:lvl8pPr>
            <a:lvl9pPr lvl="8" rtl="0">
              <a:spcBef>
                <a:spcPts val="0"/>
              </a:spcBef>
              <a:spcAft>
                <a:spcPts val="0"/>
              </a:spcAft>
              <a:buSzPts val="1800"/>
              <a:buFont typeface="Poppins"/>
              <a:buNone/>
              <a:defRPr sz="2400">
                <a:latin typeface="Poppins"/>
                <a:ea typeface="Poppins"/>
                <a:cs typeface="Poppins"/>
                <a:sym typeface="Poppins"/>
              </a:defRPr>
            </a:lvl9pPr>
          </a:lstStyle>
          <a:p>
            <a:endParaRPr/>
          </a:p>
        </p:txBody>
      </p:sp>
      <p:sp>
        <p:nvSpPr>
          <p:cNvPr id="388" name="Google Shape;388;p13"/>
          <p:cNvSpPr txBox="1">
            <a:spLocks noGrp="1"/>
          </p:cNvSpPr>
          <p:nvPr>
            <p:ph type="subTitle" idx="13"/>
          </p:nvPr>
        </p:nvSpPr>
        <p:spPr>
          <a:xfrm>
            <a:off x="8268368" y="3923332"/>
            <a:ext cx="2952800" cy="832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89" name="Google Shape;389;p13"/>
          <p:cNvSpPr txBox="1">
            <a:spLocks noGrp="1"/>
          </p:cNvSpPr>
          <p:nvPr>
            <p:ph type="title" idx="14" hasCustomPrompt="1"/>
          </p:nvPr>
        </p:nvSpPr>
        <p:spPr>
          <a:xfrm>
            <a:off x="7305035" y="3469167"/>
            <a:ext cx="961600" cy="128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b="1">
                <a:solidFill>
                  <a:schemeClr val="accent2"/>
                </a:solidFill>
              </a:defRPr>
            </a:lvl1pPr>
            <a:lvl2pPr lvl="1"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2pPr>
            <a:lvl3pPr lvl="2"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3pPr>
            <a:lvl4pPr lvl="3"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4pPr>
            <a:lvl5pPr lvl="4"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5pPr>
            <a:lvl6pPr lvl="5"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6pPr>
            <a:lvl7pPr lvl="6"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7pPr>
            <a:lvl8pPr lvl="7"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8pPr>
            <a:lvl9pPr lvl="8"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9pPr>
          </a:lstStyle>
          <a:p>
            <a:r>
              <a:t>xx%</a:t>
            </a:r>
          </a:p>
        </p:txBody>
      </p:sp>
      <p:sp>
        <p:nvSpPr>
          <p:cNvPr id="390" name="Google Shape;390;p13"/>
          <p:cNvSpPr txBox="1">
            <a:spLocks noGrp="1"/>
          </p:cNvSpPr>
          <p:nvPr>
            <p:ph type="title" idx="15"/>
          </p:nvPr>
        </p:nvSpPr>
        <p:spPr>
          <a:xfrm>
            <a:off x="3067500" y="720000"/>
            <a:ext cx="81644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391" name="Google Shape;391;p13"/>
          <p:cNvGrpSpPr/>
          <p:nvPr/>
        </p:nvGrpSpPr>
        <p:grpSpPr>
          <a:xfrm>
            <a:off x="-1322682" y="-182699"/>
            <a:ext cx="4462100" cy="6413500"/>
            <a:chOff x="-798375" y="146950"/>
            <a:chExt cx="3346575" cy="4810125"/>
          </a:xfrm>
        </p:grpSpPr>
        <p:sp>
          <p:nvSpPr>
            <p:cNvPr id="392" name="Google Shape;392;p13"/>
            <p:cNvSpPr/>
            <p:nvPr/>
          </p:nvSpPr>
          <p:spPr>
            <a:xfrm>
              <a:off x="-798375" y="357450"/>
              <a:ext cx="3042625" cy="3523625"/>
            </a:xfrm>
            <a:custGeom>
              <a:avLst/>
              <a:gdLst/>
              <a:ahLst/>
              <a:cxnLst/>
              <a:rect l="l" t="t" r="r" b="b"/>
              <a:pathLst>
                <a:path w="121705" h="140945" extrusionOk="0">
                  <a:moveTo>
                    <a:pt x="119151" y="0"/>
                  </a:moveTo>
                  <a:cubicBezTo>
                    <a:pt x="71947" y="38147"/>
                    <a:pt x="31399" y="84743"/>
                    <a:pt x="0" y="136993"/>
                  </a:cubicBezTo>
                  <a:lnTo>
                    <a:pt x="6718" y="140944"/>
                  </a:lnTo>
                  <a:cubicBezTo>
                    <a:pt x="36566" y="88846"/>
                    <a:pt x="75655" y="41916"/>
                    <a:pt x="121705" y="3070"/>
                  </a:cubicBezTo>
                  <a:lnTo>
                    <a:pt x="119151" y="0"/>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13"/>
            <p:cNvSpPr/>
            <p:nvPr/>
          </p:nvSpPr>
          <p:spPr>
            <a:xfrm>
              <a:off x="526875" y="1282225"/>
              <a:ext cx="205200" cy="341975"/>
            </a:xfrm>
            <a:custGeom>
              <a:avLst/>
              <a:gdLst/>
              <a:ahLst/>
              <a:cxnLst/>
              <a:rect l="l" t="t" r="r" b="b"/>
              <a:pathLst>
                <a:path w="8208" h="13679" extrusionOk="0">
                  <a:moveTo>
                    <a:pt x="0" y="0"/>
                  </a:moveTo>
                  <a:lnTo>
                    <a:pt x="0" y="0"/>
                  </a:lnTo>
                  <a:cubicBezTo>
                    <a:pt x="943" y="8876"/>
                    <a:pt x="8207" y="13678"/>
                    <a:pt x="8207" y="13678"/>
                  </a:cubicBezTo>
                  <a:cubicBezTo>
                    <a:pt x="4803" y="6140"/>
                    <a:pt x="0" y="1"/>
                    <a:pt x="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13"/>
            <p:cNvSpPr/>
            <p:nvPr/>
          </p:nvSpPr>
          <p:spPr>
            <a:xfrm>
              <a:off x="696325" y="1064900"/>
              <a:ext cx="202925" cy="477225"/>
            </a:xfrm>
            <a:custGeom>
              <a:avLst/>
              <a:gdLst/>
              <a:ahLst/>
              <a:cxnLst/>
              <a:rect l="l" t="t" r="r" b="b"/>
              <a:pathLst>
                <a:path w="8117" h="19089" extrusionOk="0">
                  <a:moveTo>
                    <a:pt x="8116" y="0"/>
                  </a:moveTo>
                  <a:cubicBezTo>
                    <a:pt x="1" y="8025"/>
                    <a:pt x="973" y="19089"/>
                    <a:pt x="973" y="19089"/>
                  </a:cubicBezTo>
                  <a:cubicBezTo>
                    <a:pt x="5776" y="9697"/>
                    <a:pt x="8116" y="31"/>
                    <a:pt x="811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13"/>
            <p:cNvSpPr/>
            <p:nvPr/>
          </p:nvSpPr>
          <p:spPr>
            <a:xfrm>
              <a:off x="466075" y="1572500"/>
              <a:ext cx="114775" cy="427850"/>
            </a:xfrm>
            <a:custGeom>
              <a:avLst/>
              <a:gdLst/>
              <a:ahLst/>
              <a:cxnLst/>
              <a:rect l="l" t="t" r="r" b="b"/>
              <a:pathLst>
                <a:path w="4591" h="17114" extrusionOk="0">
                  <a:moveTo>
                    <a:pt x="3496" y="1"/>
                  </a:moveTo>
                  <a:lnTo>
                    <a:pt x="3496" y="1"/>
                  </a:lnTo>
                  <a:cubicBezTo>
                    <a:pt x="1" y="9423"/>
                    <a:pt x="2128" y="17113"/>
                    <a:pt x="2128" y="17113"/>
                  </a:cubicBezTo>
                  <a:cubicBezTo>
                    <a:pt x="4590" y="9393"/>
                    <a:pt x="3527" y="1"/>
                    <a:pt x="3496"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13"/>
            <p:cNvSpPr/>
            <p:nvPr/>
          </p:nvSpPr>
          <p:spPr>
            <a:xfrm>
              <a:off x="716850" y="1245000"/>
              <a:ext cx="260675" cy="296375"/>
            </a:xfrm>
            <a:custGeom>
              <a:avLst/>
              <a:gdLst/>
              <a:ahLst/>
              <a:cxnLst/>
              <a:rect l="l" t="t" r="r" b="b"/>
              <a:pathLst>
                <a:path w="10427" h="11855" extrusionOk="0">
                  <a:moveTo>
                    <a:pt x="10365" y="0"/>
                  </a:moveTo>
                  <a:lnTo>
                    <a:pt x="10365" y="0"/>
                  </a:lnTo>
                  <a:cubicBezTo>
                    <a:pt x="2614" y="5046"/>
                    <a:pt x="0" y="11854"/>
                    <a:pt x="0" y="11854"/>
                  </a:cubicBezTo>
                  <a:cubicBezTo>
                    <a:pt x="6049" y="7477"/>
                    <a:pt x="10426" y="0"/>
                    <a:pt x="10365"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13"/>
            <p:cNvSpPr/>
            <p:nvPr/>
          </p:nvSpPr>
          <p:spPr>
            <a:xfrm>
              <a:off x="1866550" y="770650"/>
              <a:ext cx="681650" cy="194725"/>
            </a:xfrm>
            <a:custGeom>
              <a:avLst/>
              <a:gdLst/>
              <a:ahLst/>
              <a:cxnLst/>
              <a:rect l="l" t="t" r="r" b="b"/>
              <a:pathLst>
                <a:path w="27266" h="7789" extrusionOk="0">
                  <a:moveTo>
                    <a:pt x="21895" y="0"/>
                  </a:moveTo>
                  <a:cubicBezTo>
                    <a:pt x="9088" y="0"/>
                    <a:pt x="1" y="7789"/>
                    <a:pt x="1" y="7789"/>
                  </a:cubicBezTo>
                  <a:cubicBezTo>
                    <a:pt x="14469" y="5661"/>
                    <a:pt x="27266" y="463"/>
                    <a:pt x="27266" y="463"/>
                  </a:cubicBezTo>
                  <a:cubicBezTo>
                    <a:pt x="25417" y="142"/>
                    <a:pt x="23622" y="0"/>
                    <a:pt x="21895"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13"/>
            <p:cNvSpPr/>
            <p:nvPr/>
          </p:nvSpPr>
          <p:spPr>
            <a:xfrm>
              <a:off x="1536000" y="1066425"/>
              <a:ext cx="288800" cy="164900"/>
            </a:xfrm>
            <a:custGeom>
              <a:avLst/>
              <a:gdLst/>
              <a:ahLst/>
              <a:cxnLst/>
              <a:rect l="l" t="t" r="r" b="b"/>
              <a:pathLst>
                <a:path w="11552" h="6596" extrusionOk="0">
                  <a:moveTo>
                    <a:pt x="1" y="0"/>
                  </a:moveTo>
                  <a:lnTo>
                    <a:pt x="1" y="0"/>
                  </a:lnTo>
                  <a:cubicBezTo>
                    <a:pt x="4591" y="4256"/>
                    <a:pt x="11551" y="6596"/>
                    <a:pt x="11551" y="6596"/>
                  </a:cubicBezTo>
                  <a:cubicBezTo>
                    <a:pt x="6080" y="1034"/>
                    <a:pt x="1" y="0"/>
                    <a:pt x="1"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13"/>
            <p:cNvSpPr/>
            <p:nvPr/>
          </p:nvSpPr>
          <p:spPr>
            <a:xfrm>
              <a:off x="1905325" y="969150"/>
              <a:ext cx="429350" cy="240900"/>
            </a:xfrm>
            <a:custGeom>
              <a:avLst/>
              <a:gdLst/>
              <a:ahLst/>
              <a:cxnLst/>
              <a:rect l="l" t="t" r="r" b="b"/>
              <a:pathLst>
                <a:path w="17174" h="9636" extrusionOk="0">
                  <a:moveTo>
                    <a:pt x="0" y="0"/>
                  </a:moveTo>
                  <a:cubicBezTo>
                    <a:pt x="7478" y="5593"/>
                    <a:pt x="17174" y="9636"/>
                    <a:pt x="17174" y="9636"/>
                  </a:cubicBezTo>
                  <a:cubicBezTo>
                    <a:pt x="9423" y="1156"/>
                    <a:pt x="1" y="1"/>
                    <a:pt x="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13"/>
            <p:cNvSpPr/>
            <p:nvPr/>
          </p:nvSpPr>
          <p:spPr>
            <a:xfrm>
              <a:off x="1481300" y="957750"/>
              <a:ext cx="848825" cy="130725"/>
            </a:xfrm>
            <a:custGeom>
              <a:avLst/>
              <a:gdLst/>
              <a:ahLst/>
              <a:cxnLst/>
              <a:rect l="l" t="t" r="r" b="b"/>
              <a:pathLst>
                <a:path w="33953" h="5229" extrusionOk="0">
                  <a:moveTo>
                    <a:pt x="15411" y="1"/>
                  </a:moveTo>
                  <a:lnTo>
                    <a:pt x="15350" y="61"/>
                  </a:lnTo>
                  <a:cubicBezTo>
                    <a:pt x="10396" y="2037"/>
                    <a:pt x="5228" y="3618"/>
                    <a:pt x="0" y="4833"/>
                  </a:cubicBezTo>
                  <a:lnTo>
                    <a:pt x="92" y="5229"/>
                  </a:lnTo>
                  <a:cubicBezTo>
                    <a:pt x="5289" y="4013"/>
                    <a:pt x="10456" y="2402"/>
                    <a:pt x="15441" y="426"/>
                  </a:cubicBezTo>
                  <a:lnTo>
                    <a:pt x="33861" y="4074"/>
                  </a:lnTo>
                  <a:lnTo>
                    <a:pt x="33952" y="3709"/>
                  </a:lnTo>
                  <a:lnTo>
                    <a:pt x="15411"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13"/>
            <p:cNvSpPr/>
            <p:nvPr/>
          </p:nvSpPr>
          <p:spPr>
            <a:xfrm>
              <a:off x="503325" y="1219925"/>
              <a:ext cx="231775" cy="781950"/>
            </a:xfrm>
            <a:custGeom>
              <a:avLst/>
              <a:gdLst/>
              <a:ahLst/>
              <a:cxnLst/>
              <a:rect l="l" t="t" r="r" b="b"/>
              <a:pathLst>
                <a:path w="9271" h="31278" extrusionOk="0">
                  <a:moveTo>
                    <a:pt x="7599" y="0"/>
                  </a:moveTo>
                  <a:cubicBezTo>
                    <a:pt x="7781" y="5137"/>
                    <a:pt x="8055" y="10608"/>
                    <a:pt x="8876" y="15927"/>
                  </a:cubicBezTo>
                  <a:lnTo>
                    <a:pt x="0" y="31095"/>
                  </a:lnTo>
                  <a:lnTo>
                    <a:pt x="334" y="31277"/>
                  </a:lnTo>
                  <a:lnTo>
                    <a:pt x="9271" y="16049"/>
                  </a:lnTo>
                  <a:lnTo>
                    <a:pt x="9271" y="15958"/>
                  </a:lnTo>
                  <a:cubicBezTo>
                    <a:pt x="8420" y="10638"/>
                    <a:pt x="8116" y="5137"/>
                    <a:pt x="7964"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13"/>
            <p:cNvSpPr/>
            <p:nvPr/>
          </p:nvSpPr>
          <p:spPr>
            <a:xfrm>
              <a:off x="1080825" y="508650"/>
              <a:ext cx="198375" cy="658100"/>
            </a:xfrm>
            <a:custGeom>
              <a:avLst/>
              <a:gdLst/>
              <a:ahLst/>
              <a:cxnLst/>
              <a:rect l="l" t="t" r="r" b="b"/>
              <a:pathLst>
                <a:path w="7935" h="26324" extrusionOk="0">
                  <a:moveTo>
                    <a:pt x="7934" y="1"/>
                  </a:moveTo>
                  <a:cubicBezTo>
                    <a:pt x="1" y="12585"/>
                    <a:pt x="4530" y="26323"/>
                    <a:pt x="4530" y="26323"/>
                  </a:cubicBezTo>
                  <a:cubicBezTo>
                    <a:pt x="7873" y="12949"/>
                    <a:pt x="7934" y="1"/>
                    <a:pt x="793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13"/>
            <p:cNvSpPr/>
            <p:nvPr/>
          </p:nvSpPr>
          <p:spPr>
            <a:xfrm>
              <a:off x="1013975" y="725225"/>
              <a:ext cx="181625" cy="441525"/>
            </a:xfrm>
            <a:custGeom>
              <a:avLst/>
              <a:gdLst/>
              <a:ahLst/>
              <a:cxnLst/>
              <a:rect l="l" t="t" r="r" b="b"/>
              <a:pathLst>
                <a:path w="7265" h="17661" extrusionOk="0">
                  <a:moveTo>
                    <a:pt x="942" y="1"/>
                  </a:moveTo>
                  <a:lnTo>
                    <a:pt x="942" y="1"/>
                  </a:lnTo>
                  <a:cubicBezTo>
                    <a:pt x="0" y="10457"/>
                    <a:pt x="7265" y="17660"/>
                    <a:pt x="7265" y="17660"/>
                  </a:cubicBezTo>
                  <a:cubicBezTo>
                    <a:pt x="5076" y="8207"/>
                    <a:pt x="973" y="1"/>
                    <a:pt x="942"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13"/>
            <p:cNvSpPr/>
            <p:nvPr/>
          </p:nvSpPr>
          <p:spPr>
            <a:xfrm>
              <a:off x="184925" y="3047400"/>
              <a:ext cx="739400" cy="241725"/>
            </a:xfrm>
            <a:custGeom>
              <a:avLst/>
              <a:gdLst/>
              <a:ahLst/>
              <a:cxnLst/>
              <a:rect l="l" t="t" r="r" b="b"/>
              <a:pathLst>
                <a:path w="29576" h="9669" extrusionOk="0">
                  <a:moveTo>
                    <a:pt x="25219" y="1"/>
                  </a:moveTo>
                  <a:cubicBezTo>
                    <a:pt x="10277" y="1"/>
                    <a:pt x="0" y="9668"/>
                    <a:pt x="0" y="9668"/>
                  </a:cubicBezTo>
                  <a:cubicBezTo>
                    <a:pt x="15717" y="6610"/>
                    <a:pt x="29472" y="293"/>
                    <a:pt x="29575" y="276"/>
                  </a:cubicBezTo>
                  <a:lnTo>
                    <a:pt x="29575" y="276"/>
                  </a:lnTo>
                  <a:cubicBezTo>
                    <a:pt x="29575" y="276"/>
                    <a:pt x="29575" y="276"/>
                    <a:pt x="29575" y="276"/>
                  </a:cubicBezTo>
                  <a:cubicBezTo>
                    <a:pt x="29575" y="276"/>
                    <a:pt x="29575" y="276"/>
                    <a:pt x="29575" y="276"/>
                  </a:cubicBezTo>
                  <a:cubicBezTo>
                    <a:pt x="29575" y="276"/>
                    <a:pt x="29575" y="276"/>
                    <a:pt x="29575" y="276"/>
                  </a:cubicBezTo>
                  <a:lnTo>
                    <a:pt x="29575" y="276"/>
                  </a:lnTo>
                  <a:cubicBezTo>
                    <a:pt x="28084" y="87"/>
                    <a:pt x="26631" y="1"/>
                    <a:pt x="25219"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13"/>
            <p:cNvSpPr/>
            <p:nvPr/>
          </p:nvSpPr>
          <p:spPr>
            <a:xfrm>
              <a:off x="185675" y="2905350"/>
              <a:ext cx="390625" cy="384525"/>
            </a:xfrm>
            <a:custGeom>
              <a:avLst/>
              <a:gdLst/>
              <a:ahLst/>
              <a:cxnLst/>
              <a:rect l="l" t="t" r="r" b="b"/>
              <a:pathLst>
                <a:path w="15625" h="15381" extrusionOk="0">
                  <a:moveTo>
                    <a:pt x="15624" y="0"/>
                  </a:moveTo>
                  <a:lnTo>
                    <a:pt x="15624" y="0"/>
                  </a:lnTo>
                  <a:cubicBezTo>
                    <a:pt x="15624" y="0"/>
                    <a:pt x="15624" y="0"/>
                    <a:pt x="15624" y="1"/>
                  </a:cubicBezTo>
                  <a:lnTo>
                    <a:pt x="15624" y="1"/>
                  </a:lnTo>
                  <a:cubicBezTo>
                    <a:pt x="15624" y="0"/>
                    <a:pt x="15624" y="0"/>
                    <a:pt x="15624" y="0"/>
                  </a:cubicBezTo>
                  <a:close/>
                  <a:moveTo>
                    <a:pt x="15624" y="1"/>
                  </a:moveTo>
                  <a:cubicBezTo>
                    <a:pt x="4043" y="4134"/>
                    <a:pt x="1" y="15381"/>
                    <a:pt x="1" y="15381"/>
                  </a:cubicBezTo>
                  <a:cubicBezTo>
                    <a:pt x="8921" y="8402"/>
                    <a:pt x="15570" y="31"/>
                    <a:pt x="1562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13"/>
            <p:cNvSpPr/>
            <p:nvPr/>
          </p:nvSpPr>
          <p:spPr>
            <a:xfrm>
              <a:off x="1102875" y="1641650"/>
              <a:ext cx="511425" cy="163475"/>
            </a:xfrm>
            <a:custGeom>
              <a:avLst/>
              <a:gdLst/>
              <a:ahLst/>
              <a:cxnLst/>
              <a:rect l="l" t="t" r="r" b="b"/>
              <a:pathLst>
                <a:path w="20457" h="6539" extrusionOk="0">
                  <a:moveTo>
                    <a:pt x="0" y="1"/>
                  </a:moveTo>
                  <a:cubicBezTo>
                    <a:pt x="0" y="1"/>
                    <a:pt x="7065" y="6539"/>
                    <a:pt x="17259" y="6539"/>
                  </a:cubicBezTo>
                  <a:cubicBezTo>
                    <a:pt x="18294" y="6539"/>
                    <a:pt x="19361" y="6471"/>
                    <a:pt x="20457" y="6323"/>
                  </a:cubicBezTo>
                  <a:cubicBezTo>
                    <a:pt x="20457" y="6323"/>
                    <a:pt x="10882" y="2067"/>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13"/>
            <p:cNvSpPr/>
            <p:nvPr/>
          </p:nvSpPr>
          <p:spPr>
            <a:xfrm>
              <a:off x="1213050" y="1245000"/>
              <a:ext cx="563875" cy="386800"/>
            </a:xfrm>
            <a:custGeom>
              <a:avLst/>
              <a:gdLst/>
              <a:ahLst/>
              <a:cxnLst/>
              <a:rect l="l" t="t" r="r" b="b"/>
              <a:pathLst>
                <a:path w="22555" h="15472" extrusionOk="0">
                  <a:moveTo>
                    <a:pt x="22554" y="0"/>
                  </a:moveTo>
                  <a:cubicBezTo>
                    <a:pt x="22554" y="0"/>
                    <a:pt x="10669" y="6140"/>
                    <a:pt x="1" y="15471"/>
                  </a:cubicBezTo>
                  <a:cubicBezTo>
                    <a:pt x="1" y="15471"/>
                    <a:pt x="14712" y="13192"/>
                    <a:pt x="22554"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13"/>
            <p:cNvSpPr/>
            <p:nvPr/>
          </p:nvSpPr>
          <p:spPr>
            <a:xfrm>
              <a:off x="681125" y="1857450"/>
              <a:ext cx="545625" cy="182450"/>
            </a:xfrm>
            <a:custGeom>
              <a:avLst/>
              <a:gdLst/>
              <a:ahLst/>
              <a:cxnLst/>
              <a:rect l="l" t="t" r="r" b="b"/>
              <a:pathLst>
                <a:path w="21825" h="7298" extrusionOk="0">
                  <a:moveTo>
                    <a:pt x="21825" y="1"/>
                  </a:moveTo>
                  <a:cubicBezTo>
                    <a:pt x="21824" y="1"/>
                    <a:pt x="9271" y="1642"/>
                    <a:pt x="1" y="7296"/>
                  </a:cubicBezTo>
                  <a:cubicBezTo>
                    <a:pt x="1" y="7296"/>
                    <a:pt x="59" y="7298"/>
                    <a:pt x="172" y="7298"/>
                  </a:cubicBezTo>
                  <a:cubicBezTo>
                    <a:pt x="1584" y="7298"/>
                    <a:pt x="11496" y="7037"/>
                    <a:pt x="2182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13"/>
            <p:cNvSpPr/>
            <p:nvPr/>
          </p:nvSpPr>
          <p:spPr>
            <a:xfrm>
              <a:off x="715325" y="2050000"/>
              <a:ext cx="360975" cy="64975"/>
            </a:xfrm>
            <a:custGeom>
              <a:avLst/>
              <a:gdLst/>
              <a:ahLst/>
              <a:cxnLst/>
              <a:rect l="l" t="t" r="r" b="b"/>
              <a:pathLst>
                <a:path w="14439" h="2599" extrusionOk="0">
                  <a:moveTo>
                    <a:pt x="1547" y="0"/>
                  </a:moveTo>
                  <a:cubicBezTo>
                    <a:pt x="1030" y="0"/>
                    <a:pt x="513" y="16"/>
                    <a:pt x="1" y="50"/>
                  </a:cubicBezTo>
                  <a:cubicBezTo>
                    <a:pt x="1" y="50"/>
                    <a:pt x="4518" y="2598"/>
                    <a:pt x="11328" y="2598"/>
                  </a:cubicBezTo>
                  <a:cubicBezTo>
                    <a:pt x="12319" y="2598"/>
                    <a:pt x="13358" y="2544"/>
                    <a:pt x="14438" y="2421"/>
                  </a:cubicBezTo>
                  <a:cubicBezTo>
                    <a:pt x="14438" y="2421"/>
                    <a:pt x="7957" y="0"/>
                    <a:pt x="1547"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13"/>
            <p:cNvSpPr/>
            <p:nvPr/>
          </p:nvSpPr>
          <p:spPr>
            <a:xfrm>
              <a:off x="681900" y="1551975"/>
              <a:ext cx="958250" cy="507650"/>
            </a:xfrm>
            <a:custGeom>
              <a:avLst/>
              <a:gdLst/>
              <a:ahLst/>
              <a:cxnLst/>
              <a:rect l="l" t="t" r="r" b="b"/>
              <a:pathLst>
                <a:path w="38330" h="20306" extrusionOk="0">
                  <a:moveTo>
                    <a:pt x="38268" y="1"/>
                  </a:moveTo>
                  <a:cubicBezTo>
                    <a:pt x="31490" y="1429"/>
                    <a:pt x="24225" y="2828"/>
                    <a:pt x="17052" y="3436"/>
                  </a:cubicBezTo>
                  <a:lnTo>
                    <a:pt x="16991" y="3436"/>
                  </a:lnTo>
                  <a:lnTo>
                    <a:pt x="0" y="20062"/>
                  </a:lnTo>
                  <a:lnTo>
                    <a:pt x="274" y="20305"/>
                  </a:lnTo>
                  <a:lnTo>
                    <a:pt x="17143" y="3831"/>
                  </a:lnTo>
                  <a:cubicBezTo>
                    <a:pt x="24347" y="3223"/>
                    <a:pt x="31551" y="1825"/>
                    <a:pt x="38329" y="366"/>
                  </a:cubicBezTo>
                  <a:lnTo>
                    <a:pt x="38268" y="1"/>
                  </a:ln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3"/>
            <p:cNvSpPr/>
            <p:nvPr/>
          </p:nvSpPr>
          <p:spPr>
            <a:xfrm>
              <a:off x="-533950" y="185700"/>
              <a:ext cx="2354950" cy="4771375"/>
            </a:xfrm>
            <a:custGeom>
              <a:avLst/>
              <a:gdLst/>
              <a:ahLst/>
              <a:cxnLst/>
              <a:rect l="l" t="t" r="r" b="b"/>
              <a:pathLst>
                <a:path w="94198" h="190855" extrusionOk="0">
                  <a:moveTo>
                    <a:pt x="91918" y="1"/>
                  </a:moveTo>
                  <a:cubicBezTo>
                    <a:pt x="90580" y="1794"/>
                    <a:pt x="89182" y="3496"/>
                    <a:pt x="87905" y="5320"/>
                  </a:cubicBezTo>
                  <a:lnTo>
                    <a:pt x="86021" y="8025"/>
                  </a:lnTo>
                  <a:lnTo>
                    <a:pt x="84197" y="10761"/>
                  </a:lnTo>
                  <a:cubicBezTo>
                    <a:pt x="81735" y="14439"/>
                    <a:pt x="79395" y="18177"/>
                    <a:pt x="77115" y="21916"/>
                  </a:cubicBezTo>
                  <a:cubicBezTo>
                    <a:pt x="72556" y="29454"/>
                    <a:pt x="68270" y="37114"/>
                    <a:pt x="64106" y="44834"/>
                  </a:cubicBezTo>
                  <a:cubicBezTo>
                    <a:pt x="55747" y="60305"/>
                    <a:pt x="47905" y="75990"/>
                    <a:pt x="40336" y="91826"/>
                  </a:cubicBezTo>
                  <a:cubicBezTo>
                    <a:pt x="32828" y="107692"/>
                    <a:pt x="25594" y="123680"/>
                    <a:pt x="18694" y="139820"/>
                  </a:cubicBezTo>
                  <a:cubicBezTo>
                    <a:pt x="15229" y="147875"/>
                    <a:pt x="11886" y="156021"/>
                    <a:pt x="8694" y="164228"/>
                  </a:cubicBezTo>
                  <a:cubicBezTo>
                    <a:pt x="7904" y="166264"/>
                    <a:pt x="7114" y="168331"/>
                    <a:pt x="6354" y="170368"/>
                  </a:cubicBezTo>
                  <a:lnTo>
                    <a:pt x="5199" y="173499"/>
                  </a:lnTo>
                  <a:lnTo>
                    <a:pt x="4104" y="176599"/>
                  </a:lnTo>
                  <a:cubicBezTo>
                    <a:pt x="2615" y="180794"/>
                    <a:pt x="1156" y="184958"/>
                    <a:pt x="1" y="189335"/>
                  </a:cubicBezTo>
                  <a:lnTo>
                    <a:pt x="5867" y="190854"/>
                  </a:lnTo>
                  <a:cubicBezTo>
                    <a:pt x="6901" y="186751"/>
                    <a:pt x="8269" y="182617"/>
                    <a:pt x="9636" y="178514"/>
                  </a:cubicBezTo>
                  <a:lnTo>
                    <a:pt x="10700" y="175414"/>
                  </a:lnTo>
                  <a:lnTo>
                    <a:pt x="11794" y="172344"/>
                  </a:lnTo>
                  <a:cubicBezTo>
                    <a:pt x="12524" y="170307"/>
                    <a:pt x="13284" y="168240"/>
                    <a:pt x="14044" y="166204"/>
                  </a:cubicBezTo>
                  <a:cubicBezTo>
                    <a:pt x="17083" y="158027"/>
                    <a:pt x="20275" y="149881"/>
                    <a:pt x="23588" y="141796"/>
                  </a:cubicBezTo>
                  <a:cubicBezTo>
                    <a:pt x="30214" y="125626"/>
                    <a:pt x="37145" y="109546"/>
                    <a:pt x="44439" y="93649"/>
                  </a:cubicBezTo>
                  <a:cubicBezTo>
                    <a:pt x="51704" y="77753"/>
                    <a:pt x="59303" y="61977"/>
                    <a:pt x="67358" y="46475"/>
                  </a:cubicBezTo>
                  <a:cubicBezTo>
                    <a:pt x="71400" y="38725"/>
                    <a:pt x="75565" y="31035"/>
                    <a:pt x="79942" y="23527"/>
                  </a:cubicBezTo>
                  <a:cubicBezTo>
                    <a:pt x="84349" y="15989"/>
                    <a:pt x="88969" y="8572"/>
                    <a:pt x="94197" y="1672"/>
                  </a:cubicBezTo>
                  <a:lnTo>
                    <a:pt x="91918" y="1"/>
                  </a:ln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13"/>
            <p:cNvSpPr/>
            <p:nvPr/>
          </p:nvSpPr>
          <p:spPr>
            <a:xfrm>
              <a:off x="1184175" y="146950"/>
              <a:ext cx="251550" cy="339700"/>
            </a:xfrm>
            <a:custGeom>
              <a:avLst/>
              <a:gdLst/>
              <a:ahLst/>
              <a:cxnLst/>
              <a:rect l="l" t="t" r="r" b="b"/>
              <a:pathLst>
                <a:path w="10062" h="13588" extrusionOk="0">
                  <a:moveTo>
                    <a:pt x="1" y="0"/>
                  </a:moveTo>
                  <a:lnTo>
                    <a:pt x="1" y="0"/>
                  </a:lnTo>
                  <a:cubicBezTo>
                    <a:pt x="0" y="1"/>
                    <a:pt x="1" y="1"/>
                    <a:pt x="1" y="2"/>
                  </a:cubicBezTo>
                  <a:lnTo>
                    <a:pt x="1" y="2"/>
                  </a:lnTo>
                  <a:cubicBezTo>
                    <a:pt x="1" y="2"/>
                    <a:pt x="1" y="1"/>
                    <a:pt x="1" y="0"/>
                  </a:cubicBezTo>
                  <a:close/>
                  <a:moveTo>
                    <a:pt x="1" y="2"/>
                  </a:moveTo>
                  <a:cubicBezTo>
                    <a:pt x="1917" y="9302"/>
                    <a:pt x="10062" y="13587"/>
                    <a:pt x="10062" y="13587"/>
                  </a:cubicBezTo>
                  <a:cubicBezTo>
                    <a:pt x="5690" y="6081"/>
                    <a:pt x="63" y="129"/>
                    <a:pt x="1" y="2"/>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13"/>
            <p:cNvSpPr/>
            <p:nvPr/>
          </p:nvSpPr>
          <p:spPr>
            <a:xfrm>
              <a:off x="1377950" y="202425"/>
              <a:ext cx="71450" cy="561575"/>
            </a:xfrm>
            <a:custGeom>
              <a:avLst/>
              <a:gdLst/>
              <a:ahLst/>
              <a:cxnLst/>
              <a:rect l="l" t="t" r="r" b="b"/>
              <a:pathLst>
                <a:path w="2858" h="22463" extrusionOk="0">
                  <a:moveTo>
                    <a:pt x="396" y="0"/>
                  </a:moveTo>
                  <a:lnTo>
                    <a:pt x="1" y="122"/>
                  </a:lnTo>
                  <a:cubicBezTo>
                    <a:pt x="2128" y="7295"/>
                    <a:pt x="2463" y="15016"/>
                    <a:pt x="1034" y="22402"/>
                  </a:cubicBezTo>
                  <a:lnTo>
                    <a:pt x="1399" y="22463"/>
                  </a:lnTo>
                  <a:lnTo>
                    <a:pt x="1399" y="22463"/>
                  </a:lnTo>
                  <a:cubicBezTo>
                    <a:pt x="2858" y="15016"/>
                    <a:pt x="2523" y="7265"/>
                    <a:pt x="396"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4" name="Google Shape;414;p13"/>
          <p:cNvSpPr/>
          <p:nvPr/>
        </p:nvSpPr>
        <p:spPr>
          <a:xfrm>
            <a:off x="-63500" y="5990333"/>
            <a:ext cx="12395200" cy="9948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67597883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571"/>
        <p:cNvGrpSpPr/>
        <p:nvPr/>
      </p:nvGrpSpPr>
      <p:grpSpPr>
        <a:xfrm>
          <a:off x="0" y="0"/>
          <a:ext cx="0" cy="0"/>
          <a:chOff x="0" y="0"/>
          <a:chExt cx="0" cy="0"/>
        </a:xfrm>
      </p:grpSpPr>
      <p:sp>
        <p:nvSpPr>
          <p:cNvPr id="572" name="Google Shape;572;p20"/>
          <p:cNvSpPr txBox="1">
            <a:spLocks noGrp="1"/>
          </p:cNvSpPr>
          <p:nvPr>
            <p:ph type="title"/>
          </p:nvPr>
        </p:nvSpPr>
        <p:spPr>
          <a:xfrm rot="-381">
            <a:off x="6741900" y="2271519"/>
            <a:ext cx="3605200" cy="72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73" name="Google Shape;573;p20"/>
          <p:cNvSpPr txBox="1">
            <a:spLocks noGrp="1"/>
          </p:cNvSpPr>
          <p:nvPr>
            <p:ph type="subTitle" idx="1"/>
          </p:nvPr>
        </p:nvSpPr>
        <p:spPr>
          <a:xfrm>
            <a:off x="6741900" y="2938400"/>
            <a:ext cx="3605200" cy="170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574" name="Google Shape;574;p20"/>
          <p:cNvGrpSpPr/>
          <p:nvPr/>
        </p:nvGrpSpPr>
        <p:grpSpPr>
          <a:xfrm rot="3841457" flipH="1">
            <a:off x="-1021604" y="-2690190"/>
            <a:ext cx="4297064" cy="6466345"/>
            <a:chOff x="5219200" y="-59750"/>
            <a:chExt cx="3222725" cy="4849650"/>
          </a:xfrm>
        </p:grpSpPr>
        <p:sp>
          <p:nvSpPr>
            <p:cNvPr id="575" name="Google Shape;575;p20"/>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20"/>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20"/>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20"/>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20"/>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20"/>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20"/>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20"/>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20"/>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20"/>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20"/>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20"/>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20"/>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20"/>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20"/>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20"/>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20"/>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20"/>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20"/>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20"/>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20"/>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20"/>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97" name="Google Shape;597;p20"/>
          <p:cNvSpPr/>
          <p:nvPr/>
        </p:nvSpPr>
        <p:spPr>
          <a:xfrm>
            <a:off x="-63500" y="4732767"/>
            <a:ext cx="12395200" cy="22524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13875257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598"/>
        <p:cNvGrpSpPr/>
        <p:nvPr/>
      </p:nvGrpSpPr>
      <p:grpSpPr>
        <a:xfrm>
          <a:off x="0" y="0"/>
          <a:ext cx="0" cy="0"/>
          <a:chOff x="0" y="0"/>
          <a:chExt cx="0" cy="0"/>
        </a:xfrm>
      </p:grpSpPr>
      <p:sp>
        <p:nvSpPr>
          <p:cNvPr id="599" name="Google Shape;599;p21"/>
          <p:cNvSpPr txBox="1">
            <a:spLocks noGrp="1"/>
          </p:cNvSpPr>
          <p:nvPr>
            <p:ph type="title"/>
          </p:nvPr>
        </p:nvSpPr>
        <p:spPr>
          <a:xfrm>
            <a:off x="2435267" y="1536700"/>
            <a:ext cx="3674000" cy="794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00" name="Google Shape;600;p21"/>
          <p:cNvSpPr txBox="1">
            <a:spLocks noGrp="1"/>
          </p:cNvSpPr>
          <p:nvPr>
            <p:ph type="subTitle" idx="1"/>
          </p:nvPr>
        </p:nvSpPr>
        <p:spPr>
          <a:xfrm rot="374">
            <a:off x="2435267" y="2302471"/>
            <a:ext cx="3674000" cy="16808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104529932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201"/>
        <p:cNvGrpSpPr/>
        <p:nvPr/>
      </p:nvGrpSpPr>
      <p:grpSpPr>
        <a:xfrm>
          <a:off x="0" y="0"/>
          <a:ext cx="0" cy="0"/>
          <a:chOff x="0" y="0"/>
          <a:chExt cx="0" cy="0"/>
        </a:xfrm>
      </p:grpSpPr>
      <p:sp>
        <p:nvSpPr>
          <p:cNvPr id="1202" name="Google Shape;1202;p35"/>
          <p:cNvSpPr/>
          <p:nvPr/>
        </p:nvSpPr>
        <p:spPr>
          <a:xfrm>
            <a:off x="-63500" y="6137800"/>
            <a:ext cx="12395200" cy="8472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03" name="Google Shape;1203;p35"/>
          <p:cNvGrpSpPr/>
          <p:nvPr/>
        </p:nvGrpSpPr>
        <p:grpSpPr>
          <a:xfrm rot="384094">
            <a:off x="10044033" y="-334574"/>
            <a:ext cx="4297119" cy="6466428"/>
            <a:chOff x="5219200" y="-59750"/>
            <a:chExt cx="3222725" cy="4849650"/>
          </a:xfrm>
        </p:grpSpPr>
        <p:sp>
          <p:nvSpPr>
            <p:cNvPr id="1204" name="Google Shape;1204;p35"/>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5" name="Google Shape;1205;p35"/>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6" name="Google Shape;1206;p35"/>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35"/>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35"/>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35"/>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35"/>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35"/>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35"/>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35"/>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35"/>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35"/>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35"/>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35"/>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35"/>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35"/>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35"/>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35"/>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35"/>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35"/>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35"/>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35"/>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6" name="Google Shape;1226;p35"/>
          <p:cNvGrpSpPr/>
          <p:nvPr/>
        </p:nvGrpSpPr>
        <p:grpSpPr>
          <a:xfrm rot="3522602" flipH="1">
            <a:off x="-3792043" y="-2404882"/>
            <a:ext cx="4297219" cy="6466580"/>
            <a:chOff x="5219200" y="-59750"/>
            <a:chExt cx="3222725" cy="4849650"/>
          </a:xfrm>
        </p:grpSpPr>
        <p:sp>
          <p:nvSpPr>
            <p:cNvPr id="1227" name="Google Shape;1227;p35"/>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35"/>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35"/>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35"/>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35"/>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35"/>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35"/>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35"/>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35"/>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35"/>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35"/>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35"/>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35"/>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35"/>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35"/>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35"/>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35"/>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35"/>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35"/>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35"/>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35"/>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35"/>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5464511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4_仅标题">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6" y="0"/>
            <a:ext cx="12188388" cy="6858000"/>
          </a:xfrm>
          <a:prstGeom prst="rect">
            <a:avLst/>
          </a:prstGeom>
        </p:spPr>
      </p:pic>
    </p:spTree>
    <p:extLst>
      <p:ext uri="{BB962C8B-B14F-4D97-AF65-F5344CB8AC3E}">
        <p14:creationId xmlns:p14="http://schemas.microsoft.com/office/powerpoint/2010/main" val="363202544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6D3D60A-8F29-48DF-86C7-05E07CEF3951}" type="datetimeFigureOut">
              <a:rPr lang="en-US" smtClean="0"/>
              <a:pPr/>
              <a:t>26/01/2023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D738EE-E1EC-4B3B-964D-732B45815ED0}" type="slidenum">
              <a:rPr lang="en-US" smtClean="0"/>
              <a:pPr/>
              <a:t>‹#›</a:t>
            </a:fld>
            <a:endParaRPr lang="en-US"/>
          </a:p>
        </p:txBody>
      </p:sp>
    </p:spTree>
    <p:extLst>
      <p:ext uri="{BB962C8B-B14F-4D97-AF65-F5344CB8AC3E}">
        <p14:creationId xmlns:p14="http://schemas.microsoft.com/office/powerpoint/2010/main" val="219715963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D3D60A-8F29-48DF-86C7-05E07CEF3951}" type="datetimeFigureOut">
              <a:rPr lang="en-US" smtClean="0"/>
              <a:pPr/>
              <a:t>26/01/2023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D738EE-E1EC-4B3B-964D-732B45815ED0}" type="slidenum">
              <a:rPr lang="en-US" smtClean="0"/>
              <a:pPr/>
              <a:t>‹#›</a:t>
            </a:fld>
            <a:endParaRPr lang="en-US"/>
          </a:p>
        </p:txBody>
      </p:sp>
    </p:spTree>
    <p:extLst>
      <p:ext uri="{BB962C8B-B14F-4D97-AF65-F5344CB8AC3E}">
        <p14:creationId xmlns:p14="http://schemas.microsoft.com/office/powerpoint/2010/main" val="343171083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6D3D60A-8F29-48DF-86C7-05E07CEF3951}" type="datetimeFigureOut">
              <a:rPr lang="en-US" smtClean="0"/>
              <a:pPr/>
              <a:t>26/01/2023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D738EE-E1EC-4B3B-964D-732B45815ED0}" type="slidenum">
              <a:rPr lang="en-US" smtClean="0"/>
              <a:pPr/>
              <a:t>‹#›</a:t>
            </a:fld>
            <a:endParaRPr lang="en-US"/>
          </a:p>
        </p:txBody>
      </p:sp>
    </p:spTree>
    <p:extLst>
      <p:ext uri="{BB962C8B-B14F-4D97-AF65-F5344CB8AC3E}">
        <p14:creationId xmlns:p14="http://schemas.microsoft.com/office/powerpoint/2010/main" val="230117334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6D3D60A-8F29-48DF-86C7-05E07CEF3951}" type="datetimeFigureOut">
              <a:rPr lang="en-US" smtClean="0"/>
              <a:pPr/>
              <a:t>26/01/2023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D738EE-E1EC-4B3B-964D-732B45815ED0}" type="slidenum">
              <a:rPr lang="en-US" smtClean="0"/>
              <a:pPr/>
              <a:t>‹#›</a:t>
            </a:fld>
            <a:endParaRPr lang="en-US"/>
          </a:p>
        </p:txBody>
      </p:sp>
    </p:spTree>
    <p:extLst>
      <p:ext uri="{BB962C8B-B14F-4D97-AF65-F5344CB8AC3E}">
        <p14:creationId xmlns:p14="http://schemas.microsoft.com/office/powerpoint/2010/main" val="327089646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6D3D60A-8F29-48DF-86C7-05E07CEF3951}" type="datetimeFigureOut">
              <a:rPr lang="en-US" smtClean="0"/>
              <a:pPr/>
              <a:t>26/01/2023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9D738EE-E1EC-4B3B-964D-732B45815ED0}" type="slidenum">
              <a:rPr lang="en-US" smtClean="0"/>
              <a:pPr/>
              <a:t>‹#›</a:t>
            </a:fld>
            <a:endParaRPr lang="en-US"/>
          </a:p>
        </p:txBody>
      </p:sp>
    </p:spTree>
    <p:extLst>
      <p:ext uri="{BB962C8B-B14F-4D97-AF65-F5344CB8AC3E}">
        <p14:creationId xmlns:p14="http://schemas.microsoft.com/office/powerpoint/2010/main" val="23179651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1_Section title and description">
    <p:spTree>
      <p:nvGrpSpPr>
        <p:cNvPr id="1" name="Shape 365"/>
        <p:cNvGrpSpPr/>
        <p:nvPr/>
      </p:nvGrpSpPr>
      <p:grpSpPr>
        <a:xfrm>
          <a:off x="0" y="0"/>
          <a:ext cx="0" cy="0"/>
          <a:chOff x="0" y="0"/>
          <a:chExt cx="0" cy="0"/>
        </a:xfrm>
      </p:grpSpPr>
      <p:grpSp>
        <p:nvGrpSpPr>
          <p:cNvPr id="366" name="Google Shape;366;p15"/>
          <p:cNvGrpSpPr/>
          <p:nvPr/>
        </p:nvGrpSpPr>
        <p:grpSpPr>
          <a:xfrm>
            <a:off x="-2089849" y="-2586700"/>
            <a:ext cx="17867384" cy="10177408"/>
            <a:chOff x="-1567387" y="-1940025"/>
            <a:chExt cx="13400538" cy="7633056"/>
          </a:xfrm>
        </p:grpSpPr>
        <p:grpSp>
          <p:nvGrpSpPr>
            <p:cNvPr id="367" name="Google Shape;367;p15"/>
            <p:cNvGrpSpPr/>
            <p:nvPr/>
          </p:nvGrpSpPr>
          <p:grpSpPr>
            <a:xfrm rot="10800000">
              <a:off x="-1567387" y="-1940025"/>
              <a:ext cx="4020585" cy="3545433"/>
              <a:chOff x="-2417677" y="2452996"/>
              <a:chExt cx="5416388" cy="4776280"/>
            </a:xfrm>
          </p:grpSpPr>
          <p:grpSp>
            <p:nvGrpSpPr>
              <p:cNvPr id="368" name="Google Shape;368;p15"/>
              <p:cNvGrpSpPr/>
              <p:nvPr/>
            </p:nvGrpSpPr>
            <p:grpSpPr>
              <a:xfrm>
                <a:off x="415116" y="4353695"/>
                <a:ext cx="451070" cy="303924"/>
                <a:chOff x="5850477" y="3901125"/>
                <a:chExt cx="127450" cy="85874"/>
              </a:xfrm>
            </p:grpSpPr>
            <p:sp>
              <p:nvSpPr>
                <p:cNvPr id="369" name="Google Shape;369;p15"/>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15"/>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15"/>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15"/>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15"/>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15"/>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5" name="Google Shape;375;p15"/>
              <p:cNvSpPr/>
              <p:nvPr/>
            </p:nvSpPr>
            <p:spPr>
              <a:xfrm>
                <a:off x="1177375" y="4353700"/>
                <a:ext cx="186803" cy="186803"/>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76" name="Google Shape;376;p15"/>
              <p:cNvGrpSpPr/>
              <p:nvPr/>
            </p:nvGrpSpPr>
            <p:grpSpPr>
              <a:xfrm>
                <a:off x="-2417677" y="2452996"/>
                <a:ext cx="5416388" cy="4776280"/>
                <a:chOff x="3141775" y="2797950"/>
                <a:chExt cx="2059150" cy="1815800"/>
              </a:xfrm>
            </p:grpSpPr>
            <p:sp>
              <p:nvSpPr>
                <p:cNvPr id="377" name="Google Shape;377;p15"/>
                <p:cNvSpPr/>
                <p:nvPr/>
              </p:nvSpPr>
              <p:spPr>
                <a:xfrm>
                  <a:off x="3202075" y="2853350"/>
                  <a:ext cx="1939775" cy="1703775"/>
                </a:xfrm>
                <a:custGeom>
                  <a:avLst/>
                  <a:gdLst/>
                  <a:ahLst/>
                  <a:cxnLst/>
                  <a:rect l="l" t="t" r="r" b="b"/>
                  <a:pathLst>
                    <a:path w="77591" h="68151" fill="none" extrusionOk="0">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15"/>
                <p:cNvSpPr/>
                <p:nvPr/>
              </p:nvSpPr>
              <p:spPr>
                <a:xfrm>
                  <a:off x="3291150" y="3022000"/>
                  <a:ext cx="1763775" cy="1450325"/>
                </a:xfrm>
                <a:custGeom>
                  <a:avLst/>
                  <a:gdLst/>
                  <a:ahLst/>
                  <a:cxnLst/>
                  <a:rect l="l" t="t" r="r" b="b"/>
                  <a:pathLst>
                    <a:path w="70551" h="58013" fill="none" extrusionOk="0">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15"/>
                <p:cNvSpPr/>
                <p:nvPr/>
              </p:nvSpPr>
              <p:spPr>
                <a:xfrm>
                  <a:off x="3494700" y="3128825"/>
                  <a:ext cx="1476050" cy="1252600"/>
                </a:xfrm>
                <a:custGeom>
                  <a:avLst/>
                  <a:gdLst/>
                  <a:ahLst/>
                  <a:cxnLst/>
                  <a:rect l="l" t="t" r="r" b="b"/>
                  <a:pathLst>
                    <a:path w="59042" h="50104" fill="none" extrusionOk="0">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15"/>
                <p:cNvSpPr/>
                <p:nvPr/>
              </p:nvSpPr>
              <p:spPr>
                <a:xfrm>
                  <a:off x="4150375" y="3826750"/>
                  <a:ext cx="732825" cy="448450"/>
                </a:xfrm>
                <a:custGeom>
                  <a:avLst/>
                  <a:gdLst/>
                  <a:ahLst/>
                  <a:cxnLst/>
                  <a:rect l="l" t="t" r="r" b="b"/>
                  <a:pathLst>
                    <a:path w="29313" h="17938" fill="none" extrusionOk="0">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15"/>
                <p:cNvSpPr/>
                <p:nvPr/>
              </p:nvSpPr>
              <p:spPr>
                <a:xfrm>
                  <a:off x="4294225" y="3936625"/>
                  <a:ext cx="503275" cy="246750"/>
                </a:xfrm>
                <a:custGeom>
                  <a:avLst/>
                  <a:gdLst/>
                  <a:ahLst/>
                  <a:cxnLst/>
                  <a:rect l="l" t="t" r="r" b="b"/>
                  <a:pathLst>
                    <a:path w="20131" h="9870" fill="none" extrusionOk="0">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15"/>
                <p:cNvSpPr/>
                <p:nvPr/>
              </p:nvSpPr>
              <p:spPr>
                <a:xfrm>
                  <a:off x="4404425" y="4038250"/>
                  <a:ext cx="119400" cy="60950"/>
                </a:xfrm>
                <a:custGeom>
                  <a:avLst/>
                  <a:gdLst/>
                  <a:ahLst/>
                  <a:cxnLst/>
                  <a:rect l="l" t="t" r="r" b="b"/>
                  <a:pathLst>
                    <a:path w="4776" h="2438" fill="none" extrusionOk="0">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15"/>
                <p:cNvSpPr/>
                <p:nvPr/>
              </p:nvSpPr>
              <p:spPr>
                <a:xfrm>
                  <a:off x="4278025" y="3400650"/>
                  <a:ext cx="161025" cy="193175"/>
                </a:xfrm>
                <a:custGeom>
                  <a:avLst/>
                  <a:gdLst/>
                  <a:ahLst/>
                  <a:cxnLst/>
                  <a:rect l="l" t="t" r="r" b="b"/>
                  <a:pathLst>
                    <a:path w="6441" h="7727" fill="none" extrusionOk="0">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15"/>
                <p:cNvSpPr/>
                <p:nvPr/>
              </p:nvSpPr>
              <p:spPr>
                <a:xfrm>
                  <a:off x="4693700" y="3373700"/>
                  <a:ext cx="139900" cy="243075"/>
                </a:xfrm>
                <a:custGeom>
                  <a:avLst/>
                  <a:gdLst/>
                  <a:ahLst/>
                  <a:cxnLst/>
                  <a:rect l="l" t="t" r="r" b="b"/>
                  <a:pathLst>
                    <a:path w="5596" h="9723" fill="none" extrusionOk="0">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15"/>
                <p:cNvSpPr/>
                <p:nvPr/>
              </p:nvSpPr>
              <p:spPr>
                <a:xfrm>
                  <a:off x="3141775" y="2797950"/>
                  <a:ext cx="2059150" cy="1815800"/>
                </a:xfrm>
                <a:custGeom>
                  <a:avLst/>
                  <a:gdLst/>
                  <a:ahLst/>
                  <a:cxnLst/>
                  <a:rect l="l" t="t" r="r" b="b"/>
                  <a:pathLst>
                    <a:path w="82366" h="72632" fill="none" extrusionOk="0">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86" name="Google Shape;386;p15"/>
            <p:cNvSpPr/>
            <p:nvPr/>
          </p:nvSpPr>
          <p:spPr>
            <a:xfrm rot="-9900105">
              <a:off x="7380690" y="-662896"/>
              <a:ext cx="3312080" cy="1945135"/>
            </a:xfrm>
            <a:custGeom>
              <a:avLst/>
              <a:gdLst/>
              <a:ahLst/>
              <a:cxnLst/>
              <a:rect l="l" t="t" r="r" b="b"/>
              <a:pathLst>
                <a:path w="80237" h="47122" extrusionOk="0">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87" name="Google Shape;387;p15"/>
            <p:cNvGrpSpPr/>
            <p:nvPr/>
          </p:nvGrpSpPr>
          <p:grpSpPr>
            <a:xfrm>
              <a:off x="8171500" y="2487362"/>
              <a:ext cx="3661651" cy="3205669"/>
              <a:chOff x="1057550" y="3474725"/>
              <a:chExt cx="1831100" cy="1603075"/>
            </a:xfrm>
          </p:grpSpPr>
          <p:sp>
            <p:nvSpPr>
              <p:cNvPr id="388" name="Google Shape;388;p15"/>
              <p:cNvSpPr/>
              <p:nvPr/>
            </p:nvSpPr>
            <p:spPr>
              <a:xfrm>
                <a:off x="1057550" y="3474725"/>
                <a:ext cx="1831100" cy="1603075"/>
              </a:xfrm>
              <a:custGeom>
                <a:avLst/>
                <a:gdLst/>
                <a:ahLst/>
                <a:cxnLst/>
                <a:rect l="l" t="t" r="r" b="b"/>
                <a:pathLst>
                  <a:path w="73244" h="64123" fill="none" extrusionOk="0">
                    <a:moveTo>
                      <a:pt x="38152" y="64122"/>
                    </a:moveTo>
                    <a:cubicBezTo>
                      <a:pt x="36940" y="64122"/>
                      <a:pt x="35655" y="63987"/>
                      <a:pt x="34320" y="63816"/>
                    </a:cubicBezTo>
                    <a:lnTo>
                      <a:pt x="16285" y="61526"/>
                    </a:lnTo>
                    <a:cubicBezTo>
                      <a:pt x="13371" y="61159"/>
                      <a:pt x="10040" y="60730"/>
                      <a:pt x="7322" y="59114"/>
                    </a:cubicBezTo>
                    <a:cubicBezTo>
                      <a:pt x="1065" y="55368"/>
                      <a:pt x="208" y="46944"/>
                      <a:pt x="123" y="43479"/>
                    </a:cubicBezTo>
                    <a:cubicBezTo>
                      <a:pt x="0" y="38336"/>
                      <a:pt x="906" y="33071"/>
                      <a:pt x="2731" y="28260"/>
                    </a:cubicBezTo>
                    <a:cubicBezTo>
                      <a:pt x="3233" y="26937"/>
                      <a:pt x="3722" y="25884"/>
                      <a:pt x="4518" y="25039"/>
                    </a:cubicBezTo>
                    <a:cubicBezTo>
                      <a:pt x="5694" y="23803"/>
                      <a:pt x="7371" y="23215"/>
                      <a:pt x="9097" y="22701"/>
                    </a:cubicBezTo>
                    <a:lnTo>
                      <a:pt x="9244" y="22652"/>
                    </a:lnTo>
                    <a:cubicBezTo>
                      <a:pt x="10836" y="22174"/>
                      <a:pt x="12513" y="21672"/>
                      <a:pt x="13750" y="20570"/>
                    </a:cubicBezTo>
                    <a:cubicBezTo>
                      <a:pt x="14975" y="19481"/>
                      <a:pt x="15721" y="17485"/>
                      <a:pt x="14852" y="16016"/>
                    </a:cubicBezTo>
                    <a:cubicBezTo>
                      <a:pt x="14619" y="15624"/>
                      <a:pt x="14301" y="15305"/>
                      <a:pt x="13995" y="14999"/>
                    </a:cubicBezTo>
                    <a:cubicBezTo>
                      <a:pt x="13836" y="14852"/>
                      <a:pt x="13677" y="14681"/>
                      <a:pt x="13517" y="14510"/>
                    </a:cubicBezTo>
                    <a:cubicBezTo>
                      <a:pt x="11252" y="11938"/>
                      <a:pt x="11742" y="8094"/>
                      <a:pt x="12599" y="4323"/>
                    </a:cubicBezTo>
                    <a:cubicBezTo>
                      <a:pt x="12771" y="3588"/>
                      <a:pt x="13003" y="2559"/>
                      <a:pt x="13701" y="1959"/>
                    </a:cubicBezTo>
                    <a:cubicBezTo>
                      <a:pt x="14840" y="992"/>
                      <a:pt x="16578" y="1470"/>
                      <a:pt x="17815" y="2253"/>
                    </a:cubicBezTo>
                    <a:cubicBezTo>
                      <a:pt x="18097" y="2425"/>
                      <a:pt x="18366" y="2608"/>
                      <a:pt x="18648" y="2792"/>
                    </a:cubicBezTo>
                    <a:cubicBezTo>
                      <a:pt x="19578" y="3417"/>
                      <a:pt x="20533" y="4078"/>
                      <a:pt x="21647" y="4163"/>
                    </a:cubicBezTo>
                    <a:cubicBezTo>
                      <a:pt x="21954" y="4200"/>
                      <a:pt x="22284" y="4163"/>
                      <a:pt x="22590" y="4151"/>
                    </a:cubicBezTo>
                    <a:cubicBezTo>
                      <a:pt x="23080" y="4114"/>
                      <a:pt x="23607" y="4090"/>
                      <a:pt x="24084" y="4225"/>
                    </a:cubicBezTo>
                    <a:cubicBezTo>
                      <a:pt x="24598" y="4384"/>
                      <a:pt x="25027" y="4727"/>
                      <a:pt x="25443" y="5069"/>
                    </a:cubicBezTo>
                    <a:cubicBezTo>
                      <a:pt x="25676" y="5253"/>
                      <a:pt x="25896" y="5437"/>
                      <a:pt x="26141" y="5584"/>
                    </a:cubicBezTo>
                    <a:cubicBezTo>
                      <a:pt x="28039" y="6796"/>
                      <a:pt x="30549" y="6061"/>
                      <a:pt x="32263" y="5400"/>
                    </a:cubicBezTo>
                    <a:cubicBezTo>
                      <a:pt x="34491" y="4543"/>
                      <a:pt x="36659" y="3490"/>
                      <a:pt x="38691" y="2253"/>
                    </a:cubicBezTo>
                    <a:lnTo>
                      <a:pt x="38973" y="2082"/>
                    </a:lnTo>
                    <a:cubicBezTo>
                      <a:pt x="40038" y="1421"/>
                      <a:pt x="41140" y="747"/>
                      <a:pt x="42401" y="649"/>
                    </a:cubicBezTo>
                    <a:cubicBezTo>
                      <a:pt x="43099" y="588"/>
                      <a:pt x="43797" y="711"/>
                      <a:pt x="44483" y="833"/>
                    </a:cubicBezTo>
                    <a:cubicBezTo>
                      <a:pt x="44923" y="907"/>
                      <a:pt x="45389" y="992"/>
                      <a:pt x="45829" y="1017"/>
                    </a:cubicBezTo>
                    <a:lnTo>
                      <a:pt x="45829" y="1017"/>
                    </a:lnTo>
                    <a:cubicBezTo>
                      <a:pt x="46307" y="1041"/>
                      <a:pt x="46870" y="809"/>
                      <a:pt x="47421" y="600"/>
                    </a:cubicBezTo>
                    <a:cubicBezTo>
                      <a:pt x="48156" y="307"/>
                      <a:pt x="48915" y="0"/>
                      <a:pt x="49503" y="319"/>
                    </a:cubicBezTo>
                    <a:cubicBezTo>
                      <a:pt x="51033" y="1139"/>
                      <a:pt x="50127" y="3404"/>
                      <a:pt x="49637" y="4629"/>
                    </a:cubicBezTo>
                    <a:lnTo>
                      <a:pt x="49552" y="4849"/>
                    </a:lnTo>
                    <a:cubicBezTo>
                      <a:pt x="48829" y="6686"/>
                      <a:pt x="48462" y="8694"/>
                      <a:pt x="48486" y="10665"/>
                    </a:cubicBezTo>
                    <a:cubicBezTo>
                      <a:pt x="48511" y="11179"/>
                      <a:pt x="48548" y="11693"/>
                      <a:pt x="48854" y="12061"/>
                    </a:cubicBezTo>
                    <a:cubicBezTo>
                      <a:pt x="49184" y="12428"/>
                      <a:pt x="49698" y="12551"/>
                      <a:pt x="50200" y="12624"/>
                    </a:cubicBezTo>
                    <a:cubicBezTo>
                      <a:pt x="50666" y="12710"/>
                      <a:pt x="51143" y="12746"/>
                      <a:pt x="51584" y="12795"/>
                    </a:cubicBezTo>
                    <a:cubicBezTo>
                      <a:pt x="53188" y="12979"/>
                      <a:pt x="54853" y="13163"/>
                      <a:pt x="56176" y="14093"/>
                    </a:cubicBezTo>
                    <a:cubicBezTo>
                      <a:pt x="57045" y="14705"/>
                      <a:pt x="57694" y="15611"/>
                      <a:pt x="58318" y="16469"/>
                    </a:cubicBezTo>
                    <a:cubicBezTo>
                      <a:pt x="59139" y="17620"/>
                      <a:pt x="59934" y="18709"/>
                      <a:pt x="61196" y="19199"/>
                    </a:cubicBezTo>
                    <a:cubicBezTo>
                      <a:pt x="61771" y="19419"/>
                      <a:pt x="62469" y="19530"/>
                      <a:pt x="63118" y="19628"/>
                    </a:cubicBezTo>
                    <a:cubicBezTo>
                      <a:pt x="64452" y="19823"/>
                      <a:pt x="65714" y="20007"/>
                      <a:pt x="66228" y="21158"/>
                    </a:cubicBezTo>
                    <a:cubicBezTo>
                      <a:pt x="66460" y="21660"/>
                      <a:pt x="66460" y="22235"/>
                      <a:pt x="66448" y="22750"/>
                    </a:cubicBezTo>
                    <a:cubicBezTo>
                      <a:pt x="66424" y="23558"/>
                      <a:pt x="66265" y="24427"/>
                      <a:pt x="66105" y="25272"/>
                    </a:cubicBezTo>
                    <a:cubicBezTo>
                      <a:pt x="65787" y="26937"/>
                      <a:pt x="65444" y="28664"/>
                      <a:pt x="66363" y="29937"/>
                    </a:cubicBezTo>
                    <a:cubicBezTo>
                      <a:pt x="66938" y="30721"/>
                      <a:pt x="67881" y="30990"/>
                      <a:pt x="68897" y="31296"/>
                    </a:cubicBezTo>
                    <a:cubicBezTo>
                      <a:pt x="69766" y="31565"/>
                      <a:pt x="70685" y="31822"/>
                      <a:pt x="71309" y="32459"/>
                    </a:cubicBezTo>
                    <a:cubicBezTo>
                      <a:pt x="72607" y="33782"/>
                      <a:pt x="73244" y="36071"/>
                      <a:pt x="72044" y="37626"/>
                    </a:cubicBezTo>
                    <a:cubicBezTo>
                      <a:pt x="71591" y="38214"/>
                      <a:pt x="70930" y="38606"/>
                      <a:pt x="70305" y="38985"/>
                    </a:cubicBezTo>
                    <a:lnTo>
                      <a:pt x="70256" y="39010"/>
                    </a:lnTo>
                    <a:cubicBezTo>
                      <a:pt x="67342" y="40761"/>
                      <a:pt x="64085" y="42964"/>
                      <a:pt x="61979" y="46136"/>
                    </a:cubicBezTo>
                    <a:cubicBezTo>
                      <a:pt x="61257" y="47213"/>
                      <a:pt x="60657" y="48425"/>
                      <a:pt x="60081" y="49601"/>
                    </a:cubicBezTo>
                    <a:cubicBezTo>
                      <a:pt x="59053" y="51682"/>
                      <a:pt x="58000" y="53825"/>
                      <a:pt x="56188" y="55331"/>
                    </a:cubicBezTo>
                    <a:cubicBezTo>
                      <a:pt x="54731" y="56543"/>
                      <a:pt x="52919" y="57192"/>
                      <a:pt x="51155" y="57841"/>
                    </a:cubicBezTo>
                    <a:cubicBezTo>
                      <a:pt x="49613" y="58404"/>
                      <a:pt x="48021" y="58992"/>
                      <a:pt x="46674" y="59922"/>
                    </a:cubicBezTo>
                    <a:cubicBezTo>
                      <a:pt x="46086" y="60339"/>
                      <a:pt x="45548" y="60804"/>
                      <a:pt x="45021" y="61269"/>
                    </a:cubicBezTo>
                    <a:cubicBezTo>
                      <a:pt x="44287" y="61906"/>
                      <a:pt x="43515" y="62579"/>
                      <a:pt x="42646" y="63069"/>
                    </a:cubicBezTo>
                    <a:cubicBezTo>
                      <a:pt x="41287" y="63865"/>
                      <a:pt x="39769" y="64122"/>
                      <a:pt x="38152" y="64122"/>
                    </a:cubicBezTo>
                    <a:close/>
                  </a:path>
                </a:pathLst>
              </a:custGeom>
              <a:noFill/>
              <a:ln w="9525" cap="flat" cmpd="sng">
                <a:solidFill>
                  <a:schemeClr val="accent3"/>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15"/>
              <p:cNvSpPr/>
              <p:nvPr/>
            </p:nvSpPr>
            <p:spPr>
              <a:xfrm>
                <a:off x="1142950" y="3575725"/>
                <a:ext cx="1648975" cy="1416975"/>
              </a:xfrm>
              <a:custGeom>
                <a:avLst/>
                <a:gdLst/>
                <a:ahLst/>
                <a:cxnLst/>
                <a:rect l="l" t="t" r="r" b="b"/>
                <a:pathLst>
                  <a:path w="65959" h="56679" fill="none" extrusionOk="0">
                    <a:moveTo>
                      <a:pt x="34700" y="56678"/>
                    </a:moveTo>
                    <a:lnTo>
                      <a:pt x="34700" y="56678"/>
                    </a:lnTo>
                    <a:cubicBezTo>
                      <a:pt x="33647" y="56678"/>
                      <a:pt x="32496" y="56531"/>
                      <a:pt x="31333" y="56397"/>
                    </a:cubicBezTo>
                    <a:lnTo>
                      <a:pt x="13297" y="54107"/>
                    </a:lnTo>
                    <a:cubicBezTo>
                      <a:pt x="10579" y="53752"/>
                      <a:pt x="7763" y="53397"/>
                      <a:pt x="5645" y="52148"/>
                    </a:cubicBezTo>
                    <a:cubicBezTo>
                      <a:pt x="845" y="49283"/>
                      <a:pt x="172" y="42255"/>
                      <a:pt x="110" y="39365"/>
                    </a:cubicBezTo>
                    <a:cubicBezTo>
                      <a:pt x="0" y="34651"/>
                      <a:pt x="833" y="29827"/>
                      <a:pt x="2486" y="25407"/>
                    </a:cubicBezTo>
                    <a:cubicBezTo>
                      <a:pt x="2792" y="24599"/>
                      <a:pt x="3122" y="23791"/>
                      <a:pt x="3551" y="23326"/>
                    </a:cubicBezTo>
                    <a:cubicBezTo>
                      <a:pt x="4163" y="22689"/>
                      <a:pt x="5424" y="22273"/>
                      <a:pt x="6649" y="21905"/>
                    </a:cubicBezTo>
                    <a:lnTo>
                      <a:pt x="6796" y="21856"/>
                    </a:lnTo>
                    <a:cubicBezTo>
                      <a:pt x="8571" y="21318"/>
                      <a:pt x="10763" y="20669"/>
                      <a:pt x="12563" y="19077"/>
                    </a:cubicBezTo>
                    <a:cubicBezTo>
                      <a:pt x="14864" y="17032"/>
                      <a:pt x="16199" y="13347"/>
                      <a:pt x="14326" y="10225"/>
                    </a:cubicBezTo>
                    <a:cubicBezTo>
                      <a:pt x="13885" y="9490"/>
                      <a:pt x="13346" y="8951"/>
                      <a:pt x="12967" y="8559"/>
                    </a:cubicBezTo>
                    <a:lnTo>
                      <a:pt x="12636" y="8217"/>
                    </a:lnTo>
                    <a:cubicBezTo>
                      <a:pt x="11754" y="7225"/>
                      <a:pt x="10750" y="4605"/>
                      <a:pt x="11142" y="2768"/>
                    </a:cubicBezTo>
                    <a:cubicBezTo>
                      <a:pt x="11326" y="1936"/>
                      <a:pt x="11791" y="1348"/>
                      <a:pt x="12489" y="1042"/>
                    </a:cubicBezTo>
                    <a:cubicBezTo>
                      <a:pt x="12526" y="1029"/>
                      <a:pt x="12550" y="1054"/>
                      <a:pt x="12587" y="1078"/>
                    </a:cubicBezTo>
                    <a:lnTo>
                      <a:pt x="12599" y="1091"/>
                    </a:lnTo>
                    <a:cubicBezTo>
                      <a:pt x="12820" y="1225"/>
                      <a:pt x="13065" y="1385"/>
                      <a:pt x="13309" y="1544"/>
                    </a:cubicBezTo>
                    <a:cubicBezTo>
                      <a:pt x="14424" y="2303"/>
                      <a:pt x="15942" y="3344"/>
                      <a:pt x="17925" y="3490"/>
                    </a:cubicBezTo>
                    <a:cubicBezTo>
                      <a:pt x="18121" y="3503"/>
                      <a:pt x="18305" y="3527"/>
                      <a:pt x="18525" y="3527"/>
                    </a:cubicBezTo>
                    <a:cubicBezTo>
                      <a:pt x="18844" y="3527"/>
                      <a:pt x="19125" y="3503"/>
                      <a:pt x="19370" y="3490"/>
                    </a:cubicBezTo>
                    <a:cubicBezTo>
                      <a:pt x="19395" y="3490"/>
                      <a:pt x="19431" y="3490"/>
                      <a:pt x="19456" y="3478"/>
                    </a:cubicBezTo>
                    <a:cubicBezTo>
                      <a:pt x="19517" y="3466"/>
                      <a:pt x="19578" y="3466"/>
                      <a:pt x="19640" y="3478"/>
                    </a:cubicBezTo>
                    <a:cubicBezTo>
                      <a:pt x="19713" y="3490"/>
                      <a:pt x="19762" y="3552"/>
                      <a:pt x="19811" y="3601"/>
                    </a:cubicBezTo>
                    <a:lnTo>
                      <a:pt x="19872" y="3662"/>
                    </a:lnTo>
                    <a:cubicBezTo>
                      <a:pt x="20142" y="3870"/>
                      <a:pt x="20484" y="4152"/>
                      <a:pt x="20901" y="4409"/>
                    </a:cubicBezTo>
                    <a:cubicBezTo>
                      <a:pt x="22125" y="5192"/>
                      <a:pt x="23545" y="5584"/>
                      <a:pt x="25125" y="5584"/>
                    </a:cubicBezTo>
                    <a:cubicBezTo>
                      <a:pt x="26606" y="5584"/>
                      <a:pt x="28186" y="5254"/>
                      <a:pt x="30059" y="4531"/>
                    </a:cubicBezTo>
                    <a:cubicBezTo>
                      <a:pt x="32496" y="3601"/>
                      <a:pt x="34834" y="2450"/>
                      <a:pt x="37038" y="1115"/>
                    </a:cubicBezTo>
                    <a:lnTo>
                      <a:pt x="37320" y="956"/>
                    </a:lnTo>
                    <a:cubicBezTo>
                      <a:pt x="38018" y="527"/>
                      <a:pt x="38814" y="38"/>
                      <a:pt x="39267" y="1"/>
                    </a:cubicBezTo>
                    <a:lnTo>
                      <a:pt x="39352" y="1"/>
                    </a:lnTo>
                    <a:cubicBezTo>
                      <a:pt x="39634" y="1"/>
                      <a:pt x="40026" y="74"/>
                      <a:pt x="40454" y="160"/>
                    </a:cubicBezTo>
                    <a:cubicBezTo>
                      <a:pt x="40956" y="246"/>
                      <a:pt x="41544" y="356"/>
                      <a:pt x="42181" y="381"/>
                    </a:cubicBezTo>
                    <a:cubicBezTo>
                      <a:pt x="42291" y="381"/>
                      <a:pt x="42401" y="405"/>
                      <a:pt x="42511" y="405"/>
                    </a:cubicBezTo>
                    <a:lnTo>
                      <a:pt x="42536" y="405"/>
                    </a:lnTo>
                    <a:cubicBezTo>
                      <a:pt x="42573" y="381"/>
                      <a:pt x="42609" y="381"/>
                      <a:pt x="42646" y="417"/>
                    </a:cubicBezTo>
                    <a:cubicBezTo>
                      <a:pt x="43405" y="1458"/>
                      <a:pt x="42903" y="2731"/>
                      <a:pt x="42352" y="4090"/>
                    </a:cubicBezTo>
                    <a:cubicBezTo>
                      <a:pt x="41997" y="4960"/>
                      <a:pt x="41630" y="5878"/>
                      <a:pt x="41654" y="6723"/>
                    </a:cubicBezTo>
                    <a:cubicBezTo>
                      <a:pt x="41666" y="7335"/>
                      <a:pt x="41679" y="8939"/>
                      <a:pt x="42842" y="10274"/>
                    </a:cubicBezTo>
                    <a:cubicBezTo>
                      <a:pt x="44017" y="11633"/>
                      <a:pt x="45646" y="11890"/>
                      <a:pt x="46258" y="11988"/>
                    </a:cubicBezTo>
                    <a:cubicBezTo>
                      <a:pt x="46772" y="12061"/>
                      <a:pt x="47286" y="12122"/>
                      <a:pt x="47776" y="12184"/>
                    </a:cubicBezTo>
                    <a:cubicBezTo>
                      <a:pt x="49013" y="12318"/>
                      <a:pt x="50176" y="12465"/>
                      <a:pt x="50788" y="12894"/>
                    </a:cubicBezTo>
                    <a:cubicBezTo>
                      <a:pt x="51205" y="13175"/>
                      <a:pt x="51658" y="13824"/>
                      <a:pt x="52147" y="14498"/>
                    </a:cubicBezTo>
                    <a:cubicBezTo>
                      <a:pt x="53127" y="15845"/>
                      <a:pt x="54351" y="17522"/>
                      <a:pt x="56531" y="18379"/>
                    </a:cubicBezTo>
                    <a:cubicBezTo>
                      <a:pt x="57461" y="18746"/>
                      <a:pt x="58428" y="18906"/>
                      <a:pt x="59188" y="19016"/>
                    </a:cubicBezTo>
                    <a:lnTo>
                      <a:pt x="59200" y="19016"/>
                    </a:lnTo>
                    <a:lnTo>
                      <a:pt x="59322" y="19016"/>
                    </a:lnTo>
                    <a:cubicBezTo>
                      <a:pt x="59432" y="19016"/>
                      <a:pt x="59543" y="18991"/>
                      <a:pt x="59616" y="19089"/>
                    </a:cubicBezTo>
                    <a:cubicBezTo>
                      <a:pt x="59812" y="19334"/>
                      <a:pt x="59677" y="19701"/>
                      <a:pt x="59543" y="20093"/>
                    </a:cubicBezTo>
                    <a:cubicBezTo>
                      <a:pt x="59481" y="20277"/>
                      <a:pt x="59408" y="20461"/>
                      <a:pt x="59371" y="20644"/>
                    </a:cubicBezTo>
                    <a:cubicBezTo>
                      <a:pt x="58979" y="22689"/>
                      <a:pt x="58428" y="25481"/>
                      <a:pt x="60216" y="27966"/>
                    </a:cubicBezTo>
                    <a:cubicBezTo>
                      <a:pt x="61465" y="29693"/>
                      <a:pt x="63326" y="30244"/>
                      <a:pt x="64550" y="30599"/>
                    </a:cubicBezTo>
                    <a:cubicBezTo>
                      <a:pt x="64624" y="30611"/>
                      <a:pt x="64710" y="30648"/>
                      <a:pt x="64808" y="30672"/>
                    </a:cubicBezTo>
                    <a:cubicBezTo>
                      <a:pt x="65101" y="30746"/>
                      <a:pt x="65420" y="30843"/>
                      <a:pt x="65554" y="30929"/>
                    </a:cubicBezTo>
                    <a:cubicBezTo>
                      <a:pt x="65799" y="31113"/>
                      <a:pt x="65959" y="31468"/>
                      <a:pt x="65897" y="31639"/>
                    </a:cubicBezTo>
                    <a:cubicBezTo>
                      <a:pt x="65836" y="31786"/>
                      <a:pt x="65616" y="31884"/>
                      <a:pt x="65408" y="31994"/>
                    </a:cubicBezTo>
                    <a:cubicBezTo>
                      <a:pt x="65310" y="32031"/>
                      <a:pt x="65236" y="32068"/>
                      <a:pt x="65175" y="32117"/>
                    </a:cubicBezTo>
                    <a:lnTo>
                      <a:pt x="65126" y="32141"/>
                    </a:lnTo>
                    <a:cubicBezTo>
                      <a:pt x="61894" y="34076"/>
                      <a:pt x="58245" y="36549"/>
                      <a:pt x="55759" y="40284"/>
                    </a:cubicBezTo>
                    <a:cubicBezTo>
                      <a:pt x="54914" y="41557"/>
                      <a:pt x="54266" y="42867"/>
                      <a:pt x="53653" y="44140"/>
                    </a:cubicBezTo>
                    <a:cubicBezTo>
                      <a:pt x="52698" y="46050"/>
                      <a:pt x="51890" y="47728"/>
                      <a:pt x="50654" y="48744"/>
                    </a:cubicBezTo>
                    <a:cubicBezTo>
                      <a:pt x="49637" y="49577"/>
                      <a:pt x="48168" y="50115"/>
                      <a:pt x="46625" y="50679"/>
                    </a:cubicBezTo>
                    <a:cubicBezTo>
                      <a:pt x="44960" y="51291"/>
                      <a:pt x="43075" y="51977"/>
                      <a:pt x="41360" y="53176"/>
                    </a:cubicBezTo>
                    <a:cubicBezTo>
                      <a:pt x="40626" y="53691"/>
                      <a:pt x="39977" y="54254"/>
                      <a:pt x="39414" y="54768"/>
                    </a:cubicBezTo>
                    <a:cubicBezTo>
                      <a:pt x="38789" y="55319"/>
                      <a:pt x="38201" y="55833"/>
                      <a:pt x="37650" y="56140"/>
                    </a:cubicBezTo>
                    <a:cubicBezTo>
                      <a:pt x="36879" y="56495"/>
                      <a:pt x="35961" y="56678"/>
                      <a:pt x="34700" y="56678"/>
                    </a:cubicBezTo>
                    <a:close/>
                  </a:path>
                </a:pathLst>
              </a:custGeom>
              <a:noFill/>
              <a:ln w="9525" cap="flat" cmpd="sng">
                <a:solidFill>
                  <a:schemeClr val="accent3"/>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15"/>
              <p:cNvSpPr/>
              <p:nvPr/>
            </p:nvSpPr>
            <p:spPr>
              <a:xfrm>
                <a:off x="1227425" y="3650125"/>
                <a:ext cx="1399200" cy="1258400"/>
              </a:xfrm>
              <a:custGeom>
                <a:avLst/>
                <a:gdLst/>
                <a:ahLst/>
                <a:cxnLst/>
                <a:rect l="l" t="t" r="r" b="b"/>
                <a:pathLst>
                  <a:path w="55968" h="50336" fill="none" extrusionOk="0">
                    <a:moveTo>
                      <a:pt x="31321" y="50335"/>
                    </a:moveTo>
                    <a:cubicBezTo>
                      <a:pt x="30451" y="50335"/>
                      <a:pt x="29435" y="50213"/>
                      <a:pt x="28382" y="50066"/>
                    </a:cubicBezTo>
                    <a:lnTo>
                      <a:pt x="10359" y="47776"/>
                    </a:lnTo>
                    <a:cubicBezTo>
                      <a:pt x="7959" y="47470"/>
                      <a:pt x="5510" y="47164"/>
                      <a:pt x="4004" y="46258"/>
                    </a:cubicBezTo>
                    <a:cubicBezTo>
                      <a:pt x="539" y="44189"/>
                      <a:pt x="147" y="38116"/>
                      <a:pt x="98" y="36291"/>
                    </a:cubicBezTo>
                    <a:cubicBezTo>
                      <a:pt x="1" y="32006"/>
                      <a:pt x="735" y="27623"/>
                      <a:pt x="2253" y="23607"/>
                    </a:cubicBezTo>
                    <a:cubicBezTo>
                      <a:pt x="2302" y="23472"/>
                      <a:pt x="2351" y="23349"/>
                      <a:pt x="2400" y="23239"/>
                    </a:cubicBezTo>
                    <a:cubicBezTo>
                      <a:pt x="2486" y="22970"/>
                      <a:pt x="2547" y="22798"/>
                      <a:pt x="2645" y="22701"/>
                    </a:cubicBezTo>
                    <a:cubicBezTo>
                      <a:pt x="2804" y="22541"/>
                      <a:pt x="3172" y="22443"/>
                      <a:pt x="3661" y="22309"/>
                    </a:cubicBezTo>
                    <a:cubicBezTo>
                      <a:pt x="3845" y="22260"/>
                      <a:pt x="4053" y="22199"/>
                      <a:pt x="4261" y="22137"/>
                    </a:cubicBezTo>
                    <a:lnTo>
                      <a:pt x="4408" y="22101"/>
                    </a:lnTo>
                    <a:cubicBezTo>
                      <a:pt x="6392" y="21501"/>
                      <a:pt x="9098" y="20680"/>
                      <a:pt x="11461" y="18611"/>
                    </a:cubicBezTo>
                    <a:cubicBezTo>
                      <a:pt x="14791" y="15648"/>
                      <a:pt x="16677" y="10199"/>
                      <a:pt x="13861" y="5510"/>
                    </a:cubicBezTo>
                    <a:cubicBezTo>
                      <a:pt x="13653" y="5167"/>
                      <a:pt x="13322" y="4873"/>
                      <a:pt x="13016" y="4616"/>
                    </a:cubicBezTo>
                    <a:cubicBezTo>
                      <a:pt x="12575" y="4237"/>
                      <a:pt x="12171" y="3894"/>
                      <a:pt x="12379" y="3563"/>
                    </a:cubicBezTo>
                    <a:cubicBezTo>
                      <a:pt x="12587" y="3208"/>
                      <a:pt x="13016" y="3404"/>
                      <a:pt x="13493" y="3624"/>
                    </a:cubicBezTo>
                    <a:cubicBezTo>
                      <a:pt x="13763" y="3747"/>
                      <a:pt x="14044" y="3869"/>
                      <a:pt x="14302" y="3894"/>
                    </a:cubicBezTo>
                    <a:cubicBezTo>
                      <a:pt x="14595" y="3931"/>
                      <a:pt x="14865" y="3931"/>
                      <a:pt x="15171" y="3931"/>
                    </a:cubicBezTo>
                    <a:lnTo>
                      <a:pt x="15195" y="3931"/>
                    </a:lnTo>
                    <a:cubicBezTo>
                      <a:pt x="15318" y="3980"/>
                      <a:pt x="15416" y="4053"/>
                      <a:pt x="15538" y="4139"/>
                    </a:cubicBezTo>
                    <a:cubicBezTo>
                      <a:pt x="15599" y="4188"/>
                      <a:pt x="15685" y="4249"/>
                      <a:pt x="15746" y="4298"/>
                    </a:cubicBezTo>
                    <a:cubicBezTo>
                      <a:pt x="17522" y="5424"/>
                      <a:pt x="19542" y="6000"/>
                      <a:pt x="21770" y="6000"/>
                    </a:cubicBezTo>
                    <a:cubicBezTo>
                      <a:pt x="23680" y="6000"/>
                      <a:pt x="25627" y="5596"/>
                      <a:pt x="27905" y="4726"/>
                    </a:cubicBezTo>
                    <a:cubicBezTo>
                      <a:pt x="28860" y="4359"/>
                      <a:pt x="29839" y="3526"/>
                      <a:pt x="30782" y="2731"/>
                    </a:cubicBezTo>
                    <a:cubicBezTo>
                      <a:pt x="32459" y="1323"/>
                      <a:pt x="34014" y="0"/>
                      <a:pt x="35398" y="1102"/>
                    </a:cubicBezTo>
                    <a:cubicBezTo>
                      <a:pt x="35802" y="1421"/>
                      <a:pt x="35557" y="1984"/>
                      <a:pt x="35300" y="2571"/>
                    </a:cubicBezTo>
                    <a:cubicBezTo>
                      <a:pt x="35116" y="2976"/>
                      <a:pt x="34933" y="3404"/>
                      <a:pt x="34933" y="3808"/>
                    </a:cubicBezTo>
                    <a:cubicBezTo>
                      <a:pt x="34945" y="4665"/>
                      <a:pt x="34982" y="7236"/>
                      <a:pt x="36941" y="9514"/>
                    </a:cubicBezTo>
                    <a:cubicBezTo>
                      <a:pt x="38924" y="11828"/>
                      <a:pt x="41532" y="12220"/>
                      <a:pt x="42389" y="12342"/>
                    </a:cubicBezTo>
                    <a:cubicBezTo>
                      <a:pt x="42989" y="12440"/>
                      <a:pt x="43552" y="12501"/>
                      <a:pt x="44042" y="12563"/>
                    </a:cubicBezTo>
                    <a:cubicBezTo>
                      <a:pt x="44177" y="12575"/>
                      <a:pt x="44336" y="12575"/>
                      <a:pt x="44483" y="12587"/>
                    </a:cubicBezTo>
                    <a:cubicBezTo>
                      <a:pt x="44862" y="12612"/>
                      <a:pt x="45279" y="12624"/>
                      <a:pt x="45511" y="12758"/>
                    </a:cubicBezTo>
                    <a:cubicBezTo>
                      <a:pt x="45683" y="12869"/>
                      <a:pt x="45805" y="13065"/>
                      <a:pt x="45903" y="13260"/>
                    </a:cubicBezTo>
                    <a:cubicBezTo>
                      <a:pt x="45952" y="13358"/>
                      <a:pt x="46001" y="13432"/>
                      <a:pt x="46062" y="13493"/>
                    </a:cubicBezTo>
                    <a:cubicBezTo>
                      <a:pt x="47164" y="15011"/>
                      <a:pt x="48830" y="17301"/>
                      <a:pt x="51927" y="18525"/>
                    </a:cubicBezTo>
                    <a:cubicBezTo>
                      <a:pt x="51964" y="18550"/>
                      <a:pt x="52025" y="18562"/>
                      <a:pt x="52086" y="18562"/>
                    </a:cubicBezTo>
                    <a:cubicBezTo>
                      <a:pt x="52197" y="18574"/>
                      <a:pt x="52319" y="18611"/>
                      <a:pt x="52380" y="18697"/>
                    </a:cubicBezTo>
                    <a:cubicBezTo>
                      <a:pt x="52919" y="19566"/>
                      <a:pt x="52919" y="20717"/>
                      <a:pt x="52919" y="21929"/>
                    </a:cubicBezTo>
                    <a:cubicBezTo>
                      <a:pt x="52919" y="23521"/>
                      <a:pt x="52919" y="25308"/>
                      <a:pt x="54094" y="26937"/>
                    </a:cubicBezTo>
                    <a:cubicBezTo>
                      <a:pt x="54327" y="27255"/>
                      <a:pt x="54682" y="27488"/>
                      <a:pt x="55013" y="27733"/>
                    </a:cubicBezTo>
                    <a:cubicBezTo>
                      <a:pt x="55503" y="28063"/>
                      <a:pt x="55968" y="28369"/>
                      <a:pt x="55968" y="28871"/>
                    </a:cubicBezTo>
                    <a:cubicBezTo>
                      <a:pt x="55943" y="30561"/>
                      <a:pt x="54401" y="31590"/>
                      <a:pt x="52748" y="32667"/>
                    </a:cubicBezTo>
                    <a:cubicBezTo>
                      <a:pt x="51560" y="33463"/>
                      <a:pt x="50299" y="34283"/>
                      <a:pt x="49552" y="35410"/>
                    </a:cubicBezTo>
                    <a:cubicBezTo>
                      <a:pt x="48585" y="36867"/>
                      <a:pt x="47850" y="38348"/>
                      <a:pt x="47213" y="39646"/>
                    </a:cubicBezTo>
                    <a:cubicBezTo>
                      <a:pt x="46479" y="41164"/>
                      <a:pt x="45769" y="42572"/>
                      <a:pt x="45083" y="43136"/>
                    </a:cubicBezTo>
                    <a:cubicBezTo>
                      <a:pt x="44532" y="43601"/>
                      <a:pt x="43271" y="44054"/>
                      <a:pt x="42046" y="44507"/>
                    </a:cubicBezTo>
                    <a:cubicBezTo>
                      <a:pt x="40271" y="45144"/>
                      <a:pt x="38067" y="45952"/>
                      <a:pt x="36010" y="47409"/>
                    </a:cubicBezTo>
                    <a:cubicBezTo>
                      <a:pt x="35116" y="48033"/>
                      <a:pt x="34369" y="48694"/>
                      <a:pt x="33757" y="49233"/>
                    </a:cubicBezTo>
                    <a:cubicBezTo>
                      <a:pt x="33390" y="49564"/>
                      <a:pt x="32827" y="50054"/>
                      <a:pt x="32606" y="50176"/>
                    </a:cubicBezTo>
                    <a:cubicBezTo>
                      <a:pt x="32557" y="50200"/>
                      <a:pt x="32276" y="50335"/>
                      <a:pt x="31321" y="50335"/>
                    </a:cubicBezTo>
                    <a:close/>
                  </a:path>
                </a:pathLst>
              </a:custGeom>
              <a:noFill/>
              <a:ln w="9525" cap="flat" cmpd="sng">
                <a:solidFill>
                  <a:schemeClr val="accent3"/>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15"/>
              <p:cNvSpPr/>
              <p:nvPr/>
            </p:nvSpPr>
            <p:spPr>
              <a:xfrm>
                <a:off x="1302725" y="3801025"/>
                <a:ext cx="1217375" cy="1025150"/>
              </a:xfrm>
              <a:custGeom>
                <a:avLst/>
                <a:gdLst/>
                <a:ahLst/>
                <a:cxnLst/>
                <a:rect l="l" t="t" r="r" b="b"/>
                <a:pathLst>
                  <a:path w="48695" h="41006" fill="none" extrusionOk="0">
                    <a:moveTo>
                      <a:pt x="27696" y="41006"/>
                    </a:moveTo>
                    <a:cubicBezTo>
                      <a:pt x="27366" y="41006"/>
                      <a:pt x="26999" y="40932"/>
                      <a:pt x="26594" y="40859"/>
                    </a:cubicBezTo>
                    <a:cubicBezTo>
                      <a:pt x="26337" y="40785"/>
                      <a:pt x="26056" y="40748"/>
                      <a:pt x="25786" y="40712"/>
                    </a:cubicBezTo>
                    <a:lnTo>
                      <a:pt x="7751" y="38422"/>
                    </a:lnTo>
                    <a:cubicBezTo>
                      <a:pt x="5902" y="38189"/>
                      <a:pt x="3600" y="37896"/>
                      <a:pt x="2706" y="37345"/>
                    </a:cubicBezTo>
                    <a:cubicBezTo>
                      <a:pt x="1482" y="36610"/>
                      <a:pt x="515" y="33610"/>
                      <a:pt x="441" y="30194"/>
                    </a:cubicBezTo>
                    <a:cubicBezTo>
                      <a:pt x="417" y="29582"/>
                      <a:pt x="392" y="28957"/>
                      <a:pt x="356" y="28296"/>
                    </a:cubicBezTo>
                    <a:cubicBezTo>
                      <a:pt x="196" y="25113"/>
                      <a:pt x="1" y="21501"/>
                      <a:pt x="2180" y="19358"/>
                    </a:cubicBezTo>
                    <a:lnTo>
                      <a:pt x="2302" y="19321"/>
                    </a:lnTo>
                    <a:lnTo>
                      <a:pt x="2351" y="19297"/>
                    </a:lnTo>
                    <a:cubicBezTo>
                      <a:pt x="4494" y="18660"/>
                      <a:pt x="7739" y="17681"/>
                      <a:pt x="10641" y="15110"/>
                    </a:cubicBezTo>
                    <a:cubicBezTo>
                      <a:pt x="12196" y="13750"/>
                      <a:pt x="12538" y="11620"/>
                      <a:pt x="12918" y="9367"/>
                    </a:cubicBezTo>
                    <a:cubicBezTo>
                      <a:pt x="13298" y="7041"/>
                      <a:pt x="13689" y="4641"/>
                      <a:pt x="15501" y="3000"/>
                    </a:cubicBezTo>
                    <a:cubicBezTo>
                      <a:pt x="16003" y="2559"/>
                      <a:pt x="16689" y="2792"/>
                      <a:pt x="17424" y="3037"/>
                    </a:cubicBezTo>
                    <a:cubicBezTo>
                      <a:pt x="17865" y="3184"/>
                      <a:pt x="18318" y="3319"/>
                      <a:pt x="18746" y="3319"/>
                    </a:cubicBezTo>
                    <a:cubicBezTo>
                      <a:pt x="21072" y="3319"/>
                      <a:pt x="23411" y="2853"/>
                      <a:pt x="26092" y="1825"/>
                    </a:cubicBezTo>
                    <a:cubicBezTo>
                      <a:pt x="26472" y="1666"/>
                      <a:pt x="26827" y="1335"/>
                      <a:pt x="27182" y="992"/>
                    </a:cubicBezTo>
                    <a:cubicBezTo>
                      <a:pt x="27696" y="490"/>
                      <a:pt x="28186" y="1"/>
                      <a:pt x="28786" y="233"/>
                    </a:cubicBezTo>
                    <a:cubicBezTo>
                      <a:pt x="29913" y="662"/>
                      <a:pt x="30182" y="1849"/>
                      <a:pt x="30439" y="3123"/>
                    </a:cubicBezTo>
                    <a:cubicBezTo>
                      <a:pt x="30623" y="4041"/>
                      <a:pt x="30819" y="4996"/>
                      <a:pt x="31382" y="5645"/>
                    </a:cubicBezTo>
                    <a:cubicBezTo>
                      <a:pt x="33255" y="7812"/>
                      <a:pt x="35765" y="9135"/>
                      <a:pt x="38875" y="9612"/>
                    </a:cubicBezTo>
                    <a:cubicBezTo>
                      <a:pt x="39120" y="9649"/>
                      <a:pt x="39365" y="9661"/>
                      <a:pt x="39585" y="9661"/>
                    </a:cubicBezTo>
                    <a:cubicBezTo>
                      <a:pt x="39989" y="9673"/>
                      <a:pt x="40369" y="9673"/>
                      <a:pt x="40651" y="9845"/>
                    </a:cubicBezTo>
                    <a:cubicBezTo>
                      <a:pt x="42059" y="10653"/>
                      <a:pt x="44667" y="12171"/>
                      <a:pt x="46528" y="15097"/>
                    </a:cubicBezTo>
                    <a:cubicBezTo>
                      <a:pt x="46626" y="15256"/>
                      <a:pt x="46601" y="15465"/>
                      <a:pt x="46564" y="15648"/>
                    </a:cubicBezTo>
                    <a:cubicBezTo>
                      <a:pt x="46552" y="15734"/>
                      <a:pt x="46540" y="15807"/>
                      <a:pt x="46540" y="15869"/>
                    </a:cubicBezTo>
                    <a:cubicBezTo>
                      <a:pt x="46540" y="17644"/>
                      <a:pt x="46552" y="20338"/>
                      <a:pt x="48352" y="22848"/>
                    </a:cubicBezTo>
                    <a:cubicBezTo>
                      <a:pt x="48389" y="22897"/>
                      <a:pt x="48450" y="22946"/>
                      <a:pt x="48499" y="22995"/>
                    </a:cubicBezTo>
                    <a:cubicBezTo>
                      <a:pt x="48585" y="23068"/>
                      <a:pt x="48695" y="23154"/>
                      <a:pt x="48683" y="23264"/>
                    </a:cubicBezTo>
                    <a:cubicBezTo>
                      <a:pt x="48646" y="23497"/>
                      <a:pt x="48389" y="23607"/>
                      <a:pt x="48181" y="23680"/>
                    </a:cubicBezTo>
                    <a:cubicBezTo>
                      <a:pt x="48070" y="23729"/>
                      <a:pt x="47972" y="23754"/>
                      <a:pt x="47899" y="23803"/>
                    </a:cubicBezTo>
                    <a:cubicBezTo>
                      <a:pt x="46552" y="24684"/>
                      <a:pt x="44887" y="25786"/>
                      <a:pt x="43748" y="27488"/>
                    </a:cubicBezTo>
                    <a:cubicBezTo>
                      <a:pt x="42671" y="29129"/>
                      <a:pt x="41850" y="30782"/>
                      <a:pt x="41202" y="32092"/>
                    </a:cubicBezTo>
                    <a:cubicBezTo>
                      <a:pt x="41091" y="32300"/>
                      <a:pt x="40993" y="32545"/>
                      <a:pt x="40871" y="32765"/>
                    </a:cubicBezTo>
                    <a:cubicBezTo>
                      <a:pt x="40553" y="33475"/>
                      <a:pt x="40234" y="34210"/>
                      <a:pt x="39916" y="34467"/>
                    </a:cubicBezTo>
                    <a:cubicBezTo>
                      <a:pt x="39634" y="34700"/>
                      <a:pt x="39010" y="34896"/>
                      <a:pt x="38459" y="35079"/>
                    </a:cubicBezTo>
                    <a:cubicBezTo>
                      <a:pt x="38263" y="35141"/>
                      <a:pt x="38055" y="35202"/>
                      <a:pt x="37908" y="35263"/>
                    </a:cubicBezTo>
                    <a:cubicBezTo>
                      <a:pt x="36047" y="35937"/>
                      <a:pt x="33512" y="36867"/>
                      <a:pt x="31076" y="38569"/>
                    </a:cubicBezTo>
                    <a:cubicBezTo>
                      <a:pt x="30035" y="39304"/>
                      <a:pt x="29178" y="40075"/>
                      <a:pt x="28541" y="40626"/>
                    </a:cubicBezTo>
                    <a:lnTo>
                      <a:pt x="28517" y="40638"/>
                    </a:lnTo>
                    <a:cubicBezTo>
                      <a:pt x="28505" y="40650"/>
                      <a:pt x="28480" y="40687"/>
                      <a:pt x="28456" y="40712"/>
                    </a:cubicBezTo>
                    <a:cubicBezTo>
                      <a:pt x="28394" y="40773"/>
                      <a:pt x="28333" y="40871"/>
                      <a:pt x="28235" y="40895"/>
                    </a:cubicBezTo>
                    <a:lnTo>
                      <a:pt x="28235" y="40895"/>
                    </a:lnTo>
                    <a:cubicBezTo>
                      <a:pt x="28052" y="40993"/>
                      <a:pt x="27880" y="41006"/>
                      <a:pt x="27696" y="41006"/>
                    </a:cubicBezTo>
                    <a:close/>
                  </a:path>
                </a:pathLst>
              </a:custGeom>
              <a:noFill/>
              <a:ln w="9525" cap="flat" cmpd="sng">
                <a:solidFill>
                  <a:schemeClr val="accent3"/>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15"/>
              <p:cNvSpPr/>
              <p:nvPr/>
            </p:nvSpPr>
            <p:spPr>
              <a:xfrm>
                <a:off x="1384750" y="3924375"/>
                <a:ext cx="1036500" cy="814250"/>
              </a:xfrm>
              <a:custGeom>
                <a:avLst/>
                <a:gdLst/>
                <a:ahLst/>
                <a:cxnLst/>
                <a:rect l="l" t="t" r="r" b="b"/>
                <a:pathLst>
                  <a:path w="41460" h="32570" fill="none" extrusionOk="0">
                    <a:moveTo>
                      <a:pt x="23730" y="32570"/>
                    </a:moveTo>
                    <a:lnTo>
                      <a:pt x="23730" y="32570"/>
                    </a:lnTo>
                    <a:cubicBezTo>
                      <a:pt x="23534" y="32521"/>
                      <a:pt x="23240" y="32472"/>
                      <a:pt x="22934" y="32435"/>
                    </a:cubicBezTo>
                    <a:lnTo>
                      <a:pt x="4899" y="30133"/>
                    </a:lnTo>
                    <a:cubicBezTo>
                      <a:pt x="4654" y="30109"/>
                      <a:pt x="4323" y="30084"/>
                      <a:pt x="3980" y="30072"/>
                    </a:cubicBezTo>
                    <a:cubicBezTo>
                      <a:pt x="3037" y="30023"/>
                      <a:pt x="1862" y="29962"/>
                      <a:pt x="1360" y="29570"/>
                    </a:cubicBezTo>
                    <a:cubicBezTo>
                      <a:pt x="870" y="29166"/>
                      <a:pt x="601" y="27684"/>
                      <a:pt x="540" y="25187"/>
                    </a:cubicBezTo>
                    <a:cubicBezTo>
                      <a:pt x="527" y="24538"/>
                      <a:pt x="491" y="23840"/>
                      <a:pt x="442" y="23191"/>
                    </a:cubicBezTo>
                    <a:cubicBezTo>
                      <a:pt x="417" y="22738"/>
                      <a:pt x="393" y="22273"/>
                      <a:pt x="344" y="21795"/>
                    </a:cubicBezTo>
                    <a:cubicBezTo>
                      <a:pt x="172" y="19971"/>
                      <a:pt x="1" y="18085"/>
                      <a:pt x="895" y="17338"/>
                    </a:cubicBezTo>
                    <a:cubicBezTo>
                      <a:pt x="1691" y="16677"/>
                      <a:pt x="2805" y="16236"/>
                      <a:pt x="4103" y="15734"/>
                    </a:cubicBezTo>
                    <a:cubicBezTo>
                      <a:pt x="5866" y="15049"/>
                      <a:pt x="7862" y="14265"/>
                      <a:pt x="9612" y="12686"/>
                    </a:cubicBezTo>
                    <a:cubicBezTo>
                      <a:pt x="12049" y="10531"/>
                      <a:pt x="12551" y="7457"/>
                      <a:pt x="12967" y="4984"/>
                    </a:cubicBezTo>
                    <a:cubicBezTo>
                      <a:pt x="13029" y="4592"/>
                      <a:pt x="13065" y="4176"/>
                      <a:pt x="13078" y="3760"/>
                    </a:cubicBezTo>
                    <a:cubicBezTo>
                      <a:pt x="13126" y="2768"/>
                      <a:pt x="13163" y="1837"/>
                      <a:pt x="13824" y="1531"/>
                    </a:cubicBezTo>
                    <a:cubicBezTo>
                      <a:pt x="14082" y="1409"/>
                      <a:pt x="14388" y="1495"/>
                      <a:pt x="14730" y="1605"/>
                    </a:cubicBezTo>
                    <a:cubicBezTo>
                      <a:pt x="14975" y="1678"/>
                      <a:pt x="15220" y="1764"/>
                      <a:pt x="15477" y="1764"/>
                    </a:cubicBezTo>
                    <a:cubicBezTo>
                      <a:pt x="18232" y="1764"/>
                      <a:pt x="20950" y="1213"/>
                      <a:pt x="24011" y="50"/>
                    </a:cubicBezTo>
                    <a:cubicBezTo>
                      <a:pt x="24011" y="50"/>
                      <a:pt x="24036" y="50"/>
                      <a:pt x="24036" y="25"/>
                    </a:cubicBezTo>
                    <a:cubicBezTo>
                      <a:pt x="24048" y="13"/>
                      <a:pt x="24073" y="1"/>
                      <a:pt x="24109" y="13"/>
                    </a:cubicBezTo>
                    <a:cubicBezTo>
                      <a:pt x="24587" y="258"/>
                      <a:pt x="24746" y="821"/>
                      <a:pt x="24905" y="1433"/>
                    </a:cubicBezTo>
                    <a:cubicBezTo>
                      <a:pt x="25040" y="1960"/>
                      <a:pt x="25199" y="2511"/>
                      <a:pt x="25542" y="2927"/>
                    </a:cubicBezTo>
                    <a:cubicBezTo>
                      <a:pt x="27954" y="5707"/>
                      <a:pt x="31150" y="7421"/>
                      <a:pt x="35068" y="8021"/>
                    </a:cubicBezTo>
                    <a:cubicBezTo>
                      <a:pt x="35251" y="8045"/>
                      <a:pt x="35435" y="8045"/>
                      <a:pt x="35606" y="8045"/>
                    </a:cubicBezTo>
                    <a:cubicBezTo>
                      <a:pt x="35802" y="8045"/>
                      <a:pt x="35986" y="8045"/>
                      <a:pt x="36121" y="8094"/>
                    </a:cubicBezTo>
                    <a:cubicBezTo>
                      <a:pt x="36806" y="8290"/>
                      <a:pt x="39145" y="9123"/>
                      <a:pt x="39867" y="11229"/>
                    </a:cubicBezTo>
                    <a:cubicBezTo>
                      <a:pt x="39953" y="11473"/>
                      <a:pt x="40063" y="11743"/>
                      <a:pt x="40173" y="12024"/>
                    </a:cubicBezTo>
                    <a:cubicBezTo>
                      <a:pt x="40724" y="13408"/>
                      <a:pt x="41459" y="15294"/>
                      <a:pt x="40896" y="17326"/>
                    </a:cubicBezTo>
                    <a:cubicBezTo>
                      <a:pt x="40688" y="18073"/>
                      <a:pt x="40014" y="18587"/>
                      <a:pt x="39280" y="19126"/>
                    </a:cubicBezTo>
                    <a:cubicBezTo>
                      <a:pt x="38680" y="19579"/>
                      <a:pt x="38067" y="20044"/>
                      <a:pt x="37639" y="20693"/>
                    </a:cubicBezTo>
                    <a:cubicBezTo>
                      <a:pt x="36427" y="22517"/>
                      <a:pt x="35557" y="24268"/>
                      <a:pt x="34872" y="25676"/>
                    </a:cubicBezTo>
                    <a:lnTo>
                      <a:pt x="34504" y="26460"/>
                    </a:lnTo>
                    <a:lnTo>
                      <a:pt x="34504" y="26460"/>
                    </a:lnTo>
                    <a:cubicBezTo>
                      <a:pt x="34480" y="26485"/>
                      <a:pt x="34468" y="26533"/>
                      <a:pt x="34456" y="26582"/>
                    </a:cubicBezTo>
                    <a:cubicBezTo>
                      <a:pt x="34419" y="26693"/>
                      <a:pt x="34394" y="26815"/>
                      <a:pt x="34296" y="26889"/>
                    </a:cubicBezTo>
                    <a:cubicBezTo>
                      <a:pt x="34272" y="26913"/>
                      <a:pt x="34223" y="26938"/>
                      <a:pt x="34186" y="26938"/>
                    </a:cubicBezTo>
                    <a:cubicBezTo>
                      <a:pt x="34162" y="26938"/>
                      <a:pt x="34149" y="26938"/>
                      <a:pt x="34137" y="26950"/>
                    </a:cubicBezTo>
                    <a:cubicBezTo>
                      <a:pt x="33917" y="27011"/>
                      <a:pt x="33672" y="27084"/>
                      <a:pt x="33452" y="27182"/>
                    </a:cubicBezTo>
                    <a:cubicBezTo>
                      <a:pt x="31529" y="27880"/>
                      <a:pt x="28640" y="28921"/>
                      <a:pt x="25824" y="30892"/>
                    </a:cubicBezTo>
                    <a:cubicBezTo>
                      <a:pt x="25162" y="31394"/>
                      <a:pt x="24477" y="31921"/>
                      <a:pt x="23730" y="32570"/>
                    </a:cubicBezTo>
                    <a:close/>
                  </a:path>
                </a:pathLst>
              </a:custGeom>
              <a:noFill/>
              <a:ln w="9525" cap="flat" cmpd="sng">
                <a:solidFill>
                  <a:schemeClr val="accent3"/>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15"/>
              <p:cNvSpPr/>
              <p:nvPr/>
            </p:nvSpPr>
            <p:spPr>
              <a:xfrm>
                <a:off x="1468325" y="4007950"/>
                <a:ext cx="866300" cy="648650"/>
              </a:xfrm>
              <a:custGeom>
                <a:avLst/>
                <a:gdLst/>
                <a:ahLst/>
                <a:cxnLst/>
                <a:rect l="l" t="t" r="r" b="b"/>
                <a:pathLst>
                  <a:path w="34652" h="25946" fill="none" extrusionOk="0">
                    <a:moveTo>
                      <a:pt x="16922" y="25945"/>
                    </a:moveTo>
                    <a:cubicBezTo>
                      <a:pt x="13971" y="25945"/>
                      <a:pt x="10151" y="25125"/>
                      <a:pt x="6918" y="24415"/>
                    </a:cubicBezTo>
                    <a:cubicBezTo>
                      <a:pt x="5070" y="24023"/>
                      <a:pt x="3306" y="23644"/>
                      <a:pt x="1984" y="23472"/>
                    </a:cubicBezTo>
                    <a:lnTo>
                      <a:pt x="1984" y="23472"/>
                    </a:lnTo>
                    <a:cubicBezTo>
                      <a:pt x="1592" y="23423"/>
                      <a:pt x="1176" y="23399"/>
                      <a:pt x="796" y="23374"/>
                    </a:cubicBezTo>
                    <a:lnTo>
                      <a:pt x="760" y="23374"/>
                    </a:lnTo>
                    <a:cubicBezTo>
                      <a:pt x="735" y="23374"/>
                      <a:pt x="686" y="23399"/>
                      <a:pt x="637" y="23362"/>
                    </a:cubicBezTo>
                    <a:cubicBezTo>
                      <a:pt x="441" y="23178"/>
                      <a:pt x="478" y="22823"/>
                      <a:pt x="515" y="22419"/>
                    </a:cubicBezTo>
                    <a:cubicBezTo>
                      <a:pt x="539" y="22199"/>
                      <a:pt x="564" y="22003"/>
                      <a:pt x="552" y="21770"/>
                    </a:cubicBezTo>
                    <a:cubicBezTo>
                      <a:pt x="539" y="21048"/>
                      <a:pt x="490" y="20350"/>
                      <a:pt x="454" y="19664"/>
                    </a:cubicBezTo>
                    <a:cubicBezTo>
                      <a:pt x="429" y="19150"/>
                      <a:pt x="380" y="18636"/>
                      <a:pt x="331" y="18146"/>
                    </a:cubicBezTo>
                    <a:cubicBezTo>
                      <a:pt x="319" y="17987"/>
                      <a:pt x="270" y="17803"/>
                      <a:pt x="233" y="17607"/>
                    </a:cubicBezTo>
                    <a:cubicBezTo>
                      <a:pt x="123" y="17130"/>
                      <a:pt x="1" y="16615"/>
                      <a:pt x="209" y="16273"/>
                    </a:cubicBezTo>
                    <a:cubicBezTo>
                      <a:pt x="417" y="15954"/>
                      <a:pt x="882" y="15832"/>
                      <a:pt x="1347" y="15709"/>
                    </a:cubicBezTo>
                    <a:cubicBezTo>
                      <a:pt x="1556" y="15648"/>
                      <a:pt x="1776" y="15599"/>
                      <a:pt x="1972" y="15526"/>
                    </a:cubicBezTo>
                    <a:cubicBezTo>
                      <a:pt x="3882" y="14779"/>
                      <a:pt x="6269" y="13824"/>
                      <a:pt x="8473" y="11865"/>
                    </a:cubicBezTo>
                    <a:cubicBezTo>
                      <a:pt x="11804" y="8914"/>
                      <a:pt x="12477" y="4874"/>
                      <a:pt x="12918" y="2192"/>
                    </a:cubicBezTo>
                    <a:lnTo>
                      <a:pt x="12918" y="2057"/>
                    </a:lnTo>
                    <a:cubicBezTo>
                      <a:pt x="12918" y="1959"/>
                      <a:pt x="12893" y="1862"/>
                      <a:pt x="12979" y="1776"/>
                    </a:cubicBezTo>
                    <a:cubicBezTo>
                      <a:pt x="14461" y="417"/>
                      <a:pt x="17020" y="0"/>
                      <a:pt x="18942" y="821"/>
                    </a:cubicBezTo>
                    <a:cubicBezTo>
                      <a:pt x="19162" y="906"/>
                      <a:pt x="19248" y="1127"/>
                      <a:pt x="19371" y="1347"/>
                    </a:cubicBezTo>
                    <a:cubicBezTo>
                      <a:pt x="19456" y="1506"/>
                      <a:pt x="19505" y="1653"/>
                      <a:pt x="19615" y="1776"/>
                    </a:cubicBezTo>
                    <a:cubicBezTo>
                      <a:pt x="22554" y="5180"/>
                      <a:pt x="26448" y="7273"/>
                      <a:pt x="31174" y="8008"/>
                    </a:cubicBezTo>
                    <a:cubicBezTo>
                      <a:pt x="31357" y="8045"/>
                      <a:pt x="31529" y="8045"/>
                      <a:pt x="31676" y="8057"/>
                    </a:cubicBezTo>
                    <a:cubicBezTo>
                      <a:pt x="31823" y="8057"/>
                      <a:pt x="31945" y="8069"/>
                      <a:pt x="32043" y="8081"/>
                    </a:cubicBezTo>
                    <a:cubicBezTo>
                      <a:pt x="32741" y="8228"/>
                      <a:pt x="33206" y="8718"/>
                      <a:pt x="33304" y="9000"/>
                    </a:cubicBezTo>
                    <a:cubicBezTo>
                      <a:pt x="33414" y="9306"/>
                      <a:pt x="33537" y="9612"/>
                      <a:pt x="33659" y="9943"/>
                    </a:cubicBezTo>
                    <a:cubicBezTo>
                      <a:pt x="33733" y="10151"/>
                      <a:pt x="33843" y="10371"/>
                      <a:pt x="33929" y="10579"/>
                    </a:cubicBezTo>
                    <a:cubicBezTo>
                      <a:pt x="34284" y="11363"/>
                      <a:pt x="34651" y="12159"/>
                      <a:pt x="34320" y="12771"/>
                    </a:cubicBezTo>
                    <a:cubicBezTo>
                      <a:pt x="34271" y="12881"/>
                      <a:pt x="34137" y="12955"/>
                      <a:pt x="34014" y="13028"/>
                    </a:cubicBezTo>
                    <a:cubicBezTo>
                      <a:pt x="33965" y="13065"/>
                      <a:pt x="33916" y="13089"/>
                      <a:pt x="33867" y="13126"/>
                    </a:cubicBezTo>
                    <a:cubicBezTo>
                      <a:pt x="33157" y="13652"/>
                      <a:pt x="32178" y="14375"/>
                      <a:pt x="31455" y="15514"/>
                    </a:cubicBezTo>
                    <a:cubicBezTo>
                      <a:pt x="30868" y="16383"/>
                      <a:pt x="30476" y="17264"/>
                      <a:pt x="30084" y="18146"/>
                    </a:cubicBezTo>
                    <a:cubicBezTo>
                      <a:pt x="29594" y="19260"/>
                      <a:pt x="29166" y="20240"/>
                      <a:pt x="28456" y="20864"/>
                    </a:cubicBezTo>
                    <a:cubicBezTo>
                      <a:pt x="27635" y="21587"/>
                      <a:pt x="26448" y="22064"/>
                      <a:pt x="25052" y="22591"/>
                    </a:cubicBezTo>
                    <a:cubicBezTo>
                      <a:pt x="23631" y="23142"/>
                      <a:pt x="22003" y="23778"/>
                      <a:pt x="20497" y="24831"/>
                    </a:cubicBezTo>
                    <a:cubicBezTo>
                      <a:pt x="20350" y="24917"/>
                      <a:pt x="20252" y="25027"/>
                      <a:pt x="20130" y="25150"/>
                    </a:cubicBezTo>
                    <a:cubicBezTo>
                      <a:pt x="19897" y="25370"/>
                      <a:pt x="19664" y="25590"/>
                      <a:pt x="19346" y="25676"/>
                    </a:cubicBezTo>
                    <a:cubicBezTo>
                      <a:pt x="18697" y="25872"/>
                      <a:pt x="17865" y="25945"/>
                      <a:pt x="16922" y="25945"/>
                    </a:cubicBezTo>
                    <a:close/>
                  </a:path>
                </a:pathLst>
              </a:custGeom>
              <a:noFill/>
              <a:ln w="9525" cap="flat" cmpd="sng">
                <a:solidFill>
                  <a:schemeClr val="accent3"/>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15"/>
              <p:cNvSpPr/>
              <p:nvPr/>
            </p:nvSpPr>
            <p:spPr>
              <a:xfrm>
                <a:off x="1559250" y="4101300"/>
                <a:ext cx="676175" cy="471425"/>
              </a:xfrm>
              <a:custGeom>
                <a:avLst/>
                <a:gdLst/>
                <a:ahLst/>
                <a:cxnLst/>
                <a:rect l="l" t="t" r="r" b="b"/>
                <a:pathLst>
                  <a:path w="27047" h="18857" fill="none" extrusionOk="0">
                    <a:moveTo>
                      <a:pt x="13885" y="18857"/>
                    </a:moveTo>
                    <a:lnTo>
                      <a:pt x="13615" y="18857"/>
                    </a:lnTo>
                    <a:lnTo>
                      <a:pt x="13272" y="18857"/>
                    </a:lnTo>
                    <a:cubicBezTo>
                      <a:pt x="10714" y="18857"/>
                      <a:pt x="7138" y="18085"/>
                      <a:pt x="3979" y="17412"/>
                    </a:cubicBezTo>
                    <a:cubicBezTo>
                      <a:pt x="3526" y="17314"/>
                      <a:pt x="3037" y="17289"/>
                      <a:pt x="2547" y="17265"/>
                    </a:cubicBezTo>
                    <a:cubicBezTo>
                      <a:pt x="1616" y="17240"/>
                      <a:pt x="735" y="17204"/>
                      <a:pt x="233" y="16628"/>
                    </a:cubicBezTo>
                    <a:cubicBezTo>
                      <a:pt x="98" y="16469"/>
                      <a:pt x="122" y="16261"/>
                      <a:pt x="159" y="16040"/>
                    </a:cubicBezTo>
                    <a:cubicBezTo>
                      <a:pt x="171" y="15955"/>
                      <a:pt x="184" y="15845"/>
                      <a:pt x="184" y="15759"/>
                    </a:cubicBezTo>
                    <a:cubicBezTo>
                      <a:pt x="184" y="15636"/>
                      <a:pt x="159" y="15514"/>
                      <a:pt x="122" y="15391"/>
                    </a:cubicBezTo>
                    <a:cubicBezTo>
                      <a:pt x="61" y="15159"/>
                      <a:pt x="0" y="14914"/>
                      <a:pt x="122" y="14718"/>
                    </a:cubicBezTo>
                    <a:cubicBezTo>
                      <a:pt x="710" y="13763"/>
                      <a:pt x="1898" y="13286"/>
                      <a:pt x="3281" y="12735"/>
                    </a:cubicBezTo>
                    <a:cubicBezTo>
                      <a:pt x="4518" y="12245"/>
                      <a:pt x="5938" y="11682"/>
                      <a:pt x="7102" y="10641"/>
                    </a:cubicBezTo>
                    <a:cubicBezTo>
                      <a:pt x="9269" y="8731"/>
                      <a:pt x="10016" y="6233"/>
                      <a:pt x="10689" y="4041"/>
                    </a:cubicBezTo>
                    <a:cubicBezTo>
                      <a:pt x="11167" y="2450"/>
                      <a:pt x="11595" y="1078"/>
                      <a:pt x="12452" y="148"/>
                    </a:cubicBezTo>
                    <a:cubicBezTo>
                      <a:pt x="12575" y="1"/>
                      <a:pt x="12795" y="25"/>
                      <a:pt x="13015" y="38"/>
                    </a:cubicBezTo>
                    <a:cubicBezTo>
                      <a:pt x="13077" y="38"/>
                      <a:pt x="13138" y="50"/>
                      <a:pt x="13199" y="50"/>
                    </a:cubicBezTo>
                    <a:lnTo>
                      <a:pt x="13224" y="50"/>
                    </a:lnTo>
                    <a:lnTo>
                      <a:pt x="13309" y="50"/>
                    </a:lnTo>
                    <a:cubicBezTo>
                      <a:pt x="13370" y="87"/>
                      <a:pt x="13395" y="123"/>
                      <a:pt x="13432" y="184"/>
                    </a:cubicBezTo>
                    <a:cubicBezTo>
                      <a:pt x="13444" y="221"/>
                      <a:pt x="13456" y="233"/>
                      <a:pt x="13468" y="270"/>
                    </a:cubicBezTo>
                    <a:cubicBezTo>
                      <a:pt x="15366" y="2474"/>
                      <a:pt x="17925" y="3417"/>
                      <a:pt x="20619" y="4409"/>
                    </a:cubicBezTo>
                    <a:cubicBezTo>
                      <a:pt x="22798" y="5229"/>
                      <a:pt x="25027" y="6049"/>
                      <a:pt x="27010" y="7617"/>
                    </a:cubicBezTo>
                    <a:cubicBezTo>
                      <a:pt x="27035" y="7629"/>
                      <a:pt x="27047" y="7653"/>
                      <a:pt x="27047" y="7690"/>
                    </a:cubicBezTo>
                    <a:cubicBezTo>
                      <a:pt x="26937" y="8168"/>
                      <a:pt x="26508" y="8535"/>
                      <a:pt x="26067" y="8914"/>
                    </a:cubicBezTo>
                    <a:cubicBezTo>
                      <a:pt x="25712" y="9221"/>
                      <a:pt x="25345" y="9527"/>
                      <a:pt x="25088" y="9918"/>
                    </a:cubicBezTo>
                    <a:cubicBezTo>
                      <a:pt x="24353" y="11020"/>
                      <a:pt x="23851" y="12159"/>
                      <a:pt x="23447" y="13065"/>
                    </a:cubicBezTo>
                    <a:lnTo>
                      <a:pt x="23386" y="13200"/>
                    </a:lnTo>
                    <a:cubicBezTo>
                      <a:pt x="23141" y="13763"/>
                      <a:pt x="22835" y="14473"/>
                      <a:pt x="22639" y="14657"/>
                    </a:cubicBezTo>
                    <a:cubicBezTo>
                      <a:pt x="22345" y="14938"/>
                      <a:pt x="21366" y="15330"/>
                      <a:pt x="20509" y="15649"/>
                    </a:cubicBezTo>
                    <a:lnTo>
                      <a:pt x="20301" y="15722"/>
                    </a:lnTo>
                    <a:cubicBezTo>
                      <a:pt x="18770" y="16322"/>
                      <a:pt x="16872" y="17057"/>
                      <a:pt x="15036" y="18342"/>
                    </a:cubicBezTo>
                    <a:cubicBezTo>
                      <a:pt x="14938" y="18404"/>
                      <a:pt x="14864" y="18477"/>
                      <a:pt x="14779" y="18550"/>
                    </a:cubicBezTo>
                    <a:cubicBezTo>
                      <a:pt x="14668" y="18648"/>
                      <a:pt x="14570" y="18734"/>
                      <a:pt x="14472" y="18783"/>
                    </a:cubicBezTo>
                    <a:cubicBezTo>
                      <a:pt x="14289" y="18844"/>
                      <a:pt x="14105" y="18857"/>
                      <a:pt x="13885" y="18857"/>
                    </a:cubicBezTo>
                    <a:close/>
                  </a:path>
                </a:pathLst>
              </a:custGeom>
              <a:noFill/>
              <a:ln w="9525" cap="flat" cmpd="sng">
                <a:solidFill>
                  <a:schemeClr val="accent3"/>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15"/>
              <p:cNvSpPr/>
              <p:nvPr/>
            </p:nvSpPr>
            <p:spPr>
              <a:xfrm>
                <a:off x="1739825" y="4215475"/>
                <a:ext cx="374400" cy="287450"/>
              </a:xfrm>
              <a:custGeom>
                <a:avLst/>
                <a:gdLst/>
                <a:ahLst/>
                <a:cxnLst/>
                <a:rect l="l" t="t" r="r" b="b"/>
                <a:pathLst>
                  <a:path w="14976" h="11498" fill="none" extrusionOk="0">
                    <a:moveTo>
                      <a:pt x="2548" y="11498"/>
                    </a:moveTo>
                    <a:cubicBezTo>
                      <a:pt x="1862" y="11498"/>
                      <a:pt x="1213" y="11388"/>
                      <a:pt x="760" y="11094"/>
                    </a:cubicBezTo>
                    <a:cubicBezTo>
                      <a:pt x="368" y="10849"/>
                      <a:pt x="148" y="10518"/>
                      <a:pt x="87" y="10078"/>
                    </a:cubicBezTo>
                    <a:cubicBezTo>
                      <a:pt x="1" y="9563"/>
                      <a:pt x="552" y="9355"/>
                      <a:pt x="1140" y="9123"/>
                    </a:cubicBezTo>
                    <a:cubicBezTo>
                      <a:pt x="1507" y="8988"/>
                      <a:pt x="1874" y="8829"/>
                      <a:pt x="2119" y="8596"/>
                    </a:cubicBezTo>
                    <a:cubicBezTo>
                      <a:pt x="3552" y="7335"/>
                      <a:pt x="4103" y="5511"/>
                      <a:pt x="4617" y="3907"/>
                    </a:cubicBezTo>
                    <a:cubicBezTo>
                      <a:pt x="5107" y="2290"/>
                      <a:pt x="5535" y="907"/>
                      <a:pt x="6698" y="478"/>
                    </a:cubicBezTo>
                    <a:cubicBezTo>
                      <a:pt x="7996" y="1"/>
                      <a:pt x="9172" y="907"/>
                      <a:pt x="10323" y="1788"/>
                    </a:cubicBezTo>
                    <a:cubicBezTo>
                      <a:pt x="10959" y="2290"/>
                      <a:pt x="11572" y="2768"/>
                      <a:pt x="12220" y="3001"/>
                    </a:cubicBezTo>
                    <a:cubicBezTo>
                      <a:pt x="12490" y="3111"/>
                      <a:pt x="12833" y="3148"/>
                      <a:pt x="13151" y="3197"/>
                    </a:cubicBezTo>
                    <a:cubicBezTo>
                      <a:pt x="13824" y="3307"/>
                      <a:pt x="14510" y="3417"/>
                      <a:pt x="14694" y="3980"/>
                    </a:cubicBezTo>
                    <a:cubicBezTo>
                      <a:pt x="14975" y="4862"/>
                      <a:pt x="14326" y="5596"/>
                      <a:pt x="13763" y="6245"/>
                    </a:cubicBezTo>
                    <a:cubicBezTo>
                      <a:pt x="13494" y="6551"/>
                      <a:pt x="13249" y="6845"/>
                      <a:pt x="13127" y="7115"/>
                    </a:cubicBezTo>
                    <a:cubicBezTo>
                      <a:pt x="13102" y="7151"/>
                      <a:pt x="13090" y="7188"/>
                      <a:pt x="13078" y="7249"/>
                    </a:cubicBezTo>
                    <a:cubicBezTo>
                      <a:pt x="13029" y="7372"/>
                      <a:pt x="12980" y="7531"/>
                      <a:pt x="12906" y="7592"/>
                    </a:cubicBezTo>
                    <a:cubicBezTo>
                      <a:pt x="12735" y="7739"/>
                      <a:pt x="12490" y="7800"/>
                      <a:pt x="12282" y="7861"/>
                    </a:cubicBezTo>
                    <a:cubicBezTo>
                      <a:pt x="12184" y="7886"/>
                      <a:pt x="12110" y="7910"/>
                      <a:pt x="12037" y="7947"/>
                    </a:cubicBezTo>
                    <a:lnTo>
                      <a:pt x="11816" y="8021"/>
                    </a:lnTo>
                    <a:cubicBezTo>
                      <a:pt x="11192" y="8266"/>
                      <a:pt x="10506" y="8657"/>
                      <a:pt x="9784" y="9086"/>
                    </a:cubicBezTo>
                    <a:cubicBezTo>
                      <a:pt x="8682" y="9735"/>
                      <a:pt x="7445" y="10469"/>
                      <a:pt x="5976" y="10922"/>
                    </a:cubicBezTo>
                    <a:lnTo>
                      <a:pt x="5964" y="10898"/>
                    </a:lnTo>
                    <a:lnTo>
                      <a:pt x="5976" y="10922"/>
                    </a:lnTo>
                    <a:cubicBezTo>
                      <a:pt x="5547" y="11033"/>
                      <a:pt x="3968" y="11498"/>
                      <a:pt x="2548" y="11498"/>
                    </a:cubicBezTo>
                    <a:close/>
                  </a:path>
                </a:pathLst>
              </a:custGeom>
              <a:noFill/>
              <a:ln w="9525" cap="flat" cmpd="sng">
                <a:solidFill>
                  <a:schemeClr val="accent3"/>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96" name="Google Shape;396;p15"/>
          <p:cNvSpPr txBox="1">
            <a:spLocks noGrp="1"/>
          </p:cNvSpPr>
          <p:nvPr>
            <p:ph type="title"/>
          </p:nvPr>
        </p:nvSpPr>
        <p:spPr>
          <a:xfrm>
            <a:off x="5664267" y="1570551"/>
            <a:ext cx="4976000" cy="2195600"/>
          </a:xfrm>
          <a:prstGeom prst="rect">
            <a:avLst/>
          </a:prstGeom>
        </p:spPr>
        <p:txBody>
          <a:bodyPr spcFirstLastPara="1" wrap="square" lIns="91425" tIns="91425" rIns="91425" bIns="91425" anchor="b" anchorCtr="0">
            <a:noAutofit/>
          </a:bodyPr>
          <a:lstStyle>
            <a:lvl1pPr lvl="0" algn="r" rtl="0">
              <a:lnSpc>
                <a:spcPct val="90000"/>
              </a:lnSpc>
              <a:spcBef>
                <a:spcPts val="0"/>
              </a:spcBef>
              <a:spcAft>
                <a:spcPts val="0"/>
              </a:spcAft>
              <a:buSzPts val="4200"/>
              <a:buNone/>
              <a:defRPr>
                <a:solidFill>
                  <a:schemeClr val="accent6"/>
                </a:solidFill>
              </a:defRPr>
            </a:lvl1pPr>
            <a:lvl2pPr lvl="1" algn="r" rtl="0">
              <a:spcBef>
                <a:spcPts val="0"/>
              </a:spcBef>
              <a:spcAft>
                <a:spcPts val="0"/>
              </a:spcAft>
              <a:buSzPts val="4200"/>
              <a:buNone/>
              <a:defRPr sz="5600"/>
            </a:lvl2pPr>
            <a:lvl3pPr lvl="2" algn="r" rtl="0">
              <a:spcBef>
                <a:spcPts val="0"/>
              </a:spcBef>
              <a:spcAft>
                <a:spcPts val="0"/>
              </a:spcAft>
              <a:buSzPts val="4200"/>
              <a:buNone/>
              <a:defRPr sz="5600"/>
            </a:lvl3pPr>
            <a:lvl4pPr lvl="3" algn="r" rtl="0">
              <a:spcBef>
                <a:spcPts val="0"/>
              </a:spcBef>
              <a:spcAft>
                <a:spcPts val="0"/>
              </a:spcAft>
              <a:buSzPts val="4200"/>
              <a:buNone/>
              <a:defRPr sz="5600"/>
            </a:lvl4pPr>
            <a:lvl5pPr lvl="4" algn="r" rtl="0">
              <a:spcBef>
                <a:spcPts val="0"/>
              </a:spcBef>
              <a:spcAft>
                <a:spcPts val="0"/>
              </a:spcAft>
              <a:buSzPts val="4200"/>
              <a:buNone/>
              <a:defRPr sz="5600"/>
            </a:lvl5pPr>
            <a:lvl6pPr lvl="5" algn="r" rtl="0">
              <a:spcBef>
                <a:spcPts val="0"/>
              </a:spcBef>
              <a:spcAft>
                <a:spcPts val="0"/>
              </a:spcAft>
              <a:buSzPts val="4200"/>
              <a:buNone/>
              <a:defRPr sz="5600"/>
            </a:lvl6pPr>
            <a:lvl7pPr lvl="6" algn="r" rtl="0">
              <a:spcBef>
                <a:spcPts val="0"/>
              </a:spcBef>
              <a:spcAft>
                <a:spcPts val="0"/>
              </a:spcAft>
              <a:buSzPts val="4200"/>
              <a:buNone/>
              <a:defRPr sz="5600"/>
            </a:lvl7pPr>
            <a:lvl8pPr lvl="7" algn="r" rtl="0">
              <a:spcBef>
                <a:spcPts val="0"/>
              </a:spcBef>
              <a:spcAft>
                <a:spcPts val="0"/>
              </a:spcAft>
              <a:buSzPts val="4200"/>
              <a:buNone/>
              <a:defRPr sz="5600"/>
            </a:lvl8pPr>
            <a:lvl9pPr lvl="8" algn="r" rtl="0">
              <a:spcBef>
                <a:spcPts val="0"/>
              </a:spcBef>
              <a:spcAft>
                <a:spcPts val="0"/>
              </a:spcAft>
              <a:buSzPts val="4200"/>
              <a:buNone/>
              <a:defRPr sz="5600"/>
            </a:lvl9pPr>
          </a:lstStyle>
          <a:p>
            <a:endParaRPr/>
          </a:p>
        </p:txBody>
      </p:sp>
      <p:sp>
        <p:nvSpPr>
          <p:cNvPr id="397" name="Google Shape;397;p15"/>
          <p:cNvSpPr txBox="1">
            <a:spLocks noGrp="1"/>
          </p:cNvSpPr>
          <p:nvPr>
            <p:ph type="subTitle" idx="1"/>
          </p:nvPr>
        </p:nvSpPr>
        <p:spPr>
          <a:xfrm>
            <a:off x="6411633" y="3781467"/>
            <a:ext cx="4228800" cy="1506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2100"/>
              <a:buNone/>
              <a:defRPr sz="2133"/>
            </a:lvl1pPr>
            <a:lvl2pPr lvl="1" algn="r" rtl="0">
              <a:lnSpc>
                <a:spcPct val="100000"/>
              </a:lnSpc>
              <a:spcBef>
                <a:spcPts val="0"/>
              </a:spcBef>
              <a:spcAft>
                <a:spcPts val="0"/>
              </a:spcAft>
              <a:buSzPts val="2100"/>
              <a:buNone/>
              <a:defRPr sz="2800"/>
            </a:lvl2pPr>
            <a:lvl3pPr lvl="2" algn="r" rtl="0">
              <a:lnSpc>
                <a:spcPct val="100000"/>
              </a:lnSpc>
              <a:spcBef>
                <a:spcPts val="0"/>
              </a:spcBef>
              <a:spcAft>
                <a:spcPts val="0"/>
              </a:spcAft>
              <a:buSzPts val="2100"/>
              <a:buNone/>
              <a:defRPr sz="2800"/>
            </a:lvl3pPr>
            <a:lvl4pPr lvl="3" algn="r" rtl="0">
              <a:lnSpc>
                <a:spcPct val="100000"/>
              </a:lnSpc>
              <a:spcBef>
                <a:spcPts val="0"/>
              </a:spcBef>
              <a:spcAft>
                <a:spcPts val="0"/>
              </a:spcAft>
              <a:buSzPts val="2100"/>
              <a:buNone/>
              <a:defRPr sz="2800"/>
            </a:lvl4pPr>
            <a:lvl5pPr lvl="4" algn="r" rtl="0">
              <a:lnSpc>
                <a:spcPct val="100000"/>
              </a:lnSpc>
              <a:spcBef>
                <a:spcPts val="0"/>
              </a:spcBef>
              <a:spcAft>
                <a:spcPts val="0"/>
              </a:spcAft>
              <a:buSzPts val="2100"/>
              <a:buNone/>
              <a:defRPr sz="2800"/>
            </a:lvl5pPr>
            <a:lvl6pPr lvl="5" algn="r" rtl="0">
              <a:lnSpc>
                <a:spcPct val="100000"/>
              </a:lnSpc>
              <a:spcBef>
                <a:spcPts val="0"/>
              </a:spcBef>
              <a:spcAft>
                <a:spcPts val="0"/>
              </a:spcAft>
              <a:buSzPts val="2100"/>
              <a:buNone/>
              <a:defRPr sz="2800"/>
            </a:lvl6pPr>
            <a:lvl7pPr lvl="6" algn="r" rtl="0">
              <a:lnSpc>
                <a:spcPct val="100000"/>
              </a:lnSpc>
              <a:spcBef>
                <a:spcPts val="0"/>
              </a:spcBef>
              <a:spcAft>
                <a:spcPts val="0"/>
              </a:spcAft>
              <a:buSzPts val="2100"/>
              <a:buNone/>
              <a:defRPr sz="2800"/>
            </a:lvl7pPr>
            <a:lvl8pPr lvl="7" algn="r" rtl="0">
              <a:lnSpc>
                <a:spcPct val="100000"/>
              </a:lnSpc>
              <a:spcBef>
                <a:spcPts val="0"/>
              </a:spcBef>
              <a:spcAft>
                <a:spcPts val="0"/>
              </a:spcAft>
              <a:buSzPts val="2100"/>
              <a:buNone/>
              <a:defRPr sz="2800"/>
            </a:lvl8pPr>
            <a:lvl9pPr lvl="8" algn="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90264740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6D3D60A-8F29-48DF-86C7-05E07CEF3951}" type="datetimeFigureOut">
              <a:rPr lang="en-US" smtClean="0"/>
              <a:pPr/>
              <a:t>26/01/2023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9D738EE-E1EC-4B3B-964D-732B45815ED0}" type="slidenum">
              <a:rPr lang="en-US" smtClean="0"/>
              <a:pPr/>
              <a:t>‹#›</a:t>
            </a:fld>
            <a:endParaRPr lang="en-US"/>
          </a:p>
        </p:txBody>
      </p:sp>
    </p:spTree>
    <p:extLst>
      <p:ext uri="{BB962C8B-B14F-4D97-AF65-F5344CB8AC3E}">
        <p14:creationId xmlns:p14="http://schemas.microsoft.com/office/powerpoint/2010/main" val="182474830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D3D60A-8F29-48DF-86C7-05E07CEF3951}" type="datetimeFigureOut">
              <a:rPr lang="en-US" smtClean="0"/>
              <a:pPr/>
              <a:t>26/01/2023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9D738EE-E1EC-4B3B-964D-732B45815ED0}" type="slidenum">
              <a:rPr lang="en-US" smtClean="0"/>
              <a:pPr/>
              <a:t>‹#›</a:t>
            </a:fld>
            <a:endParaRPr lang="en-US"/>
          </a:p>
        </p:txBody>
      </p:sp>
    </p:spTree>
    <p:extLst>
      <p:ext uri="{BB962C8B-B14F-4D97-AF65-F5344CB8AC3E}">
        <p14:creationId xmlns:p14="http://schemas.microsoft.com/office/powerpoint/2010/main" val="364593599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6D3D60A-8F29-48DF-86C7-05E07CEF3951}" type="datetimeFigureOut">
              <a:rPr lang="en-US" smtClean="0"/>
              <a:pPr/>
              <a:t>26/01/2023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D738EE-E1EC-4B3B-964D-732B45815ED0}" type="slidenum">
              <a:rPr lang="en-US" smtClean="0"/>
              <a:pPr/>
              <a:t>‹#›</a:t>
            </a:fld>
            <a:endParaRPr lang="en-US"/>
          </a:p>
        </p:txBody>
      </p:sp>
    </p:spTree>
    <p:extLst>
      <p:ext uri="{BB962C8B-B14F-4D97-AF65-F5344CB8AC3E}">
        <p14:creationId xmlns:p14="http://schemas.microsoft.com/office/powerpoint/2010/main" val="378728569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6D3D60A-8F29-48DF-86C7-05E07CEF3951}" type="datetimeFigureOut">
              <a:rPr lang="en-US" smtClean="0"/>
              <a:pPr/>
              <a:t>26/01/2023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D738EE-E1EC-4B3B-964D-732B45815ED0}" type="slidenum">
              <a:rPr lang="en-US" smtClean="0"/>
              <a:pPr/>
              <a:t>‹#›</a:t>
            </a:fld>
            <a:endParaRPr lang="en-US"/>
          </a:p>
        </p:txBody>
      </p:sp>
    </p:spTree>
    <p:extLst>
      <p:ext uri="{BB962C8B-B14F-4D97-AF65-F5344CB8AC3E}">
        <p14:creationId xmlns:p14="http://schemas.microsoft.com/office/powerpoint/2010/main" val="347123044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D3D60A-8F29-48DF-86C7-05E07CEF3951}" type="datetimeFigureOut">
              <a:rPr lang="en-US" smtClean="0"/>
              <a:pPr/>
              <a:t>26/01/2023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D738EE-E1EC-4B3B-964D-732B45815ED0}" type="slidenum">
              <a:rPr lang="en-US" smtClean="0"/>
              <a:pPr/>
              <a:t>‹#›</a:t>
            </a:fld>
            <a:endParaRPr lang="en-US"/>
          </a:p>
        </p:txBody>
      </p:sp>
    </p:spTree>
    <p:extLst>
      <p:ext uri="{BB962C8B-B14F-4D97-AF65-F5344CB8AC3E}">
        <p14:creationId xmlns:p14="http://schemas.microsoft.com/office/powerpoint/2010/main" val="113378168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D3D60A-8F29-48DF-86C7-05E07CEF3951}" type="datetimeFigureOut">
              <a:rPr lang="en-US" smtClean="0"/>
              <a:pPr/>
              <a:t>26/01/2023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D738EE-E1EC-4B3B-964D-732B45815ED0}" type="slidenum">
              <a:rPr lang="en-US" smtClean="0"/>
              <a:pPr/>
              <a:t>‹#›</a:t>
            </a:fld>
            <a:endParaRPr lang="en-US"/>
          </a:p>
        </p:txBody>
      </p:sp>
    </p:spTree>
    <p:extLst>
      <p:ext uri="{BB962C8B-B14F-4D97-AF65-F5344CB8AC3E}">
        <p14:creationId xmlns:p14="http://schemas.microsoft.com/office/powerpoint/2010/main" val="368775968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D31E1A7-BE2A-4821-8BD1-246388A165D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79BA4416-CAFA-4893-A486-5942232A5F69}"/>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3F49F51B-A2F2-482D-9C06-A092524DF03A}"/>
              </a:ext>
            </a:extLst>
          </p:cNvPr>
          <p:cNvSpPr>
            <a:spLocks noGrp="1"/>
          </p:cNvSpPr>
          <p:nvPr>
            <p:ph type="dt" sz="half" idx="10"/>
          </p:nvPr>
        </p:nvSpPr>
        <p:spPr/>
        <p:txBody>
          <a:bodyPr/>
          <a:lstStyle/>
          <a:p>
            <a:fld id="{A3C7057A-3CB6-4482-95B3-991E6705BD35}" type="datetimeFigureOut">
              <a:rPr lang="en-US" smtClean="0"/>
              <a:t>26/01/2023</a:t>
            </a:fld>
            <a:endParaRPr lang="en-US"/>
          </a:p>
        </p:txBody>
      </p:sp>
      <p:sp>
        <p:nvSpPr>
          <p:cNvPr id="5" name="Footer Placeholder 4">
            <a:extLst>
              <a:ext uri="{FF2B5EF4-FFF2-40B4-BE49-F238E27FC236}">
                <a16:creationId xmlns="" xmlns:a16="http://schemas.microsoft.com/office/drawing/2014/main" id="{4CA563D0-A6AD-47AD-BF54-151C9EB591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F7BA4C79-2347-4B61-AC85-31D06AB467DA}"/>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9384795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F90B6A4-6B21-43B1-BEC1-315431077A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4FF20D95-5629-4D8C-BAAF-9C808BC44B6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F7F2A3B-F856-46AF-94E2-4D9A62074768}"/>
              </a:ext>
            </a:extLst>
          </p:cNvPr>
          <p:cNvSpPr>
            <a:spLocks noGrp="1"/>
          </p:cNvSpPr>
          <p:nvPr>
            <p:ph type="dt" sz="half" idx="10"/>
          </p:nvPr>
        </p:nvSpPr>
        <p:spPr/>
        <p:txBody>
          <a:bodyPr/>
          <a:lstStyle/>
          <a:p>
            <a:fld id="{A3C7057A-3CB6-4482-95B3-991E6705BD35}" type="datetimeFigureOut">
              <a:rPr lang="en-US" smtClean="0"/>
              <a:t>26/01/2023</a:t>
            </a:fld>
            <a:endParaRPr lang="en-US"/>
          </a:p>
        </p:txBody>
      </p:sp>
      <p:sp>
        <p:nvSpPr>
          <p:cNvPr id="5" name="Footer Placeholder 4">
            <a:extLst>
              <a:ext uri="{FF2B5EF4-FFF2-40B4-BE49-F238E27FC236}">
                <a16:creationId xmlns="" xmlns:a16="http://schemas.microsoft.com/office/drawing/2014/main" id="{C0190A9B-2595-499B-A0D8-015AEB7AEE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8768A7F1-8976-494B-AF2C-A110BC16559F}"/>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278133827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48018C9-42EB-4190-AF3F-B1CA323CBD64}"/>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21ECB7CF-63CF-41EB-8063-D363E1D0BDAC}"/>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 xmlns:a16="http://schemas.microsoft.com/office/drawing/2014/main" id="{921A4C4E-EACE-42A6-8D5F-EE4A117A09BA}"/>
              </a:ext>
            </a:extLst>
          </p:cNvPr>
          <p:cNvSpPr>
            <a:spLocks noGrp="1"/>
          </p:cNvSpPr>
          <p:nvPr>
            <p:ph type="dt" sz="half" idx="10"/>
          </p:nvPr>
        </p:nvSpPr>
        <p:spPr/>
        <p:txBody>
          <a:bodyPr/>
          <a:lstStyle/>
          <a:p>
            <a:fld id="{A3C7057A-3CB6-4482-95B3-991E6705BD35}" type="datetimeFigureOut">
              <a:rPr lang="en-US" smtClean="0"/>
              <a:t>26/01/2023</a:t>
            </a:fld>
            <a:endParaRPr lang="en-US"/>
          </a:p>
        </p:txBody>
      </p:sp>
      <p:sp>
        <p:nvSpPr>
          <p:cNvPr id="5" name="Footer Placeholder 4">
            <a:extLst>
              <a:ext uri="{FF2B5EF4-FFF2-40B4-BE49-F238E27FC236}">
                <a16:creationId xmlns="" xmlns:a16="http://schemas.microsoft.com/office/drawing/2014/main" id="{555A4612-D2C0-4707-8C7A-6377D8974F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26AA644-A205-4BDE-BEC2-0F0B129B6DA2}"/>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85342902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658286E-2FC8-474D-9605-C724463B28B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49E7086-50CB-4FDB-8059-6EBDA117B1D5}"/>
              </a:ext>
            </a:extLst>
          </p:cNvPr>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B8E87264-D1FA-40C4-8D2F-1E422BD9B796}"/>
              </a:ext>
            </a:extLst>
          </p:cNvPr>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8BE37009-E083-4E6D-8B1F-1D7B5BA48CA2}"/>
              </a:ext>
            </a:extLst>
          </p:cNvPr>
          <p:cNvSpPr>
            <a:spLocks noGrp="1"/>
          </p:cNvSpPr>
          <p:nvPr>
            <p:ph type="dt" sz="half" idx="10"/>
          </p:nvPr>
        </p:nvSpPr>
        <p:spPr/>
        <p:txBody>
          <a:bodyPr/>
          <a:lstStyle/>
          <a:p>
            <a:fld id="{A3C7057A-3CB6-4482-95B3-991E6705BD35}" type="datetimeFigureOut">
              <a:rPr lang="en-US" smtClean="0"/>
              <a:t>26/01/2023</a:t>
            </a:fld>
            <a:endParaRPr lang="en-US"/>
          </a:p>
        </p:txBody>
      </p:sp>
      <p:sp>
        <p:nvSpPr>
          <p:cNvPr id="6" name="Footer Placeholder 5">
            <a:extLst>
              <a:ext uri="{FF2B5EF4-FFF2-40B4-BE49-F238E27FC236}">
                <a16:creationId xmlns="" xmlns:a16="http://schemas.microsoft.com/office/drawing/2014/main" id="{BF07C21B-6526-4860-A19F-17AC4F5D3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02F21CA5-3FDC-4143-87D4-D130F08B7053}"/>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34970793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wo columns 3">
  <p:cSld name="Title and two columns 3">
    <p:spTree>
      <p:nvGrpSpPr>
        <p:cNvPr id="1" name="Shape 582"/>
        <p:cNvGrpSpPr/>
        <p:nvPr/>
      </p:nvGrpSpPr>
      <p:grpSpPr>
        <a:xfrm>
          <a:off x="0" y="0"/>
          <a:ext cx="0" cy="0"/>
          <a:chOff x="0" y="0"/>
          <a:chExt cx="0" cy="0"/>
        </a:xfrm>
      </p:grpSpPr>
      <p:sp>
        <p:nvSpPr>
          <p:cNvPr id="583" name="Google Shape;583;p22"/>
          <p:cNvSpPr txBox="1">
            <a:spLocks noGrp="1"/>
          </p:cNvSpPr>
          <p:nvPr>
            <p:ph type="title"/>
          </p:nvPr>
        </p:nvSpPr>
        <p:spPr>
          <a:xfrm>
            <a:off x="1885367" y="3479551"/>
            <a:ext cx="3486400" cy="5260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400" b="1">
                <a:solidFill>
                  <a:schemeClr val="accent6"/>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584" name="Google Shape;584;p22"/>
          <p:cNvSpPr txBox="1">
            <a:spLocks noGrp="1"/>
          </p:cNvSpPr>
          <p:nvPr>
            <p:ph type="title" idx="2"/>
          </p:nvPr>
        </p:nvSpPr>
        <p:spPr>
          <a:xfrm>
            <a:off x="6820231" y="3479576"/>
            <a:ext cx="3486400" cy="5260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400" b="1">
                <a:solidFill>
                  <a:schemeClr val="accent6"/>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585" name="Google Shape;585;p22"/>
          <p:cNvSpPr txBox="1">
            <a:spLocks noGrp="1"/>
          </p:cNvSpPr>
          <p:nvPr>
            <p:ph type="subTitle" idx="1"/>
          </p:nvPr>
        </p:nvSpPr>
        <p:spPr>
          <a:xfrm>
            <a:off x="1885400" y="3874567"/>
            <a:ext cx="3486400" cy="1235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1"/>
              </a:buClr>
              <a:buSzPts val="1600"/>
              <a:buNone/>
              <a:defRPr sz="2133">
                <a:solidFill>
                  <a:schemeClr val="accent1"/>
                </a:solidFill>
              </a:defRPr>
            </a:lvl1pPr>
            <a:lvl2pPr lvl="1" rtl="0">
              <a:spcBef>
                <a:spcPts val="0"/>
              </a:spcBef>
              <a:spcAft>
                <a:spcPts val="0"/>
              </a:spcAft>
              <a:buClr>
                <a:schemeClr val="accent1"/>
              </a:buClr>
              <a:buSzPts val="1600"/>
              <a:buNone/>
              <a:defRPr sz="2133">
                <a:solidFill>
                  <a:schemeClr val="accent1"/>
                </a:solidFill>
              </a:defRPr>
            </a:lvl2pPr>
            <a:lvl3pPr lvl="2" rtl="0">
              <a:spcBef>
                <a:spcPts val="0"/>
              </a:spcBef>
              <a:spcAft>
                <a:spcPts val="0"/>
              </a:spcAft>
              <a:buClr>
                <a:schemeClr val="accent1"/>
              </a:buClr>
              <a:buSzPts val="1600"/>
              <a:buNone/>
              <a:defRPr sz="2133">
                <a:solidFill>
                  <a:schemeClr val="accent1"/>
                </a:solidFill>
              </a:defRPr>
            </a:lvl3pPr>
            <a:lvl4pPr lvl="3" rtl="0">
              <a:spcBef>
                <a:spcPts val="0"/>
              </a:spcBef>
              <a:spcAft>
                <a:spcPts val="0"/>
              </a:spcAft>
              <a:buClr>
                <a:schemeClr val="accent1"/>
              </a:buClr>
              <a:buSzPts val="1600"/>
              <a:buNone/>
              <a:defRPr sz="2133">
                <a:solidFill>
                  <a:schemeClr val="accent1"/>
                </a:solidFill>
              </a:defRPr>
            </a:lvl4pPr>
            <a:lvl5pPr lvl="4" rtl="0">
              <a:spcBef>
                <a:spcPts val="0"/>
              </a:spcBef>
              <a:spcAft>
                <a:spcPts val="0"/>
              </a:spcAft>
              <a:buClr>
                <a:schemeClr val="accent1"/>
              </a:buClr>
              <a:buSzPts val="1600"/>
              <a:buNone/>
              <a:defRPr sz="2133">
                <a:solidFill>
                  <a:schemeClr val="accent1"/>
                </a:solidFill>
              </a:defRPr>
            </a:lvl5pPr>
            <a:lvl6pPr lvl="5" rtl="0">
              <a:spcBef>
                <a:spcPts val="0"/>
              </a:spcBef>
              <a:spcAft>
                <a:spcPts val="0"/>
              </a:spcAft>
              <a:buClr>
                <a:schemeClr val="accent1"/>
              </a:buClr>
              <a:buSzPts val="1600"/>
              <a:buNone/>
              <a:defRPr sz="2133">
                <a:solidFill>
                  <a:schemeClr val="accent1"/>
                </a:solidFill>
              </a:defRPr>
            </a:lvl6pPr>
            <a:lvl7pPr lvl="6" rtl="0">
              <a:spcBef>
                <a:spcPts val="0"/>
              </a:spcBef>
              <a:spcAft>
                <a:spcPts val="0"/>
              </a:spcAft>
              <a:buClr>
                <a:schemeClr val="accent1"/>
              </a:buClr>
              <a:buSzPts val="1600"/>
              <a:buNone/>
              <a:defRPr sz="2133">
                <a:solidFill>
                  <a:schemeClr val="accent1"/>
                </a:solidFill>
              </a:defRPr>
            </a:lvl7pPr>
            <a:lvl8pPr lvl="7" rtl="0">
              <a:spcBef>
                <a:spcPts val="0"/>
              </a:spcBef>
              <a:spcAft>
                <a:spcPts val="0"/>
              </a:spcAft>
              <a:buClr>
                <a:schemeClr val="accent1"/>
              </a:buClr>
              <a:buSzPts val="1600"/>
              <a:buNone/>
              <a:defRPr sz="2133">
                <a:solidFill>
                  <a:schemeClr val="accent1"/>
                </a:solidFill>
              </a:defRPr>
            </a:lvl8pPr>
            <a:lvl9pPr lvl="8" rtl="0">
              <a:spcBef>
                <a:spcPts val="0"/>
              </a:spcBef>
              <a:spcAft>
                <a:spcPts val="0"/>
              </a:spcAft>
              <a:buClr>
                <a:schemeClr val="accent1"/>
              </a:buClr>
              <a:buSzPts val="1600"/>
              <a:buNone/>
              <a:defRPr sz="2133">
                <a:solidFill>
                  <a:schemeClr val="accent1"/>
                </a:solidFill>
              </a:defRPr>
            </a:lvl9pPr>
          </a:lstStyle>
          <a:p>
            <a:endParaRPr/>
          </a:p>
        </p:txBody>
      </p:sp>
      <p:sp>
        <p:nvSpPr>
          <p:cNvPr id="586" name="Google Shape;586;p22"/>
          <p:cNvSpPr txBox="1">
            <a:spLocks noGrp="1"/>
          </p:cNvSpPr>
          <p:nvPr>
            <p:ph type="subTitle" idx="3"/>
          </p:nvPr>
        </p:nvSpPr>
        <p:spPr>
          <a:xfrm>
            <a:off x="6820233" y="3874603"/>
            <a:ext cx="3486400" cy="1235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1"/>
              </a:buClr>
              <a:buSzPts val="1600"/>
              <a:buNone/>
              <a:defRPr sz="2133">
                <a:solidFill>
                  <a:schemeClr val="accent1"/>
                </a:solidFill>
              </a:defRPr>
            </a:lvl1pPr>
            <a:lvl2pPr lvl="1" rtl="0">
              <a:spcBef>
                <a:spcPts val="0"/>
              </a:spcBef>
              <a:spcAft>
                <a:spcPts val="0"/>
              </a:spcAft>
              <a:buClr>
                <a:schemeClr val="accent1"/>
              </a:buClr>
              <a:buSzPts val="1600"/>
              <a:buNone/>
              <a:defRPr sz="2133">
                <a:solidFill>
                  <a:schemeClr val="accent1"/>
                </a:solidFill>
              </a:defRPr>
            </a:lvl2pPr>
            <a:lvl3pPr lvl="2" rtl="0">
              <a:spcBef>
                <a:spcPts val="0"/>
              </a:spcBef>
              <a:spcAft>
                <a:spcPts val="0"/>
              </a:spcAft>
              <a:buClr>
                <a:schemeClr val="accent1"/>
              </a:buClr>
              <a:buSzPts val="1600"/>
              <a:buNone/>
              <a:defRPr sz="2133">
                <a:solidFill>
                  <a:schemeClr val="accent1"/>
                </a:solidFill>
              </a:defRPr>
            </a:lvl3pPr>
            <a:lvl4pPr lvl="3" rtl="0">
              <a:spcBef>
                <a:spcPts val="0"/>
              </a:spcBef>
              <a:spcAft>
                <a:spcPts val="0"/>
              </a:spcAft>
              <a:buClr>
                <a:schemeClr val="accent1"/>
              </a:buClr>
              <a:buSzPts val="1600"/>
              <a:buNone/>
              <a:defRPr sz="2133">
                <a:solidFill>
                  <a:schemeClr val="accent1"/>
                </a:solidFill>
              </a:defRPr>
            </a:lvl4pPr>
            <a:lvl5pPr lvl="4" rtl="0">
              <a:spcBef>
                <a:spcPts val="0"/>
              </a:spcBef>
              <a:spcAft>
                <a:spcPts val="0"/>
              </a:spcAft>
              <a:buClr>
                <a:schemeClr val="accent1"/>
              </a:buClr>
              <a:buSzPts val="1600"/>
              <a:buNone/>
              <a:defRPr sz="2133">
                <a:solidFill>
                  <a:schemeClr val="accent1"/>
                </a:solidFill>
              </a:defRPr>
            </a:lvl5pPr>
            <a:lvl6pPr lvl="5" rtl="0">
              <a:spcBef>
                <a:spcPts val="0"/>
              </a:spcBef>
              <a:spcAft>
                <a:spcPts val="0"/>
              </a:spcAft>
              <a:buClr>
                <a:schemeClr val="accent1"/>
              </a:buClr>
              <a:buSzPts val="1600"/>
              <a:buNone/>
              <a:defRPr sz="2133">
                <a:solidFill>
                  <a:schemeClr val="accent1"/>
                </a:solidFill>
              </a:defRPr>
            </a:lvl6pPr>
            <a:lvl7pPr lvl="6" rtl="0">
              <a:spcBef>
                <a:spcPts val="0"/>
              </a:spcBef>
              <a:spcAft>
                <a:spcPts val="0"/>
              </a:spcAft>
              <a:buClr>
                <a:schemeClr val="accent1"/>
              </a:buClr>
              <a:buSzPts val="1600"/>
              <a:buNone/>
              <a:defRPr sz="2133">
                <a:solidFill>
                  <a:schemeClr val="accent1"/>
                </a:solidFill>
              </a:defRPr>
            </a:lvl7pPr>
            <a:lvl8pPr lvl="7" rtl="0">
              <a:spcBef>
                <a:spcPts val="0"/>
              </a:spcBef>
              <a:spcAft>
                <a:spcPts val="0"/>
              </a:spcAft>
              <a:buClr>
                <a:schemeClr val="accent1"/>
              </a:buClr>
              <a:buSzPts val="1600"/>
              <a:buNone/>
              <a:defRPr sz="2133">
                <a:solidFill>
                  <a:schemeClr val="accent1"/>
                </a:solidFill>
              </a:defRPr>
            </a:lvl8pPr>
            <a:lvl9pPr lvl="8" rtl="0">
              <a:spcBef>
                <a:spcPts val="0"/>
              </a:spcBef>
              <a:spcAft>
                <a:spcPts val="0"/>
              </a:spcAft>
              <a:buClr>
                <a:schemeClr val="accent1"/>
              </a:buClr>
              <a:buSzPts val="1600"/>
              <a:buNone/>
              <a:defRPr sz="2133">
                <a:solidFill>
                  <a:schemeClr val="accent1"/>
                </a:solidFill>
              </a:defRPr>
            </a:lvl9pPr>
          </a:lstStyle>
          <a:p>
            <a:endParaRPr/>
          </a:p>
        </p:txBody>
      </p:sp>
      <p:sp>
        <p:nvSpPr>
          <p:cNvPr id="587" name="Google Shape;587;p22"/>
          <p:cNvSpPr txBox="1">
            <a:spLocks noGrp="1"/>
          </p:cNvSpPr>
          <p:nvPr>
            <p:ph type="title" idx="4"/>
          </p:nvPr>
        </p:nvSpPr>
        <p:spPr>
          <a:xfrm>
            <a:off x="1011700" y="521645"/>
            <a:ext cx="10168400" cy="763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6"/>
              </a:buClr>
              <a:buSzPts val="3500"/>
              <a:buNone/>
              <a:defRPr>
                <a:solidFill>
                  <a:schemeClr val="accent6"/>
                </a:solidFill>
              </a:defRPr>
            </a:lvl1pPr>
            <a:lvl2pPr lvl="1" rtl="0">
              <a:spcBef>
                <a:spcPts val="0"/>
              </a:spcBef>
              <a:spcAft>
                <a:spcPts val="0"/>
              </a:spcAft>
              <a:buClr>
                <a:schemeClr val="accent6"/>
              </a:buClr>
              <a:buSzPts val="3500"/>
              <a:buNone/>
              <a:defRPr>
                <a:solidFill>
                  <a:schemeClr val="accent6"/>
                </a:solidFill>
              </a:defRPr>
            </a:lvl2pPr>
            <a:lvl3pPr lvl="2" rtl="0">
              <a:spcBef>
                <a:spcPts val="0"/>
              </a:spcBef>
              <a:spcAft>
                <a:spcPts val="0"/>
              </a:spcAft>
              <a:buClr>
                <a:schemeClr val="accent6"/>
              </a:buClr>
              <a:buSzPts val="3500"/>
              <a:buNone/>
              <a:defRPr>
                <a:solidFill>
                  <a:schemeClr val="accent6"/>
                </a:solidFill>
              </a:defRPr>
            </a:lvl3pPr>
            <a:lvl4pPr lvl="3" rtl="0">
              <a:spcBef>
                <a:spcPts val="0"/>
              </a:spcBef>
              <a:spcAft>
                <a:spcPts val="0"/>
              </a:spcAft>
              <a:buClr>
                <a:schemeClr val="accent6"/>
              </a:buClr>
              <a:buSzPts val="3500"/>
              <a:buNone/>
              <a:defRPr>
                <a:solidFill>
                  <a:schemeClr val="accent6"/>
                </a:solidFill>
              </a:defRPr>
            </a:lvl4pPr>
            <a:lvl5pPr lvl="4" rtl="0">
              <a:spcBef>
                <a:spcPts val="0"/>
              </a:spcBef>
              <a:spcAft>
                <a:spcPts val="0"/>
              </a:spcAft>
              <a:buClr>
                <a:schemeClr val="accent6"/>
              </a:buClr>
              <a:buSzPts val="3500"/>
              <a:buNone/>
              <a:defRPr>
                <a:solidFill>
                  <a:schemeClr val="accent6"/>
                </a:solidFill>
              </a:defRPr>
            </a:lvl5pPr>
            <a:lvl6pPr lvl="5" rtl="0">
              <a:spcBef>
                <a:spcPts val="0"/>
              </a:spcBef>
              <a:spcAft>
                <a:spcPts val="0"/>
              </a:spcAft>
              <a:buClr>
                <a:schemeClr val="accent6"/>
              </a:buClr>
              <a:buSzPts val="3500"/>
              <a:buNone/>
              <a:defRPr>
                <a:solidFill>
                  <a:schemeClr val="accent6"/>
                </a:solidFill>
              </a:defRPr>
            </a:lvl6pPr>
            <a:lvl7pPr lvl="6" rtl="0">
              <a:spcBef>
                <a:spcPts val="0"/>
              </a:spcBef>
              <a:spcAft>
                <a:spcPts val="0"/>
              </a:spcAft>
              <a:buClr>
                <a:schemeClr val="accent6"/>
              </a:buClr>
              <a:buSzPts val="3500"/>
              <a:buNone/>
              <a:defRPr>
                <a:solidFill>
                  <a:schemeClr val="accent6"/>
                </a:solidFill>
              </a:defRPr>
            </a:lvl7pPr>
            <a:lvl8pPr lvl="7" rtl="0">
              <a:spcBef>
                <a:spcPts val="0"/>
              </a:spcBef>
              <a:spcAft>
                <a:spcPts val="0"/>
              </a:spcAft>
              <a:buClr>
                <a:schemeClr val="accent6"/>
              </a:buClr>
              <a:buSzPts val="3500"/>
              <a:buNone/>
              <a:defRPr>
                <a:solidFill>
                  <a:schemeClr val="accent6"/>
                </a:solidFill>
              </a:defRPr>
            </a:lvl8pPr>
            <a:lvl9pPr lvl="8" rtl="0">
              <a:spcBef>
                <a:spcPts val="0"/>
              </a:spcBef>
              <a:spcAft>
                <a:spcPts val="0"/>
              </a:spcAft>
              <a:buClr>
                <a:schemeClr val="accent6"/>
              </a:buClr>
              <a:buSzPts val="3500"/>
              <a:buNone/>
              <a:defRPr>
                <a:solidFill>
                  <a:schemeClr val="accent6"/>
                </a:solidFill>
              </a:defRPr>
            </a:lvl9pPr>
          </a:lstStyle>
          <a:p>
            <a:endParaRPr/>
          </a:p>
        </p:txBody>
      </p:sp>
    </p:spTree>
    <p:extLst>
      <p:ext uri="{BB962C8B-B14F-4D97-AF65-F5344CB8AC3E}">
        <p14:creationId xmlns:p14="http://schemas.microsoft.com/office/powerpoint/2010/main" val="56247325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56EC685-EFF1-498C-9766-A24371084E5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69556CF2-235F-4889-9ACE-A55CCAFE1513}"/>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a:extLst>
              <a:ext uri="{FF2B5EF4-FFF2-40B4-BE49-F238E27FC236}">
                <a16:creationId xmlns="" xmlns:a16="http://schemas.microsoft.com/office/drawing/2014/main" id="{39773D81-1446-48F4-BE86-1AB02C72D257}"/>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20CC5920-D0CD-4A65-A44B-519785950BDD}"/>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a:extLst>
              <a:ext uri="{FF2B5EF4-FFF2-40B4-BE49-F238E27FC236}">
                <a16:creationId xmlns="" xmlns:a16="http://schemas.microsoft.com/office/drawing/2014/main" id="{313939DF-0A36-4D0A-9FE2-389AA2C8863A}"/>
              </a:ext>
            </a:extLst>
          </p:cNvPr>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A382C1C1-98A9-4164-98F9-5F3CFFBD0C04}"/>
              </a:ext>
            </a:extLst>
          </p:cNvPr>
          <p:cNvSpPr>
            <a:spLocks noGrp="1"/>
          </p:cNvSpPr>
          <p:nvPr>
            <p:ph type="dt" sz="half" idx="10"/>
          </p:nvPr>
        </p:nvSpPr>
        <p:spPr/>
        <p:txBody>
          <a:bodyPr/>
          <a:lstStyle/>
          <a:p>
            <a:fld id="{A3C7057A-3CB6-4482-95B3-991E6705BD35}" type="datetimeFigureOut">
              <a:rPr lang="en-US" smtClean="0"/>
              <a:t>26/01/2023</a:t>
            </a:fld>
            <a:endParaRPr lang="en-US"/>
          </a:p>
        </p:txBody>
      </p:sp>
      <p:sp>
        <p:nvSpPr>
          <p:cNvPr id="8" name="Footer Placeholder 7">
            <a:extLst>
              <a:ext uri="{FF2B5EF4-FFF2-40B4-BE49-F238E27FC236}">
                <a16:creationId xmlns="" xmlns:a16="http://schemas.microsoft.com/office/drawing/2014/main" id="{6BEA244E-3674-471E-944C-2EA16748B76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C6CBB536-390B-4FB0-856D-8C7184548E4E}"/>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409270949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A272E28-AB03-471A-B91A-A50E133A707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958A5676-A4BE-45B3-B9B8-61CF14A544D1}"/>
              </a:ext>
            </a:extLst>
          </p:cNvPr>
          <p:cNvSpPr>
            <a:spLocks noGrp="1"/>
          </p:cNvSpPr>
          <p:nvPr>
            <p:ph type="dt" sz="half" idx="10"/>
          </p:nvPr>
        </p:nvSpPr>
        <p:spPr/>
        <p:txBody>
          <a:bodyPr/>
          <a:lstStyle/>
          <a:p>
            <a:fld id="{A3C7057A-3CB6-4482-95B3-991E6705BD35}" type="datetimeFigureOut">
              <a:rPr lang="en-US" smtClean="0"/>
              <a:t>26/01/2023</a:t>
            </a:fld>
            <a:endParaRPr lang="en-US"/>
          </a:p>
        </p:txBody>
      </p:sp>
      <p:sp>
        <p:nvSpPr>
          <p:cNvPr id="4" name="Footer Placeholder 3">
            <a:extLst>
              <a:ext uri="{FF2B5EF4-FFF2-40B4-BE49-F238E27FC236}">
                <a16:creationId xmlns="" xmlns:a16="http://schemas.microsoft.com/office/drawing/2014/main" id="{1D59EDE9-B984-4C49-B666-5223BBA92CE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F221E185-B971-4F2E-B2D9-C86B0DB06823}"/>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115863222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37704910-9590-4BC3-BB88-5C62276CEB10}"/>
              </a:ext>
            </a:extLst>
          </p:cNvPr>
          <p:cNvSpPr>
            <a:spLocks noGrp="1"/>
          </p:cNvSpPr>
          <p:nvPr>
            <p:ph type="dt" sz="half" idx="10"/>
          </p:nvPr>
        </p:nvSpPr>
        <p:spPr/>
        <p:txBody>
          <a:bodyPr/>
          <a:lstStyle/>
          <a:p>
            <a:fld id="{A3C7057A-3CB6-4482-95B3-991E6705BD35}" type="datetimeFigureOut">
              <a:rPr lang="en-US" smtClean="0"/>
              <a:t>26/01/2023</a:t>
            </a:fld>
            <a:endParaRPr lang="en-US"/>
          </a:p>
        </p:txBody>
      </p:sp>
      <p:sp>
        <p:nvSpPr>
          <p:cNvPr id="3" name="Footer Placeholder 2">
            <a:extLst>
              <a:ext uri="{FF2B5EF4-FFF2-40B4-BE49-F238E27FC236}">
                <a16:creationId xmlns="" xmlns:a16="http://schemas.microsoft.com/office/drawing/2014/main" id="{59C27E7A-16D0-4841-A2F9-2BC249F37F0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CF72985B-4DB1-4323-9E57-FAA7D82E11F5}"/>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7274100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1849D84-29D6-417F-81F2-20BBB5B6BC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FB40E798-AE75-466C-858F-2BE3F524895F}"/>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04807AA0-5EF6-4F80-AFB0-9DC09B09FCF8}"/>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C5A87F80-ECA2-4385-AC5B-BA85DBD61263}"/>
              </a:ext>
            </a:extLst>
          </p:cNvPr>
          <p:cNvSpPr>
            <a:spLocks noGrp="1"/>
          </p:cNvSpPr>
          <p:nvPr>
            <p:ph type="dt" sz="half" idx="10"/>
          </p:nvPr>
        </p:nvSpPr>
        <p:spPr/>
        <p:txBody>
          <a:bodyPr/>
          <a:lstStyle/>
          <a:p>
            <a:fld id="{A3C7057A-3CB6-4482-95B3-991E6705BD35}" type="datetimeFigureOut">
              <a:rPr lang="en-US" smtClean="0"/>
              <a:t>26/01/2023</a:t>
            </a:fld>
            <a:endParaRPr lang="en-US"/>
          </a:p>
        </p:txBody>
      </p:sp>
      <p:sp>
        <p:nvSpPr>
          <p:cNvPr id="6" name="Footer Placeholder 5">
            <a:extLst>
              <a:ext uri="{FF2B5EF4-FFF2-40B4-BE49-F238E27FC236}">
                <a16:creationId xmlns="" xmlns:a16="http://schemas.microsoft.com/office/drawing/2014/main" id="{200B74E1-5124-4579-8F9C-6F62519474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9C9EBF02-625D-48A4-9A48-C10170B20BB1}"/>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64172943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E365FCC-6926-4633-A72C-7319DFC70B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AF5A419E-1C5B-4A4C-9806-2540F72440AD}"/>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 xmlns:a16="http://schemas.microsoft.com/office/drawing/2014/main" id="{F4ED372A-0E41-4E8C-9CFF-FA8B0D17A3F9}"/>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29070A92-E8EB-4772-8E24-FA577A6553FC}"/>
              </a:ext>
            </a:extLst>
          </p:cNvPr>
          <p:cNvSpPr>
            <a:spLocks noGrp="1"/>
          </p:cNvSpPr>
          <p:nvPr>
            <p:ph type="dt" sz="half" idx="10"/>
          </p:nvPr>
        </p:nvSpPr>
        <p:spPr/>
        <p:txBody>
          <a:bodyPr/>
          <a:lstStyle/>
          <a:p>
            <a:fld id="{A3C7057A-3CB6-4482-95B3-991E6705BD35}" type="datetimeFigureOut">
              <a:rPr lang="en-US" smtClean="0"/>
              <a:t>26/01/2023</a:t>
            </a:fld>
            <a:endParaRPr lang="en-US"/>
          </a:p>
        </p:txBody>
      </p:sp>
      <p:sp>
        <p:nvSpPr>
          <p:cNvPr id="6" name="Footer Placeholder 5">
            <a:extLst>
              <a:ext uri="{FF2B5EF4-FFF2-40B4-BE49-F238E27FC236}">
                <a16:creationId xmlns="" xmlns:a16="http://schemas.microsoft.com/office/drawing/2014/main" id="{ADC8457D-0CA3-4938-B534-82A4C887A8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726B34EF-44E3-4BEF-BCBF-BD257F3CEF76}"/>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37264241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747945B-4394-405E-9CD0-93E3B0C4172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FB160DC9-EA05-465D-A8C7-6032F8FBEA6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B8FB7ABC-73FC-4185-9238-2377C477B14A}"/>
              </a:ext>
            </a:extLst>
          </p:cNvPr>
          <p:cNvSpPr>
            <a:spLocks noGrp="1"/>
          </p:cNvSpPr>
          <p:nvPr>
            <p:ph type="dt" sz="half" idx="10"/>
          </p:nvPr>
        </p:nvSpPr>
        <p:spPr/>
        <p:txBody>
          <a:bodyPr/>
          <a:lstStyle/>
          <a:p>
            <a:fld id="{A3C7057A-3CB6-4482-95B3-991E6705BD35}" type="datetimeFigureOut">
              <a:rPr lang="en-US" smtClean="0"/>
              <a:t>26/01/2023</a:t>
            </a:fld>
            <a:endParaRPr lang="en-US"/>
          </a:p>
        </p:txBody>
      </p:sp>
      <p:sp>
        <p:nvSpPr>
          <p:cNvPr id="5" name="Footer Placeholder 4">
            <a:extLst>
              <a:ext uri="{FF2B5EF4-FFF2-40B4-BE49-F238E27FC236}">
                <a16:creationId xmlns="" xmlns:a16="http://schemas.microsoft.com/office/drawing/2014/main" id="{2522FF99-8EC3-423D-B8B9-100DD7E6B3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CA971E0-E9CC-44ED-8D84-2EBC525AE3FB}"/>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109135588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DDA0DD7F-B25C-4A41-AF41-DCBE3153C909}"/>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E752D5DC-F4B9-491F-B696-ED598291C770}"/>
              </a:ext>
            </a:extLst>
          </p:cNvPr>
          <p:cNvSpPr>
            <a:spLocks noGrp="1"/>
          </p:cNvSpPr>
          <p:nvPr>
            <p:ph type="body" orient="vert" idx="1"/>
          </p:nvPr>
        </p:nvSpPr>
        <p:spPr>
          <a:xfrm>
            <a:off x="838201" y="365126"/>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78FAE70A-32DE-4FD3-BF12-0372F98449BB}"/>
              </a:ext>
            </a:extLst>
          </p:cNvPr>
          <p:cNvSpPr>
            <a:spLocks noGrp="1"/>
          </p:cNvSpPr>
          <p:nvPr>
            <p:ph type="dt" sz="half" idx="10"/>
          </p:nvPr>
        </p:nvSpPr>
        <p:spPr/>
        <p:txBody>
          <a:bodyPr/>
          <a:lstStyle/>
          <a:p>
            <a:fld id="{A3C7057A-3CB6-4482-95B3-991E6705BD35}" type="datetimeFigureOut">
              <a:rPr lang="en-US" smtClean="0"/>
              <a:t>26/01/2023</a:t>
            </a:fld>
            <a:endParaRPr lang="en-US"/>
          </a:p>
        </p:txBody>
      </p:sp>
      <p:sp>
        <p:nvSpPr>
          <p:cNvPr id="5" name="Footer Placeholder 4">
            <a:extLst>
              <a:ext uri="{FF2B5EF4-FFF2-40B4-BE49-F238E27FC236}">
                <a16:creationId xmlns="" xmlns:a16="http://schemas.microsoft.com/office/drawing/2014/main" id="{20F44A2A-8EE7-41E5-91CF-1166C5C196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73A8FD15-11B8-45D1-A628-3957418EC03B}"/>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36991656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901"/>
        <p:cNvGrpSpPr/>
        <p:nvPr/>
      </p:nvGrpSpPr>
      <p:grpSpPr>
        <a:xfrm>
          <a:off x="0" y="0"/>
          <a:ext cx="0" cy="0"/>
          <a:chOff x="0" y="0"/>
          <a:chExt cx="0" cy="0"/>
        </a:xfrm>
      </p:grpSpPr>
      <p:grpSp>
        <p:nvGrpSpPr>
          <p:cNvPr id="902" name="Google Shape;902;p33"/>
          <p:cNvGrpSpPr/>
          <p:nvPr/>
        </p:nvGrpSpPr>
        <p:grpSpPr>
          <a:xfrm>
            <a:off x="-5960017" y="-891667"/>
            <a:ext cx="20876261" cy="9870771"/>
            <a:chOff x="-4470013" y="-668750"/>
            <a:chExt cx="15657196" cy="7403078"/>
          </a:xfrm>
        </p:grpSpPr>
        <p:sp>
          <p:nvSpPr>
            <p:cNvPr id="903" name="Google Shape;903;p33"/>
            <p:cNvSpPr/>
            <p:nvPr/>
          </p:nvSpPr>
          <p:spPr>
            <a:xfrm rot="9794316">
              <a:off x="-4339544" y="4242932"/>
              <a:ext cx="5568199" cy="1725146"/>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04" name="Google Shape;904;p33"/>
            <p:cNvGrpSpPr/>
            <p:nvPr/>
          </p:nvGrpSpPr>
          <p:grpSpPr>
            <a:xfrm>
              <a:off x="7571490" y="4335248"/>
              <a:ext cx="2795340" cy="1885492"/>
              <a:chOff x="965100" y="1428788"/>
              <a:chExt cx="1354200" cy="913425"/>
            </a:xfrm>
          </p:grpSpPr>
          <p:sp>
            <p:nvSpPr>
              <p:cNvPr id="905" name="Google Shape;905;p33"/>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33"/>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33"/>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33"/>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33"/>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10" name="Google Shape;910;p33"/>
            <p:cNvGrpSpPr/>
            <p:nvPr/>
          </p:nvGrpSpPr>
          <p:grpSpPr>
            <a:xfrm>
              <a:off x="-3230997" y="-668750"/>
              <a:ext cx="4020585" cy="3545433"/>
              <a:chOff x="-2417677" y="2452996"/>
              <a:chExt cx="5416388" cy="4776280"/>
            </a:xfrm>
          </p:grpSpPr>
          <p:grpSp>
            <p:nvGrpSpPr>
              <p:cNvPr id="911" name="Google Shape;911;p33"/>
              <p:cNvGrpSpPr/>
              <p:nvPr/>
            </p:nvGrpSpPr>
            <p:grpSpPr>
              <a:xfrm>
                <a:off x="415116" y="4353695"/>
                <a:ext cx="451070" cy="303924"/>
                <a:chOff x="5850477" y="3901125"/>
                <a:chExt cx="127450" cy="85874"/>
              </a:xfrm>
            </p:grpSpPr>
            <p:sp>
              <p:nvSpPr>
                <p:cNvPr id="912" name="Google Shape;912;p33"/>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33"/>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33"/>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 name="Google Shape;915;p33"/>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 name="Google Shape;916;p33"/>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33"/>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18" name="Google Shape;918;p33"/>
              <p:cNvSpPr/>
              <p:nvPr/>
            </p:nvSpPr>
            <p:spPr>
              <a:xfrm>
                <a:off x="1177375" y="4353700"/>
                <a:ext cx="186803" cy="186803"/>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19" name="Google Shape;919;p33"/>
              <p:cNvGrpSpPr/>
              <p:nvPr/>
            </p:nvGrpSpPr>
            <p:grpSpPr>
              <a:xfrm>
                <a:off x="-2417677" y="2452996"/>
                <a:ext cx="5416388" cy="4776280"/>
                <a:chOff x="3141775" y="2797950"/>
                <a:chExt cx="2059150" cy="1815800"/>
              </a:xfrm>
            </p:grpSpPr>
            <p:sp>
              <p:nvSpPr>
                <p:cNvPr id="920" name="Google Shape;920;p33"/>
                <p:cNvSpPr/>
                <p:nvPr/>
              </p:nvSpPr>
              <p:spPr>
                <a:xfrm>
                  <a:off x="3202075" y="2853350"/>
                  <a:ext cx="1939775" cy="1703775"/>
                </a:xfrm>
                <a:custGeom>
                  <a:avLst/>
                  <a:gdLst/>
                  <a:ahLst/>
                  <a:cxnLst/>
                  <a:rect l="l" t="t" r="r" b="b"/>
                  <a:pathLst>
                    <a:path w="77591" h="68151" fill="none" extrusionOk="0">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33"/>
                <p:cNvSpPr/>
                <p:nvPr/>
              </p:nvSpPr>
              <p:spPr>
                <a:xfrm>
                  <a:off x="3291150" y="3022000"/>
                  <a:ext cx="1763775" cy="1450325"/>
                </a:xfrm>
                <a:custGeom>
                  <a:avLst/>
                  <a:gdLst/>
                  <a:ahLst/>
                  <a:cxnLst/>
                  <a:rect l="l" t="t" r="r" b="b"/>
                  <a:pathLst>
                    <a:path w="70551" h="58013" fill="none" extrusionOk="0">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33"/>
                <p:cNvSpPr/>
                <p:nvPr/>
              </p:nvSpPr>
              <p:spPr>
                <a:xfrm>
                  <a:off x="3494700" y="3128825"/>
                  <a:ext cx="1476050" cy="1252600"/>
                </a:xfrm>
                <a:custGeom>
                  <a:avLst/>
                  <a:gdLst/>
                  <a:ahLst/>
                  <a:cxnLst/>
                  <a:rect l="l" t="t" r="r" b="b"/>
                  <a:pathLst>
                    <a:path w="59042" h="50104" fill="none" extrusionOk="0">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33"/>
                <p:cNvSpPr/>
                <p:nvPr/>
              </p:nvSpPr>
              <p:spPr>
                <a:xfrm>
                  <a:off x="4150375" y="3826750"/>
                  <a:ext cx="732825" cy="448450"/>
                </a:xfrm>
                <a:custGeom>
                  <a:avLst/>
                  <a:gdLst/>
                  <a:ahLst/>
                  <a:cxnLst/>
                  <a:rect l="l" t="t" r="r" b="b"/>
                  <a:pathLst>
                    <a:path w="29313" h="17938" fill="none" extrusionOk="0">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33"/>
                <p:cNvSpPr/>
                <p:nvPr/>
              </p:nvSpPr>
              <p:spPr>
                <a:xfrm>
                  <a:off x="4294225" y="3936625"/>
                  <a:ext cx="503275" cy="246750"/>
                </a:xfrm>
                <a:custGeom>
                  <a:avLst/>
                  <a:gdLst/>
                  <a:ahLst/>
                  <a:cxnLst/>
                  <a:rect l="l" t="t" r="r" b="b"/>
                  <a:pathLst>
                    <a:path w="20131" h="9870" fill="none" extrusionOk="0">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33"/>
                <p:cNvSpPr/>
                <p:nvPr/>
              </p:nvSpPr>
              <p:spPr>
                <a:xfrm>
                  <a:off x="4404425" y="4038250"/>
                  <a:ext cx="119400" cy="60950"/>
                </a:xfrm>
                <a:custGeom>
                  <a:avLst/>
                  <a:gdLst/>
                  <a:ahLst/>
                  <a:cxnLst/>
                  <a:rect l="l" t="t" r="r" b="b"/>
                  <a:pathLst>
                    <a:path w="4776" h="2438" fill="none" extrusionOk="0">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33"/>
                <p:cNvSpPr/>
                <p:nvPr/>
              </p:nvSpPr>
              <p:spPr>
                <a:xfrm>
                  <a:off x="4278025" y="3400650"/>
                  <a:ext cx="161025" cy="193175"/>
                </a:xfrm>
                <a:custGeom>
                  <a:avLst/>
                  <a:gdLst/>
                  <a:ahLst/>
                  <a:cxnLst/>
                  <a:rect l="l" t="t" r="r" b="b"/>
                  <a:pathLst>
                    <a:path w="6441" h="7727" fill="none" extrusionOk="0">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33"/>
                <p:cNvSpPr/>
                <p:nvPr/>
              </p:nvSpPr>
              <p:spPr>
                <a:xfrm>
                  <a:off x="4693700" y="3373700"/>
                  <a:ext cx="139900" cy="243075"/>
                </a:xfrm>
                <a:custGeom>
                  <a:avLst/>
                  <a:gdLst/>
                  <a:ahLst/>
                  <a:cxnLst/>
                  <a:rect l="l" t="t" r="r" b="b"/>
                  <a:pathLst>
                    <a:path w="5596" h="9723" fill="none" extrusionOk="0">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 name="Google Shape;928;p33"/>
                <p:cNvSpPr/>
                <p:nvPr/>
              </p:nvSpPr>
              <p:spPr>
                <a:xfrm>
                  <a:off x="3141775" y="2797950"/>
                  <a:ext cx="2059150" cy="1815800"/>
                </a:xfrm>
                <a:custGeom>
                  <a:avLst/>
                  <a:gdLst/>
                  <a:ahLst/>
                  <a:cxnLst/>
                  <a:rect l="l" t="t" r="r" b="b"/>
                  <a:pathLst>
                    <a:path w="82366" h="72632" fill="none" extrusionOk="0">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929" name="Google Shape;929;p33"/>
            <p:cNvSpPr/>
            <p:nvPr/>
          </p:nvSpPr>
          <p:spPr>
            <a:xfrm rot="10620205">
              <a:off x="7646401"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063857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5" Type="http://schemas.openxmlformats.org/officeDocument/2006/relationships/theme" Target="../theme/theme2.xml"/><Relationship Id="rId4"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slideLayout" Target="../slideLayouts/slideLayout32.xml"/><Relationship Id="rId26" Type="http://schemas.openxmlformats.org/officeDocument/2006/relationships/slideLayout" Target="../slideLayouts/slideLayout40.xml"/><Relationship Id="rId3" Type="http://schemas.openxmlformats.org/officeDocument/2006/relationships/slideLayout" Target="../slideLayouts/slideLayout17.xml"/><Relationship Id="rId21" Type="http://schemas.openxmlformats.org/officeDocument/2006/relationships/slideLayout" Target="../slideLayouts/slideLayout35.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5" Type="http://schemas.openxmlformats.org/officeDocument/2006/relationships/slideLayout" Target="../slideLayouts/slideLayout39.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slideLayout" Target="../slideLayouts/slideLayout34.xml"/><Relationship Id="rId29" Type="http://schemas.openxmlformats.org/officeDocument/2006/relationships/slideLayout" Target="../slideLayouts/slideLayout43.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24" Type="http://schemas.openxmlformats.org/officeDocument/2006/relationships/slideLayout" Target="../slideLayouts/slideLayout38.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23" Type="http://schemas.openxmlformats.org/officeDocument/2006/relationships/slideLayout" Target="../slideLayouts/slideLayout37.xml"/><Relationship Id="rId28" Type="http://schemas.openxmlformats.org/officeDocument/2006/relationships/slideLayout" Target="../slideLayouts/slideLayout42.xml"/><Relationship Id="rId10" Type="http://schemas.openxmlformats.org/officeDocument/2006/relationships/slideLayout" Target="../slideLayouts/slideLayout24.xml"/><Relationship Id="rId19" Type="http://schemas.openxmlformats.org/officeDocument/2006/relationships/slideLayout" Target="../slideLayouts/slideLayout33.xml"/><Relationship Id="rId31" Type="http://schemas.openxmlformats.org/officeDocument/2006/relationships/theme" Target="../theme/theme3.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 Id="rId22" Type="http://schemas.openxmlformats.org/officeDocument/2006/relationships/slideLayout" Target="../slideLayouts/slideLayout36.xml"/><Relationship Id="rId27" Type="http://schemas.openxmlformats.org/officeDocument/2006/relationships/slideLayout" Target="../slideLayouts/slideLayout41.xml"/><Relationship Id="rId30" Type="http://schemas.openxmlformats.org/officeDocument/2006/relationships/slideLayout" Target="../slideLayouts/slideLayout44.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47.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theme" Target="../theme/theme4.xml"/><Relationship Id="rId5" Type="http://schemas.openxmlformats.org/officeDocument/2006/relationships/slideLayout" Target="../slideLayouts/slideLayout49.xml"/><Relationship Id="rId4"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52.xml"/><Relationship Id="rId7" Type="http://schemas.openxmlformats.org/officeDocument/2006/relationships/slideLayout" Target="../slideLayouts/slideLayout56.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5" Type="http://schemas.openxmlformats.org/officeDocument/2006/relationships/slideLayout" Target="../slideLayouts/slideLayout54.xml"/><Relationship Id="rId10" Type="http://schemas.openxmlformats.org/officeDocument/2006/relationships/image" Target="../media/image2.png"/><Relationship Id="rId4" Type="http://schemas.openxmlformats.org/officeDocument/2006/relationships/slideLayout" Target="../slideLayouts/slideLayout53.xml"/><Relationship Id="rId9"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5" Type="http://schemas.openxmlformats.org/officeDocument/2006/relationships/slideLayout" Target="../slideLayouts/slideLayout61.xml"/><Relationship Id="rId4" Type="http://schemas.openxmlformats.org/officeDocument/2006/relationships/slideLayout" Target="../slideLayouts/slideLayout60.xml"/><Relationship Id="rId9"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image" Target="../media/image4.jpeg"/><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7.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3.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theme" Target="../theme/theme8.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011700" y="521645"/>
            <a:ext cx="10168400" cy="7636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1pPr>
            <a:lvl2pPr lvl="1"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2pPr>
            <a:lvl3pPr lvl="2"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3pPr>
            <a:lvl4pPr lvl="3"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4pPr>
            <a:lvl5pPr lvl="4"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5pPr>
            <a:lvl6pPr lvl="5"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6pPr>
            <a:lvl7pPr lvl="6"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7pPr>
            <a:lvl8pPr lvl="7"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8pPr>
            <a:lvl9pPr lvl="8"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9pPr>
          </a:lstStyle>
          <a:p>
            <a:endParaRPr/>
          </a:p>
        </p:txBody>
      </p:sp>
      <p:sp>
        <p:nvSpPr>
          <p:cNvPr id="7" name="Google Shape;7;p1"/>
          <p:cNvSpPr txBox="1">
            <a:spLocks noGrp="1"/>
          </p:cNvSpPr>
          <p:nvPr>
            <p:ph type="body" idx="1"/>
          </p:nvPr>
        </p:nvSpPr>
        <p:spPr>
          <a:xfrm>
            <a:off x="1011700" y="1912600"/>
            <a:ext cx="10168400" cy="4179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1pPr>
            <a:lvl2pPr marL="914400" lvl="1"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2pPr>
            <a:lvl3pPr marL="1371600" lvl="2"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3pPr>
            <a:lvl4pPr marL="1828800" lvl="3"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4pPr>
            <a:lvl5pPr marL="2286000" lvl="4"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5pPr>
            <a:lvl6pPr marL="2743200" lvl="5"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6pPr>
            <a:lvl7pPr marL="3200400" lvl="6"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7pPr>
            <a:lvl8pPr marL="3657600" lvl="7"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8pPr>
            <a:lvl9pPr marL="4114800" lvl="8"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9pPr>
          </a:lstStyle>
          <a:p>
            <a:endParaRPr/>
          </a:p>
        </p:txBody>
      </p:sp>
    </p:spTree>
    <p:extLst>
      <p:ext uri="{BB962C8B-B14F-4D97-AF65-F5344CB8AC3E}">
        <p14:creationId xmlns:p14="http://schemas.microsoft.com/office/powerpoint/2010/main" val="180004392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70" r:id="rId8"/>
    <p:sldLayoutId id="2147483672" r:id="rId9"/>
    <p:sldLayoutId id="2147483673"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2"/>
              </a:buClr>
              <a:buSzPts val="2800"/>
              <a:buFont typeface="Advent Pro"/>
              <a:buNone/>
              <a:defRPr sz="2800" b="1">
                <a:solidFill>
                  <a:schemeClr val="lt2"/>
                </a:solidFill>
                <a:latin typeface="Advent Pro"/>
                <a:ea typeface="Advent Pro"/>
                <a:cs typeface="Advent Pro"/>
                <a:sym typeface="Advent Pro"/>
              </a:defRPr>
            </a:lvl1pPr>
            <a:lvl2pPr lvl="1">
              <a:spcBef>
                <a:spcPts val="0"/>
              </a:spcBef>
              <a:spcAft>
                <a:spcPts val="0"/>
              </a:spcAft>
              <a:buClr>
                <a:schemeClr val="lt2"/>
              </a:buClr>
              <a:buSzPts val="2800"/>
              <a:buNone/>
              <a:defRPr sz="2800">
                <a:solidFill>
                  <a:schemeClr val="lt2"/>
                </a:solidFill>
              </a:defRPr>
            </a:lvl2pPr>
            <a:lvl3pPr lvl="2">
              <a:spcBef>
                <a:spcPts val="0"/>
              </a:spcBef>
              <a:spcAft>
                <a:spcPts val="0"/>
              </a:spcAft>
              <a:buClr>
                <a:schemeClr val="lt2"/>
              </a:buClr>
              <a:buSzPts val="2800"/>
              <a:buNone/>
              <a:defRPr sz="2800">
                <a:solidFill>
                  <a:schemeClr val="lt2"/>
                </a:solidFill>
              </a:defRPr>
            </a:lvl3pPr>
            <a:lvl4pPr lvl="3">
              <a:spcBef>
                <a:spcPts val="0"/>
              </a:spcBef>
              <a:spcAft>
                <a:spcPts val="0"/>
              </a:spcAft>
              <a:buClr>
                <a:schemeClr val="lt2"/>
              </a:buClr>
              <a:buSzPts val="2800"/>
              <a:buNone/>
              <a:defRPr sz="2800">
                <a:solidFill>
                  <a:schemeClr val="lt2"/>
                </a:solidFill>
              </a:defRPr>
            </a:lvl4pPr>
            <a:lvl5pPr lvl="4">
              <a:spcBef>
                <a:spcPts val="0"/>
              </a:spcBef>
              <a:spcAft>
                <a:spcPts val="0"/>
              </a:spcAft>
              <a:buClr>
                <a:schemeClr val="lt2"/>
              </a:buClr>
              <a:buSzPts val="2800"/>
              <a:buNone/>
              <a:defRPr sz="2800">
                <a:solidFill>
                  <a:schemeClr val="lt2"/>
                </a:solidFill>
              </a:defRPr>
            </a:lvl5pPr>
            <a:lvl6pPr lvl="5">
              <a:spcBef>
                <a:spcPts val="0"/>
              </a:spcBef>
              <a:spcAft>
                <a:spcPts val="0"/>
              </a:spcAft>
              <a:buClr>
                <a:schemeClr val="lt2"/>
              </a:buClr>
              <a:buSzPts val="2800"/>
              <a:buNone/>
              <a:defRPr sz="2800">
                <a:solidFill>
                  <a:schemeClr val="lt2"/>
                </a:solidFill>
              </a:defRPr>
            </a:lvl6pPr>
            <a:lvl7pPr lvl="6">
              <a:spcBef>
                <a:spcPts val="0"/>
              </a:spcBef>
              <a:spcAft>
                <a:spcPts val="0"/>
              </a:spcAft>
              <a:buClr>
                <a:schemeClr val="lt2"/>
              </a:buClr>
              <a:buSzPts val="2800"/>
              <a:buNone/>
              <a:defRPr sz="2800">
                <a:solidFill>
                  <a:schemeClr val="lt2"/>
                </a:solidFill>
              </a:defRPr>
            </a:lvl7pPr>
            <a:lvl8pPr lvl="7">
              <a:spcBef>
                <a:spcPts val="0"/>
              </a:spcBef>
              <a:spcAft>
                <a:spcPts val="0"/>
              </a:spcAft>
              <a:buClr>
                <a:schemeClr val="lt2"/>
              </a:buClr>
              <a:buSzPts val="2800"/>
              <a:buNone/>
              <a:defRPr sz="2800">
                <a:solidFill>
                  <a:schemeClr val="lt2"/>
                </a:solidFill>
              </a:defRPr>
            </a:lvl8pPr>
            <a:lvl9pPr lvl="8">
              <a:spcBef>
                <a:spcPts val="0"/>
              </a:spcBef>
              <a:spcAft>
                <a:spcPts val="0"/>
              </a:spcAft>
              <a:buClr>
                <a:schemeClr val="lt2"/>
              </a:buClr>
              <a:buSzPts val="2800"/>
              <a:buNone/>
              <a:defRPr sz="2800">
                <a:solidFill>
                  <a:schemeClr val="lt2"/>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lt2"/>
              </a:buClr>
              <a:buSzPts val="1800"/>
              <a:buFont typeface="Advent Pro"/>
              <a:buChar char="●"/>
              <a:defRPr sz="1800">
                <a:solidFill>
                  <a:schemeClr val="lt2"/>
                </a:solidFill>
                <a:latin typeface="Advent Pro"/>
                <a:ea typeface="Advent Pro"/>
                <a:cs typeface="Advent Pro"/>
                <a:sym typeface="Advent Pro"/>
              </a:defRPr>
            </a:lvl1pPr>
            <a:lvl2pPr marL="914400" lvl="1"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2pPr>
            <a:lvl3pPr marL="1371600" lvl="2"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3pPr>
            <a:lvl4pPr marL="1828800" lvl="3"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4pPr>
            <a:lvl5pPr marL="2286000" lvl="4"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5pPr>
            <a:lvl6pPr marL="2743200" lvl="5"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6pPr>
            <a:lvl7pPr marL="3200400" lvl="6"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7pPr>
            <a:lvl8pPr marL="3657600" lvl="7"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8pPr>
            <a:lvl9pPr marL="4114800" lvl="8" indent="-317500">
              <a:lnSpc>
                <a:spcPct val="100000"/>
              </a:lnSpc>
              <a:spcBef>
                <a:spcPts val="1600"/>
              </a:spcBef>
              <a:spcAft>
                <a:spcPts val="1600"/>
              </a:spcAft>
              <a:buClr>
                <a:schemeClr val="lt2"/>
              </a:buClr>
              <a:buSzPts val="1400"/>
              <a:buFont typeface="Advent Pro"/>
              <a:buChar char="■"/>
              <a:defRPr>
                <a:solidFill>
                  <a:schemeClr val="lt2"/>
                </a:solidFill>
                <a:latin typeface="Advent Pro"/>
                <a:ea typeface="Advent Pro"/>
                <a:cs typeface="Advent Pro"/>
                <a:sym typeface="Advent Pro"/>
              </a:defRPr>
            </a:lvl9pPr>
          </a:lstStyle>
          <a:p>
            <a:endParaRPr/>
          </a:p>
        </p:txBody>
      </p:sp>
    </p:spTree>
    <p:extLst>
      <p:ext uri="{BB962C8B-B14F-4D97-AF65-F5344CB8AC3E}">
        <p14:creationId xmlns:p14="http://schemas.microsoft.com/office/powerpoint/2010/main" val="1472987204"/>
      </p:ext>
    </p:extLst>
  </p:cSld>
  <p:clrMap bg1="lt1" tx1="dk1" bg2="dk2" tx2="lt2" accent1="accent1" accent2="accent2" accent3="accent3" accent4="accent4" accent5="accent5" accent6="accent6" hlink="hlink" folHlink="folHlink"/>
  <p:sldLayoutIdLst>
    <p:sldLayoutId id="2147483687" r:id="rId1"/>
    <p:sldLayoutId id="2147483694" r:id="rId2"/>
    <p:sldLayoutId id="2147483698" r:id="rId3"/>
    <p:sldLayoutId id="2147483730"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2"/>
              </a:buClr>
              <a:buSzPts val="2800"/>
              <a:buFont typeface="Advent Pro"/>
              <a:buNone/>
              <a:defRPr sz="2800" b="1">
                <a:solidFill>
                  <a:schemeClr val="lt2"/>
                </a:solidFill>
                <a:latin typeface="Advent Pro"/>
                <a:ea typeface="Advent Pro"/>
                <a:cs typeface="Advent Pro"/>
                <a:sym typeface="Advent Pro"/>
              </a:defRPr>
            </a:lvl1pPr>
            <a:lvl2pPr lvl="1">
              <a:spcBef>
                <a:spcPts val="0"/>
              </a:spcBef>
              <a:spcAft>
                <a:spcPts val="0"/>
              </a:spcAft>
              <a:buClr>
                <a:schemeClr val="lt2"/>
              </a:buClr>
              <a:buSzPts val="2800"/>
              <a:buNone/>
              <a:defRPr sz="2800">
                <a:solidFill>
                  <a:schemeClr val="lt2"/>
                </a:solidFill>
              </a:defRPr>
            </a:lvl2pPr>
            <a:lvl3pPr lvl="2">
              <a:spcBef>
                <a:spcPts val="0"/>
              </a:spcBef>
              <a:spcAft>
                <a:spcPts val="0"/>
              </a:spcAft>
              <a:buClr>
                <a:schemeClr val="lt2"/>
              </a:buClr>
              <a:buSzPts val="2800"/>
              <a:buNone/>
              <a:defRPr sz="2800">
                <a:solidFill>
                  <a:schemeClr val="lt2"/>
                </a:solidFill>
              </a:defRPr>
            </a:lvl3pPr>
            <a:lvl4pPr lvl="3">
              <a:spcBef>
                <a:spcPts val="0"/>
              </a:spcBef>
              <a:spcAft>
                <a:spcPts val="0"/>
              </a:spcAft>
              <a:buClr>
                <a:schemeClr val="lt2"/>
              </a:buClr>
              <a:buSzPts val="2800"/>
              <a:buNone/>
              <a:defRPr sz="2800">
                <a:solidFill>
                  <a:schemeClr val="lt2"/>
                </a:solidFill>
              </a:defRPr>
            </a:lvl4pPr>
            <a:lvl5pPr lvl="4">
              <a:spcBef>
                <a:spcPts val="0"/>
              </a:spcBef>
              <a:spcAft>
                <a:spcPts val="0"/>
              </a:spcAft>
              <a:buClr>
                <a:schemeClr val="lt2"/>
              </a:buClr>
              <a:buSzPts val="2800"/>
              <a:buNone/>
              <a:defRPr sz="2800">
                <a:solidFill>
                  <a:schemeClr val="lt2"/>
                </a:solidFill>
              </a:defRPr>
            </a:lvl5pPr>
            <a:lvl6pPr lvl="5">
              <a:spcBef>
                <a:spcPts val="0"/>
              </a:spcBef>
              <a:spcAft>
                <a:spcPts val="0"/>
              </a:spcAft>
              <a:buClr>
                <a:schemeClr val="lt2"/>
              </a:buClr>
              <a:buSzPts val="2800"/>
              <a:buNone/>
              <a:defRPr sz="2800">
                <a:solidFill>
                  <a:schemeClr val="lt2"/>
                </a:solidFill>
              </a:defRPr>
            </a:lvl6pPr>
            <a:lvl7pPr lvl="6">
              <a:spcBef>
                <a:spcPts val="0"/>
              </a:spcBef>
              <a:spcAft>
                <a:spcPts val="0"/>
              </a:spcAft>
              <a:buClr>
                <a:schemeClr val="lt2"/>
              </a:buClr>
              <a:buSzPts val="2800"/>
              <a:buNone/>
              <a:defRPr sz="2800">
                <a:solidFill>
                  <a:schemeClr val="lt2"/>
                </a:solidFill>
              </a:defRPr>
            </a:lvl7pPr>
            <a:lvl8pPr lvl="7">
              <a:spcBef>
                <a:spcPts val="0"/>
              </a:spcBef>
              <a:spcAft>
                <a:spcPts val="0"/>
              </a:spcAft>
              <a:buClr>
                <a:schemeClr val="lt2"/>
              </a:buClr>
              <a:buSzPts val="2800"/>
              <a:buNone/>
              <a:defRPr sz="2800">
                <a:solidFill>
                  <a:schemeClr val="lt2"/>
                </a:solidFill>
              </a:defRPr>
            </a:lvl8pPr>
            <a:lvl9pPr lvl="8">
              <a:spcBef>
                <a:spcPts val="0"/>
              </a:spcBef>
              <a:spcAft>
                <a:spcPts val="0"/>
              </a:spcAft>
              <a:buClr>
                <a:schemeClr val="lt2"/>
              </a:buClr>
              <a:buSzPts val="2800"/>
              <a:buNone/>
              <a:defRPr sz="2800">
                <a:solidFill>
                  <a:schemeClr val="lt2"/>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lt2"/>
              </a:buClr>
              <a:buSzPts val="1800"/>
              <a:buFont typeface="Advent Pro"/>
              <a:buChar char="●"/>
              <a:defRPr sz="1800">
                <a:solidFill>
                  <a:schemeClr val="lt2"/>
                </a:solidFill>
                <a:latin typeface="Advent Pro"/>
                <a:ea typeface="Advent Pro"/>
                <a:cs typeface="Advent Pro"/>
                <a:sym typeface="Advent Pro"/>
              </a:defRPr>
            </a:lvl1pPr>
            <a:lvl2pPr marL="914400" lvl="1"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2pPr>
            <a:lvl3pPr marL="1371600" lvl="2"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3pPr>
            <a:lvl4pPr marL="1828800" lvl="3"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4pPr>
            <a:lvl5pPr marL="2286000" lvl="4"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5pPr>
            <a:lvl6pPr marL="2743200" lvl="5"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6pPr>
            <a:lvl7pPr marL="3200400" lvl="6"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7pPr>
            <a:lvl8pPr marL="3657600" lvl="7"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8pPr>
            <a:lvl9pPr marL="4114800" lvl="8" indent="-317500">
              <a:lnSpc>
                <a:spcPct val="100000"/>
              </a:lnSpc>
              <a:spcBef>
                <a:spcPts val="1600"/>
              </a:spcBef>
              <a:spcAft>
                <a:spcPts val="1600"/>
              </a:spcAft>
              <a:buClr>
                <a:schemeClr val="lt2"/>
              </a:buClr>
              <a:buSzPts val="1400"/>
              <a:buFont typeface="Advent Pro"/>
              <a:buChar char="■"/>
              <a:defRPr>
                <a:solidFill>
                  <a:schemeClr val="lt2"/>
                </a:solidFill>
                <a:latin typeface="Advent Pro"/>
                <a:ea typeface="Advent Pro"/>
                <a:cs typeface="Advent Pro"/>
                <a:sym typeface="Advent Pro"/>
              </a:defRPr>
            </a:lvl9pPr>
          </a:lstStyle>
          <a:p>
            <a:endParaRPr/>
          </a:p>
        </p:txBody>
      </p:sp>
    </p:spTree>
    <p:extLst>
      <p:ext uri="{BB962C8B-B14F-4D97-AF65-F5344CB8AC3E}">
        <p14:creationId xmlns:p14="http://schemas.microsoft.com/office/powerpoint/2010/main" val="1575524545"/>
      </p:ext>
    </p:extLst>
  </p:cSld>
  <p:clrMap bg1="lt1" tx1="dk1" bg2="dk2" tx2="lt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5" r:id="rId8"/>
    <p:sldLayoutId id="2147483746" r:id="rId9"/>
    <p:sldLayoutId id="2147483747" r:id="rId10"/>
    <p:sldLayoutId id="2147483748" r:id="rId11"/>
    <p:sldLayoutId id="2147483749" r:id="rId12"/>
    <p:sldLayoutId id="2147483750" r:id="rId13"/>
    <p:sldLayoutId id="2147483751" r:id="rId14"/>
    <p:sldLayoutId id="2147483752" r:id="rId15"/>
    <p:sldLayoutId id="2147483753" r:id="rId16"/>
    <p:sldLayoutId id="2147483754" r:id="rId17"/>
    <p:sldLayoutId id="2147483755" r:id="rId18"/>
    <p:sldLayoutId id="2147483756" r:id="rId19"/>
    <p:sldLayoutId id="2147483757" r:id="rId20"/>
    <p:sldLayoutId id="2147483758" r:id="rId21"/>
    <p:sldLayoutId id="2147483759" r:id="rId22"/>
    <p:sldLayoutId id="2147483760" r:id="rId23"/>
    <p:sldLayoutId id="2147483762" r:id="rId24"/>
    <p:sldLayoutId id="2147483763" r:id="rId25"/>
    <p:sldLayoutId id="2147483764" r:id="rId26"/>
    <p:sldLayoutId id="2147483765" r:id="rId27"/>
    <p:sldLayoutId id="2147483767" r:id="rId28"/>
    <p:sldLayoutId id="2147483768" r:id="rId29"/>
    <p:sldLayoutId id="2147483769" r:id="rId3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PT Serif"/>
              <a:buNone/>
              <a:defRPr sz="2800" b="1">
                <a:solidFill>
                  <a:schemeClr val="dk2"/>
                </a:solidFill>
                <a:latin typeface="PT Serif"/>
                <a:ea typeface="PT Serif"/>
                <a:cs typeface="PT Serif"/>
                <a:sym typeface="PT Serif"/>
              </a:defRPr>
            </a:lvl1pPr>
            <a:lvl2pPr lvl="1">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2pPr>
            <a:lvl3pPr lvl="2">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3pPr>
            <a:lvl4pPr lvl="3">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4pPr>
            <a:lvl5pPr lvl="4">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5pPr>
            <a:lvl6pPr lvl="5">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6pPr>
            <a:lvl7pPr lvl="6">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7pPr>
            <a:lvl8pPr lvl="7">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8pPr>
            <a:lvl9pPr lvl="8">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Open Sans"/>
              <a:buChar char="●"/>
              <a:defRPr sz="1800">
                <a:solidFill>
                  <a:schemeClr val="dk1"/>
                </a:solidFill>
                <a:latin typeface="Open Sans"/>
                <a:ea typeface="Open Sans"/>
                <a:cs typeface="Open Sans"/>
                <a:sym typeface="Open Sans"/>
              </a:defRPr>
            </a:lvl1pPr>
            <a:lvl2pPr marL="914400" lvl="1"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190197344"/>
      </p:ext>
    </p:extLst>
  </p:cSld>
  <p:clrMap bg1="lt1" tx1="dk1" bg2="dk2" tx2="lt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8"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1"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t="-1000" b="-1000"/>
          </a:stretch>
        </a:blipFill>
        <a:effectLst/>
      </p:bgPr>
    </p:bg>
    <p:spTree>
      <p:nvGrpSpPr>
        <p:cNvPr id="1" name="Shape 5"/>
        <p:cNvGrpSpPr/>
        <p:nvPr/>
      </p:nvGrpSpPr>
      <p:grpSpPr>
        <a:xfrm>
          <a:off x="0" y="0"/>
          <a:ext cx="0" cy="0"/>
          <a:chOff x="0" y="0"/>
          <a:chExt cx="0" cy="0"/>
        </a:xfrm>
      </p:grpSpPr>
      <p:pic>
        <p:nvPicPr>
          <p:cNvPr id="6" name="Google Shape;6;p1" descr="libro.png"/>
          <p:cNvPicPr preferRelativeResize="0"/>
          <p:nvPr/>
        </p:nvPicPr>
        <p:blipFill>
          <a:blip r:embed="rId10">
            <a:alphaModFix/>
          </a:blip>
          <a:stretch>
            <a:fillRect/>
          </a:stretch>
        </p:blipFill>
        <p:spPr>
          <a:xfrm>
            <a:off x="0" y="0"/>
            <a:ext cx="12192000" cy="6858000"/>
          </a:xfrm>
          <a:prstGeom prst="rect">
            <a:avLst/>
          </a:prstGeom>
          <a:noFill/>
          <a:ln>
            <a:noFill/>
          </a:ln>
        </p:spPr>
      </p:pic>
      <p:sp>
        <p:nvSpPr>
          <p:cNvPr id="7" name="Google Shape;7;p1"/>
          <p:cNvSpPr txBox="1">
            <a:spLocks noGrp="1"/>
          </p:cNvSpPr>
          <p:nvPr>
            <p:ph type="title"/>
          </p:nvPr>
        </p:nvSpPr>
        <p:spPr>
          <a:xfrm>
            <a:off x="2074900" y="959167"/>
            <a:ext cx="8822400" cy="9332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1pPr>
            <a:lvl2pPr lvl="1">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2pPr>
            <a:lvl3pPr lvl="2">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3pPr>
            <a:lvl4pPr lvl="3">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4pPr>
            <a:lvl5pPr lvl="4">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5pPr>
            <a:lvl6pPr lvl="5">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6pPr>
            <a:lvl7pPr lvl="6">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7pPr>
            <a:lvl8pPr lvl="7">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8pPr>
            <a:lvl9pPr lvl="8">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9pPr>
          </a:lstStyle>
          <a:p>
            <a:endParaRPr/>
          </a:p>
        </p:txBody>
      </p:sp>
      <p:sp>
        <p:nvSpPr>
          <p:cNvPr id="8" name="Google Shape;8;p1"/>
          <p:cNvSpPr txBox="1">
            <a:spLocks noGrp="1"/>
          </p:cNvSpPr>
          <p:nvPr>
            <p:ph type="body" idx="1"/>
          </p:nvPr>
        </p:nvSpPr>
        <p:spPr>
          <a:xfrm>
            <a:off x="2074900" y="1838428"/>
            <a:ext cx="8822400" cy="4056400"/>
          </a:xfrm>
          <a:prstGeom prst="rect">
            <a:avLst/>
          </a:prstGeom>
          <a:noFill/>
          <a:ln>
            <a:noFill/>
          </a:ln>
        </p:spPr>
        <p:txBody>
          <a:bodyPr spcFirstLastPara="1" wrap="square" lIns="91425" tIns="91425" rIns="91425" bIns="91425" anchor="t" anchorCtr="0">
            <a:noAutofit/>
          </a:bodyPr>
          <a:lstStyle>
            <a:lvl1pPr marL="457200" lvl="0" indent="-419100">
              <a:spcBef>
                <a:spcPts val="600"/>
              </a:spcBef>
              <a:spcAft>
                <a:spcPts val="0"/>
              </a:spcAft>
              <a:buClr>
                <a:srgbClr val="25212A"/>
              </a:buClr>
              <a:buSzPts val="3000"/>
              <a:buFont typeface="Tinos"/>
              <a:buChar char="◈"/>
              <a:defRPr sz="3000">
                <a:solidFill>
                  <a:srgbClr val="25212A"/>
                </a:solidFill>
                <a:latin typeface="Tinos"/>
                <a:ea typeface="Tinos"/>
                <a:cs typeface="Tinos"/>
                <a:sym typeface="Tinos"/>
              </a:defRPr>
            </a:lvl1pPr>
            <a:lvl2pPr marL="914400" lvl="1" indent="-381000">
              <a:spcBef>
                <a:spcPts val="0"/>
              </a:spcBef>
              <a:spcAft>
                <a:spcPts val="0"/>
              </a:spcAft>
              <a:buClr>
                <a:srgbClr val="25212A"/>
              </a:buClr>
              <a:buSzPts val="2400"/>
              <a:buFont typeface="Tinos"/>
              <a:buChar char="◆"/>
              <a:defRPr sz="2400">
                <a:solidFill>
                  <a:srgbClr val="25212A"/>
                </a:solidFill>
                <a:latin typeface="Tinos"/>
                <a:ea typeface="Tinos"/>
                <a:cs typeface="Tinos"/>
                <a:sym typeface="Tinos"/>
              </a:defRPr>
            </a:lvl2pPr>
            <a:lvl3pPr marL="1371600" lvl="2" indent="-381000">
              <a:spcBef>
                <a:spcPts val="0"/>
              </a:spcBef>
              <a:spcAft>
                <a:spcPts val="0"/>
              </a:spcAft>
              <a:buClr>
                <a:srgbClr val="25212A"/>
              </a:buClr>
              <a:buSzPts val="2400"/>
              <a:buFont typeface="Tinos"/>
              <a:buChar char="◇"/>
              <a:defRPr sz="2400">
                <a:solidFill>
                  <a:srgbClr val="25212A"/>
                </a:solidFill>
                <a:latin typeface="Tinos"/>
                <a:ea typeface="Tinos"/>
                <a:cs typeface="Tinos"/>
                <a:sym typeface="Tinos"/>
              </a:defRPr>
            </a:lvl3pPr>
            <a:lvl4pPr marL="1828800" lvl="3" indent="-342900">
              <a:spcBef>
                <a:spcPts val="0"/>
              </a:spcBef>
              <a:spcAft>
                <a:spcPts val="0"/>
              </a:spcAft>
              <a:buClr>
                <a:srgbClr val="25212A"/>
              </a:buClr>
              <a:buSzPts val="1800"/>
              <a:buFont typeface="Tinos"/>
              <a:buChar char="⬥"/>
              <a:defRPr sz="1800">
                <a:solidFill>
                  <a:srgbClr val="25212A"/>
                </a:solidFill>
                <a:latin typeface="Tinos"/>
                <a:ea typeface="Tinos"/>
                <a:cs typeface="Tinos"/>
                <a:sym typeface="Tinos"/>
              </a:defRPr>
            </a:lvl4pPr>
            <a:lvl5pPr marL="2286000" lvl="4" indent="-342900">
              <a:spcBef>
                <a:spcPts val="0"/>
              </a:spcBef>
              <a:spcAft>
                <a:spcPts val="0"/>
              </a:spcAft>
              <a:buClr>
                <a:srgbClr val="25212A"/>
              </a:buClr>
              <a:buSzPts val="1800"/>
              <a:buFont typeface="Tinos"/>
              <a:buChar char="⬦"/>
              <a:defRPr sz="1800">
                <a:solidFill>
                  <a:srgbClr val="25212A"/>
                </a:solidFill>
                <a:latin typeface="Tinos"/>
                <a:ea typeface="Tinos"/>
                <a:cs typeface="Tinos"/>
                <a:sym typeface="Tinos"/>
              </a:defRPr>
            </a:lvl5pPr>
            <a:lvl6pPr marL="2743200" lvl="5" indent="-342900">
              <a:spcBef>
                <a:spcPts val="0"/>
              </a:spcBef>
              <a:spcAft>
                <a:spcPts val="0"/>
              </a:spcAft>
              <a:buClr>
                <a:srgbClr val="25212A"/>
              </a:buClr>
              <a:buSzPts val="1800"/>
              <a:buFont typeface="Tinos"/>
              <a:buChar char="⬦"/>
              <a:defRPr sz="1800">
                <a:solidFill>
                  <a:srgbClr val="25212A"/>
                </a:solidFill>
                <a:latin typeface="Tinos"/>
                <a:ea typeface="Tinos"/>
                <a:cs typeface="Tinos"/>
                <a:sym typeface="Tinos"/>
              </a:defRPr>
            </a:lvl6pPr>
            <a:lvl7pPr marL="3200400" lvl="6" indent="-342900">
              <a:spcBef>
                <a:spcPts val="0"/>
              </a:spcBef>
              <a:spcAft>
                <a:spcPts val="0"/>
              </a:spcAft>
              <a:buClr>
                <a:srgbClr val="25212A"/>
              </a:buClr>
              <a:buSzPts val="1800"/>
              <a:buFont typeface="Tinos"/>
              <a:buChar char="⬦"/>
              <a:defRPr sz="1800">
                <a:solidFill>
                  <a:srgbClr val="25212A"/>
                </a:solidFill>
                <a:latin typeface="Tinos"/>
                <a:ea typeface="Tinos"/>
                <a:cs typeface="Tinos"/>
                <a:sym typeface="Tinos"/>
              </a:defRPr>
            </a:lvl7pPr>
            <a:lvl8pPr marL="3657600" lvl="7" indent="-342900">
              <a:spcBef>
                <a:spcPts val="0"/>
              </a:spcBef>
              <a:spcAft>
                <a:spcPts val="0"/>
              </a:spcAft>
              <a:buClr>
                <a:srgbClr val="25212A"/>
              </a:buClr>
              <a:buSzPts val="1800"/>
              <a:buFont typeface="Tinos"/>
              <a:buChar char="⬦"/>
              <a:defRPr sz="1800">
                <a:solidFill>
                  <a:srgbClr val="25212A"/>
                </a:solidFill>
                <a:latin typeface="Tinos"/>
                <a:ea typeface="Tinos"/>
                <a:cs typeface="Tinos"/>
                <a:sym typeface="Tinos"/>
              </a:defRPr>
            </a:lvl8pPr>
            <a:lvl9pPr marL="4114800" lvl="8" indent="-342900">
              <a:spcBef>
                <a:spcPts val="0"/>
              </a:spcBef>
              <a:spcAft>
                <a:spcPts val="0"/>
              </a:spcAft>
              <a:buClr>
                <a:srgbClr val="25212A"/>
              </a:buClr>
              <a:buSzPts val="1800"/>
              <a:buFont typeface="Tinos"/>
              <a:buChar char="⬦"/>
              <a:defRPr sz="1800">
                <a:solidFill>
                  <a:srgbClr val="25212A"/>
                </a:solidFill>
                <a:latin typeface="Tinos"/>
                <a:ea typeface="Tinos"/>
                <a:cs typeface="Tinos"/>
                <a:sym typeface="Tinos"/>
              </a:defRPr>
            </a:lvl9pPr>
          </a:lstStyle>
          <a:p>
            <a:endParaRPr/>
          </a:p>
        </p:txBody>
      </p:sp>
      <p:sp>
        <p:nvSpPr>
          <p:cNvPr id="9" name="Google Shape;9;p1"/>
          <p:cNvSpPr txBox="1">
            <a:spLocks noGrp="1"/>
          </p:cNvSpPr>
          <p:nvPr>
            <p:ph type="sldNum" idx="12"/>
          </p:nvPr>
        </p:nvSpPr>
        <p:spPr>
          <a:xfrm>
            <a:off x="10532467" y="5464568"/>
            <a:ext cx="731600" cy="524800"/>
          </a:xfrm>
          <a:prstGeom prst="rect">
            <a:avLst/>
          </a:prstGeom>
          <a:noFill/>
          <a:ln>
            <a:noFill/>
          </a:ln>
        </p:spPr>
        <p:txBody>
          <a:bodyPr spcFirstLastPara="1" wrap="square" lIns="91425" tIns="91425" rIns="91425" bIns="91425" anchor="ctr" anchorCtr="0">
            <a:noAutofit/>
          </a:bodyPr>
          <a:lstStyle>
            <a:lvl1pPr lvl="0" algn="r">
              <a:buNone/>
              <a:defRPr sz="1600">
                <a:solidFill>
                  <a:srgbClr val="666666"/>
                </a:solidFill>
                <a:latin typeface="Tinos"/>
                <a:ea typeface="Tinos"/>
                <a:cs typeface="Tinos"/>
                <a:sym typeface="Tinos"/>
              </a:defRPr>
            </a:lvl1pPr>
            <a:lvl2pPr lvl="1" algn="r">
              <a:buNone/>
              <a:defRPr sz="1600">
                <a:solidFill>
                  <a:srgbClr val="666666"/>
                </a:solidFill>
                <a:latin typeface="Tinos"/>
                <a:ea typeface="Tinos"/>
                <a:cs typeface="Tinos"/>
                <a:sym typeface="Tinos"/>
              </a:defRPr>
            </a:lvl2pPr>
            <a:lvl3pPr lvl="2" algn="r">
              <a:buNone/>
              <a:defRPr sz="1600">
                <a:solidFill>
                  <a:srgbClr val="666666"/>
                </a:solidFill>
                <a:latin typeface="Tinos"/>
                <a:ea typeface="Tinos"/>
                <a:cs typeface="Tinos"/>
                <a:sym typeface="Tinos"/>
              </a:defRPr>
            </a:lvl3pPr>
            <a:lvl4pPr lvl="3" algn="r">
              <a:buNone/>
              <a:defRPr sz="1600">
                <a:solidFill>
                  <a:srgbClr val="666666"/>
                </a:solidFill>
                <a:latin typeface="Tinos"/>
                <a:ea typeface="Tinos"/>
                <a:cs typeface="Tinos"/>
                <a:sym typeface="Tinos"/>
              </a:defRPr>
            </a:lvl4pPr>
            <a:lvl5pPr lvl="4" algn="r">
              <a:buNone/>
              <a:defRPr sz="1600">
                <a:solidFill>
                  <a:srgbClr val="666666"/>
                </a:solidFill>
                <a:latin typeface="Tinos"/>
                <a:ea typeface="Tinos"/>
                <a:cs typeface="Tinos"/>
                <a:sym typeface="Tinos"/>
              </a:defRPr>
            </a:lvl5pPr>
            <a:lvl6pPr lvl="5" algn="r">
              <a:buNone/>
              <a:defRPr sz="1600">
                <a:solidFill>
                  <a:srgbClr val="666666"/>
                </a:solidFill>
                <a:latin typeface="Tinos"/>
                <a:ea typeface="Tinos"/>
                <a:cs typeface="Tinos"/>
                <a:sym typeface="Tinos"/>
              </a:defRPr>
            </a:lvl6pPr>
            <a:lvl7pPr lvl="6" algn="r">
              <a:buNone/>
              <a:defRPr sz="1600">
                <a:solidFill>
                  <a:srgbClr val="666666"/>
                </a:solidFill>
                <a:latin typeface="Tinos"/>
                <a:ea typeface="Tinos"/>
                <a:cs typeface="Tinos"/>
                <a:sym typeface="Tinos"/>
              </a:defRPr>
            </a:lvl7pPr>
            <a:lvl8pPr lvl="7" algn="r">
              <a:buNone/>
              <a:defRPr sz="1600">
                <a:solidFill>
                  <a:srgbClr val="666666"/>
                </a:solidFill>
                <a:latin typeface="Tinos"/>
                <a:ea typeface="Tinos"/>
                <a:cs typeface="Tinos"/>
                <a:sym typeface="Tinos"/>
              </a:defRPr>
            </a:lvl8pPr>
            <a:lvl9pPr lvl="8" algn="r">
              <a:buNone/>
              <a:defRPr sz="1600">
                <a:solidFill>
                  <a:srgbClr val="666666"/>
                </a:solidFill>
                <a:latin typeface="Tinos"/>
                <a:ea typeface="Tinos"/>
                <a:cs typeface="Tinos"/>
                <a:sym typeface="Tinos"/>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737874212"/>
      </p:ext>
    </p:extLst>
  </p:cSld>
  <p:clrMap bg1="lt1" tx1="dk1" bg2="dk2" tx2="lt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CE5B9">
            <a:alpha val="33480"/>
          </a:srgb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20000"/>
            <a:ext cx="10272000" cy="7636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60000" y="1536633"/>
            <a:ext cx="102720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1pPr>
            <a:lvl2pPr marL="914400" lvl="1"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2pPr>
            <a:lvl3pPr marL="1371600" lvl="2"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3pPr>
            <a:lvl4pPr marL="1828800" lvl="3"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4pPr>
            <a:lvl5pPr marL="2286000" lvl="4"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5pPr>
            <a:lvl6pPr marL="2743200" lvl="5"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6pPr>
            <a:lvl7pPr marL="3200400" lvl="6"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7pPr>
            <a:lvl8pPr marL="3657600" lvl="7"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8pPr>
            <a:lvl9pPr marL="4114800" lvl="8"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9pPr>
          </a:lstStyle>
          <a:p>
            <a:endParaRPr/>
          </a:p>
        </p:txBody>
      </p:sp>
    </p:spTree>
    <p:extLst>
      <p:ext uri="{BB962C8B-B14F-4D97-AF65-F5344CB8AC3E}">
        <p14:creationId xmlns:p14="http://schemas.microsoft.com/office/powerpoint/2010/main" val="550874112"/>
      </p:ext>
    </p:extLst>
  </p:cSld>
  <p:clrMap bg1="lt1" tx1="dk1" bg2="dk2" tx2="lt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D3D60A-8F29-48DF-86C7-05E07CEF3951}" type="datetimeFigureOut">
              <a:rPr lang="en-US" smtClean="0"/>
              <a:pPr/>
              <a:t>26/01/2023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D738EE-E1EC-4B3B-964D-732B45815ED0}" type="slidenum">
              <a:rPr lang="en-US" smtClean="0"/>
              <a:pPr/>
              <a:t>‹#›</a:t>
            </a:fld>
            <a:endParaRPr lang="en-US"/>
          </a:p>
        </p:txBody>
      </p:sp>
    </p:spTree>
    <p:extLst>
      <p:ext uri="{BB962C8B-B14F-4D97-AF65-F5344CB8AC3E}">
        <p14:creationId xmlns:p14="http://schemas.microsoft.com/office/powerpoint/2010/main" val="3633760949"/>
      </p:ext>
    </p:extLst>
  </p:cSld>
  <p:clrMap bg1="lt1" tx1="dk1" bg2="lt2" tx2="dk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 id="2147483843" r:id="rId7"/>
    <p:sldLayoutId id="2147483844" r:id="rId8"/>
    <p:sldLayoutId id="2147483845" r:id="rId9"/>
    <p:sldLayoutId id="2147483846" r:id="rId10"/>
    <p:sldLayoutId id="2147483847" r:id="rId11"/>
  </p:sldLayoutIdLst>
  <p:txStyles>
    <p:titleStyle>
      <a:lvl1pPr algn="ctr" defTabSz="914377"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914377"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2" indent="-285744" algn="l" defTabSz="914377"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1" indent="-228594" algn="l" defTabSz="914377"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F6ABC6C3-2A12-45DD-86FC-47F1E55C387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FDE2E244-42DE-4113-A621-C6B64C166AA7}"/>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1AB5AE31-8DBF-4DF5-A633-62C9050E4383}"/>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7057A-3CB6-4482-95B3-991E6705BD35}" type="datetimeFigureOut">
              <a:rPr lang="en-US" smtClean="0"/>
              <a:t>26/01/2023</a:t>
            </a:fld>
            <a:endParaRPr lang="en-US"/>
          </a:p>
        </p:txBody>
      </p:sp>
      <p:sp>
        <p:nvSpPr>
          <p:cNvPr id="5" name="Footer Placeholder 4">
            <a:extLst>
              <a:ext uri="{FF2B5EF4-FFF2-40B4-BE49-F238E27FC236}">
                <a16:creationId xmlns="" xmlns:a16="http://schemas.microsoft.com/office/drawing/2014/main" id="{838DB619-CB95-4139-8402-B1294AA199CF}"/>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EC2F0A53-ACCF-488C-AAD4-9DEAB8181E9C}"/>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258438-8E98-4F0D-B134-7A50166EB272}" type="slidenum">
              <a:rPr lang="en-US" smtClean="0"/>
              <a:t>‹#›</a:t>
            </a:fld>
            <a:endParaRPr lang="en-US"/>
          </a:p>
        </p:txBody>
      </p:sp>
    </p:spTree>
    <p:extLst>
      <p:ext uri="{BB962C8B-B14F-4D97-AF65-F5344CB8AC3E}">
        <p14:creationId xmlns:p14="http://schemas.microsoft.com/office/powerpoint/2010/main" val="389996215"/>
      </p:ext>
    </p:extLst>
  </p:cSld>
  <p:clrMap bg1="lt1" tx1="dk1" bg2="lt2" tx2="dk2" accent1="accent1" accent2="accent2" accent3="accent3" accent4="accent4" accent5="accent5" accent6="accent6" hlink="hlink" folHlink="folHlink"/>
  <p:sldLayoutIdLst>
    <p:sldLayoutId id="2147483859" r:id="rId1"/>
    <p:sldLayoutId id="2147483860" r:id="rId2"/>
    <p:sldLayoutId id="2147483861" r:id="rId3"/>
    <p:sldLayoutId id="2147483862" r:id="rId4"/>
    <p:sldLayoutId id="2147483863" r:id="rId5"/>
    <p:sldLayoutId id="2147483864" r:id="rId6"/>
    <p:sldLayoutId id="2147483865" r:id="rId7"/>
    <p:sldLayoutId id="2147483866" r:id="rId8"/>
    <p:sldLayoutId id="2147483867" r:id="rId9"/>
    <p:sldLayoutId id="2147483868" r:id="rId10"/>
    <p:sldLayoutId id="2147483869"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1.xml"/><Relationship Id="rId5" Type="http://schemas.openxmlformats.org/officeDocument/2006/relationships/image" Target="../media/image7.gif"/><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5.xml"/><Relationship Id="rId6" Type="http://schemas.openxmlformats.org/officeDocument/2006/relationships/image" Target="../media/image36.svg"/><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25.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28.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notesSlide" Target="../notesSlides/notesSlide7.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4.png"/><Relationship Id="rId1" Type="http://schemas.openxmlformats.org/officeDocument/2006/relationships/slideLayout" Target="../slideLayouts/slideLayout20.xml"/><Relationship Id="rId4" Type="http://schemas.openxmlformats.org/officeDocument/2006/relationships/image" Target="../media/image30.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3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45.xml"/></Relationships>
</file>

<file path=ppt/slides/_rels/slide2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48.xml"/></Relationships>
</file>

<file path=ppt/slides/_rels/slide2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3.xml"/><Relationship Id="rId1" Type="http://schemas.openxmlformats.org/officeDocument/2006/relationships/slideLayout" Target="../slideLayouts/slideLayout56.xml"/></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8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0.jpeg"/><Relationship Id="rId5" Type="http://schemas.openxmlformats.org/officeDocument/2006/relationships/image" Target="../media/image8.jpe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1.jpeg"/><Relationship Id="rId1" Type="http://schemas.openxmlformats.org/officeDocument/2006/relationships/slideLayout" Target="../slideLayouts/slideLayout63.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6.xml"/><Relationship Id="rId5" Type="http://schemas.openxmlformats.org/officeDocument/2006/relationships/image" Target="../media/image16.jpe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6.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alpha val="85000"/>
          </a:schemeClr>
        </a:solidFill>
        <a:effectLst/>
      </p:bgPr>
    </p:bg>
    <p:spTree>
      <p:nvGrpSpPr>
        <p:cNvPr id="1" name="Shape 218"/>
        <p:cNvGrpSpPr/>
        <p:nvPr/>
      </p:nvGrpSpPr>
      <p:grpSpPr>
        <a:xfrm>
          <a:off x="0" y="0"/>
          <a:ext cx="0" cy="0"/>
          <a:chOff x="0" y="0"/>
          <a:chExt cx="0" cy="0"/>
        </a:xfrm>
      </p:grpSpPr>
      <p:pic>
        <p:nvPicPr>
          <p:cNvPr id="14" name="Picture 2">
            <a:extLst>
              <a:ext uri="{FF2B5EF4-FFF2-40B4-BE49-F238E27FC236}">
                <a16:creationId xmlns="" xmlns:a16="http://schemas.microsoft.com/office/drawing/2014/main" id="{1E4FA7B2-D9CD-8248-B721-D9E0A43343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98359" y="-701507"/>
            <a:ext cx="9596329" cy="476638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 xmlns:a16="http://schemas.microsoft.com/office/drawing/2014/main" id="{8DEBC28B-C12F-6C46-B784-5B957DDB492C}"/>
              </a:ext>
            </a:extLst>
          </p:cNvPr>
          <p:cNvSpPr/>
          <p:nvPr/>
        </p:nvSpPr>
        <p:spPr>
          <a:xfrm>
            <a:off x="2051540" y="225068"/>
            <a:ext cx="2546531" cy="1231106"/>
          </a:xfrm>
          <a:prstGeom prst="rect">
            <a:avLst/>
          </a:prstGeom>
          <a:noFill/>
        </p:spPr>
        <p:txBody>
          <a:bodyPr wrap="none" lIns="121920" tIns="60960" rIns="121920" bIns="60960">
            <a:spAutoFit/>
          </a:bodyPr>
          <a:lstStyle/>
          <a:p>
            <a:pPr algn="ctr" defTabSz="1219170">
              <a:buClr>
                <a:srgbClr val="000000"/>
              </a:buClr>
            </a:pPr>
            <a:r>
              <a:rPr lang="en-US" sz="7200" kern="0" err="1">
                <a:ln w="0"/>
                <a:solidFill>
                  <a:srgbClr val="0070C0"/>
                </a:solidFill>
                <a:effectLst>
                  <a:reflection blurRad="6350" stA="53000" endA="300" endPos="35500" dir="5400000" sy="-90000" algn="bl" rotWithShape="0"/>
                </a:effectLst>
                <a:latin typeface="SVN-Blenda Script" panose="02000804000000020003" pitchFamily="2" charset="0"/>
                <a:cs typeface="Arial"/>
                <a:sym typeface="Arial"/>
              </a:rPr>
              <a:t>Bài</a:t>
            </a:r>
            <a:r>
              <a:rPr lang="en-US" sz="7200" kern="0">
                <a:ln w="0"/>
                <a:solidFill>
                  <a:srgbClr val="0070C0"/>
                </a:solidFill>
                <a:effectLst>
                  <a:reflection blurRad="6350" stA="53000" endA="300" endPos="35500" dir="5400000" sy="-90000" algn="bl" rotWithShape="0"/>
                </a:effectLst>
                <a:latin typeface="SVN-Blenda Script" panose="02000804000000020003" pitchFamily="2" charset="0"/>
                <a:cs typeface="Arial"/>
                <a:sym typeface="Arial"/>
              </a:rPr>
              <a:t> 16</a:t>
            </a:r>
            <a:endParaRPr lang="en-US" sz="7200" kern="0" dirty="0">
              <a:ln w="0"/>
              <a:solidFill>
                <a:srgbClr val="0070C0"/>
              </a:solidFill>
              <a:effectLst>
                <a:reflection blurRad="6350" stA="53000" endA="300" endPos="35500" dir="5400000" sy="-90000" algn="bl" rotWithShape="0"/>
              </a:effectLst>
              <a:latin typeface="SVN-Blenda Script" panose="02000804000000020003" pitchFamily="2" charset="0"/>
              <a:cs typeface="Arial"/>
              <a:sym typeface="Arial"/>
            </a:endParaRPr>
          </a:p>
        </p:txBody>
      </p:sp>
      <p:sp>
        <p:nvSpPr>
          <p:cNvPr id="5" name="Rectangle 4">
            <a:extLst>
              <a:ext uri="{FF2B5EF4-FFF2-40B4-BE49-F238E27FC236}">
                <a16:creationId xmlns="" xmlns:a16="http://schemas.microsoft.com/office/drawing/2014/main" id="{B626244F-F019-CF4D-BD13-CFC495C50176}"/>
              </a:ext>
            </a:extLst>
          </p:cNvPr>
          <p:cNvSpPr/>
          <p:nvPr/>
        </p:nvSpPr>
        <p:spPr>
          <a:xfrm>
            <a:off x="-200519" y="1407219"/>
            <a:ext cx="6797755" cy="1754326"/>
          </a:xfrm>
          <a:prstGeom prst="rect">
            <a:avLst/>
          </a:prstGeom>
        </p:spPr>
        <p:txBody>
          <a:bodyPr wrap="square">
            <a:spAutoFit/>
          </a:bodyPr>
          <a:lstStyle/>
          <a:p>
            <a:pPr algn="ctr" defTabSz="1219170">
              <a:buClr>
                <a:srgbClr val="000000"/>
              </a:buClr>
            </a:pPr>
            <a:r>
              <a:rPr lang="en-US" sz="5400" b="1" kern="0">
                <a:solidFill>
                  <a:srgbClr val="000000"/>
                </a:solidFill>
                <a:latin typeface="Times New Roman" panose="02020603050405020304" pitchFamily="18" charset="0"/>
                <a:cs typeface="Times New Roman" panose="02020603050405020304" pitchFamily="18" charset="0"/>
                <a:sym typeface="Arial"/>
              </a:rPr>
              <a:t>Khởi nghĩa Lam Sơn (1418 – 1427) (t1)</a:t>
            </a:r>
            <a:endParaRPr lang="vi-VN" sz="5400" b="1" kern="0" dirty="0">
              <a:solidFill>
                <a:srgbClr val="000000"/>
              </a:solidFill>
              <a:latin typeface="Times New Roman" panose="02020603050405020304" pitchFamily="18" charset="0"/>
              <a:cs typeface="Times New Roman" panose="02020603050405020304" pitchFamily="18" charset="0"/>
              <a:sym typeface="Arial"/>
            </a:endParaRPr>
          </a:p>
        </p:txBody>
      </p:sp>
      <p:pic>
        <p:nvPicPr>
          <p:cNvPr id="11" name="Picture 10">
            <a:extLst>
              <a:ext uri="{FF2B5EF4-FFF2-40B4-BE49-F238E27FC236}">
                <a16:creationId xmlns="" xmlns:a16="http://schemas.microsoft.com/office/drawing/2014/main" id="{B823D1F2-D475-0F47-B2F2-92DD6B8FAA5F}"/>
              </a:ext>
            </a:extLst>
          </p:cNvPr>
          <p:cNvPicPr>
            <a:picLocks noChangeAspect="1"/>
          </p:cNvPicPr>
          <p:nvPr/>
        </p:nvPicPr>
        <p:blipFill rotWithShape="1">
          <a:blip r:embed="rId4"/>
          <a:srcRect l="4891" t="22198"/>
          <a:stretch/>
        </p:blipFill>
        <p:spPr>
          <a:xfrm>
            <a:off x="6096000" y="-18626"/>
            <a:ext cx="6096000" cy="7635937"/>
          </a:xfrm>
          <a:prstGeom prst="rect">
            <a:avLst/>
          </a:prstGeom>
        </p:spPr>
      </p:pic>
      <p:pic>
        <p:nvPicPr>
          <p:cNvPr id="13" name="Picture 4">
            <a:extLst>
              <a:ext uri="{FF2B5EF4-FFF2-40B4-BE49-F238E27FC236}">
                <a16:creationId xmlns="" xmlns:a16="http://schemas.microsoft.com/office/drawing/2014/main" id="{0A2B2D25-D07E-5146-92E9-C330A94585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7689" y="4269681"/>
            <a:ext cx="5281341" cy="11811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par>
                                <p:cTn id="8" presetID="16" presetClass="entr" presetSubtype="21" fill="hold" grpId="1" nodeType="withEffect">
                                  <p:stCondLst>
                                    <p:cond delay="0"/>
                                  </p:stCondLst>
                                  <p:iterate type="lt">
                                    <p:tmPct val="0"/>
                                  </p:iterate>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par>
                          <p:cTn id="11" fill="hold">
                            <p:stCondLst>
                              <p:cond delay="500"/>
                            </p:stCondLst>
                            <p:childTnLst>
                              <p:par>
                                <p:cTn id="12" presetID="34" presetClass="emph" presetSubtype="0" fill="hold" grpId="0" nodeType="afterEffect">
                                  <p:stCondLst>
                                    <p:cond delay="0"/>
                                  </p:stCondLst>
                                  <p:iterate type="lt">
                                    <p:tmPct val="10000"/>
                                  </p:iterate>
                                  <p:childTnLst>
                                    <p:animMotion origin="layout" path="M -4.79167E-6 3.7037E-7 L -4.79167E-6 -0.07222 " pathEditMode="relative" rAng="0" ptsTypes="AA">
                                      <p:cBhvr>
                                        <p:cTn id="13" dur="250" accel="50000" decel="50000" autoRev="1" fill="hold">
                                          <p:stCondLst>
                                            <p:cond delay="0"/>
                                          </p:stCondLst>
                                        </p:cTn>
                                        <p:tgtEl>
                                          <p:spTgt spid="5"/>
                                        </p:tgtEl>
                                        <p:attrNameLst>
                                          <p:attrName>ppt_x</p:attrName>
                                          <p:attrName>ppt_y</p:attrName>
                                        </p:attrNameLst>
                                      </p:cBhvr>
                                      <p:rCtr x="0" y="-3611"/>
                                    </p:animMotion>
                                    <p:animRot by="1500000">
                                      <p:cBhvr>
                                        <p:cTn id="14" dur="125" fill="hold">
                                          <p:stCondLst>
                                            <p:cond delay="0"/>
                                          </p:stCondLst>
                                        </p:cTn>
                                        <p:tgtEl>
                                          <p:spTgt spid="5"/>
                                        </p:tgtEl>
                                        <p:attrNameLst>
                                          <p:attrName>r</p:attrName>
                                        </p:attrNameLst>
                                      </p:cBhvr>
                                    </p:animRot>
                                    <p:animRot by="-1500000">
                                      <p:cBhvr>
                                        <p:cTn id="15" dur="125" fill="hold">
                                          <p:stCondLst>
                                            <p:cond delay="125"/>
                                          </p:stCondLst>
                                        </p:cTn>
                                        <p:tgtEl>
                                          <p:spTgt spid="5"/>
                                        </p:tgtEl>
                                        <p:attrNameLst>
                                          <p:attrName>r</p:attrName>
                                        </p:attrNameLst>
                                      </p:cBhvr>
                                    </p:animRot>
                                    <p:animRot by="-1500000">
                                      <p:cBhvr>
                                        <p:cTn id="16" dur="125" fill="hold">
                                          <p:stCondLst>
                                            <p:cond delay="250"/>
                                          </p:stCondLst>
                                        </p:cTn>
                                        <p:tgtEl>
                                          <p:spTgt spid="5"/>
                                        </p:tgtEl>
                                        <p:attrNameLst>
                                          <p:attrName>r</p:attrName>
                                        </p:attrNameLst>
                                      </p:cBhvr>
                                    </p:animRot>
                                    <p:animRot by="1500000">
                                      <p:cBhvr>
                                        <p:cTn id="17" dur="125" fill="hold">
                                          <p:stCondLst>
                                            <p:cond delay="375"/>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5" grpId="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alpha val="46000"/>
          </a:schemeClr>
        </a:solidFill>
        <a:effectLst/>
      </p:bgPr>
    </p:bg>
    <p:spTree>
      <p:nvGrpSpPr>
        <p:cNvPr id="1" name="Shape 355"/>
        <p:cNvGrpSpPr/>
        <p:nvPr/>
      </p:nvGrpSpPr>
      <p:grpSpPr>
        <a:xfrm>
          <a:off x="0" y="0"/>
          <a:ext cx="0" cy="0"/>
          <a:chOff x="0" y="0"/>
          <a:chExt cx="0" cy="0"/>
        </a:xfrm>
      </p:grpSpPr>
      <p:sp>
        <p:nvSpPr>
          <p:cNvPr id="21" name="Rectangle 20">
            <a:extLst>
              <a:ext uri="{FF2B5EF4-FFF2-40B4-BE49-F238E27FC236}">
                <a16:creationId xmlns="" xmlns:a16="http://schemas.microsoft.com/office/drawing/2014/main" id="{16E31E29-5BA0-C842-A0A1-32B99A0673C4}"/>
              </a:ext>
            </a:extLst>
          </p:cNvPr>
          <p:cNvSpPr/>
          <p:nvPr/>
        </p:nvSpPr>
        <p:spPr>
          <a:xfrm>
            <a:off x="2696413" y="0"/>
            <a:ext cx="9899234" cy="1200329"/>
          </a:xfrm>
          <a:prstGeom prst="rect">
            <a:avLst/>
          </a:prstGeom>
        </p:spPr>
        <p:txBody>
          <a:bodyPr wrap="square">
            <a:spAutoFit/>
          </a:bodyPr>
          <a:lstStyle/>
          <a:p>
            <a:pPr algn="ctr" eaLnBrk="0" fontAlgn="base" hangingPunct="0">
              <a:spcBef>
                <a:spcPct val="0"/>
              </a:spcBef>
              <a:spcAft>
                <a:spcPct val="0"/>
              </a:spcAft>
              <a:defRPr/>
            </a:pPr>
            <a:r>
              <a:rPr lang="vi-VN" altLang="vi-VN" sz="3600" b="1">
                <a:latin typeface="Times New Roman" panose="02020603050405020304" pitchFamily="18" charset="0"/>
                <a:cs typeface="Arial"/>
                <a:sym typeface="Arial"/>
              </a:rPr>
              <a:t>1. </a:t>
            </a:r>
            <a:r>
              <a:rPr lang="en-US" altLang="vi-VN" sz="3600" b="1">
                <a:latin typeface="Times New Roman" panose="02020603050405020304" pitchFamily="18" charset="0"/>
                <a:cs typeface="Arial"/>
                <a:sym typeface="Arial"/>
              </a:rPr>
              <a:t>Một số sự kiện tiêu biểu của cuộc khởi nghĩa Lam Sơn </a:t>
            </a:r>
            <a:endParaRPr lang="vi-VN" altLang="vi-VN" sz="3600" b="1" dirty="0">
              <a:latin typeface="Times New Roman" panose="02020603050405020304" pitchFamily="18" charset="0"/>
              <a:cs typeface="Arial"/>
              <a:sym typeface="Arial"/>
            </a:endParaRPr>
          </a:p>
        </p:txBody>
      </p:sp>
      <p:sp>
        <p:nvSpPr>
          <p:cNvPr id="22" name="Rectangle 21">
            <a:extLst>
              <a:ext uri="{FF2B5EF4-FFF2-40B4-BE49-F238E27FC236}">
                <a16:creationId xmlns="" xmlns:a16="http://schemas.microsoft.com/office/drawing/2014/main" id="{010BF43A-8AFA-E242-8D5A-5BE4B8A4EF84}"/>
              </a:ext>
            </a:extLst>
          </p:cNvPr>
          <p:cNvSpPr/>
          <p:nvPr/>
        </p:nvSpPr>
        <p:spPr>
          <a:xfrm>
            <a:off x="2696413" y="1107996"/>
            <a:ext cx="8829280" cy="769441"/>
          </a:xfrm>
          <a:prstGeom prst="rect">
            <a:avLst/>
          </a:prstGeom>
        </p:spPr>
        <p:txBody>
          <a:bodyPr wrap="square">
            <a:spAutoFit/>
          </a:bodyPr>
          <a:lstStyle/>
          <a:p>
            <a:pPr algn="ctr" eaLnBrk="0" fontAlgn="base" hangingPunct="0">
              <a:spcBef>
                <a:spcPct val="0"/>
              </a:spcBef>
              <a:spcAft>
                <a:spcPct val="0"/>
              </a:spcAft>
              <a:defRPr/>
            </a:pPr>
            <a:r>
              <a:rPr lang="en-US" altLang="vi-VN" sz="4400" b="1" dirty="0">
                <a:latin typeface="Times New Roman" panose="02020603050405020304" pitchFamily="18" charset="0"/>
                <a:cs typeface="Arial"/>
                <a:sym typeface="Arial"/>
              </a:rPr>
              <a:t>a</a:t>
            </a:r>
            <a:r>
              <a:rPr lang="vi-VN" altLang="vi-VN" sz="4400" b="1">
                <a:latin typeface="Times New Roman" panose="02020603050405020304" pitchFamily="18" charset="0"/>
                <a:cs typeface="Arial"/>
                <a:sym typeface="Arial"/>
              </a:rPr>
              <a:t>. </a:t>
            </a:r>
            <a:r>
              <a:rPr lang="vi-VN" altLang="vi-VN" sz="4400" b="1" dirty="0">
                <a:latin typeface="Times New Roman" panose="02020603050405020304" pitchFamily="18" charset="0"/>
                <a:cs typeface="Arial"/>
                <a:sym typeface="Arial"/>
              </a:rPr>
              <a:t>Lê Lợi dựng cờ khởi nghĩa. </a:t>
            </a:r>
          </a:p>
        </p:txBody>
      </p:sp>
      <p:pic>
        <p:nvPicPr>
          <p:cNvPr id="9" name="Picture 8">
            <a:extLst>
              <a:ext uri="{FF2B5EF4-FFF2-40B4-BE49-F238E27FC236}">
                <a16:creationId xmlns="" xmlns:a16="http://schemas.microsoft.com/office/drawing/2014/main" id="{49886A53-91E8-AC41-BB63-587193351400}"/>
              </a:ext>
            </a:extLst>
          </p:cNvPr>
          <p:cNvPicPr>
            <a:picLocks noChangeAspect="1"/>
          </p:cNvPicPr>
          <p:nvPr/>
        </p:nvPicPr>
        <p:blipFill>
          <a:blip r:embed="rId3"/>
          <a:stretch>
            <a:fillRect/>
          </a:stretch>
        </p:blipFill>
        <p:spPr>
          <a:xfrm>
            <a:off x="-275587" y="-233916"/>
            <a:ext cx="5080000" cy="7091916"/>
          </a:xfrm>
          <a:prstGeom prst="rect">
            <a:avLst/>
          </a:prstGeom>
        </p:spPr>
      </p:pic>
      <p:grpSp>
        <p:nvGrpSpPr>
          <p:cNvPr id="13" name="Group 12">
            <a:extLst>
              <a:ext uri="{FF2B5EF4-FFF2-40B4-BE49-F238E27FC236}">
                <a16:creationId xmlns="" xmlns:a16="http://schemas.microsoft.com/office/drawing/2014/main" id="{C10A97BA-D3D5-8549-8C90-CE1CB2702335}"/>
              </a:ext>
            </a:extLst>
          </p:cNvPr>
          <p:cNvGrpSpPr/>
          <p:nvPr/>
        </p:nvGrpSpPr>
        <p:grpSpPr>
          <a:xfrm>
            <a:off x="4242390" y="2498651"/>
            <a:ext cx="7464055" cy="2679405"/>
            <a:chOff x="4295553" y="2785730"/>
            <a:chExt cx="7464055" cy="2679405"/>
          </a:xfrm>
        </p:grpSpPr>
        <p:sp>
          <p:nvSpPr>
            <p:cNvPr id="10" name="Terminator 9">
              <a:extLst>
                <a:ext uri="{FF2B5EF4-FFF2-40B4-BE49-F238E27FC236}">
                  <a16:creationId xmlns="" xmlns:a16="http://schemas.microsoft.com/office/drawing/2014/main" id="{974EE7C2-8818-6C4C-9AA8-E4D2B37A3975}"/>
                </a:ext>
              </a:extLst>
            </p:cNvPr>
            <p:cNvSpPr/>
            <p:nvPr/>
          </p:nvSpPr>
          <p:spPr>
            <a:xfrm>
              <a:off x="4295553" y="2785730"/>
              <a:ext cx="7464055" cy="2679405"/>
            </a:xfrm>
            <a:prstGeom prst="flowChartTerminator">
              <a:avLst/>
            </a:prstGeom>
            <a:solidFill>
              <a:schemeClr val="accent4">
                <a:lumMod val="10000"/>
                <a:lumOff val="9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12" name="Rectangle 11">
              <a:extLst>
                <a:ext uri="{FF2B5EF4-FFF2-40B4-BE49-F238E27FC236}">
                  <a16:creationId xmlns="" xmlns:a16="http://schemas.microsoft.com/office/drawing/2014/main" id="{F2871023-3BAF-324A-B1B9-D9354450D908}"/>
                </a:ext>
              </a:extLst>
            </p:cNvPr>
            <p:cNvSpPr/>
            <p:nvPr/>
          </p:nvSpPr>
          <p:spPr>
            <a:xfrm>
              <a:off x="4550735" y="3312042"/>
              <a:ext cx="6974958" cy="1754326"/>
            </a:xfrm>
            <a:prstGeom prst="rect">
              <a:avLst/>
            </a:prstGeom>
          </p:spPr>
          <p:txBody>
            <a:bodyPr wrap="square">
              <a:spAutoFit/>
            </a:bodyPr>
            <a:lstStyle/>
            <a:p>
              <a:pPr algn="ctr"/>
              <a:r>
                <a:rPr lang="en-US" sz="5400" b="1" dirty="0">
                  <a:solidFill>
                    <a:srgbClr val="000000"/>
                  </a:solidFill>
                  <a:latin typeface="Times New Roman" panose="02020603050405020304" pitchFamily="18" charset="0"/>
                  <a:cs typeface="Times New Roman" panose="02020603050405020304" pitchFamily="18" charset="0"/>
                </a:rPr>
                <a:t>Lê </a:t>
              </a:r>
              <a:r>
                <a:rPr lang="en-US" sz="5400" b="1" dirty="0" err="1">
                  <a:solidFill>
                    <a:srgbClr val="000000"/>
                  </a:solidFill>
                  <a:latin typeface="Times New Roman" panose="02020603050405020304" pitchFamily="18" charset="0"/>
                  <a:cs typeface="Times New Roman" panose="02020603050405020304" pitchFamily="18" charset="0"/>
                </a:rPr>
                <a:t>Lợi</a:t>
              </a:r>
              <a:r>
                <a:rPr lang="en-US" sz="5400" b="1" dirty="0">
                  <a:solidFill>
                    <a:srgbClr val="000000"/>
                  </a:solidFill>
                  <a:latin typeface="Times New Roman" panose="02020603050405020304" pitchFamily="18" charset="0"/>
                  <a:cs typeface="Times New Roman" panose="02020603050405020304" pitchFamily="18" charset="0"/>
                </a:rPr>
                <a:t> </a:t>
              </a:r>
              <a:r>
                <a:rPr lang="en-US" sz="5400" b="1" dirty="0" err="1">
                  <a:solidFill>
                    <a:srgbClr val="000000"/>
                  </a:solidFill>
                  <a:latin typeface="Times New Roman" panose="02020603050405020304" pitchFamily="18" charset="0"/>
                  <a:cs typeface="Times New Roman" panose="02020603050405020304" pitchFamily="18" charset="0"/>
                </a:rPr>
                <a:t>dựng</a:t>
              </a:r>
              <a:r>
                <a:rPr lang="en-US" sz="5400" b="1" dirty="0">
                  <a:solidFill>
                    <a:srgbClr val="000000"/>
                  </a:solidFill>
                  <a:latin typeface="Times New Roman" panose="02020603050405020304" pitchFamily="18" charset="0"/>
                  <a:cs typeface="Times New Roman" panose="02020603050405020304" pitchFamily="18" charset="0"/>
                </a:rPr>
                <a:t> </a:t>
              </a:r>
              <a:r>
                <a:rPr lang="en-US" sz="5400" b="1" dirty="0" err="1">
                  <a:solidFill>
                    <a:srgbClr val="000000"/>
                  </a:solidFill>
                  <a:latin typeface="Times New Roman" panose="02020603050405020304" pitchFamily="18" charset="0"/>
                  <a:cs typeface="Times New Roman" panose="02020603050405020304" pitchFamily="18" charset="0"/>
                </a:rPr>
                <a:t>cờ</a:t>
              </a:r>
              <a:r>
                <a:rPr lang="en-US" sz="5400" b="1" dirty="0">
                  <a:solidFill>
                    <a:srgbClr val="000000"/>
                  </a:solidFill>
                  <a:latin typeface="Times New Roman" panose="02020603050405020304" pitchFamily="18" charset="0"/>
                  <a:cs typeface="Times New Roman" panose="02020603050405020304" pitchFamily="18" charset="0"/>
                </a:rPr>
                <a:t> </a:t>
              </a:r>
              <a:r>
                <a:rPr lang="en-US" sz="5400" b="1" dirty="0" err="1">
                  <a:solidFill>
                    <a:srgbClr val="000000"/>
                  </a:solidFill>
                  <a:latin typeface="Times New Roman" panose="02020603050405020304" pitchFamily="18" charset="0"/>
                  <a:cs typeface="Times New Roman" panose="02020603050405020304" pitchFamily="18" charset="0"/>
                </a:rPr>
                <a:t>khởi</a:t>
              </a:r>
              <a:r>
                <a:rPr lang="en-US" sz="5400" b="1" dirty="0">
                  <a:solidFill>
                    <a:srgbClr val="000000"/>
                  </a:solidFill>
                  <a:latin typeface="Times New Roman" panose="02020603050405020304" pitchFamily="18" charset="0"/>
                  <a:cs typeface="Times New Roman" panose="02020603050405020304" pitchFamily="18" charset="0"/>
                </a:rPr>
                <a:t> </a:t>
              </a:r>
              <a:r>
                <a:rPr lang="en-US" sz="5400" b="1" dirty="0" err="1">
                  <a:solidFill>
                    <a:srgbClr val="000000"/>
                  </a:solidFill>
                  <a:latin typeface="Times New Roman" panose="02020603050405020304" pitchFamily="18" charset="0"/>
                  <a:cs typeface="Times New Roman" panose="02020603050405020304" pitchFamily="18" charset="0"/>
                </a:rPr>
                <a:t>nghĩa</a:t>
              </a:r>
              <a:r>
                <a:rPr lang="en-US" sz="5400" b="1" dirty="0">
                  <a:solidFill>
                    <a:srgbClr val="000000"/>
                  </a:solidFill>
                  <a:latin typeface="Times New Roman" panose="02020603050405020304" pitchFamily="18" charset="0"/>
                  <a:cs typeface="Times New Roman" panose="02020603050405020304" pitchFamily="18" charset="0"/>
                </a:rPr>
                <a:t> </a:t>
              </a:r>
              <a:r>
                <a:rPr lang="en-US" sz="5400" b="1" dirty="0" err="1">
                  <a:solidFill>
                    <a:srgbClr val="000000"/>
                  </a:solidFill>
                  <a:latin typeface="Times New Roman" panose="02020603050405020304" pitchFamily="18" charset="0"/>
                  <a:cs typeface="Times New Roman" panose="02020603050405020304" pitchFamily="18" charset="0"/>
                </a:rPr>
                <a:t>ở</a:t>
              </a:r>
              <a:r>
                <a:rPr lang="en-US" sz="5400" b="1" dirty="0">
                  <a:solidFill>
                    <a:srgbClr val="000000"/>
                  </a:solidFill>
                  <a:latin typeface="Times New Roman" panose="02020603050405020304" pitchFamily="18" charset="0"/>
                  <a:cs typeface="Times New Roman" panose="02020603050405020304" pitchFamily="18" charset="0"/>
                </a:rPr>
                <a:t> </a:t>
              </a:r>
              <a:r>
                <a:rPr lang="en-US" sz="5400" b="1" dirty="0" err="1">
                  <a:solidFill>
                    <a:srgbClr val="000000"/>
                  </a:solidFill>
                  <a:latin typeface="Times New Roman" panose="02020603050405020304" pitchFamily="18" charset="0"/>
                  <a:cs typeface="Times New Roman" panose="02020603050405020304" pitchFamily="18" charset="0"/>
                </a:rPr>
                <a:t>đâu</a:t>
              </a:r>
              <a:r>
                <a:rPr lang="en-US" sz="5400" b="1" dirty="0">
                  <a:solidFill>
                    <a:srgbClr val="000000"/>
                  </a:solidFill>
                  <a:latin typeface="Times New Roman" panose="02020603050405020304" pitchFamily="18" charset="0"/>
                  <a:cs typeface="Times New Roman" panose="02020603050405020304" pitchFamily="18" charset="0"/>
                </a:rPr>
                <a:t>?</a:t>
              </a:r>
              <a:endParaRPr lang="x-none" sz="5400" b="1" dirty="0">
                <a:latin typeface="Times New Roman" panose="02020603050405020304" pitchFamily="18" charset="0"/>
                <a:cs typeface="Times New Roman" panose="02020603050405020304" pitchFamily="18" charset="0"/>
              </a:endParaRPr>
            </a:p>
          </p:txBody>
        </p:sp>
      </p:grpSp>
      <p:grpSp>
        <p:nvGrpSpPr>
          <p:cNvPr id="8" name="Group 7">
            <a:extLst>
              <a:ext uri="{FF2B5EF4-FFF2-40B4-BE49-F238E27FC236}">
                <a16:creationId xmlns="" xmlns:a16="http://schemas.microsoft.com/office/drawing/2014/main" id="{2805AA9B-B739-8443-925A-3DB903DFD9E1}"/>
              </a:ext>
            </a:extLst>
          </p:cNvPr>
          <p:cNvGrpSpPr/>
          <p:nvPr/>
        </p:nvGrpSpPr>
        <p:grpSpPr>
          <a:xfrm>
            <a:off x="4253023" y="2498651"/>
            <a:ext cx="7464055" cy="2679405"/>
            <a:chOff x="4295553" y="2785730"/>
            <a:chExt cx="7464055" cy="2679405"/>
          </a:xfrm>
        </p:grpSpPr>
        <p:sp>
          <p:nvSpPr>
            <p:cNvPr id="11" name="Terminator 10">
              <a:extLst>
                <a:ext uri="{FF2B5EF4-FFF2-40B4-BE49-F238E27FC236}">
                  <a16:creationId xmlns="" xmlns:a16="http://schemas.microsoft.com/office/drawing/2014/main" id="{594339A9-CC96-9943-B516-F2655FFF22F2}"/>
                </a:ext>
              </a:extLst>
            </p:cNvPr>
            <p:cNvSpPr/>
            <p:nvPr/>
          </p:nvSpPr>
          <p:spPr>
            <a:xfrm>
              <a:off x="4295553" y="2785730"/>
              <a:ext cx="7464055" cy="2679405"/>
            </a:xfrm>
            <a:prstGeom prst="flowChartTerminator">
              <a:avLst/>
            </a:prstGeom>
            <a:solidFill>
              <a:schemeClr val="accent4">
                <a:lumMod val="10000"/>
                <a:lumOff val="9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14" name="Rectangle 13">
              <a:extLst>
                <a:ext uri="{FF2B5EF4-FFF2-40B4-BE49-F238E27FC236}">
                  <a16:creationId xmlns="" xmlns:a16="http://schemas.microsoft.com/office/drawing/2014/main" id="{5446E8D9-D714-6F42-B593-649EED4BC3C1}"/>
                </a:ext>
              </a:extLst>
            </p:cNvPr>
            <p:cNvSpPr/>
            <p:nvPr/>
          </p:nvSpPr>
          <p:spPr>
            <a:xfrm>
              <a:off x="4540101" y="2971270"/>
              <a:ext cx="6974958" cy="2308324"/>
            </a:xfrm>
            <a:prstGeom prst="rect">
              <a:avLst/>
            </a:prstGeom>
          </p:spPr>
          <p:txBody>
            <a:bodyPr wrap="square">
              <a:spAutoFit/>
            </a:bodyPr>
            <a:lstStyle/>
            <a:p>
              <a:pPr algn="ctr"/>
              <a:r>
                <a:rPr lang="vi-VN" sz="4800" b="1" dirty="0">
                  <a:solidFill>
                    <a:srgbClr val="000000"/>
                  </a:solidFill>
                  <a:latin typeface="Times New Roman" panose="02020603050405020304" pitchFamily="18" charset="0"/>
                  <a:cs typeface="Times New Roman" panose="02020603050405020304" pitchFamily="18" charset="0"/>
                </a:rPr>
                <a:t>Lê Lợi đã tích cực chuẩn bị cho cuộc khởi nghĩa ở vùng núi Lam Sơn.</a:t>
              </a:r>
              <a:endParaRPr lang="x-none" sz="4800" b="1"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1965985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2" presetClass="entr" presetSubtype="1" fill="hold" nodeType="withEffect" p14:presetBounceEnd="50000">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14:bounceEnd="50000">
                                          <p:cBhvr additive="base">
                                            <p:cTn id="10" dur="500" fill="hold"/>
                                            <p:tgtEl>
                                              <p:spTgt spid="9"/>
                                            </p:tgtEl>
                                            <p:attrNameLst>
                                              <p:attrName>ppt_x</p:attrName>
                                            </p:attrNameLst>
                                          </p:cBhvr>
                                          <p:tavLst>
                                            <p:tav tm="0">
                                              <p:val>
                                                <p:strVal val="#ppt_x"/>
                                              </p:val>
                                            </p:tav>
                                            <p:tav tm="100000">
                                              <p:val>
                                                <p:strVal val="#ppt_x"/>
                                              </p:val>
                                            </p:tav>
                                          </p:tavLst>
                                        </p:anim>
                                        <p:anim calcmode="lin" valueType="num" p14:bounceEnd="50000">
                                          <p:cBhvr additive="base">
                                            <p:cTn id="11" dur="500" fill="hold"/>
                                            <p:tgtEl>
                                              <p:spTgt spid="9"/>
                                            </p:tgtEl>
                                            <p:attrNameLst>
                                              <p:attrName>ppt_y</p:attrName>
                                            </p:attrNameLst>
                                          </p:cBhvr>
                                          <p:tavLst>
                                            <p:tav tm="0">
                                              <p:val>
                                                <p:strVal val="0-#ppt_h/2"/>
                                              </p:val>
                                            </p:tav>
                                            <p:tav tm="100000">
                                              <p:val>
                                                <p:strVal val="#ppt_y"/>
                                              </p:val>
                                            </p:tav>
                                          </p:tavLst>
                                        </p:anim>
                                      </p:childTnLst>
                                    </p:cTn>
                                  </p:par>
                                </p:childTnLst>
                              </p:cTn>
                            </p:par>
                            <p:par>
                              <p:cTn id="12" fill="hold">
                                <p:stCondLst>
                                  <p:cond delay="500"/>
                                </p:stCondLst>
                                <p:childTnLst>
                                  <p:par>
                                    <p:cTn id="13" presetID="2" presetClass="entr" presetSubtype="2" accel="50000" fill="hold" grpId="0" nodeType="afterEffect" p14:presetBounceEnd="50000">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14:bounceEnd="50000">
                                          <p:cBhvr additive="base">
                                            <p:cTn id="15" dur="350" fill="hold"/>
                                            <p:tgtEl>
                                              <p:spTgt spid="22"/>
                                            </p:tgtEl>
                                            <p:attrNameLst>
                                              <p:attrName>ppt_x</p:attrName>
                                            </p:attrNameLst>
                                          </p:cBhvr>
                                          <p:tavLst>
                                            <p:tav tm="0">
                                              <p:val>
                                                <p:strVal val="1+#ppt_w/2"/>
                                              </p:val>
                                            </p:tav>
                                            <p:tav tm="100000">
                                              <p:val>
                                                <p:strVal val="#ppt_x"/>
                                              </p:val>
                                            </p:tav>
                                          </p:tavLst>
                                        </p:anim>
                                        <p:anim calcmode="lin" valueType="num" p14:bounceEnd="50000">
                                          <p:cBhvr additive="base">
                                            <p:cTn id="16" dur="35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37"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outVertical)">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xit" presetSubtype="10" fill="hold" nodeType="clickEffect">
                                      <p:stCondLst>
                                        <p:cond delay="0"/>
                                      </p:stCondLst>
                                      <p:childTnLst>
                                        <p:animEffect transition="out" filter="randombar(horizontal)">
                                          <p:cBhvr>
                                            <p:cTn id="25" dur="500"/>
                                            <p:tgtEl>
                                              <p:spTgt spid="13"/>
                                            </p:tgtEl>
                                          </p:cBhvr>
                                        </p:animEffect>
                                        <p:set>
                                          <p:cBhvr>
                                            <p:cTn id="26" dur="1" fill="hold">
                                              <p:stCondLst>
                                                <p:cond delay="499"/>
                                              </p:stCondLst>
                                            </p:cTn>
                                            <p:tgtEl>
                                              <p:spTgt spid="13"/>
                                            </p:tgtEl>
                                            <p:attrNameLst>
                                              <p:attrName>style.visibility</p:attrName>
                                            </p:attrNameLst>
                                          </p:cBhvr>
                                          <p:to>
                                            <p:strVal val="hidden"/>
                                          </p:to>
                                        </p:set>
                                      </p:childTnLst>
                                    </p:cTn>
                                  </p:par>
                                  <p:par>
                                    <p:cTn id="27" presetID="16" presetClass="entr" presetSubtype="37"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arn(outVertical)">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2" presetClass="entr" presetSubtype="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additive="base">
                                            <p:cTn id="10" dur="500" fill="hold"/>
                                            <p:tgtEl>
                                              <p:spTgt spid="9"/>
                                            </p:tgtEl>
                                            <p:attrNameLst>
                                              <p:attrName>ppt_x</p:attrName>
                                            </p:attrNameLst>
                                          </p:cBhvr>
                                          <p:tavLst>
                                            <p:tav tm="0">
                                              <p:val>
                                                <p:strVal val="#ppt_x"/>
                                              </p:val>
                                            </p:tav>
                                            <p:tav tm="100000">
                                              <p:val>
                                                <p:strVal val="#ppt_x"/>
                                              </p:val>
                                            </p:tav>
                                          </p:tavLst>
                                        </p:anim>
                                        <p:anim calcmode="lin" valueType="num">
                                          <p:cBhvr additive="base">
                                            <p:cTn id="11" dur="500" fill="hold"/>
                                            <p:tgtEl>
                                              <p:spTgt spid="9"/>
                                            </p:tgtEl>
                                            <p:attrNameLst>
                                              <p:attrName>ppt_y</p:attrName>
                                            </p:attrNameLst>
                                          </p:cBhvr>
                                          <p:tavLst>
                                            <p:tav tm="0">
                                              <p:val>
                                                <p:strVal val="0-#ppt_h/2"/>
                                              </p:val>
                                            </p:tav>
                                            <p:tav tm="100000">
                                              <p:val>
                                                <p:strVal val="#ppt_y"/>
                                              </p:val>
                                            </p:tav>
                                          </p:tavLst>
                                        </p:anim>
                                      </p:childTnLst>
                                    </p:cTn>
                                  </p:par>
                                </p:childTnLst>
                              </p:cTn>
                            </p:par>
                            <p:par>
                              <p:cTn id="12" fill="hold">
                                <p:stCondLst>
                                  <p:cond delay="500"/>
                                </p:stCondLst>
                                <p:childTnLst>
                                  <p:par>
                                    <p:cTn id="13" presetID="2" presetClass="entr" presetSubtype="2" accel="50000" fill="hold" grpId="0" nodeType="after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350" fill="hold"/>
                                            <p:tgtEl>
                                              <p:spTgt spid="22"/>
                                            </p:tgtEl>
                                            <p:attrNameLst>
                                              <p:attrName>ppt_x</p:attrName>
                                            </p:attrNameLst>
                                          </p:cBhvr>
                                          <p:tavLst>
                                            <p:tav tm="0">
                                              <p:val>
                                                <p:strVal val="1+#ppt_w/2"/>
                                              </p:val>
                                            </p:tav>
                                            <p:tav tm="100000">
                                              <p:val>
                                                <p:strVal val="#ppt_x"/>
                                              </p:val>
                                            </p:tav>
                                          </p:tavLst>
                                        </p:anim>
                                        <p:anim calcmode="lin" valueType="num">
                                          <p:cBhvr additive="base">
                                            <p:cTn id="16" dur="35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37"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outVertical)">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xit" presetSubtype="10" fill="hold" nodeType="clickEffect">
                                      <p:stCondLst>
                                        <p:cond delay="0"/>
                                      </p:stCondLst>
                                      <p:childTnLst>
                                        <p:animEffect transition="out" filter="randombar(horizontal)">
                                          <p:cBhvr>
                                            <p:cTn id="25" dur="500"/>
                                            <p:tgtEl>
                                              <p:spTgt spid="13"/>
                                            </p:tgtEl>
                                          </p:cBhvr>
                                        </p:animEffect>
                                        <p:set>
                                          <p:cBhvr>
                                            <p:cTn id="26" dur="1" fill="hold">
                                              <p:stCondLst>
                                                <p:cond delay="499"/>
                                              </p:stCondLst>
                                            </p:cTn>
                                            <p:tgtEl>
                                              <p:spTgt spid="13"/>
                                            </p:tgtEl>
                                            <p:attrNameLst>
                                              <p:attrName>style.visibility</p:attrName>
                                            </p:attrNameLst>
                                          </p:cBhvr>
                                          <p:to>
                                            <p:strVal val="hidden"/>
                                          </p:to>
                                        </p:set>
                                      </p:childTnLst>
                                    </p:cTn>
                                  </p:par>
                                  <p:par>
                                    <p:cTn id="27" presetID="16" presetClass="entr" presetSubtype="37"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arn(outVertical)">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INH HOẠT CHỦ ĐIỂM:7-2-1418 : Kỷ niệm khởi nghĩa Lam Sơn - Chào mừng bạn  đến với website của Đoàn Thị Hồng Điệp">
            <a:extLst>
              <a:ext uri="{FF2B5EF4-FFF2-40B4-BE49-F238E27FC236}">
                <a16:creationId xmlns="" xmlns:a16="http://schemas.microsoft.com/office/drawing/2014/main" id="{E3487B0F-469D-F844-849D-DB894B6463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096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ộc khởi nghĩa Lam Sơn 1418–1427">
            <a:extLst>
              <a:ext uri="{FF2B5EF4-FFF2-40B4-BE49-F238E27FC236}">
                <a16:creationId xmlns="" xmlns:a16="http://schemas.microsoft.com/office/drawing/2014/main" id="{4AC02887-A5A6-D040-872A-E2F0D4FE6C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0"/>
            <a:ext cx="6096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diễn biến cuộc khởi nghĩa lam sơn trong giai đoạn 1 | Mực, Viết, Văn hóa">
            <a:extLst>
              <a:ext uri="{FF2B5EF4-FFF2-40B4-BE49-F238E27FC236}">
                <a16:creationId xmlns="" xmlns:a16="http://schemas.microsoft.com/office/drawing/2014/main" id="{3D58AD16-F674-B44F-B3EA-F03736C7C5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3000" y="3465514"/>
            <a:ext cx="5969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 xmlns:a16="http://schemas.microsoft.com/office/drawing/2014/main" id="{3F72C7C4-553C-BC46-9C93-F1D9224FF029}"/>
              </a:ext>
            </a:extLst>
          </p:cNvPr>
          <p:cNvSpPr/>
          <p:nvPr/>
        </p:nvSpPr>
        <p:spPr>
          <a:xfrm>
            <a:off x="6096000" y="3175000"/>
            <a:ext cx="6096000" cy="7366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3200" dirty="0">
                <a:solidFill>
                  <a:schemeClr val="tx1"/>
                </a:solidFill>
                <a:latin typeface="Times New Roman" panose="02020603050405020304" pitchFamily="18" charset="0"/>
                <a:cs typeface="Times New Roman" panose="02020603050405020304" pitchFamily="18" charset="0"/>
              </a:rPr>
              <a:t>Ảnh minh hoạ khởi nghĩa Lam Sơn</a:t>
            </a:r>
          </a:p>
        </p:txBody>
      </p:sp>
      <p:pic>
        <p:nvPicPr>
          <p:cNvPr id="4" name="Graphic 3" descr="Marker">
            <a:extLst>
              <a:ext uri="{FF2B5EF4-FFF2-40B4-BE49-F238E27FC236}">
                <a16:creationId xmlns="" xmlns:a16="http://schemas.microsoft.com/office/drawing/2014/main" id="{465F6F83-1359-9174-E613-DDC1C28EC656}"/>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2462784" y="1664208"/>
            <a:ext cx="1170432" cy="1170432"/>
          </a:xfrm>
          <a:prstGeom prst="rect">
            <a:avLst/>
          </a:prstGeom>
        </p:spPr>
      </p:pic>
    </p:spTree>
    <p:extLst>
      <p:ext uri="{BB962C8B-B14F-4D97-AF65-F5344CB8AC3E}">
        <p14:creationId xmlns:p14="http://schemas.microsoft.com/office/powerpoint/2010/main" val="22748627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3"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wheel(3)">
                                      <p:cBhvr>
                                        <p:cTn id="7" dur="1250"/>
                                        <p:tgtEl>
                                          <p:spTgt spid="2050"/>
                                        </p:tgtEl>
                                      </p:cBhvr>
                                    </p:animEffect>
                                  </p:childTnLst>
                                </p:cTn>
                              </p:par>
                              <p:par>
                                <p:cTn id="8" presetID="21" presetClass="entr" presetSubtype="3" fill="hold" nodeType="withEffect">
                                  <p:stCondLst>
                                    <p:cond delay="0"/>
                                  </p:stCondLst>
                                  <p:childTnLst>
                                    <p:set>
                                      <p:cBhvr>
                                        <p:cTn id="9" dur="1" fill="hold">
                                          <p:stCondLst>
                                            <p:cond delay="0"/>
                                          </p:stCondLst>
                                        </p:cTn>
                                        <p:tgtEl>
                                          <p:spTgt spid="2052"/>
                                        </p:tgtEl>
                                        <p:attrNameLst>
                                          <p:attrName>style.visibility</p:attrName>
                                        </p:attrNameLst>
                                      </p:cBhvr>
                                      <p:to>
                                        <p:strVal val="visible"/>
                                      </p:to>
                                    </p:set>
                                    <p:animEffect transition="in" filter="wheel(3)">
                                      <p:cBhvr>
                                        <p:cTn id="10" dur="1250"/>
                                        <p:tgtEl>
                                          <p:spTgt spid="2052"/>
                                        </p:tgtEl>
                                      </p:cBhvr>
                                    </p:animEffect>
                                  </p:childTnLst>
                                </p:cTn>
                              </p:par>
                              <p:par>
                                <p:cTn id="11" presetID="21" presetClass="entr" presetSubtype="3" fill="hold" nodeType="withEffect">
                                  <p:stCondLst>
                                    <p:cond delay="0"/>
                                  </p:stCondLst>
                                  <p:childTnLst>
                                    <p:set>
                                      <p:cBhvr>
                                        <p:cTn id="12" dur="1" fill="hold">
                                          <p:stCondLst>
                                            <p:cond delay="0"/>
                                          </p:stCondLst>
                                        </p:cTn>
                                        <p:tgtEl>
                                          <p:spTgt spid="2054"/>
                                        </p:tgtEl>
                                        <p:attrNameLst>
                                          <p:attrName>style.visibility</p:attrName>
                                        </p:attrNameLst>
                                      </p:cBhvr>
                                      <p:to>
                                        <p:strVal val="visible"/>
                                      </p:to>
                                    </p:set>
                                    <p:animEffect transition="in" filter="wheel(3)">
                                      <p:cBhvr>
                                        <p:cTn id="13" dur="1250"/>
                                        <p:tgtEl>
                                          <p:spTgt spid="2054"/>
                                        </p:tgtEl>
                                      </p:cBhvr>
                                    </p:animEffect>
                                  </p:childTnLst>
                                </p:cTn>
                              </p:par>
                              <p:par>
                                <p:cTn id="14" presetID="21" presetClass="entr" presetSubtype="3"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heel(3)">
                                      <p:cBhvr>
                                        <p:cTn id="16" dur="1250"/>
                                        <p:tgtEl>
                                          <p:spTgt spid="2"/>
                                        </p:tgtEl>
                                      </p:cBhvr>
                                    </p:animEffect>
                                  </p:childTnLst>
                                </p:cTn>
                              </p:par>
                            </p:childTnLst>
                          </p:cTn>
                        </p:par>
                        <p:par>
                          <p:cTn id="17" fill="hold">
                            <p:stCondLst>
                              <p:cond delay="1250"/>
                            </p:stCondLst>
                            <p:childTnLst>
                              <p:par>
                                <p:cTn id="18" presetID="22" presetClass="entr" presetSubtype="4" repeatCount="indefinite" fill="hold" nodeType="afterEffect">
                                  <p:stCondLst>
                                    <p:cond delay="0"/>
                                  </p:stCondLst>
                                  <p:endCondLst>
                                    <p:cond evt="onNext" delay="0">
                                      <p:tgtEl>
                                        <p:sldTgt/>
                                      </p:tgtEl>
                                    </p:cond>
                                  </p:end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40" name="Rectangle 39">
            <a:extLst>
              <a:ext uri="{FF2B5EF4-FFF2-40B4-BE49-F238E27FC236}">
                <a16:creationId xmlns="" xmlns:a16="http://schemas.microsoft.com/office/drawing/2014/main" id="{9E309DCF-2878-AD46-8C79-89BAA78EBE27}"/>
              </a:ext>
            </a:extLst>
          </p:cNvPr>
          <p:cNvSpPr/>
          <p:nvPr/>
        </p:nvSpPr>
        <p:spPr>
          <a:xfrm>
            <a:off x="0" y="1156752"/>
            <a:ext cx="8829280" cy="769441"/>
          </a:xfrm>
          <a:prstGeom prst="rect">
            <a:avLst/>
          </a:prstGeom>
        </p:spPr>
        <p:txBody>
          <a:bodyPr wrap="square">
            <a:spAutoFit/>
          </a:bodyPr>
          <a:lstStyle/>
          <a:p>
            <a:pPr algn="ctr" eaLnBrk="0" fontAlgn="base" hangingPunct="0">
              <a:spcBef>
                <a:spcPct val="0"/>
              </a:spcBef>
              <a:spcAft>
                <a:spcPct val="0"/>
              </a:spcAft>
              <a:defRPr/>
            </a:pPr>
            <a:r>
              <a:rPr lang="en-US" altLang="vi-VN" sz="4400" b="1" dirty="0">
                <a:latin typeface="Times New Roman" panose="02020603050405020304" pitchFamily="18" charset="0"/>
                <a:cs typeface="Arial"/>
                <a:sym typeface="Arial"/>
              </a:rPr>
              <a:t>a</a:t>
            </a:r>
            <a:r>
              <a:rPr lang="vi-VN" altLang="vi-VN" sz="4400" b="1">
                <a:latin typeface="Times New Roman" panose="02020603050405020304" pitchFamily="18" charset="0"/>
                <a:cs typeface="Arial"/>
                <a:sym typeface="Arial"/>
              </a:rPr>
              <a:t>. </a:t>
            </a:r>
            <a:r>
              <a:rPr lang="vi-VN" altLang="vi-VN" sz="4400" b="1" dirty="0">
                <a:latin typeface="Times New Roman" panose="02020603050405020304" pitchFamily="18" charset="0"/>
                <a:cs typeface="Arial"/>
                <a:sym typeface="Arial"/>
              </a:rPr>
              <a:t>Lê Lợi dựng cờ khởi nghĩa. </a:t>
            </a:r>
          </a:p>
        </p:txBody>
      </p:sp>
      <p:pic>
        <p:nvPicPr>
          <p:cNvPr id="5" name="Picture 4">
            <a:extLst>
              <a:ext uri="{FF2B5EF4-FFF2-40B4-BE49-F238E27FC236}">
                <a16:creationId xmlns="" xmlns:a16="http://schemas.microsoft.com/office/drawing/2014/main" id="{E0AABAA3-9560-7149-8D02-44FE886D13B6}"/>
              </a:ext>
            </a:extLst>
          </p:cNvPr>
          <p:cNvPicPr>
            <a:picLocks noChangeAspect="1"/>
          </p:cNvPicPr>
          <p:nvPr/>
        </p:nvPicPr>
        <p:blipFill rotWithShape="1">
          <a:blip r:embed="rId3"/>
          <a:srcRect l="25544" t="4977" r="4279"/>
          <a:stretch/>
        </p:blipFill>
        <p:spPr>
          <a:xfrm>
            <a:off x="7179142" y="347473"/>
            <a:ext cx="5012858" cy="6845478"/>
          </a:xfrm>
          <a:prstGeom prst="rect">
            <a:avLst/>
          </a:prstGeom>
        </p:spPr>
      </p:pic>
      <p:grpSp>
        <p:nvGrpSpPr>
          <p:cNvPr id="6" name="Group 5">
            <a:extLst>
              <a:ext uri="{FF2B5EF4-FFF2-40B4-BE49-F238E27FC236}">
                <a16:creationId xmlns="" xmlns:a16="http://schemas.microsoft.com/office/drawing/2014/main" id="{32650E0A-555E-214D-8615-D8179AFDA97B}"/>
              </a:ext>
            </a:extLst>
          </p:cNvPr>
          <p:cNvGrpSpPr/>
          <p:nvPr/>
        </p:nvGrpSpPr>
        <p:grpSpPr>
          <a:xfrm>
            <a:off x="145871" y="2125810"/>
            <a:ext cx="7759108" cy="2679405"/>
            <a:chOff x="4000501" y="2785730"/>
            <a:chExt cx="7759108" cy="2679405"/>
          </a:xfrm>
        </p:grpSpPr>
        <p:sp>
          <p:nvSpPr>
            <p:cNvPr id="7" name="Terminator 6">
              <a:extLst>
                <a:ext uri="{FF2B5EF4-FFF2-40B4-BE49-F238E27FC236}">
                  <a16:creationId xmlns="" xmlns:a16="http://schemas.microsoft.com/office/drawing/2014/main" id="{B9235AC8-14F8-1F49-AC78-99C3278EEF7D}"/>
                </a:ext>
              </a:extLst>
            </p:cNvPr>
            <p:cNvSpPr/>
            <p:nvPr/>
          </p:nvSpPr>
          <p:spPr>
            <a:xfrm>
              <a:off x="4000501" y="2785730"/>
              <a:ext cx="7759108" cy="2679405"/>
            </a:xfrm>
            <a:prstGeom prst="flowChartTerminator">
              <a:avLst/>
            </a:prstGeom>
            <a:solidFill>
              <a:schemeClr val="accent4">
                <a:lumMod val="10000"/>
                <a:lumOff val="9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8" name="Rectangle 7">
              <a:extLst>
                <a:ext uri="{FF2B5EF4-FFF2-40B4-BE49-F238E27FC236}">
                  <a16:creationId xmlns="" xmlns:a16="http://schemas.microsoft.com/office/drawing/2014/main" id="{13BF3B4A-EC5C-3542-8209-053C5D41883D}"/>
                </a:ext>
              </a:extLst>
            </p:cNvPr>
            <p:cNvSpPr/>
            <p:nvPr/>
          </p:nvSpPr>
          <p:spPr>
            <a:xfrm>
              <a:off x="4198531" y="3155936"/>
              <a:ext cx="7363047" cy="1938992"/>
            </a:xfrm>
            <a:prstGeom prst="rect">
              <a:avLst/>
            </a:prstGeom>
          </p:spPr>
          <p:txBody>
            <a:bodyPr wrap="square">
              <a:spAutoFit/>
            </a:bodyPr>
            <a:lstStyle/>
            <a:p>
              <a:pPr algn="ctr"/>
              <a:r>
                <a:rPr lang="en-US" sz="4000" dirty="0">
                  <a:solidFill>
                    <a:srgbClr val="000000"/>
                  </a:solidFill>
                  <a:latin typeface="Times New Roman" panose="02020603050405020304" pitchFamily="18" charset="0"/>
                  <a:cs typeface="Times New Roman" panose="02020603050405020304" pitchFamily="18" charset="0"/>
                </a:rPr>
                <a:t>Sau </a:t>
              </a:r>
              <a:r>
                <a:rPr lang="en-US" sz="4000" dirty="0" err="1">
                  <a:solidFill>
                    <a:srgbClr val="000000"/>
                  </a:solidFill>
                  <a:latin typeface="Times New Roman" panose="02020603050405020304" pitchFamily="18" charset="0"/>
                  <a:cs typeface="Times New Roman" panose="02020603050405020304" pitchFamily="18" charset="0"/>
                </a:rPr>
                <a:t>khi</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nghe</a:t>
              </a:r>
              <a:r>
                <a:rPr lang="en-US" sz="4000" dirty="0">
                  <a:solidFill>
                    <a:srgbClr val="000000"/>
                  </a:solidFill>
                  <a:latin typeface="Times New Roman" panose="02020603050405020304" pitchFamily="18" charset="0"/>
                  <a:cs typeface="Times New Roman" panose="02020603050405020304" pitchFamily="18" charset="0"/>
                </a:rPr>
                <a:t> tin Lê </a:t>
              </a:r>
              <a:r>
                <a:rPr lang="en-US" sz="4000" dirty="0" err="1">
                  <a:solidFill>
                    <a:srgbClr val="000000"/>
                  </a:solidFill>
                  <a:latin typeface="Times New Roman" panose="02020603050405020304" pitchFamily="18" charset="0"/>
                  <a:cs typeface="Times New Roman" panose="02020603050405020304" pitchFamily="18" charset="0"/>
                </a:rPr>
                <a:t>Lợi</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khởi</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nghĩa</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thì</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những</a:t>
              </a:r>
              <a:r>
                <a:rPr lang="en-US" sz="4000" dirty="0">
                  <a:solidFill>
                    <a:srgbClr val="000000"/>
                  </a:solidFill>
                  <a:latin typeface="Times New Roman" panose="02020603050405020304" pitchFamily="18" charset="0"/>
                  <a:cs typeface="Times New Roman" panose="02020603050405020304" pitchFamily="18" charset="0"/>
                </a:rPr>
                <a:t> ai </a:t>
              </a:r>
              <a:r>
                <a:rPr lang="en-US" sz="4000" dirty="0" err="1">
                  <a:solidFill>
                    <a:srgbClr val="000000"/>
                  </a:solidFill>
                  <a:latin typeface="Times New Roman" panose="02020603050405020304" pitchFamily="18" charset="0"/>
                  <a:cs typeface="Times New Roman" panose="02020603050405020304" pitchFamily="18" charset="0"/>
                </a:rPr>
                <a:t>đã</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đến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đầu</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quân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Kể</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tên</a:t>
              </a:r>
              <a:r>
                <a:rPr lang="en-US" sz="4000" dirty="0">
                  <a:solidFill>
                    <a:srgbClr val="000000"/>
                  </a:solidFill>
                  <a:latin typeface="Times New Roman" panose="02020603050405020304" pitchFamily="18" charset="0"/>
                  <a:cs typeface="Times New Roman" panose="02020603050405020304" pitchFamily="18" charset="0"/>
                </a:rPr>
                <a:t> 1 </a:t>
              </a:r>
              <a:r>
                <a:rPr lang="en-US" sz="4000" dirty="0" err="1">
                  <a:solidFill>
                    <a:srgbClr val="000000"/>
                  </a:solidFill>
                  <a:latin typeface="Times New Roman" panose="02020603050405020304" pitchFamily="18" charset="0"/>
                  <a:cs typeface="Times New Roman" panose="02020603050405020304" pitchFamily="18" charset="0"/>
                </a:rPr>
                <a:t>số</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người</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đã</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gia</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nhập</a:t>
              </a:r>
              <a:r>
                <a:rPr lang="en-US" sz="4000" dirty="0">
                  <a:solidFill>
                    <a:srgbClr val="000000"/>
                  </a:solidFill>
                  <a:latin typeface="Times New Roman" panose="02020603050405020304" pitchFamily="18" charset="0"/>
                  <a:cs typeface="Times New Roman" panose="02020603050405020304" pitchFamily="18" charset="0"/>
                </a:rPr>
                <a:t>?</a:t>
              </a:r>
              <a:endParaRPr lang="x-none" sz="4000" dirty="0">
                <a:latin typeface="Times New Roman" panose="02020603050405020304" pitchFamily="18" charset="0"/>
                <a:cs typeface="Times New Roman" panose="02020603050405020304" pitchFamily="18" charset="0"/>
              </a:endParaRPr>
            </a:p>
          </p:txBody>
        </p:sp>
      </p:grpSp>
      <p:sp>
        <p:nvSpPr>
          <p:cNvPr id="9" name="TextBox 8">
            <a:extLst>
              <a:ext uri="{FF2B5EF4-FFF2-40B4-BE49-F238E27FC236}">
                <a16:creationId xmlns="" xmlns:a16="http://schemas.microsoft.com/office/drawing/2014/main" id="{6235DE5B-F9A8-9229-2210-CFF24C9F507F}"/>
              </a:ext>
            </a:extLst>
          </p:cNvPr>
          <p:cNvSpPr txBox="1"/>
          <p:nvPr/>
        </p:nvSpPr>
        <p:spPr>
          <a:xfrm>
            <a:off x="-182880" y="18314"/>
            <a:ext cx="9619488" cy="1200329"/>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altLang="vi-VN" sz="3600" b="1" i="0" u="none" strike="noStrike" kern="1200" cap="none" spc="0" normalizeH="0" baseline="0" noProof="0">
                <a:ln>
                  <a:noFill/>
                </a:ln>
                <a:solidFill>
                  <a:srgbClr val="000000"/>
                </a:solidFill>
                <a:effectLst/>
                <a:uLnTx/>
                <a:uFillTx/>
                <a:latin typeface="Times New Roman" panose="02020603050405020304" pitchFamily="18" charset="0"/>
                <a:ea typeface="+mn-ea"/>
                <a:cs typeface="Arial"/>
                <a:sym typeface="Arial"/>
              </a:rPr>
              <a:t>1. </a:t>
            </a:r>
            <a:r>
              <a:rPr kumimoji="0" lang="en-US" altLang="vi-VN" sz="3600" b="1" i="0" u="none" strike="noStrike" kern="1200" cap="none" spc="0" normalizeH="0" baseline="0" noProof="0">
                <a:ln>
                  <a:noFill/>
                </a:ln>
                <a:solidFill>
                  <a:srgbClr val="000000"/>
                </a:solidFill>
                <a:effectLst/>
                <a:uLnTx/>
                <a:uFillTx/>
                <a:latin typeface="Times New Roman" panose="02020603050405020304" pitchFamily="18" charset="0"/>
                <a:ea typeface="+mn-ea"/>
                <a:cs typeface="Arial"/>
                <a:sym typeface="Arial"/>
              </a:rPr>
              <a:t>Một số sự kiện tiêu biểu của cuộc khởi nghĩa Lam Sơn </a:t>
            </a:r>
            <a:endParaRPr kumimoji="0" lang="vi-VN" altLang="vi-VN" sz="3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a:sym typeface="Arial"/>
            </a:endParaRPr>
          </a:p>
        </p:txBody>
      </p:sp>
    </p:spTree>
    <p:extLst>
      <p:ext uri="{BB962C8B-B14F-4D97-AF65-F5344CB8AC3E}">
        <p14:creationId xmlns:p14="http://schemas.microsoft.com/office/powerpoint/2010/main" val="2366119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50000" fill="hold" grpId="0" nodeType="withEffect" p14:presetBounceEnd="50000">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14:bounceEnd="50000">
                                          <p:cBhvr additive="base">
                                            <p:cTn id="7" dur="350" fill="hold"/>
                                            <p:tgtEl>
                                              <p:spTgt spid="40"/>
                                            </p:tgtEl>
                                            <p:attrNameLst>
                                              <p:attrName>ppt_x</p:attrName>
                                            </p:attrNameLst>
                                          </p:cBhvr>
                                          <p:tavLst>
                                            <p:tav tm="0">
                                              <p:val>
                                                <p:strVal val="1+#ppt_w/2"/>
                                              </p:val>
                                            </p:tav>
                                            <p:tav tm="100000">
                                              <p:val>
                                                <p:strVal val="#ppt_x"/>
                                              </p:val>
                                            </p:tav>
                                          </p:tavLst>
                                        </p:anim>
                                        <p:anim calcmode="lin" valueType="num" p14:bounceEnd="50000">
                                          <p:cBhvr additive="base">
                                            <p:cTn id="8" dur="350" fill="hold"/>
                                            <p:tgtEl>
                                              <p:spTgt spid="4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37"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out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50000"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350" fill="hold"/>
                                            <p:tgtEl>
                                              <p:spTgt spid="40"/>
                                            </p:tgtEl>
                                            <p:attrNameLst>
                                              <p:attrName>ppt_x</p:attrName>
                                            </p:attrNameLst>
                                          </p:cBhvr>
                                          <p:tavLst>
                                            <p:tav tm="0">
                                              <p:val>
                                                <p:strVal val="1+#ppt_w/2"/>
                                              </p:val>
                                            </p:tav>
                                            <p:tav tm="100000">
                                              <p:val>
                                                <p:strVal val="#ppt_x"/>
                                              </p:val>
                                            </p:tav>
                                          </p:tavLst>
                                        </p:anim>
                                        <p:anim calcmode="lin" valueType="num">
                                          <p:cBhvr additive="base">
                                            <p:cTn id="8" dur="350" fill="hold"/>
                                            <p:tgtEl>
                                              <p:spTgt spid="4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37"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out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pic>
        <p:nvPicPr>
          <p:cNvPr id="1026" name="Picture 2">
            <a:extLst>
              <a:ext uri="{FF2B5EF4-FFF2-40B4-BE49-F238E27FC236}">
                <a16:creationId xmlns="" xmlns:a16="http://schemas.microsoft.com/office/drawing/2014/main" id="{8F8EF10B-9DDF-4A4A-A95B-60EF7F93E83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642" t="3070"/>
          <a:stretch/>
        </p:blipFill>
        <p:spPr bwMode="auto">
          <a:xfrm>
            <a:off x="1" y="914400"/>
            <a:ext cx="3500438" cy="440054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 xmlns:a16="http://schemas.microsoft.com/office/drawing/2014/main" id="{C1FEFD48-947E-5545-8D64-FB65D9F7C420}"/>
              </a:ext>
            </a:extLst>
          </p:cNvPr>
          <p:cNvSpPr txBox="1"/>
          <p:nvPr/>
        </p:nvSpPr>
        <p:spPr>
          <a:xfrm>
            <a:off x="476250" y="5713858"/>
            <a:ext cx="2048255" cy="707886"/>
          </a:xfrm>
          <a:prstGeom prst="rect">
            <a:avLst/>
          </a:prstGeom>
          <a:noFill/>
        </p:spPr>
        <p:txBody>
          <a:bodyPr wrap="square" rtlCol="0">
            <a:spAutoFit/>
          </a:bodyPr>
          <a:lstStyle/>
          <a:p>
            <a:r>
              <a:rPr lang="x-none" sz="4000" b="1" dirty="0">
                <a:solidFill>
                  <a:schemeClr val="bg2">
                    <a:lumMod val="10000"/>
                  </a:schemeClr>
                </a:solidFill>
                <a:latin typeface="Times New Roman" panose="02020603050405020304" pitchFamily="18" charset="0"/>
                <a:cs typeface="Times New Roman" panose="02020603050405020304" pitchFamily="18" charset="0"/>
              </a:rPr>
              <a:t>LÊ LAI</a:t>
            </a:r>
          </a:p>
        </p:txBody>
      </p:sp>
      <p:pic>
        <p:nvPicPr>
          <p:cNvPr id="1028" name="Picture 4">
            <a:extLst>
              <a:ext uri="{FF2B5EF4-FFF2-40B4-BE49-F238E27FC236}">
                <a16:creationId xmlns="" xmlns:a16="http://schemas.microsoft.com/office/drawing/2014/main" id="{A429812A-BDC8-6840-BCEE-2218DD4A3A8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741" t="9203" r="61441"/>
          <a:stretch/>
        </p:blipFill>
        <p:spPr bwMode="auto">
          <a:xfrm>
            <a:off x="4198145" y="928687"/>
            <a:ext cx="3028950" cy="4197349"/>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 xmlns:a16="http://schemas.microsoft.com/office/drawing/2014/main" id="{E39D8403-8CFA-CC4C-B74B-94D27499A4E7}"/>
              </a:ext>
            </a:extLst>
          </p:cNvPr>
          <p:cNvSpPr txBox="1"/>
          <p:nvPr/>
        </p:nvSpPr>
        <p:spPr>
          <a:xfrm>
            <a:off x="8686800" y="5713858"/>
            <a:ext cx="3028950" cy="707886"/>
          </a:xfrm>
          <a:prstGeom prst="rect">
            <a:avLst/>
          </a:prstGeom>
          <a:noFill/>
        </p:spPr>
        <p:txBody>
          <a:bodyPr wrap="square" rtlCol="0">
            <a:spAutoFit/>
          </a:bodyPr>
          <a:lstStyle/>
          <a:p>
            <a:r>
              <a:rPr lang="x-none" sz="4000" b="1" dirty="0">
                <a:solidFill>
                  <a:schemeClr val="bg2">
                    <a:lumMod val="10000"/>
                  </a:schemeClr>
                </a:solidFill>
                <a:latin typeface="Times New Roman" panose="02020603050405020304" pitchFamily="18" charset="0"/>
                <a:cs typeface="Times New Roman" panose="02020603050405020304" pitchFamily="18" charset="0"/>
              </a:rPr>
              <a:t>ĐINH LIỆT</a:t>
            </a:r>
          </a:p>
        </p:txBody>
      </p:sp>
      <p:pic>
        <p:nvPicPr>
          <p:cNvPr id="1030" name="Picture 6">
            <a:extLst>
              <a:ext uri="{FF2B5EF4-FFF2-40B4-BE49-F238E27FC236}">
                <a16:creationId xmlns="" xmlns:a16="http://schemas.microsoft.com/office/drawing/2014/main" id="{EA077EEC-5832-764D-B30C-D6E30161367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8342" t="3924" r="1345" b="4715"/>
          <a:stretch/>
        </p:blipFill>
        <p:spPr bwMode="auto">
          <a:xfrm>
            <a:off x="7993856" y="731836"/>
            <a:ext cx="3500438" cy="4583113"/>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 xmlns:a16="http://schemas.microsoft.com/office/drawing/2014/main" id="{5097067D-9C2C-7C46-B3F7-2F8F819206E7}"/>
              </a:ext>
            </a:extLst>
          </p:cNvPr>
          <p:cNvSpPr txBox="1"/>
          <p:nvPr/>
        </p:nvSpPr>
        <p:spPr>
          <a:xfrm>
            <a:off x="3883820" y="5687587"/>
            <a:ext cx="4110036" cy="707886"/>
          </a:xfrm>
          <a:prstGeom prst="rect">
            <a:avLst/>
          </a:prstGeom>
          <a:noFill/>
        </p:spPr>
        <p:txBody>
          <a:bodyPr wrap="square" rtlCol="0">
            <a:spAutoFit/>
          </a:bodyPr>
          <a:lstStyle/>
          <a:p>
            <a:r>
              <a:rPr lang="x-none" sz="4000" b="1" dirty="0">
                <a:solidFill>
                  <a:schemeClr val="bg2">
                    <a:lumMod val="10000"/>
                  </a:schemeClr>
                </a:solidFill>
                <a:latin typeface="Times New Roman" panose="02020603050405020304" pitchFamily="18" charset="0"/>
                <a:cs typeface="Times New Roman" panose="02020603050405020304" pitchFamily="18" charset="0"/>
              </a:rPr>
              <a:t>NGUYỄN TRÃI</a:t>
            </a:r>
          </a:p>
        </p:txBody>
      </p:sp>
      <p:sp>
        <p:nvSpPr>
          <p:cNvPr id="2" name="TextBox 1">
            <a:extLst>
              <a:ext uri="{FF2B5EF4-FFF2-40B4-BE49-F238E27FC236}">
                <a16:creationId xmlns="" xmlns:a16="http://schemas.microsoft.com/office/drawing/2014/main" id="{9C7F9ED0-D7DE-4642-841A-60142BCAB3DE}"/>
              </a:ext>
            </a:extLst>
          </p:cNvPr>
          <p:cNvSpPr txBox="1"/>
          <p:nvPr/>
        </p:nvSpPr>
        <p:spPr>
          <a:xfrm>
            <a:off x="-1" y="-12326"/>
            <a:ext cx="12191999" cy="707886"/>
          </a:xfrm>
          <a:prstGeom prst="rect">
            <a:avLst/>
          </a:prstGeom>
          <a:noFill/>
        </p:spPr>
        <p:txBody>
          <a:bodyPr wrap="square" rtlCol="0">
            <a:spAutoFit/>
          </a:bodyPr>
          <a:lstStyle/>
          <a:p>
            <a:r>
              <a:rPr lang="x-none" sz="4000" b="1" dirty="0">
                <a:solidFill>
                  <a:srgbClr val="002060"/>
                </a:solidFill>
                <a:latin typeface="Times New Roman" panose="02020603050405020304" pitchFamily="18" charset="0"/>
                <a:cs typeface="Times New Roman" panose="02020603050405020304" pitchFamily="18" charset="0"/>
              </a:rPr>
              <a:t>Hình ảnh minh hoạ những người gia nhập nghĩa quân.</a:t>
            </a:r>
          </a:p>
        </p:txBody>
      </p:sp>
      <p:grpSp>
        <p:nvGrpSpPr>
          <p:cNvPr id="10" name="Group 9">
            <a:extLst>
              <a:ext uri="{FF2B5EF4-FFF2-40B4-BE49-F238E27FC236}">
                <a16:creationId xmlns="" xmlns:a16="http://schemas.microsoft.com/office/drawing/2014/main" id="{925139CE-912F-8144-816B-C68B432CC0B5}"/>
              </a:ext>
            </a:extLst>
          </p:cNvPr>
          <p:cNvGrpSpPr/>
          <p:nvPr/>
        </p:nvGrpSpPr>
        <p:grpSpPr>
          <a:xfrm>
            <a:off x="2442167" y="3049964"/>
            <a:ext cx="7759108" cy="2309199"/>
            <a:chOff x="4000501" y="3155936"/>
            <a:chExt cx="7759108" cy="2309199"/>
          </a:xfrm>
        </p:grpSpPr>
        <p:sp>
          <p:nvSpPr>
            <p:cNvPr id="11" name="Terminator 10">
              <a:extLst>
                <a:ext uri="{FF2B5EF4-FFF2-40B4-BE49-F238E27FC236}">
                  <a16:creationId xmlns="" xmlns:a16="http://schemas.microsoft.com/office/drawing/2014/main" id="{E6B4A0EA-55F1-884F-B5A8-8A6AA83C0FBF}"/>
                </a:ext>
              </a:extLst>
            </p:cNvPr>
            <p:cNvSpPr/>
            <p:nvPr/>
          </p:nvSpPr>
          <p:spPr>
            <a:xfrm>
              <a:off x="4000501" y="3155936"/>
              <a:ext cx="7759108" cy="2309199"/>
            </a:xfrm>
            <a:prstGeom prst="flowChartTerminator">
              <a:avLst/>
            </a:prstGeom>
            <a:solidFill>
              <a:schemeClr val="accent4">
                <a:lumMod val="10000"/>
                <a:lumOff val="9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13" name="Rectangle 12">
              <a:extLst>
                <a:ext uri="{FF2B5EF4-FFF2-40B4-BE49-F238E27FC236}">
                  <a16:creationId xmlns="" xmlns:a16="http://schemas.microsoft.com/office/drawing/2014/main" id="{96AACE4A-53BB-5044-9FDC-BA703AA7FFC1}"/>
                </a:ext>
              </a:extLst>
            </p:cNvPr>
            <p:cNvSpPr/>
            <p:nvPr/>
          </p:nvSpPr>
          <p:spPr>
            <a:xfrm>
              <a:off x="4198531" y="3525705"/>
              <a:ext cx="7363047" cy="1569660"/>
            </a:xfrm>
            <a:prstGeom prst="rect">
              <a:avLst/>
            </a:prstGeom>
          </p:spPr>
          <p:txBody>
            <a:bodyPr wrap="square">
              <a:spAutoFit/>
            </a:bodyPr>
            <a:lstStyle/>
            <a:p>
              <a:pPr algn="ctr"/>
              <a:r>
                <a:rPr lang="en-US" sz="4800" b="1" dirty="0" err="1">
                  <a:solidFill>
                    <a:srgbClr val="000000"/>
                  </a:solidFill>
                  <a:latin typeface="Times New Roman" panose="02020603050405020304" pitchFamily="18" charset="0"/>
                  <a:cs typeface="Times New Roman" panose="02020603050405020304" pitchFamily="18" charset="0"/>
                </a:rPr>
                <a:t>Vì</a:t>
              </a:r>
              <a:r>
                <a:rPr lang="en-US" sz="4800" b="1" dirty="0">
                  <a:solidFill>
                    <a:srgbClr val="000000"/>
                  </a:solidFill>
                  <a:latin typeface="Times New Roman" panose="02020603050405020304" pitchFamily="18" charset="0"/>
                  <a:cs typeface="Times New Roman" panose="02020603050405020304" pitchFamily="18" charset="0"/>
                </a:rPr>
                <a:t> </a:t>
              </a:r>
              <a:r>
                <a:rPr lang="en-US" sz="4800" b="1" dirty="0" err="1">
                  <a:solidFill>
                    <a:srgbClr val="000000"/>
                  </a:solidFill>
                  <a:latin typeface="Times New Roman" panose="02020603050405020304" pitchFamily="18" charset="0"/>
                  <a:cs typeface="Times New Roman" panose="02020603050405020304" pitchFamily="18" charset="0"/>
                </a:rPr>
                <a:t>sao</a:t>
              </a:r>
              <a:r>
                <a:rPr lang="en-US" sz="4800" b="1" dirty="0">
                  <a:solidFill>
                    <a:srgbClr val="000000"/>
                  </a:solidFill>
                  <a:latin typeface="Times New Roman" panose="02020603050405020304" pitchFamily="18" charset="0"/>
                  <a:cs typeface="Times New Roman" panose="02020603050405020304" pitchFamily="18" charset="0"/>
                </a:rPr>
                <a:t> </a:t>
              </a:r>
              <a:r>
                <a:rPr lang="en-US" sz="4800" b="1" dirty="0" err="1">
                  <a:solidFill>
                    <a:srgbClr val="000000"/>
                  </a:solidFill>
                  <a:latin typeface="Times New Roman" panose="02020603050405020304" pitchFamily="18" charset="0"/>
                  <a:cs typeface="Times New Roman" panose="02020603050405020304" pitchFamily="18" charset="0"/>
                </a:rPr>
                <a:t>hào</a:t>
              </a:r>
              <a:r>
                <a:rPr lang="en-US" sz="4800" b="1" dirty="0">
                  <a:solidFill>
                    <a:srgbClr val="000000"/>
                  </a:solidFill>
                  <a:latin typeface="Times New Roman" panose="02020603050405020304" pitchFamily="18" charset="0"/>
                  <a:cs typeface="Times New Roman" panose="02020603050405020304" pitchFamily="18" charset="0"/>
                </a:rPr>
                <a:t> </a:t>
              </a:r>
              <a:r>
                <a:rPr lang="en-US" sz="4800" b="1" dirty="0" err="1">
                  <a:solidFill>
                    <a:srgbClr val="000000"/>
                  </a:solidFill>
                  <a:latin typeface="Times New Roman" panose="02020603050405020304" pitchFamily="18" charset="0"/>
                  <a:cs typeface="Times New Roman" panose="02020603050405020304" pitchFamily="18" charset="0"/>
                </a:rPr>
                <a:t>kiệt</a:t>
              </a:r>
              <a:r>
                <a:rPr lang="en-US" sz="4800" b="1" dirty="0">
                  <a:solidFill>
                    <a:srgbClr val="000000"/>
                  </a:solidFill>
                  <a:latin typeface="Times New Roman" panose="02020603050405020304" pitchFamily="18" charset="0"/>
                  <a:cs typeface="Times New Roman" panose="02020603050405020304" pitchFamily="18" charset="0"/>
                </a:rPr>
                <a:t> </a:t>
              </a:r>
              <a:r>
                <a:rPr lang="en-US" sz="4800" b="1" dirty="0" err="1">
                  <a:solidFill>
                    <a:srgbClr val="000000"/>
                  </a:solidFill>
                  <a:latin typeface="Times New Roman" panose="02020603050405020304" pitchFamily="18" charset="0"/>
                  <a:cs typeface="Times New Roman" panose="02020603050405020304" pitchFamily="18" charset="0"/>
                </a:rPr>
                <a:t>khắp</a:t>
              </a:r>
              <a:r>
                <a:rPr lang="en-US" sz="4800" b="1" dirty="0">
                  <a:solidFill>
                    <a:srgbClr val="000000"/>
                  </a:solidFill>
                  <a:latin typeface="Times New Roman" panose="02020603050405020304" pitchFamily="18" charset="0"/>
                  <a:cs typeface="Times New Roman" panose="02020603050405020304" pitchFamily="18" charset="0"/>
                </a:rPr>
                <a:t> </a:t>
              </a:r>
              <a:r>
                <a:rPr lang="en-US" sz="4800" b="1" dirty="0" err="1">
                  <a:solidFill>
                    <a:srgbClr val="000000"/>
                  </a:solidFill>
                  <a:latin typeface="Times New Roman" panose="02020603050405020304" pitchFamily="18" charset="0"/>
                  <a:cs typeface="Times New Roman" panose="02020603050405020304" pitchFamily="18" charset="0"/>
                </a:rPr>
                <a:t>nơi</a:t>
              </a:r>
              <a:r>
                <a:rPr lang="en-US" sz="4800" b="1" dirty="0">
                  <a:solidFill>
                    <a:srgbClr val="000000"/>
                  </a:solidFill>
                  <a:latin typeface="Times New Roman" panose="02020603050405020304" pitchFamily="18" charset="0"/>
                  <a:cs typeface="Times New Roman" panose="02020603050405020304" pitchFamily="18" charset="0"/>
                </a:rPr>
                <a:t> </a:t>
              </a:r>
              <a:r>
                <a:rPr lang="en-US" sz="4800" b="1" dirty="0" err="1">
                  <a:solidFill>
                    <a:srgbClr val="000000"/>
                  </a:solidFill>
                  <a:latin typeface="Times New Roman" panose="02020603050405020304" pitchFamily="18" charset="0"/>
                  <a:cs typeface="Times New Roman" panose="02020603050405020304" pitchFamily="18" charset="0"/>
                </a:rPr>
                <a:t>tìm</a:t>
              </a:r>
              <a:r>
                <a:rPr lang="en-US" sz="4800" b="1" dirty="0">
                  <a:solidFill>
                    <a:srgbClr val="000000"/>
                  </a:solidFill>
                  <a:latin typeface="Times New Roman" panose="02020603050405020304" pitchFamily="18" charset="0"/>
                  <a:cs typeface="Times New Roman" panose="02020603050405020304" pitchFamily="18" charset="0"/>
                </a:rPr>
                <a:t> </a:t>
              </a:r>
              <a:r>
                <a:rPr lang="en-US" sz="4800" b="1" dirty="0" err="1">
                  <a:solidFill>
                    <a:srgbClr val="000000"/>
                  </a:solidFill>
                  <a:latin typeface="Times New Roman" panose="02020603050405020304" pitchFamily="18" charset="0"/>
                  <a:cs typeface="Times New Roman" panose="02020603050405020304" pitchFamily="18" charset="0"/>
                </a:rPr>
                <a:t>về</a:t>
              </a:r>
              <a:r>
                <a:rPr lang="en-US" sz="4800" b="1" dirty="0">
                  <a:solidFill>
                    <a:srgbClr val="000000"/>
                  </a:solidFill>
                  <a:latin typeface="Times New Roman" panose="02020603050405020304" pitchFamily="18" charset="0"/>
                  <a:cs typeface="Times New Roman" panose="02020603050405020304" pitchFamily="18" charset="0"/>
                </a:rPr>
                <a:t> Lam </a:t>
              </a:r>
              <a:r>
                <a:rPr lang="en-US" sz="4800" b="1" dirty="0" err="1">
                  <a:solidFill>
                    <a:srgbClr val="000000"/>
                  </a:solidFill>
                  <a:latin typeface="Times New Roman" panose="02020603050405020304" pitchFamily="18" charset="0"/>
                  <a:cs typeface="Times New Roman" panose="02020603050405020304" pitchFamily="18" charset="0"/>
                </a:rPr>
                <a:t>Sơn</a:t>
              </a:r>
              <a:r>
                <a:rPr lang="en-US" sz="4800" b="1" dirty="0">
                  <a:solidFill>
                    <a:srgbClr val="000000"/>
                  </a:solidFill>
                  <a:latin typeface="Times New Roman" panose="02020603050405020304" pitchFamily="18" charset="0"/>
                  <a:cs typeface="Times New Roman" panose="02020603050405020304" pitchFamily="18" charset="0"/>
                </a:rPr>
                <a:t>?</a:t>
              </a:r>
              <a:endParaRPr lang="x-none" sz="4800" b="1" dirty="0">
                <a:latin typeface="Times New Roman" panose="02020603050405020304" pitchFamily="18" charset="0"/>
                <a:cs typeface="Times New Roman" panose="02020603050405020304" pitchFamily="18" charset="0"/>
              </a:endParaRPr>
            </a:p>
          </p:txBody>
        </p:sp>
      </p:grpSp>
      <p:grpSp>
        <p:nvGrpSpPr>
          <p:cNvPr id="15" name="Group 14">
            <a:extLst>
              <a:ext uri="{FF2B5EF4-FFF2-40B4-BE49-F238E27FC236}">
                <a16:creationId xmlns="" xmlns:a16="http://schemas.microsoft.com/office/drawing/2014/main" id="{E5BA366A-B199-7941-994F-9F50AC5E0C64}"/>
              </a:ext>
            </a:extLst>
          </p:cNvPr>
          <p:cNvGrpSpPr/>
          <p:nvPr/>
        </p:nvGrpSpPr>
        <p:grpSpPr>
          <a:xfrm>
            <a:off x="600203" y="3085999"/>
            <a:ext cx="11443034" cy="2526406"/>
            <a:chOff x="2287995" y="3218822"/>
            <a:chExt cx="11443034" cy="2526406"/>
          </a:xfrm>
        </p:grpSpPr>
        <p:sp>
          <p:nvSpPr>
            <p:cNvPr id="16" name="Terminator 15">
              <a:extLst>
                <a:ext uri="{FF2B5EF4-FFF2-40B4-BE49-F238E27FC236}">
                  <a16:creationId xmlns="" xmlns:a16="http://schemas.microsoft.com/office/drawing/2014/main" id="{9FF7671F-E9C4-6C46-BD77-03520FBEDE98}"/>
                </a:ext>
              </a:extLst>
            </p:cNvPr>
            <p:cNvSpPr/>
            <p:nvPr/>
          </p:nvSpPr>
          <p:spPr>
            <a:xfrm>
              <a:off x="2287995" y="3218822"/>
              <a:ext cx="11443034" cy="2526406"/>
            </a:xfrm>
            <a:prstGeom prst="flowChartTerminator">
              <a:avLst/>
            </a:prstGeom>
            <a:solidFill>
              <a:schemeClr val="accent4">
                <a:lumMod val="10000"/>
                <a:lumOff val="9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17" name="Rectangle 16">
              <a:extLst>
                <a:ext uri="{FF2B5EF4-FFF2-40B4-BE49-F238E27FC236}">
                  <a16:creationId xmlns="" xmlns:a16="http://schemas.microsoft.com/office/drawing/2014/main" id="{47DF630A-314E-9D44-A0B6-B081902DE3D5}"/>
                </a:ext>
              </a:extLst>
            </p:cNvPr>
            <p:cNvSpPr/>
            <p:nvPr/>
          </p:nvSpPr>
          <p:spPr>
            <a:xfrm>
              <a:off x="2711544" y="3380589"/>
              <a:ext cx="10595936" cy="2246769"/>
            </a:xfrm>
            <a:prstGeom prst="rect">
              <a:avLst/>
            </a:prstGeom>
          </p:spPr>
          <p:txBody>
            <a:bodyPr wrap="square">
              <a:spAutoFit/>
            </a:bodyPr>
            <a:lstStyle/>
            <a:p>
              <a:pPr algn="ctr"/>
              <a:r>
                <a:rPr lang="vi-VN" sz="2800" dirty="0">
                  <a:solidFill>
                    <a:srgbClr val="000000"/>
                  </a:solidFill>
                  <a:latin typeface="Times New Roman" panose="02020603050405020304" pitchFamily="18" charset="0"/>
                  <a:cs typeface="Times New Roman" panose="02020603050405020304" pitchFamily="18" charset="0"/>
                </a:rPr>
                <a:t>- Thấy được uy tín, khả năng quân sự, sự hi sinh to lớn của Lê Lợi đã củng cố lòng tin của các hào kiệt đối với ông. </a:t>
              </a:r>
            </a:p>
            <a:p>
              <a:pPr algn="ctr"/>
              <a:r>
                <a:rPr lang="vi-VN" sz="2800" dirty="0">
                  <a:solidFill>
                    <a:srgbClr val="0070C0"/>
                  </a:solidFill>
                  <a:latin typeface="Times New Roman" panose="02020603050405020304" pitchFamily="18" charset="0"/>
                  <a:cs typeface="Times New Roman" panose="02020603050405020304" pitchFamily="18" charset="0"/>
                </a:rPr>
                <a:t>- Bên cạnh đó, các hào kiệt cũng đã tự mình nổi dậy chống quân Minh nhưng không thành công nên việc tìm về Lam Sơn là để kết hợp với Lê Lợi để tăng khả năng thành công.</a:t>
              </a:r>
              <a:endParaRPr lang="x-none" sz="2800" dirty="0">
                <a:solidFill>
                  <a:srgbClr val="0070C0"/>
                </a:solidFill>
                <a:latin typeface="Times New Roman" panose="02020603050405020304" pitchFamily="18" charset="0"/>
                <a:cs typeface="Times New Roman" panose="02020603050405020304" pitchFamily="18" charset="0"/>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14:bounceEnd="50000">
                                          <p:cBhvr additive="base">
                                            <p:cTn id="7" dur="500" fill="hold"/>
                                            <p:tgtEl>
                                              <p:spTgt spid="1026"/>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02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nodeType="afterEffect" p14:presetBounceEnd="50000">
                                      <p:stCondLst>
                                        <p:cond delay="0"/>
                                      </p:stCondLst>
                                      <p:childTnLst>
                                        <p:set>
                                          <p:cBhvr>
                                            <p:cTn id="11" dur="1" fill="hold">
                                              <p:stCondLst>
                                                <p:cond delay="0"/>
                                              </p:stCondLst>
                                            </p:cTn>
                                            <p:tgtEl>
                                              <p:spTgt spid="1028"/>
                                            </p:tgtEl>
                                            <p:attrNameLst>
                                              <p:attrName>style.visibility</p:attrName>
                                            </p:attrNameLst>
                                          </p:cBhvr>
                                          <p:to>
                                            <p:strVal val="visible"/>
                                          </p:to>
                                        </p:set>
                                        <p:anim calcmode="lin" valueType="num" p14:bounceEnd="50000">
                                          <p:cBhvr additive="base">
                                            <p:cTn id="12" dur="500" fill="hold"/>
                                            <p:tgtEl>
                                              <p:spTgt spid="1028"/>
                                            </p:tgtEl>
                                            <p:attrNameLst>
                                              <p:attrName>ppt_x</p:attrName>
                                            </p:attrNameLst>
                                          </p:cBhvr>
                                          <p:tavLst>
                                            <p:tav tm="0">
                                              <p:val>
                                                <p:strVal val="#ppt_x"/>
                                              </p:val>
                                            </p:tav>
                                            <p:tav tm="100000">
                                              <p:val>
                                                <p:strVal val="#ppt_x"/>
                                              </p:val>
                                            </p:tav>
                                          </p:tavLst>
                                        </p:anim>
                                        <p:anim calcmode="lin" valueType="num" p14:bounceEnd="50000">
                                          <p:cBhvr additive="base">
                                            <p:cTn id="13" dur="500" fill="hold"/>
                                            <p:tgtEl>
                                              <p:spTgt spid="1028"/>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1" fill="hold" nodeType="afterEffect" p14:presetBounceEnd="50000">
                                      <p:stCondLst>
                                        <p:cond delay="0"/>
                                      </p:stCondLst>
                                      <p:childTnLst>
                                        <p:set>
                                          <p:cBhvr>
                                            <p:cTn id="16" dur="1" fill="hold">
                                              <p:stCondLst>
                                                <p:cond delay="0"/>
                                              </p:stCondLst>
                                            </p:cTn>
                                            <p:tgtEl>
                                              <p:spTgt spid="1030"/>
                                            </p:tgtEl>
                                            <p:attrNameLst>
                                              <p:attrName>style.visibility</p:attrName>
                                            </p:attrNameLst>
                                          </p:cBhvr>
                                          <p:to>
                                            <p:strVal val="visible"/>
                                          </p:to>
                                        </p:set>
                                        <p:anim calcmode="lin" valueType="num" p14:bounceEnd="50000">
                                          <p:cBhvr additive="base">
                                            <p:cTn id="17" dur="500" fill="hold"/>
                                            <p:tgtEl>
                                              <p:spTgt spid="1030"/>
                                            </p:tgtEl>
                                            <p:attrNameLst>
                                              <p:attrName>ppt_x</p:attrName>
                                            </p:attrNameLst>
                                          </p:cBhvr>
                                          <p:tavLst>
                                            <p:tav tm="0">
                                              <p:val>
                                                <p:strVal val="#ppt_x"/>
                                              </p:val>
                                            </p:tav>
                                            <p:tav tm="100000">
                                              <p:val>
                                                <p:strVal val="#ppt_x"/>
                                              </p:val>
                                            </p:tav>
                                          </p:tavLst>
                                        </p:anim>
                                        <p:anim calcmode="lin" valueType="num" p14:bounceEnd="50000">
                                          <p:cBhvr additive="base">
                                            <p:cTn id="18" dur="500" fill="hold"/>
                                            <p:tgtEl>
                                              <p:spTgt spid="1030"/>
                                            </p:tgtEl>
                                            <p:attrNameLst>
                                              <p:attrName>ppt_y</p:attrName>
                                            </p:attrNameLst>
                                          </p:cBhvr>
                                          <p:tavLst>
                                            <p:tav tm="0">
                                              <p:val>
                                                <p:strVal val="0-#ppt_h/2"/>
                                              </p:val>
                                            </p:tav>
                                            <p:tav tm="100000">
                                              <p:val>
                                                <p:strVal val="#ppt_y"/>
                                              </p:val>
                                            </p:tav>
                                          </p:tavLst>
                                        </p:anim>
                                      </p:childTnLst>
                                    </p:cTn>
                                  </p:par>
                                  <p:par>
                                    <p:cTn id="19" presetID="16" presetClass="entr" presetSubtype="21"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37"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outVertical)">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xit" presetSubtype="10" fill="hold" nodeType="clickEffect">
                                      <p:stCondLst>
                                        <p:cond delay="0"/>
                                      </p:stCondLst>
                                      <p:childTnLst>
                                        <p:animEffect transition="out" filter="checkerboard(across)">
                                          <p:cBhvr>
                                            <p:cTn id="36" dur="500"/>
                                            <p:tgtEl>
                                              <p:spTgt spid="10"/>
                                            </p:tgtEl>
                                          </p:cBhvr>
                                        </p:animEffect>
                                        <p:set>
                                          <p:cBhvr>
                                            <p:cTn id="37" dur="1" fill="hold">
                                              <p:stCondLst>
                                                <p:cond delay="499"/>
                                              </p:stCondLst>
                                            </p:cTn>
                                            <p:tgtEl>
                                              <p:spTgt spid="10"/>
                                            </p:tgtEl>
                                            <p:attrNameLst>
                                              <p:attrName>style.visibility</p:attrName>
                                            </p:attrNameLst>
                                          </p:cBhvr>
                                          <p:to>
                                            <p:strVal val="hidden"/>
                                          </p:to>
                                        </p:set>
                                      </p:childTnLst>
                                    </p:cTn>
                                  </p:par>
                                  <p:par>
                                    <p:cTn id="38" presetID="16" presetClass="entr" presetSubtype="37" fill="hold"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barn(outVertical)">
                                          <p:cBhvr>
                                            <p:cTn id="4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P spid="1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1028"/>
                                            </p:tgtEl>
                                            <p:attrNameLst>
                                              <p:attrName>style.visibility</p:attrName>
                                            </p:attrNameLst>
                                          </p:cBhvr>
                                          <p:to>
                                            <p:strVal val="visible"/>
                                          </p:to>
                                        </p:set>
                                        <p:anim calcmode="lin" valueType="num">
                                          <p:cBhvr additive="base">
                                            <p:cTn id="12" dur="500" fill="hold"/>
                                            <p:tgtEl>
                                              <p:spTgt spid="1028"/>
                                            </p:tgtEl>
                                            <p:attrNameLst>
                                              <p:attrName>ppt_x</p:attrName>
                                            </p:attrNameLst>
                                          </p:cBhvr>
                                          <p:tavLst>
                                            <p:tav tm="0">
                                              <p:val>
                                                <p:strVal val="#ppt_x"/>
                                              </p:val>
                                            </p:tav>
                                            <p:tav tm="100000">
                                              <p:val>
                                                <p:strVal val="#ppt_x"/>
                                              </p:val>
                                            </p:tav>
                                          </p:tavLst>
                                        </p:anim>
                                        <p:anim calcmode="lin" valueType="num">
                                          <p:cBhvr additive="base">
                                            <p:cTn id="13" dur="500" fill="hold"/>
                                            <p:tgtEl>
                                              <p:spTgt spid="1028"/>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1" fill="hold" nodeType="afterEffect">
                                      <p:stCondLst>
                                        <p:cond delay="0"/>
                                      </p:stCondLst>
                                      <p:childTnLst>
                                        <p:set>
                                          <p:cBhvr>
                                            <p:cTn id="16" dur="1" fill="hold">
                                              <p:stCondLst>
                                                <p:cond delay="0"/>
                                              </p:stCondLst>
                                            </p:cTn>
                                            <p:tgtEl>
                                              <p:spTgt spid="1030"/>
                                            </p:tgtEl>
                                            <p:attrNameLst>
                                              <p:attrName>style.visibility</p:attrName>
                                            </p:attrNameLst>
                                          </p:cBhvr>
                                          <p:to>
                                            <p:strVal val="visible"/>
                                          </p:to>
                                        </p:set>
                                        <p:anim calcmode="lin" valueType="num">
                                          <p:cBhvr additive="base">
                                            <p:cTn id="17" dur="500" fill="hold"/>
                                            <p:tgtEl>
                                              <p:spTgt spid="1030"/>
                                            </p:tgtEl>
                                            <p:attrNameLst>
                                              <p:attrName>ppt_x</p:attrName>
                                            </p:attrNameLst>
                                          </p:cBhvr>
                                          <p:tavLst>
                                            <p:tav tm="0">
                                              <p:val>
                                                <p:strVal val="#ppt_x"/>
                                              </p:val>
                                            </p:tav>
                                            <p:tav tm="100000">
                                              <p:val>
                                                <p:strVal val="#ppt_x"/>
                                              </p:val>
                                            </p:tav>
                                          </p:tavLst>
                                        </p:anim>
                                        <p:anim calcmode="lin" valueType="num">
                                          <p:cBhvr additive="base">
                                            <p:cTn id="18" dur="500" fill="hold"/>
                                            <p:tgtEl>
                                              <p:spTgt spid="1030"/>
                                            </p:tgtEl>
                                            <p:attrNameLst>
                                              <p:attrName>ppt_y</p:attrName>
                                            </p:attrNameLst>
                                          </p:cBhvr>
                                          <p:tavLst>
                                            <p:tav tm="0">
                                              <p:val>
                                                <p:strVal val="0-#ppt_h/2"/>
                                              </p:val>
                                            </p:tav>
                                            <p:tav tm="100000">
                                              <p:val>
                                                <p:strVal val="#ppt_y"/>
                                              </p:val>
                                            </p:tav>
                                          </p:tavLst>
                                        </p:anim>
                                      </p:childTnLst>
                                    </p:cTn>
                                  </p:par>
                                  <p:par>
                                    <p:cTn id="19" presetID="16" presetClass="entr" presetSubtype="21"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37"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outVertical)">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xit" presetSubtype="10" fill="hold" nodeType="clickEffect">
                                      <p:stCondLst>
                                        <p:cond delay="0"/>
                                      </p:stCondLst>
                                      <p:childTnLst>
                                        <p:animEffect transition="out" filter="checkerboard(across)">
                                          <p:cBhvr>
                                            <p:cTn id="36" dur="500"/>
                                            <p:tgtEl>
                                              <p:spTgt spid="10"/>
                                            </p:tgtEl>
                                          </p:cBhvr>
                                        </p:animEffect>
                                        <p:set>
                                          <p:cBhvr>
                                            <p:cTn id="37" dur="1" fill="hold">
                                              <p:stCondLst>
                                                <p:cond delay="499"/>
                                              </p:stCondLst>
                                            </p:cTn>
                                            <p:tgtEl>
                                              <p:spTgt spid="10"/>
                                            </p:tgtEl>
                                            <p:attrNameLst>
                                              <p:attrName>style.visibility</p:attrName>
                                            </p:attrNameLst>
                                          </p:cBhvr>
                                          <p:to>
                                            <p:strVal val="hidden"/>
                                          </p:to>
                                        </p:set>
                                      </p:childTnLst>
                                    </p:cTn>
                                  </p:par>
                                  <p:par>
                                    <p:cTn id="38" presetID="16" presetClass="entr" presetSubtype="37" fill="hold"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barn(outVertical)">
                                          <p:cBhvr>
                                            <p:cTn id="4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P spid="14"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pic>
        <p:nvPicPr>
          <p:cNvPr id="1028" name="Picture 4">
            <a:extLst>
              <a:ext uri="{FF2B5EF4-FFF2-40B4-BE49-F238E27FC236}">
                <a16:creationId xmlns="" xmlns:a16="http://schemas.microsoft.com/office/drawing/2014/main" id="{A429812A-BDC8-6840-BCEE-2218DD4A3A8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741" t="9203" r="61441"/>
          <a:stretch/>
        </p:blipFill>
        <p:spPr bwMode="auto">
          <a:xfrm>
            <a:off x="-2" y="116958"/>
            <a:ext cx="4110036" cy="6060558"/>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 xmlns:a16="http://schemas.microsoft.com/office/drawing/2014/main" id="{5097067D-9C2C-7C46-B3F7-2F8F819206E7}"/>
              </a:ext>
            </a:extLst>
          </p:cNvPr>
          <p:cNvSpPr txBox="1"/>
          <p:nvPr/>
        </p:nvSpPr>
        <p:spPr>
          <a:xfrm>
            <a:off x="300148" y="6177516"/>
            <a:ext cx="4110036" cy="707886"/>
          </a:xfrm>
          <a:prstGeom prst="rect">
            <a:avLst/>
          </a:prstGeom>
          <a:noFill/>
        </p:spPr>
        <p:txBody>
          <a:bodyPr wrap="square" rtlCol="0">
            <a:spAutoFit/>
          </a:bodyPr>
          <a:lstStyle/>
          <a:p>
            <a:r>
              <a:rPr lang="x-none" sz="4000" b="1" dirty="0">
                <a:solidFill>
                  <a:schemeClr val="bg2">
                    <a:lumMod val="10000"/>
                  </a:schemeClr>
                </a:solidFill>
                <a:latin typeface="Times New Roman" panose="02020603050405020304" pitchFamily="18" charset="0"/>
                <a:cs typeface="Times New Roman" panose="02020603050405020304" pitchFamily="18" charset="0"/>
              </a:rPr>
              <a:t>NGUYỄN TRÃI</a:t>
            </a:r>
          </a:p>
        </p:txBody>
      </p:sp>
      <p:grpSp>
        <p:nvGrpSpPr>
          <p:cNvPr id="10" name="Group 9">
            <a:extLst>
              <a:ext uri="{FF2B5EF4-FFF2-40B4-BE49-F238E27FC236}">
                <a16:creationId xmlns="" xmlns:a16="http://schemas.microsoft.com/office/drawing/2014/main" id="{925139CE-912F-8144-816B-C68B432CC0B5}"/>
              </a:ext>
            </a:extLst>
          </p:cNvPr>
          <p:cNvGrpSpPr/>
          <p:nvPr/>
        </p:nvGrpSpPr>
        <p:grpSpPr>
          <a:xfrm>
            <a:off x="4132743" y="116958"/>
            <a:ext cx="8059257" cy="6741042"/>
            <a:chOff x="4000501" y="3155936"/>
            <a:chExt cx="7578097" cy="2309199"/>
          </a:xfrm>
        </p:grpSpPr>
        <p:sp>
          <p:nvSpPr>
            <p:cNvPr id="11" name="Terminator 10">
              <a:extLst>
                <a:ext uri="{FF2B5EF4-FFF2-40B4-BE49-F238E27FC236}">
                  <a16:creationId xmlns="" xmlns:a16="http://schemas.microsoft.com/office/drawing/2014/main" id="{E6B4A0EA-55F1-884F-B5A8-8A6AA83C0FBF}"/>
                </a:ext>
              </a:extLst>
            </p:cNvPr>
            <p:cNvSpPr/>
            <p:nvPr/>
          </p:nvSpPr>
          <p:spPr>
            <a:xfrm>
              <a:off x="4000501" y="3155936"/>
              <a:ext cx="7578097" cy="2309199"/>
            </a:xfrm>
            <a:prstGeom prst="flowChartTerminator">
              <a:avLst/>
            </a:prstGeom>
            <a:solidFill>
              <a:schemeClr val="accent4">
                <a:lumMod val="10000"/>
                <a:lumOff val="9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13" name="Rectangle 12">
              <a:extLst>
                <a:ext uri="{FF2B5EF4-FFF2-40B4-BE49-F238E27FC236}">
                  <a16:creationId xmlns="" xmlns:a16="http://schemas.microsoft.com/office/drawing/2014/main" id="{96AACE4A-53BB-5044-9FDC-BA703AA7FFC1}"/>
                </a:ext>
              </a:extLst>
            </p:cNvPr>
            <p:cNvSpPr/>
            <p:nvPr/>
          </p:nvSpPr>
          <p:spPr>
            <a:xfrm>
              <a:off x="5811690" y="3198098"/>
              <a:ext cx="4136730" cy="311392"/>
            </a:xfrm>
            <a:prstGeom prst="rect">
              <a:avLst/>
            </a:prstGeom>
          </p:spPr>
          <p:txBody>
            <a:bodyPr wrap="square">
              <a:spAutoFit/>
            </a:bodyPr>
            <a:lstStyle/>
            <a:p>
              <a:pPr algn="ctr"/>
              <a:r>
                <a:rPr lang="en-US" sz="4800" b="1" dirty="0" err="1">
                  <a:solidFill>
                    <a:srgbClr val="0070C0"/>
                  </a:solidFill>
                  <a:latin typeface="Times New Roman" panose="02020603050405020304" pitchFamily="18" charset="0"/>
                  <a:cs typeface="Times New Roman" panose="02020603050405020304" pitchFamily="18" charset="0"/>
                </a:rPr>
                <a:t>Nguyễn</a:t>
              </a:r>
              <a:r>
                <a:rPr lang="en-US" sz="4800" b="1" dirty="0">
                  <a:solidFill>
                    <a:srgbClr val="0070C0"/>
                  </a:solidFill>
                  <a:latin typeface="Times New Roman" panose="02020603050405020304" pitchFamily="18" charset="0"/>
                  <a:cs typeface="Times New Roman" panose="02020603050405020304" pitchFamily="18" charset="0"/>
                </a:rPr>
                <a:t> </a:t>
              </a:r>
              <a:r>
                <a:rPr lang="en-US" sz="4800" b="1" dirty="0" err="1">
                  <a:solidFill>
                    <a:srgbClr val="0070C0"/>
                  </a:solidFill>
                  <a:latin typeface="Times New Roman" panose="02020603050405020304" pitchFamily="18" charset="0"/>
                  <a:cs typeface="Times New Roman" panose="02020603050405020304" pitchFamily="18" charset="0"/>
                </a:rPr>
                <a:t>Trãi</a:t>
              </a:r>
              <a:endParaRPr lang="x-none" sz="4800" b="1" dirty="0">
                <a:solidFill>
                  <a:srgbClr val="0070C0"/>
                </a:solidFill>
                <a:latin typeface="Times New Roman" panose="02020603050405020304" pitchFamily="18" charset="0"/>
                <a:cs typeface="Times New Roman" panose="02020603050405020304" pitchFamily="18" charset="0"/>
              </a:endParaRPr>
            </a:p>
          </p:txBody>
        </p:sp>
      </p:grpSp>
      <p:sp>
        <p:nvSpPr>
          <p:cNvPr id="3" name="Rectangle 2">
            <a:extLst>
              <a:ext uri="{FF2B5EF4-FFF2-40B4-BE49-F238E27FC236}">
                <a16:creationId xmlns="" xmlns:a16="http://schemas.microsoft.com/office/drawing/2014/main" id="{90A1347F-E1BA-9D45-87F1-50DFE3413EBC}"/>
              </a:ext>
            </a:extLst>
          </p:cNvPr>
          <p:cNvSpPr/>
          <p:nvPr/>
        </p:nvSpPr>
        <p:spPr>
          <a:xfrm>
            <a:off x="4538502" y="961502"/>
            <a:ext cx="7204319" cy="2246769"/>
          </a:xfrm>
          <a:prstGeom prst="rect">
            <a:avLst/>
          </a:prstGeom>
        </p:spPr>
        <p:txBody>
          <a:bodyPr wrap="square">
            <a:spAutoFit/>
          </a:bodyPr>
          <a:lstStyle/>
          <a:p>
            <a:pPr algn="just"/>
            <a:r>
              <a:rPr lang="vi-VN" sz="2800" dirty="0">
                <a:solidFill>
                  <a:srgbClr val="FF0000"/>
                </a:solidFill>
                <a:latin typeface="Times New Roman" panose="02020603050405020304" pitchFamily="18" charset="0"/>
                <a:cs typeface="Times New Roman" panose="02020603050405020304" pitchFamily="18" charset="0"/>
              </a:rPr>
              <a:t>- Tên hiệu ức Trai (1380-1442), quê gốc Chi Ngại, Chí Linh, Hải Dương, sau dời đến Nhị Khê, Thường Tín, Hà Tây, Cha là Nguyễn Phi Khanh đỗ Thái học sinh, ông ngoại là quan Tư đồ Trần Nguyên Đán.</a:t>
            </a:r>
            <a:endParaRPr lang="x-none" sz="2800" dirty="0">
              <a:solidFill>
                <a:srgbClr val="FF0000"/>
              </a:solidFill>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 xmlns:a16="http://schemas.microsoft.com/office/drawing/2014/main" id="{93693489-8803-584E-9181-1A58AE7B3C17}"/>
              </a:ext>
            </a:extLst>
          </p:cNvPr>
          <p:cNvSpPr/>
          <p:nvPr/>
        </p:nvSpPr>
        <p:spPr>
          <a:xfrm>
            <a:off x="4212124" y="3208271"/>
            <a:ext cx="7787390" cy="1384995"/>
          </a:xfrm>
          <a:prstGeom prst="rect">
            <a:avLst/>
          </a:prstGeom>
        </p:spPr>
        <p:txBody>
          <a:bodyPr wrap="square">
            <a:spAutoFit/>
          </a:bodyPr>
          <a:lstStyle/>
          <a:p>
            <a:pPr algn="just"/>
            <a:r>
              <a:rPr lang="vi-VN" sz="2800" dirty="0">
                <a:solidFill>
                  <a:srgbClr val="0070C0"/>
                </a:solidFill>
                <a:latin typeface="Times New Roman" panose="02020603050405020304" pitchFamily="18" charset="0"/>
                <a:cs typeface="Times New Roman" panose="02020603050405020304" pitchFamily="18" charset="0"/>
              </a:rPr>
              <a:t>- Nguyễn Trãi tìm đến khởi nghĩa Lam Sơn và trở thành cánh tay đắc lực của Lê Lợi, có công lớn trong công cuộc giải phóng dân tộc thế kỉ XV.</a:t>
            </a:r>
            <a:endParaRPr lang="x-none" sz="2800" dirty="0">
              <a:solidFill>
                <a:srgbClr val="0070C0"/>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 xmlns:a16="http://schemas.microsoft.com/office/drawing/2014/main" id="{6FCCE8E8-D590-D346-8F49-634E73AEDA74}"/>
              </a:ext>
            </a:extLst>
          </p:cNvPr>
          <p:cNvSpPr/>
          <p:nvPr/>
        </p:nvSpPr>
        <p:spPr>
          <a:xfrm>
            <a:off x="4707554" y="4715577"/>
            <a:ext cx="7181518" cy="1815882"/>
          </a:xfrm>
          <a:prstGeom prst="rect">
            <a:avLst/>
          </a:prstGeom>
        </p:spPr>
        <p:txBody>
          <a:bodyPr wrap="square">
            <a:spAutoFit/>
          </a:bodyPr>
          <a:lstStyle/>
          <a:p>
            <a:pPr algn="just"/>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Nguyễn</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Trãi</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là</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anh</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hùng</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dân</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tộc</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nhân</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vật</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toàn</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tài</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hiếm</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có</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trong</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lịch</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sử</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phong</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kiến</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Việt</a:t>
            </a:r>
            <a:r>
              <a:rPr lang="en-US" sz="2800" dirty="0">
                <a:solidFill>
                  <a:srgbClr val="00B050"/>
                </a:solidFill>
                <a:latin typeface="Times New Roman" panose="02020603050405020304" pitchFamily="18" charset="0"/>
                <a:cs typeface="Times New Roman" panose="02020603050405020304" pitchFamily="18" charset="0"/>
              </a:rPr>
              <a:t> Nam, </a:t>
            </a:r>
            <a:r>
              <a:rPr lang="en-US" sz="2800" dirty="0" err="1">
                <a:solidFill>
                  <a:srgbClr val="00B050"/>
                </a:solidFill>
                <a:latin typeface="Times New Roman" panose="02020603050405020304" pitchFamily="18" charset="0"/>
                <a:cs typeface="Times New Roman" panose="02020603050405020304" pitchFamily="18" charset="0"/>
              </a:rPr>
              <a:t>ông</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để</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lại</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cho</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đời</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sau</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một</a:t>
            </a:r>
            <a:r>
              <a:rPr lang="en-US" sz="2800" dirty="0">
                <a:solidFill>
                  <a:srgbClr val="00B050"/>
                </a:solidFill>
                <a:latin typeface="Times New Roman" panose="02020603050405020304" pitchFamily="18" charset="0"/>
                <a:cs typeface="Times New Roman" panose="02020603050405020304" pitchFamily="18" charset="0"/>
              </a:rPr>
              <a:t> di </a:t>
            </a:r>
            <a:r>
              <a:rPr lang="en-US" sz="2800" dirty="0" err="1">
                <a:solidFill>
                  <a:srgbClr val="00B050"/>
                </a:solidFill>
                <a:latin typeface="Times New Roman" panose="02020603050405020304" pitchFamily="18" charset="0"/>
                <a:cs typeface="Times New Roman" panose="02020603050405020304" pitchFamily="18" charset="0"/>
              </a:rPr>
              <a:t>sản</a:t>
            </a:r>
            <a:r>
              <a:rPr lang="en-US" sz="2800" dirty="0">
                <a:solidFill>
                  <a:srgbClr val="00B050"/>
                </a:solidFill>
                <a:latin typeface="Times New Roman" panose="02020603050405020304" pitchFamily="18" charset="0"/>
                <a:cs typeface="Times New Roman" panose="02020603050405020304" pitchFamily="18" charset="0"/>
              </a:rPr>
              <a:t> to </a:t>
            </a:r>
            <a:r>
              <a:rPr lang="en-US" sz="2800" dirty="0" err="1">
                <a:solidFill>
                  <a:srgbClr val="00B050"/>
                </a:solidFill>
                <a:latin typeface="Times New Roman" panose="02020603050405020304" pitchFamily="18" charset="0"/>
                <a:cs typeface="Times New Roman" panose="02020603050405020304" pitchFamily="18" charset="0"/>
              </a:rPr>
              <a:t>lớn</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trên</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nhiều</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lĩnh</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vực</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đặc</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biệt</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là</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sự</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nghiệp</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văn</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học</a:t>
            </a:r>
            <a:r>
              <a:rPr lang="en-US" sz="2800" dirty="0">
                <a:solidFill>
                  <a:srgbClr val="00B050"/>
                </a:solidFill>
                <a:latin typeface="Times New Roman" panose="02020603050405020304" pitchFamily="18" charset="0"/>
                <a:cs typeface="Times New Roman" panose="02020603050405020304" pitchFamily="18" charset="0"/>
              </a:rPr>
              <a:t>.</a:t>
            </a:r>
            <a:endParaRPr lang="x-none" sz="2800"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890652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14:bounceEnd="50000">
                                          <p:cBhvr additive="base">
                                            <p:cTn id="7" dur="500" fill="hold"/>
                                            <p:tgtEl>
                                              <p:spTgt spid="1028"/>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028"/>
                                            </p:tgtEl>
                                            <p:attrNameLst>
                                              <p:attrName>ppt_y</p:attrName>
                                            </p:attrNameLst>
                                          </p:cBhvr>
                                          <p:tavLst>
                                            <p:tav tm="0">
                                              <p:val>
                                                <p:strVal val="0-#ppt_h/2"/>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barn(inVertical)">
                                          <p:cBhvr>
                                            <p:cTn id="11" dur="500"/>
                                            <p:tgtEl>
                                              <p:spTgt spid="14"/>
                                            </p:tgtEl>
                                          </p:cBhvr>
                                        </p:animEffect>
                                      </p:childTnLst>
                                    </p:cTn>
                                  </p:par>
                                  <p:par>
                                    <p:cTn id="12" presetID="16" presetClass="entr" presetSubtype="37"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outVertical)">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75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left)">
                                          <p:cBhvr>
                                            <p:cTn id="24" dur="75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left)">
                                          <p:cBhvr>
                                            <p:cTn id="29"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 grpId="0"/>
          <p:bldP spid="4" grpId="0"/>
          <p:bldP spid="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0-#ppt_h/2"/>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barn(inVertical)">
                                          <p:cBhvr>
                                            <p:cTn id="11" dur="500"/>
                                            <p:tgtEl>
                                              <p:spTgt spid="14"/>
                                            </p:tgtEl>
                                          </p:cBhvr>
                                        </p:animEffect>
                                      </p:childTnLst>
                                    </p:cTn>
                                  </p:par>
                                  <p:par>
                                    <p:cTn id="12" presetID="16" presetClass="entr" presetSubtype="37"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outVertical)">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75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left)">
                                          <p:cBhvr>
                                            <p:cTn id="24" dur="75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left)">
                                          <p:cBhvr>
                                            <p:cTn id="29"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 grpId="0"/>
          <p:bldP spid="4" grpId="0"/>
          <p:bldP spid="5"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alpha val="46000"/>
          </a:schemeClr>
        </a:solidFill>
        <a:effectLst/>
      </p:bgPr>
    </p:bg>
    <p:spTree>
      <p:nvGrpSpPr>
        <p:cNvPr id="1" name="Shape 355"/>
        <p:cNvGrpSpPr/>
        <p:nvPr/>
      </p:nvGrpSpPr>
      <p:grpSpPr>
        <a:xfrm>
          <a:off x="0" y="0"/>
          <a:ext cx="0" cy="0"/>
          <a:chOff x="0" y="0"/>
          <a:chExt cx="0" cy="0"/>
        </a:xfrm>
      </p:grpSpPr>
      <p:sp>
        <p:nvSpPr>
          <p:cNvPr id="21" name="Rectangle 20">
            <a:extLst>
              <a:ext uri="{FF2B5EF4-FFF2-40B4-BE49-F238E27FC236}">
                <a16:creationId xmlns="" xmlns:a16="http://schemas.microsoft.com/office/drawing/2014/main" id="{16E31E29-5BA0-C842-A0A1-32B99A0673C4}"/>
              </a:ext>
            </a:extLst>
          </p:cNvPr>
          <p:cNvSpPr/>
          <p:nvPr/>
        </p:nvSpPr>
        <p:spPr>
          <a:xfrm>
            <a:off x="2861005" y="0"/>
            <a:ext cx="9899234" cy="1200329"/>
          </a:xfrm>
          <a:prstGeom prst="rect">
            <a:avLst/>
          </a:prstGeom>
        </p:spPr>
        <p:txBody>
          <a:bodyPr wrap="square">
            <a:spAutoFit/>
          </a:bodyPr>
          <a:lstStyle/>
          <a:p>
            <a:pPr lvl="0" algn="ctr" eaLnBrk="0" fontAlgn="base" hangingPunct="0">
              <a:spcBef>
                <a:spcPct val="0"/>
              </a:spcBef>
              <a:spcAft>
                <a:spcPct val="0"/>
              </a:spcAft>
              <a:defRPr/>
            </a:pPr>
            <a:r>
              <a:rPr lang="vi-VN" altLang="vi-VN" sz="3600" b="1">
                <a:solidFill>
                  <a:srgbClr val="000000"/>
                </a:solidFill>
                <a:latin typeface="Times New Roman" panose="02020603050405020304" pitchFamily="18" charset="0"/>
                <a:cs typeface="Arial"/>
                <a:sym typeface="Arial"/>
              </a:rPr>
              <a:t>1. </a:t>
            </a:r>
            <a:r>
              <a:rPr lang="en-US" altLang="vi-VN" sz="3600" b="1">
                <a:solidFill>
                  <a:srgbClr val="000000"/>
                </a:solidFill>
                <a:latin typeface="Times New Roman" panose="02020603050405020304" pitchFamily="18" charset="0"/>
                <a:cs typeface="Arial"/>
                <a:sym typeface="Arial"/>
              </a:rPr>
              <a:t>Một số sự kiện tiêu biểu của cuộc khởi nghĩa Lam Sơn </a:t>
            </a:r>
            <a:endParaRPr lang="vi-VN" altLang="vi-VN" sz="3600" b="1" dirty="0">
              <a:solidFill>
                <a:srgbClr val="000000"/>
              </a:solidFill>
              <a:latin typeface="Times New Roman" panose="02020603050405020304" pitchFamily="18" charset="0"/>
              <a:cs typeface="Arial"/>
              <a:sym typeface="Arial"/>
            </a:endParaRPr>
          </a:p>
        </p:txBody>
      </p:sp>
      <p:sp>
        <p:nvSpPr>
          <p:cNvPr id="22" name="Rectangle 21">
            <a:extLst>
              <a:ext uri="{FF2B5EF4-FFF2-40B4-BE49-F238E27FC236}">
                <a16:creationId xmlns="" xmlns:a16="http://schemas.microsoft.com/office/drawing/2014/main" id="{010BF43A-8AFA-E242-8D5A-5BE4B8A4EF84}"/>
              </a:ext>
            </a:extLst>
          </p:cNvPr>
          <p:cNvSpPr/>
          <p:nvPr/>
        </p:nvSpPr>
        <p:spPr>
          <a:xfrm>
            <a:off x="2861005" y="1107996"/>
            <a:ext cx="8829280" cy="769441"/>
          </a:xfrm>
          <a:prstGeom prst="rect">
            <a:avLst/>
          </a:prstGeom>
        </p:spPr>
        <p:txBody>
          <a:bodyPr wrap="square">
            <a:spAutoFit/>
          </a:bodyPr>
          <a:lstStyle/>
          <a:p>
            <a:pPr algn="ctr" eaLnBrk="0" fontAlgn="base" hangingPunct="0">
              <a:spcBef>
                <a:spcPct val="0"/>
              </a:spcBef>
              <a:spcAft>
                <a:spcPct val="0"/>
              </a:spcAft>
              <a:defRPr/>
            </a:pPr>
            <a:r>
              <a:rPr lang="en-US" altLang="vi-VN" sz="4400" b="1" dirty="0">
                <a:latin typeface="Times New Roman" panose="02020603050405020304" pitchFamily="18" charset="0"/>
                <a:cs typeface="Arial"/>
                <a:sym typeface="Arial"/>
              </a:rPr>
              <a:t>a</a:t>
            </a:r>
            <a:r>
              <a:rPr lang="vi-VN" altLang="vi-VN" sz="4400" b="1">
                <a:latin typeface="Times New Roman" panose="02020603050405020304" pitchFamily="18" charset="0"/>
                <a:cs typeface="Arial"/>
                <a:sym typeface="Arial"/>
              </a:rPr>
              <a:t>. </a:t>
            </a:r>
            <a:r>
              <a:rPr lang="vi-VN" altLang="vi-VN" sz="4400" b="1" dirty="0">
                <a:latin typeface="Times New Roman" panose="02020603050405020304" pitchFamily="18" charset="0"/>
                <a:cs typeface="Arial"/>
                <a:sym typeface="Arial"/>
              </a:rPr>
              <a:t>Lê Lợi dựng cờ khởi nghĩa. </a:t>
            </a:r>
          </a:p>
        </p:txBody>
      </p:sp>
      <p:pic>
        <p:nvPicPr>
          <p:cNvPr id="9" name="Picture 8">
            <a:extLst>
              <a:ext uri="{FF2B5EF4-FFF2-40B4-BE49-F238E27FC236}">
                <a16:creationId xmlns="" xmlns:a16="http://schemas.microsoft.com/office/drawing/2014/main" id="{49886A53-91E8-AC41-BB63-587193351400}"/>
              </a:ext>
            </a:extLst>
          </p:cNvPr>
          <p:cNvPicPr>
            <a:picLocks noChangeAspect="1"/>
          </p:cNvPicPr>
          <p:nvPr/>
        </p:nvPicPr>
        <p:blipFill>
          <a:blip r:embed="rId3"/>
          <a:stretch>
            <a:fillRect/>
          </a:stretch>
        </p:blipFill>
        <p:spPr>
          <a:xfrm>
            <a:off x="-275587" y="-233916"/>
            <a:ext cx="5080000" cy="7091916"/>
          </a:xfrm>
          <a:prstGeom prst="rect">
            <a:avLst/>
          </a:prstGeom>
        </p:spPr>
      </p:pic>
      <p:grpSp>
        <p:nvGrpSpPr>
          <p:cNvPr id="13" name="Group 12">
            <a:extLst>
              <a:ext uri="{FF2B5EF4-FFF2-40B4-BE49-F238E27FC236}">
                <a16:creationId xmlns="" xmlns:a16="http://schemas.microsoft.com/office/drawing/2014/main" id="{C10A97BA-D3D5-8549-8C90-CE1CB2702335}"/>
              </a:ext>
            </a:extLst>
          </p:cNvPr>
          <p:cNvGrpSpPr/>
          <p:nvPr/>
        </p:nvGrpSpPr>
        <p:grpSpPr>
          <a:xfrm>
            <a:off x="4000501" y="2785730"/>
            <a:ext cx="7759108" cy="2679405"/>
            <a:chOff x="4000501" y="2785730"/>
            <a:chExt cx="7759108" cy="2679405"/>
          </a:xfrm>
        </p:grpSpPr>
        <p:sp>
          <p:nvSpPr>
            <p:cNvPr id="10" name="Terminator 9">
              <a:extLst>
                <a:ext uri="{FF2B5EF4-FFF2-40B4-BE49-F238E27FC236}">
                  <a16:creationId xmlns="" xmlns:a16="http://schemas.microsoft.com/office/drawing/2014/main" id="{974EE7C2-8818-6C4C-9AA8-E4D2B37A3975}"/>
                </a:ext>
              </a:extLst>
            </p:cNvPr>
            <p:cNvSpPr/>
            <p:nvPr/>
          </p:nvSpPr>
          <p:spPr>
            <a:xfrm>
              <a:off x="4000501" y="2785730"/>
              <a:ext cx="7759108" cy="2679405"/>
            </a:xfrm>
            <a:prstGeom prst="flowChartTerminator">
              <a:avLst/>
            </a:prstGeom>
            <a:solidFill>
              <a:schemeClr val="accent4">
                <a:lumMod val="10000"/>
                <a:lumOff val="9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12" name="Rectangle 11">
              <a:extLst>
                <a:ext uri="{FF2B5EF4-FFF2-40B4-BE49-F238E27FC236}">
                  <a16:creationId xmlns="" xmlns:a16="http://schemas.microsoft.com/office/drawing/2014/main" id="{F2871023-3BAF-324A-B1B9-D9354450D908}"/>
                </a:ext>
              </a:extLst>
            </p:cNvPr>
            <p:cNvSpPr/>
            <p:nvPr/>
          </p:nvSpPr>
          <p:spPr>
            <a:xfrm>
              <a:off x="4198531" y="3155936"/>
              <a:ext cx="7363047" cy="1938992"/>
            </a:xfrm>
            <a:prstGeom prst="rect">
              <a:avLst/>
            </a:prstGeom>
          </p:spPr>
          <p:txBody>
            <a:bodyPr wrap="square">
              <a:spAutoFit/>
            </a:bodyPr>
            <a:lstStyle/>
            <a:p>
              <a:pPr algn="ctr"/>
              <a:r>
                <a:rPr lang="en-US" sz="4000" dirty="0" err="1">
                  <a:solidFill>
                    <a:srgbClr val="000000"/>
                  </a:solidFill>
                  <a:latin typeface="Times New Roman" panose="02020603050405020304" pitchFamily="18" charset="0"/>
                  <a:cs typeface="Times New Roman" panose="02020603050405020304" pitchFamily="18" charset="0"/>
                </a:rPr>
                <a:t>Để</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thể</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hiện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ý</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chí</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quyết</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tâm</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đánh</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đuổi</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giặc</a:t>
              </a:r>
              <a:r>
                <a:rPr lang="en-US" sz="4000" dirty="0">
                  <a:solidFill>
                    <a:srgbClr val="000000"/>
                  </a:solidFill>
                  <a:latin typeface="Times New Roman" panose="02020603050405020304" pitchFamily="18" charset="0"/>
                  <a:cs typeface="Times New Roman" panose="02020603050405020304" pitchFamily="18" charset="0"/>
                </a:rPr>
                <a:t> Minh, </a:t>
              </a:r>
              <a:r>
                <a:rPr lang="en-US" sz="4000" dirty="0" err="1">
                  <a:solidFill>
                    <a:srgbClr val="000000"/>
                  </a:solidFill>
                  <a:latin typeface="Times New Roman" panose="02020603050405020304" pitchFamily="18" charset="0"/>
                  <a:cs typeface="Times New Roman" panose="02020603050405020304" pitchFamily="18" charset="0"/>
                </a:rPr>
                <a:t>nghĩa</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quân</a:t>
              </a:r>
              <a:r>
                <a:rPr lang="en-US" sz="4000" dirty="0">
                  <a:solidFill>
                    <a:srgbClr val="000000"/>
                  </a:solidFill>
                  <a:latin typeface="Times New Roman" panose="02020603050405020304" pitchFamily="18" charset="0"/>
                  <a:cs typeface="Times New Roman" panose="02020603050405020304" pitchFamily="18" charset="0"/>
                </a:rPr>
                <a:t> Lam </a:t>
              </a:r>
              <a:r>
                <a:rPr lang="en-US" sz="4000" dirty="0" err="1">
                  <a:solidFill>
                    <a:srgbClr val="000000"/>
                  </a:solidFill>
                  <a:latin typeface="Times New Roman" panose="02020603050405020304" pitchFamily="18" charset="0"/>
                  <a:cs typeface="Times New Roman" panose="02020603050405020304" pitchFamily="18" charset="0"/>
                </a:rPr>
                <a:t>Sơn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đã</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làm</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gì</a:t>
              </a:r>
              <a:r>
                <a:rPr lang="en-US" sz="4000" dirty="0">
                  <a:solidFill>
                    <a:srgbClr val="000000"/>
                  </a:solidFill>
                  <a:latin typeface="Times New Roman" panose="02020603050405020304" pitchFamily="18" charset="0"/>
                  <a:cs typeface="Times New Roman" panose="02020603050405020304" pitchFamily="18" charset="0"/>
                </a:rPr>
                <a:t>?</a:t>
              </a:r>
              <a:endParaRPr lang="x-none" sz="40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5684053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2" presetClass="entr" presetSubtype="1" fill="hold" nodeType="withEffect" p14:presetBounceEnd="50000">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14:bounceEnd="50000">
                                          <p:cBhvr additive="base">
                                            <p:cTn id="10" dur="500" fill="hold"/>
                                            <p:tgtEl>
                                              <p:spTgt spid="9"/>
                                            </p:tgtEl>
                                            <p:attrNameLst>
                                              <p:attrName>ppt_x</p:attrName>
                                            </p:attrNameLst>
                                          </p:cBhvr>
                                          <p:tavLst>
                                            <p:tav tm="0">
                                              <p:val>
                                                <p:strVal val="#ppt_x"/>
                                              </p:val>
                                            </p:tav>
                                            <p:tav tm="100000">
                                              <p:val>
                                                <p:strVal val="#ppt_x"/>
                                              </p:val>
                                            </p:tav>
                                          </p:tavLst>
                                        </p:anim>
                                        <p:anim calcmode="lin" valueType="num" p14:bounceEnd="50000">
                                          <p:cBhvr additive="base">
                                            <p:cTn id="11" dur="500" fill="hold"/>
                                            <p:tgtEl>
                                              <p:spTgt spid="9"/>
                                            </p:tgtEl>
                                            <p:attrNameLst>
                                              <p:attrName>ppt_y</p:attrName>
                                            </p:attrNameLst>
                                          </p:cBhvr>
                                          <p:tavLst>
                                            <p:tav tm="0">
                                              <p:val>
                                                <p:strVal val="0-#ppt_h/2"/>
                                              </p:val>
                                            </p:tav>
                                            <p:tav tm="100000">
                                              <p:val>
                                                <p:strVal val="#ppt_y"/>
                                              </p:val>
                                            </p:tav>
                                          </p:tavLst>
                                        </p:anim>
                                      </p:childTnLst>
                                    </p:cTn>
                                  </p:par>
                                  <p:par>
                                    <p:cTn id="12" presetID="2" presetClass="entr" presetSubtype="2" accel="50000" fill="hold" grpId="0" nodeType="withEffect" p14:presetBounceEnd="50000">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14:bounceEnd="50000">
                                          <p:cBhvr additive="base">
                                            <p:cTn id="14" dur="350" fill="hold"/>
                                            <p:tgtEl>
                                              <p:spTgt spid="22"/>
                                            </p:tgtEl>
                                            <p:attrNameLst>
                                              <p:attrName>ppt_x</p:attrName>
                                            </p:attrNameLst>
                                          </p:cBhvr>
                                          <p:tavLst>
                                            <p:tav tm="0">
                                              <p:val>
                                                <p:strVal val="1+#ppt_w/2"/>
                                              </p:val>
                                            </p:tav>
                                            <p:tav tm="100000">
                                              <p:val>
                                                <p:strVal val="#ppt_x"/>
                                              </p:val>
                                            </p:tav>
                                          </p:tavLst>
                                        </p:anim>
                                        <p:anim calcmode="lin" valueType="num" p14:bounceEnd="50000">
                                          <p:cBhvr additive="base">
                                            <p:cTn id="15" dur="35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37"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outVertical)">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2" presetClass="entr" presetSubtype="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additive="base">
                                            <p:cTn id="10" dur="500" fill="hold"/>
                                            <p:tgtEl>
                                              <p:spTgt spid="9"/>
                                            </p:tgtEl>
                                            <p:attrNameLst>
                                              <p:attrName>ppt_x</p:attrName>
                                            </p:attrNameLst>
                                          </p:cBhvr>
                                          <p:tavLst>
                                            <p:tav tm="0">
                                              <p:val>
                                                <p:strVal val="#ppt_x"/>
                                              </p:val>
                                            </p:tav>
                                            <p:tav tm="100000">
                                              <p:val>
                                                <p:strVal val="#ppt_x"/>
                                              </p:val>
                                            </p:tav>
                                          </p:tavLst>
                                        </p:anim>
                                        <p:anim calcmode="lin" valueType="num">
                                          <p:cBhvr additive="base">
                                            <p:cTn id="11" dur="500" fill="hold"/>
                                            <p:tgtEl>
                                              <p:spTgt spid="9"/>
                                            </p:tgtEl>
                                            <p:attrNameLst>
                                              <p:attrName>ppt_y</p:attrName>
                                            </p:attrNameLst>
                                          </p:cBhvr>
                                          <p:tavLst>
                                            <p:tav tm="0">
                                              <p:val>
                                                <p:strVal val="0-#ppt_h/2"/>
                                              </p:val>
                                            </p:tav>
                                            <p:tav tm="100000">
                                              <p:val>
                                                <p:strVal val="#ppt_y"/>
                                              </p:val>
                                            </p:tav>
                                          </p:tavLst>
                                        </p:anim>
                                      </p:childTnLst>
                                    </p:cTn>
                                  </p:par>
                                  <p:par>
                                    <p:cTn id="12" presetID="2" presetClass="entr" presetSubtype="2" accel="50000" fill="hold" grpId="0" nodeType="with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additive="base">
                                            <p:cTn id="14" dur="350" fill="hold"/>
                                            <p:tgtEl>
                                              <p:spTgt spid="22"/>
                                            </p:tgtEl>
                                            <p:attrNameLst>
                                              <p:attrName>ppt_x</p:attrName>
                                            </p:attrNameLst>
                                          </p:cBhvr>
                                          <p:tavLst>
                                            <p:tav tm="0">
                                              <p:val>
                                                <p:strVal val="1+#ppt_w/2"/>
                                              </p:val>
                                            </p:tav>
                                            <p:tav tm="100000">
                                              <p:val>
                                                <p:strVal val="#ppt_x"/>
                                              </p:val>
                                            </p:tav>
                                          </p:tavLst>
                                        </p:anim>
                                        <p:anim calcmode="lin" valueType="num">
                                          <p:cBhvr additive="base">
                                            <p:cTn id="15" dur="35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37"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outVertical)">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alpha val="57000"/>
          </a:schemeClr>
        </a:solidFill>
        <a:effectLst/>
      </p:bgPr>
    </p:bg>
    <p:spTree>
      <p:nvGrpSpPr>
        <p:cNvPr id="1" name="Shape 374"/>
        <p:cNvGrpSpPr/>
        <p:nvPr/>
      </p:nvGrpSpPr>
      <p:grpSpPr>
        <a:xfrm>
          <a:off x="0" y="0"/>
          <a:ext cx="0" cy="0"/>
          <a:chOff x="0" y="0"/>
          <a:chExt cx="0" cy="0"/>
        </a:xfrm>
      </p:grpSpPr>
      <p:grpSp>
        <p:nvGrpSpPr>
          <p:cNvPr id="377" name="Google Shape;377;p43"/>
          <p:cNvGrpSpPr/>
          <p:nvPr/>
        </p:nvGrpSpPr>
        <p:grpSpPr>
          <a:xfrm>
            <a:off x="0" y="2105580"/>
            <a:ext cx="3066961" cy="4752420"/>
            <a:chOff x="2116050" y="240375"/>
            <a:chExt cx="3379200" cy="5236250"/>
          </a:xfrm>
        </p:grpSpPr>
        <p:sp>
          <p:nvSpPr>
            <p:cNvPr id="378" name="Google Shape;378;p43"/>
            <p:cNvSpPr/>
            <p:nvPr/>
          </p:nvSpPr>
          <p:spPr>
            <a:xfrm>
              <a:off x="3956500" y="2699775"/>
              <a:ext cx="1538750" cy="2776850"/>
            </a:xfrm>
            <a:custGeom>
              <a:avLst/>
              <a:gdLst/>
              <a:ahLst/>
              <a:cxnLst/>
              <a:rect l="l" t="t" r="r" b="b"/>
              <a:pathLst>
                <a:path w="61550" h="111074" extrusionOk="0">
                  <a:moveTo>
                    <a:pt x="1735" y="1"/>
                  </a:moveTo>
                  <a:lnTo>
                    <a:pt x="1735" y="1"/>
                  </a:lnTo>
                  <a:cubicBezTo>
                    <a:pt x="0" y="9187"/>
                    <a:pt x="554" y="18572"/>
                    <a:pt x="2357" y="27807"/>
                  </a:cubicBezTo>
                  <a:cubicBezTo>
                    <a:pt x="3544" y="33868"/>
                    <a:pt x="5262" y="39865"/>
                    <a:pt x="7227" y="45691"/>
                  </a:cubicBezTo>
                  <a:cubicBezTo>
                    <a:pt x="12290" y="60718"/>
                    <a:pt x="18964" y="75256"/>
                    <a:pt x="22454" y="90735"/>
                  </a:cubicBezTo>
                  <a:cubicBezTo>
                    <a:pt x="23866" y="97001"/>
                    <a:pt x="24714" y="103729"/>
                    <a:pt x="22410" y="109725"/>
                  </a:cubicBezTo>
                  <a:cubicBezTo>
                    <a:pt x="22233" y="110181"/>
                    <a:pt x="22040" y="110633"/>
                    <a:pt x="21831" y="111073"/>
                  </a:cubicBezTo>
                  <a:lnTo>
                    <a:pt x="61400" y="111073"/>
                  </a:lnTo>
                  <a:lnTo>
                    <a:pt x="61550" y="110960"/>
                  </a:lnTo>
                  <a:cubicBezTo>
                    <a:pt x="49400" y="94746"/>
                    <a:pt x="31274" y="70065"/>
                    <a:pt x="27639" y="62480"/>
                  </a:cubicBezTo>
                  <a:cubicBezTo>
                    <a:pt x="25014" y="56992"/>
                    <a:pt x="18153" y="42674"/>
                    <a:pt x="11909" y="27807"/>
                  </a:cubicBezTo>
                  <a:cubicBezTo>
                    <a:pt x="7791" y="17976"/>
                    <a:pt x="3925" y="7915"/>
                    <a:pt x="1735"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9" name="Google Shape;379;p43"/>
            <p:cNvSpPr/>
            <p:nvPr/>
          </p:nvSpPr>
          <p:spPr>
            <a:xfrm>
              <a:off x="2116050" y="619950"/>
              <a:ext cx="2458300" cy="4856675"/>
            </a:xfrm>
            <a:custGeom>
              <a:avLst/>
              <a:gdLst/>
              <a:ahLst/>
              <a:cxnLst/>
              <a:rect l="l" t="t" r="r" b="b"/>
              <a:pathLst>
                <a:path w="98332" h="194267" extrusionOk="0">
                  <a:moveTo>
                    <a:pt x="79060" y="1"/>
                  </a:moveTo>
                  <a:cubicBezTo>
                    <a:pt x="78714" y="1"/>
                    <a:pt x="78352" y="17"/>
                    <a:pt x="77972" y="50"/>
                  </a:cubicBezTo>
                  <a:cubicBezTo>
                    <a:pt x="75594" y="248"/>
                    <a:pt x="72480" y="962"/>
                    <a:pt x="67943" y="1284"/>
                  </a:cubicBezTo>
                  <a:cubicBezTo>
                    <a:pt x="67196" y="1338"/>
                    <a:pt x="66417" y="1381"/>
                    <a:pt x="65596" y="1414"/>
                  </a:cubicBezTo>
                  <a:cubicBezTo>
                    <a:pt x="65731" y="1504"/>
                    <a:pt x="65859" y="1596"/>
                    <a:pt x="65984" y="1698"/>
                  </a:cubicBezTo>
                  <a:cubicBezTo>
                    <a:pt x="66238" y="1891"/>
                    <a:pt x="66477" y="2104"/>
                    <a:pt x="66702" y="2332"/>
                  </a:cubicBezTo>
                  <a:cubicBezTo>
                    <a:pt x="66814" y="2439"/>
                    <a:pt x="66922" y="2551"/>
                    <a:pt x="67029" y="2670"/>
                  </a:cubicBezTo>
                  <a:cubicBezTo>
                    <a:pt x="67191" y="2846"/>
                    <a:pt x="67341" y="3035"/>
                    <a:pt x="67486" y="3223"/>
                  </a:cubicBezTo>
                  <a:cubicBezTo>
                    <a:pt x="67567" y="3324"/>
                    <a:pt x="67636" y="3426"/>
                    <a:pt x="67706" y="3534"/>
                  </a:cubicBezTo>
                  <a:cubicBezTo>
                    <a:pt x="67844" y="3727"/>
                    <a:pt x="67971" y="3928"/>
                    <a:pt x="68088" y="4135"/>
                  </a:cubicBezTo>
                  <a:cubicBezTo>
                    <a:pt x="68372" y="4645"/>
                    <a:pt x="68593" y="5166"/>
                    <a:pt x="68743" y="5681"/>
                  </a:cubicBezTo>
                  <a:cubicBezTo>
                    <a:pt x="68796" y="5863"/>
                    <a:pt x="68836" y="6042"/>
                    <a:pt x="68871" y="6221"/>
                  </a:cubicBezTo>
                  <a:cubicBezTo>
                    <a:pt x="69053" y="7162"/>
                    <a:pt x="68980" y="8049"/>
                    <a:pt x="68619" y="8731"/>
                  </a:cubicBezTo>
                  <a:cubicBezTo>
                    <a:pt x="68499" y="8950"/>
                    <a:pt x="68346" y="9152"/>
                    <a:pt x="68169" y="9327"/>
                  </a:cubicBezTo>
                  <a:cubicBezTo>
                    <a:pt x="68124" y="9373"/>
                    <a:pt x="68076" y="9413"/>
                    <a:pt x="68024" y="9451"/>
                  </a:cubicBezTo>
                  <a:cubicBezTo>
                    <a:pt x="67925" y="9535"/>
                    <a:pt x="67820" y="9609"/>
                    <a:pt x="67706" y="9671"/>
                  </a:cubicBezTo>
                  <a:cubicBezTo>
                    <a:pt x="67650" y="9705"/>
                    <a:pt x="67590" y="9734"/>
                    <a:pt x="67530" y="9761"/>
                  </a:cubicBezTo>
                  <a:lnTo>
                    <a:pt x="67524" y="9761"/>
                  </a:lnTo>
                  <a:cubicBezTo>
                    <a:pt x="67430" y="9807"/>
                    <a:pt x="67333" y="9847"/>
                    <a:pt x="67234" y="9880"/>
                  </a:cubicBezTo>
                  <a:cubicBezTo>
                    <a:pt x="67127" y="9920"/>
                    <a:pt x="67018" y="9954"/>
                    <a:pt x="66907" y="9982"/>
                  </a:cubicBezTo>
                  <a:cubicBezTo>
                    <a:pt x="66789" y="10020"/>
                    <a:pt x="66665" y="10046"/>
                    <a:pt x="66542" y="10073"/>
                  </a:cubicBezTo>
                  <a:cubicBezTo>
                    <a:pt x="66424" y="10095"/>
                    <a:pt x="66305" y="10121"/>
                    <a:pt x="66182" y="10137"/>
                  </a:cubicBezTo>
                  <a:lnTo>
                    <a:pt x="66177" y="10137"/>
                  </a:lnTo>
                  <a:cubicBezTo>
                    <a:pt x="66167" y="10137"/>
                    <a:pt x="66150" y="10143"/>
                    <a:pt x="66139" y="10143"/>
                  </a:cubicBezTo>
                  <a:cubicBezTo>
                    <a:pt x="66042" y="10158"/>
                    <a:pt x="65941" y="10170"/>
                    <a:pt x="65833" y="10185"/>
                  </a:cubicBezTo>
                  <a:cubicBezTo>
                    <a:pt x="65763" y="10197"/>
                    <a:pt x="65693" y="10208"/>
                    <a:pt x="65624" y="10213"/>
                  </a:cubicBezTo>
                  <a:cubicBezTo>
                    <a:pt x="65431" y="10235"/>
                    <a:pt x="65232" y="10251"/>
                    <a:pt x="65033" y="10262"/>
                  </a:cubicBezTo>
                  <a:cubicBezTo>
                    <a:pt x="64636" y="10288"/>
                    <a:pt x="64223" y="10299"/>
                    <a:pt x="63804" y="10299"/>
                  </a:cubicBezTo>
                  <a:cubicBezTo>
                    <a:pt x="60861" y="10299"/>
                    <a:pt x="57602" y="9762"/>
                    <a:pt x="57602" y="9762"/>
                  </a:cubicBezTo>
                  <a:cubicBezTo>
                    <a:pt x="54987" y="8415"/>
                    <a:pt x="53419" y="7196"/>
                    <a:pt x="52497" y="6171"/>
                  </a:cubicBezTo>
                  <a:cubicBezTo>
                    <a:pt x="52432" y="6106"/>
                    <a:pt x="52378" y="6041"/>
                    <a:pt x="52319" y="5971"/>
                  </a:cubicBezTo>
                  <a:cubicBezTo>
                    <a:pt x="52207" y="5837"/>
                    <a:pt x="52105" y="5708"/>
                    <a:pt x="52013" y="5580"/>
                  </a:cubicBezTo>
                  <a:cubicBezTo>
                    <a:pt x="51970" y="5521"/>
                    <a:pt x="51928" y="5462"/>
                    <a:pt x="51884" y="5398"/>
                  </a:cubicBezTo>
                  <a:cubicBezTo>
                    <a:pt x="51804" y="5273"/>
                    <a:pt x="51728" y="5156"/>
                    <a:pt x="51664" y="5038"/>
                  </a:cubicBezTo>
                  <a:cubicBezTo>
                    <a:pt x="51632" y="4983"/>
                    <a:pt x="51605" y="4930"/>
                    <a:pt x="51578" y="4877"/>
                  </a:cubicBezTo>
                  <a:cubicBezTo>
                    <a:pt x="51451" y="4626"/>
                    <a:pt x="51354" y="4361"/>
                    <a:pt x="51289" y="4087"/>
                  </a:cubicBezTo>
                  <a:cubicBezTo>
                    <a:pt x="51269" y="4018"/>
                    <a:pt x="51256" y="3949"/>
                    <a:pt x="51251" y="3878"/>
                  </a:cubicBezTo>
                  <a:cubicBezTo>
                    <a:pt x="51176" y="3384"/>
                    <a:pt x="51267" y="3057"/>
                    <a:pt x="51321" y="2912"/>
                  </a:cubicBezTo>
                  <a:cubicBezTo>
                    <a:pt x="51328" y="2889"/>
                    <a:pt x="51337" y="2868"/>
                    <a:pt x="51348" y="2847"/>
                  </a:cubicBezTo>
                  <a:lnTo>
                    <a:pt x="51348" y="2842"/>
                  </a:lnTo>
                  <a:cubicBezTo>
                    <a:pt x="51337" y="2847"/>
                    <a:pt x="51331" y="2847"/>
                    <a:pt x="51321" y="2853"/>
                  </a:cubicBezTo>
                  <a:cubicBezTo>
                    <a:pt x="51192" y="2906"/>
                    <a:pt x="51069" y="2960"/>
                    <a:pt x="50955" y="3019"/>
                  </a:cubicBezTo>
                  <a:lnTo>
                    <a:pt x="50779" y="3116"/>
                  </a:lnTo>
                  <a:cubicBezTo>
                    <a:pt x="50622" y="3205"/>
                    <a:pt x="50472" y="3308"/>
                    <a:pt x="50333" y="3422"/>
                  </a:cubicBezTo>
                  <a:cubicBezTo>
                    <a:pt x="50305" y="3448"/>
                    <a:pt x="50279" y="3469"/>
                    <a:pt x="50252" y="3496"/>
                  </a:cubicBezTo>
                  <a:cubicBezTo>
                    <a:pt x="50216" y="3528"/>
                    <a:pt x="50181" y="3562"/>
                    <a:pt x="50151" y="3599"/>
                  </a:cubicBezTo>
                  <a:cubicBezTo>
                    <a:pt x="50097" y="3650"/>
                    <a:pt x="50049" y="3706"/>
                    <a:pt x="50006" y="3766"/>
                  </a:cubicBezTo>
                  <a:cubicBezTo>
                    <a:pt x="49930" y="3863"/>
                    <a:pt x="49864" y="3967"/>
                    <a:pt x="49807" y="4076"/>
                  </a:cubicBezTo>
                  <a:cubicBezTo>
                    <a:pt x="49774" y="4136"/>
                    <a:pt x="49747" y="4199"/>
                    <a:pt x="49727" y="4265"/>
                  </a:cubicBezTo>
                  <a:cubicBezTo>
                    <a:pt x="49707" y="4293"/>
                    <a:pt x="49694" y="4326"/>
                    <a:pt x="49688" y="4361"/>
                  </a:cubicBezTo>
                  <a:cubicBezTo>
                    <a:pt x="49664" y="4424"/>
                    <a:pt x="49645" y="4488"/>
                    <a:pt x="49629" y="4554"/>
                  </a:cubicBezTo>
                  <a:cubicBezTo>
                    <a:pt x="49624" y="4554"/>
                    <a:pt x="49624" y="4559"/>
                    <a:pt x="49624" y="4565"/>
                  </a:cubicBezTo>
                  <a:cubicBezTo>
                    <a:pt x="49609" y="4630"/>
                    <a:pt x="49592" y="4700"/>
                    <a:pt x="49581" y="4770"/>
                  </a:cubicBezTo>
                  <a:cubicBezTo>
                    <a:pt x="49484" y="5285"/>
                    <a:pt x="49527" y="5903"/>
                    <a:pt x="49619" y="6622"/>
                  </a:cubicBezTo>
                  <a:cubicBezTo>
                    <a:pt x="49635" y="6724"/>
                    <a:pt x="49657" y="6821"/>
                    <a:pt x="49672" y="6928"/>
                  </a:cubicBezTo>
                  <a:cubicBezTo>
                    <a:pt x="50006" y="8453"/>
                    <a:pt x="51348" y="10858"/>
                    <a:pt x="53614" y="13032"/>
                  </a:cubicBezTo>
                  <a:cubicBezTo>
                    <a:pt x="55422" y="14771"/>
                    <a:pt x="57817" y="16361"/>
                    <a:pt x="60749" y="17247"/>
                  </a:cubicBezTo>
                  <a:cubicBezTo>
                    <a:pt x="61978" y="17617"/>
                    <a:pt x="63299" y="17859"/>
                    <a:pt x="64711" y="17940"/>
                  </a:cubicBezTo>
                  <a:cubicBezTo>
                    <a:pt x="64882" y="17951"/>
                    <a:pt x="65060" y="17962"/>
                    <a:pt x="65237" y="17967"/>
                  </a:cubicBezTo>
                  <a:cubicBezTo>
                    <a:pt x="65328" y="17967"/>
                    <a:pt x="65414" y="17972"/>
                    <a:pt x="65505" y="17972"/>
                  </a:cubicBezTo>
                  <a:cubicBezTo>
                    <a:pt x="65585" y="17973"/>
                    <a:pt x="65665" y="17973"/>
                    <a:pt x="65746" y="17973"/>
                  </a:cubicBezTo>
                  <a:cubicBezTo>
                    <a:pt x="66887" y="17973"/>
                    <a:pt x="68085" y="17864"/>
                    <a:pt x="69339" y="17623"/>
                  </a:cubicBezTo>
                  <a:cubicBezTo>
                    <a:pt x="69516" y="17586"/>
                    <a:pt x="69693" y="17547"/>
                    <a:pt x="69876" y="17510"/>
                  </a:cubicBezTo>
                  <a:cubicBezTo>
                    <a:pt x="70634" y="17349"/>
                    <a:pt x="71383" y="17146"/>
                    <a:pt x="72120" y="16904"/>
                  </a:cubicBezTo>
                  <a:cubicBezTo>
                    <a:pt x="72893" y="16657"/>
                    <a:pt x="73677" y="16356"/>
                    <a:pt x="74483" y="16001"/>
                  </a:cubicBezTo>
                  <a:lnTo>
                    <a:pt x="74461" y="15959"/>
                  </a:lnTo>
                  <a:cubicBezTo>
                    <a:pt x="76168" y="14971"/>
                    <a:pt x="77881" y="13978"/>
                    <a:pt x="79599" y="12995"/>
                  </a:cubicBezTo>
                  <a:cubicBezTo>
                    <a:pt x="79631" y="12973"/>
                    <a:pt x="79665" y="12956"/>
                    <a:pt x="79701" y="12942"/>
                  </a:cubicBezTo>
                  <a:cubicBezTo>
                    <a:pt x="79765" y="12904"/>
                    <a:pt x="79841" y="12867"/>
                    <a:pt x="79910" y="12834"/>
                  </a:cubicBezTo>
                  <a:cubicBezTo>
                    <a:pt x="79982" y="12803"/>
                    <a:pt x="80055" y="12776"/>
                    <a:pt x="80131" y="12753"/>
                  </a:cubicBezTo>
                  <a:cubicBezTo>
                    <a:pt x="80242" y="12717"/>
                    <a:pt x="80356" y="12696"/>
                    <a:pt x="80464" y="12696"/>
                  </a:cubicBezTo>
                  <a:cubicBezTo>
                    <a:pt x="80549" y="12696"/>
                    <a:pt x="80630" y="12709"/>
                    <a:pt x="80705" y="12737"/>
                  </a:cubicBezTo>
                  <a:cubicBezTo>
                    <a:pt x="80707" y="12739"/>
                    <a:pt x="80708" y="12739"/>
                    <a:pt x="80709" y="12739"/>
                  </a:cubicBezTo>
                  <a:cubicBezTo>
                    <a:pt x="80711" y="12739"/>
                    <a:pt x="80711" y="12737"/>
                    <a:pt x="80711" y="12737"/>
                  </a:cubicBezTo>
                  <a:cubicBezTo>
                    <a:pt x="80788" y="12766"/>
                    <a:pt x="80858" y="12812"/>
                    <a:pt x="80915" y="12872"/>
                  </a:cubicBezTo>
                  <a:lnTo>
                    <a:pt x="80915" y="12878"/>
                  </a:lnTo>
                  <a:cubicBezTo>
                    <a:pt x="80943" y="12905"/>
                    <a:pt x="80968" y="12935"/>
                    <a:pt x="80990" y="12968"/>
                  </a:cubicBezTo>
                  <a:cubicBezTo>
                    <a:pt x="81010" y="13000"/>
                    <a:pt x="81028" y="13031"/>
                    <a:pt x="81043" y="13065"/>
                  </a:cubicBezTo>
                  <a:cubicBezTo>
                    <a:pt x="81188" y="13436"/>
                    <a:pt x="80915" y="13930"/>
                    <a:pt x="80636" y="14262"/>
                  </a:cubicBezTo>
                  <a:cubicBezTo>
                    <a:pt x="80072" y="14928"/>
                    <a:pt x="79460" y="15551"/>
                    <a:pt x="78816" y="16141"/>
                  </a:cubicBezTo>
                  <a:cubicBezTo>
                    <a:pt x="78386" y="16539"/>
                    <a:pt x="77946" y="16919"/>
                    <a:pt x="77500" y="17290"/>
                  </a:cubicBezTo>
                  <a:cubicBezTo>
                    <a:pt x="77275" y="17478"/>
                    <a:pt x="77049" y="17661"/>
                    <a:pt x="76818" y="17843"/>
                  </a:cubicBezTo>
                  <a:cubicBezTo>
                    <a:pt x="76368" y="18208"/>
                    <a:pt x="75906" y="18568"/>
                    <a:pt x="75450" y="18928"/>
                  </a:cubicBezTo>
                  <a:lnTo>
                    <a:pt x="84717" y="16361"/>
                  </a:lnTo>
                  <a:cubicBezTo>
                    <a:pt x="84815" y="16334"/>
                    <a:pt x="84911" y="16321"/>
                    <a:pt x="85003" y="16321"/>
                  </a:cubicBezTo>
                  <a:cubicBezTo>
                    <a:pt x="85781" y="16321"/>
                    <a:pt x="86335" y="17220"/>
                    <a:pt x="85859" y="17935"/>
                  </a:cubicBezTo>
                  <a:cubicBezTo>
                    <a:pt x="85588" y="18340"/>
                    <a:pt x="85277" y="18717"/>
                    <a:pt x="84932" y="19062"/>
                  </a:cubicBezTo>
                  <a:cubicBezTo>
                    <a:pt x="84357" y="19642"/>
                    <a:pt x="83685" y="20141"/>
                    <a:pt x="82977" y="20538"/>
                  </a:cubicBezTo>
                  <a:cubicBezTo>
                    <a:pt x="82407" y="20861"/>
                    <a:pt x="81817" y="21129"/>
                    <a:pt x="81210" y="21365"/>
                  </a:cubicBezTo>
                  <a:cubicBezTo>
                    <a:pt x="79873" y="21880"/>
                    <a:pt x="78461" y="22209"/>
                    <a:pt x="77066" y="22536"/>
                  </a:cubicBezTo>
                  <a:cubicBezTo>
                    <a:pt x="77302" y="22533"/>
                    <a:pt x="77538" y="22532"/>
                    <a:pt x="77774" y="22532"/>
                  </a:cubicBezTo>
                  <a:cubicBezTo>
                    <a:pt x="78010" y="22532"/>
                    <a:pt x="78247" y="22533"/>
                    <a:pt x="78483" y="22536"/>
                  </a:cubicBezTo>
                  <a:cubicBezTo>
                    <a:pt x="79342" y="22552"/>
                    <a:pt x="80202" y="22589"/>
                    <a:pt x="81054" y="22648"/>
                  </a:cubicBezTo>
                  <a:cubicBezTo>
                    <a:pt x="81344" y="22670"/>
                    <a:pt x="81634" y="22697"/>
                    <a:pt x="81924" y="22718"/>
                  </a:cubicBezTo>
                  <a:cubicBezTo>
                    <a:pt x="82493" y="22767"/>
                    <a:pt x="83063" y="22826"/>
                    <a:pt x="83632" y="22901"/>
                  </a:cubicBezTo>
                  <a:cubicBezTo>
                    <a:pt x="83916" y="22933"/>
                    <a:pt x="84201" y="22971"/>
                    <a:pt x="84486" y="23013"/>
                  </a:cubicBezTo>
                  <a:cubicBezTo>
                    <a:pt x="84807" y="23061"/>
                    <a:pt x="85130" y="23105"/>
                    <a:pt x="85457" y="23158"/>
                  </a:cubicBezTo>
                  <a:cubicBezTo>
                    <a:pt x="86149" y="23271"/>
                    <a:pt x="86483" y="24001"/>
                    <a:pt x="86230" y="24576"/>
                  </a:cubicBezTo>
                  <a:cubicBezTo>
                    <a:pt x="86214" y="24609"/>
                    <a:pt x="86198" y="24635"/>
                    <a:pt x="86182" y="24667"/>
                  </a:cubicBezTo>
                  <a:cubicBezTo>
                    <a:pt x="86124" y="24766"/>
                    <a:pt x="86052" y="24854"/>
                    <a:pt x="85967" y="24930"/>
                  </a:cubicBezTo>
                  <a:cubicBezTo>
                    <a:pt x="84591" y="26139"/>
                    <a:pt x="82774" y="26849"/>
                    <a:pt x="80939" y="26849"/>
                  </a:cubicBezTo>
                  <a:cubicBezTo>
                    <a:pt x="80770" y="26849"/>
                    <a:pt x="80601" y="26843"/>
                    <a:pt x="80432" y="26831"/>
                  </a:cubicBezTo>
                  <a:lnTo>
                    <a:pt x="80432" y="26831"/>
                  </a:lnTo>
                  <a:lnTo>
                    <a:pt x="83015" y="27438"/>
                  </a:lnTo>
                  <a:lnTo>
                    <a:pt x="84915" y="27883"/>
                  </a:lnTo>
                  <a:cubicBezTo>
                    <a:pt x="84953" y="27893"/>
                    <a:pt x="84990" y="27906"/>
                    <a:pt x="85027" y="27921"/>
                  </a:cubicBezTo>
                  <a:cubicBezTo>
                    <a:pt x="85441" y="28098"/>
                    <a:pt x="85501" y="28645"/>
                    <a:pt x="85205" y="28925"/>
                  </a:cubicBezTo>
                  <a:cubicBezTo>
                    <a:pt x="85155" y="28976"/>
                    <a:pt x="85094" y="29016"/>
                    <a:pt x="85027" y="29043"/>
                  </a:cubicBezTo>
                  <a:cubicBezTo>
                    <a:pt x="84996" y="29054"/>
                    <a:pt x="84958" y="29065"/>
                    <a:pt x="84921" y="29075"/>
                  </a:cubicBezTo>
                  <a:cubicBezTo>
                    <a:pt x="84277" y="29227"/>
                    <a:pt x="83618" y="29303"/>
                    <a:pt x="82958" y="29303"/>
                  </a:cubicBezTo>
                  <a:cubicBezTo>
                    <a:pt x="82832" y="29303"/>
                    <a:pt x="82706" y="29300"/>
                    <a:pt x="82580" y="29295"/>
                  </a:cubicBezTo>
                  <a:lnTo>
                    <a:pt x="82547" y="29295"/>
                  </a:lnTo>
                  <a:cubicBezTo>
                    <a:pt x="82306" y="29284"/>
                    <a:pt x="82064" y="29263"/>
                    <a:pt x="81823" y="29230"/>
                  </a:cubicBezTo>
                  <a:cubicBezTo>
                    <a:pt x="81575" y="29199"/>
                    <a:pt x="81329" y="29155"/>
                    <a:pt x="81082" y="29102"/>
                  </a:cubicBezTo>
                  <a:cubicBezTo>
                    <a:pt x="80835" y="29048"/>
                    <a:pt x="80593" y="28984"/>
                    <a:pt x="80351" y="28909"/>
                  </a:cubicBezTo>
                  <a:cubicBezTo>
                    <a:pt x="80233" y="28865"/>
                    <a:pt x="80115" y="28828"/>
                    <a:pt x="79997" y="28785"/>
                  </a:cubicBezTo>
                  <a:cubicBezTo>
                    <a:pt x="79991" y="28790"/>
                    <a:pt x="79991" y="28790"/>
                    <a:pt x="79987" y="28790"/>
                  </a:cubicBezTo>
                  <a:lnTo>
                    <a:pt x="79987" y="28785"/>
                  </a:lnTo>
                  <a:cubicBezTo>
                    <a:pt x="79477" y="28731"/>
                    <a:pt x="78875" y="28650"/>
                    <a:pt x="78225" y="28533"/>
                  </a:cubicBezTo>
                  <a:cubicBezTo>
                    <a:pt x="77742" y="28441"/>
                    <a:pt x="77233" y="28329"/>
                    <a:pt x="76722" y="28189"/>
                  </a:cubicBezTo>
                  <a:cubicBezTo>
                    <a:pt x="76217" y="28050"/>
                    <a:pt x="75713" y="27884"/>
                    <a:pt x="75230" y="27679"/>
                  </a:cubicBezTo>
                  <a:cubicBezTo>
                    <a:pt x="75068" y="27609"/>
                    <a:pt x="74912" y="27539"/>
                    <a:pt x="74758" y="27464"/>
                  </a:cubicBezTo>
                  <a:cubicBezTo>
                    <a:pt x="74602" y="27389"/>
                    <a:pt x="74451" y="27308"/>
                    <a:pt x="74306" y="27229"/>
                  </a:cubicBezTo>
                  <a:cubicBezTo>
                    <a:pt x="73715" y="26896"/>
                    <a:pt x="73205" y="26493"/>
                    <a:pt x="72819" y="26015"/>
                  </a:cubicBezTo>
                  <a:lnTo>
                    <a:pt x="72272" y="26118"/>
                  </a:lnTo>
                  <a:cubicBezTo>
                    <a:pt x="70037" y="25290"/>
                    <a:pt x="67647" y="24455"/>
                    <a:pt x="65310" y="24455"/>
                  </a:cubicBezTo>
                  <a:cubicBezTo>
                    <a:pt x="64676" y="24455"/>
                    <a:pt x="64046" y="24517"/>
                    <a:pt x="63423" y="24657"/>
                  </a:cubicBezTo>
                  <a:cubicBezTo>
                    <a:pt x="63160" y="24711"/>
                    <a:pt x="62899" y="24783"/>
                    <a:pt x="62645" y="24871"/>
                  </a:cubicBezTo>
                  <a:cubicBezTo>
                    <a:pt x="60122" y="25720"/>
                    <a:pt x="58306" y="27846"/>
                    <a:pt x="56309" y="29628"/>
                  </a:cubicBezTo>
                  <a:cubicBezTo>
                    <a:pt x="56175" y="29746"/>
                    <a:pt x="56041" y="29864"/>
                    <a:pt x="55907" y="29977"/>
                  </a:cubicBezTo>
                  <a:cubicBezTo>
                    <a:pt x="55730" y="30128"/>
                    <a:pt x="55547" y="30278"/>
                    <a:pt x="55365" y="30422"/>
                  </a:cubicBezTo>
                  <a:cubicBezTo>
                    <a:pt x="55199" y="30562"/>
                    <a:pt x="55032" y="30692"/>
                    <a:pt x="54860" y="30820"/>
                  </a:cubicBezTo>
                  <a:lnTo>
                    <a:pt x="54796" y="30868"/>
                  </a:lnTo>
                  <a:cubicBezTo>
                    <a:pt x="54613" y="31008"/>
                    <a:pt x="54430" y="31142"/>
                    <a:pt x="54243" y="31271"/>
                  </a:cubicBezTo>
                  <a:cubicBezTo>
                    <a:pt x="54055" y="31410"/>
                    <a:pt x="53861" y="31545"/>
                    <a:pt x="53668" y="31669"/>
                  </a:cubicBezTo>
                  <a:cubicBezTo>
                    <a:pt x="53475" y="31803"/>
                    <a:pt x="53282" y="31931"/>
                    <a:pt x="53083" y="32060"/>
                  </a:cubicBezTo>
                  <a:cubicBezTo>
                    <a:pt x="52884" y="32189"/>
                    <a:pt x="52686" y="32318"/>
                    <a:pt x="52487" y="32436"/>
                  </a:cubicBezTo>
                  <a:cubicBezTo>
                    <a:pt x="51612" y="32989"/>
                    <a:pt x="50710" y="33510"/>
                    <a:pt x="49808" y="34020"/>
                  </a:cubicBezTo>
                  <a:cubicBezTo>
                    <a:pt x="49368" y="34278"/>
                    <a:pt x="48922" y="34524"/>
                    <a:pt x="48487" y="34777"/>
                  </a:cubicBezTo>
                  <a:cubicBezTo>
                    <a:pt x="48074" y="35014"/>
                    <a:pt x="47666" y="35249"/>
                    <a:pt x="47263" y="35491"/>
                  </a:cubicBezTo>
                  <a:cubicBezTo>
                    <a:pt x="46511" y="35936"/>
                    <a:pt x="45771" y="36398"/>
                    <a:pt x="45051" y="36887"/>
                  </a:cubicBezTo>
                  <a:cubicBezTo>
                    <a:pt x="41502" y="39303"/>
                    <a:pt x="38248" y="42825"/>
                    <a:pt x="37964" y="47105"/>
                  </a:cubicBezTo>
                  <a:cubicBezTo>
                    <a:pt x="37765" y="49949"/>
                    <a:pt x="38829" y="53112"/>
                    <a:pt x="37233" y="55458"/>
                  </a:cubicBezTo>
                  <a:cubicBezTo>
                    <a:pt x="36856" y="56014"/>
                    <a:pt x="36204" y="56482"/>
                    <a:pt x="35586" y="56482"/>
                  </a:cubicBezTo>
                  <a:cubicBezTo>
                    <a:pt x="35535" y="56482"/>
                    <a:pt x="35484" y="56479"/>
                    <a:pt x="35434" y="56473"/>
                  </a:cubicBezTo>
                  <a:cubicBezTo>
                    <a:pt x="35281" y="56450"/>
                    <a:pt x="35132" y="56395"/>
                    <a:pt x="35000" y="56311"/>
                  </a:cubicBezTo>
                  <a:cubicBezTo>
                    <a:pt x="34925" y="56266"/>
                    <a:pt x="34856" y="56209"/>
                    <a:pt x="34795" y="56146"/>
                  </a:cubicBezTo>
                  <a:cubicBezTo>
                    <a:pt x="34371" y="55716"/>
                    <a:pt x="34318" y="55002"/>
                    <a:pt x="34312" y="54368"/>
                  </a:cubicBezTo>
                  <a:cubicBezTo>
                    <a:pt x="34296" y="52365"/>
                    <a:pt x="34280" y="50357"/>
                    <a:pt x="34264" y="48361"/>
                  </a:cubicBezTo>
                  <a:cubicBezTo>
                    <a:pt x="34259" y="47443"/>
                    <a:pt x="34151" y="46352"/>
                    <a:pt x="33545" y="45746"/>
                  </a:cubicBezTo>
                  <a:cubicBezTo>
                    <a:pt x="33500" y="45697"/>
                    <a:pt x="33452" y="45652"/>
                    <a:pt x="33400" y="45612"/>
                  </a:cubicBezTo>
                  <a:cubicBezTo>
                    <a:pt x="33291" y="45529"/>
                    <a:pt x="33172" y="45460"/>
                    <a:pt x="33045" y="45407"/>
                  </a:cubicBezTo>
                  <a:cubicBezTo>
                    <a:pt x="32940" y="45364"/>
                    <a:pt x="32829" y="45333"/>
                    <a:pt x="32718" y="45310"/>
                  </a:cubicBezTo>
                  <a:cubicBezTo>
                    <a:pt x="32622" y="45292"/>
                    <a:pt x="32526" y="45284"/>
                    <a:pt x="32429" y="45284"/>
                  </a:cubicBezTo>
                  <a:cubicBezTo>
                    <a:pt x="32025" y="45284"/>
                    <a:pt x="31620" y="45427"/>
                    <a:pt x="31226" y="45627"/>
                  </a:cubicBezTo>
                  <a:cubicBezTo>
                    <a:pt x="31075" y="45702"/>
                    <a:pt x="30930" y="45783"/>
                    <a:pt x="30780" y="45868"/>
                  </a:cubicBezTo>
                  <a:cubicBezTo>
                    <a:pt x="30539" y="46013"/>
                    <a:pt x="30297" y="46164"/>
                    <a:pt x="30065" y="46303"/>
                  </a:cubicBezTo>
                  <a:cubicBezTo>
                    <a:pt x="29889" y="46411"/>
                    <a:pt x="29707" y="46512"/>
                    <a:pt x="29524" y="46604"/>
                  </a:cubicBezTo>
                  <a:cubicBezTo>
                    <a:pt x="28967" y="46886"/>
                    <a:pt x="28385" y="47113"/>
                    <a:pt x="27784" y="47281"/>
                  </a:cubicBezTo>
                  <a:cubicBezTo>
                    <a:pt x="27381" y="47387"/>
                    <a:pt x="26973" y="47470"/>
                    <a:pt x="26560" y="47528"/>
                  </a:cubicBezTo>
                  <a:cubicBezTo>
                    <a:pt x="26150" y="47582"/>
                    <a:pt x="25735" y="47610"/>
                    <a:pt x="25320" y="47610"/>
                  </a:cubicBezTo>
                  <a:cubicBezTo>
                    <a:pt x="24752" y="47610"/>
                    <a:pt x="24184" y="47558"/>
                    <a:pt x="23629" y="47452"/>
                  </a:cubicBezTo>
                  <a:cubicBezTo>
                    <a:pt x="23441" y="47415"/>
                    <a:pt x="23258" y="47377"/>
                    <a:pt x="23076" y="47329"/>
                  </a:cubicBezTo>
                  <a:cubicBezTo>
                    <a:pt x="24155" y="46798"/>
                    <a:pt x="25041" y="45880"/>
                    <a:pt x="25530" y="44784"/>
                  </a:cubicBezTo>
                  <a:lnTo>
                    <a:pt x="25530" y="44784"/>
                  </a:lnTo>
                  <a:cubicBezTo>
                    <a:pt x="24032" y="45064"/>
                    <a:pt x="22431" y="45323"/>
                    <a:pt x="20888" y="45323"/>
                  </a:cubicBezTo>
                  <a:cubicBezTo>
                    <a:pt x="19002" y="45323"/>
                    <a:pt x="17200" y="44937"/>
                    <a:pt x="15774" y="43732"/>
                  </a:cubicBezTo>
                  <a:cubicBezTo>
                    <a:pt x="16408" y="43464"/>
                    <a:pt x="17041" y="43196"/>
                    <a:pt x="17669" y="42926"/>
                  </a:cubicBezTo>
                  <a:cubicBezTo>
                    <a:pt x="16300" y="42449"/>
                    <a:pt x="15301" y="41606"/>
                    <a:pt x="15334" y="40231"/>
                  </a:cubicBezTo>
                  <a:cubicBezTo>
                    <a:pt x="15334" y="40231"/>
                    <a:pt x="15705" y="39614"/>
                    <a:pt x="15956" y="38771"/>
                  </a:cubicBezTo>
                  <a:lnTo>
                    <a:pt x="15650" y="38685"/>
                  </a:lnTo>
                  <a:cubicBezTo>
                    <a:pt x="11808" y="38064"/>
                    <a:pt x="7962" y="37445"/>
                    <a:pt x="4113" y="36828"/>
                  </a:cubicBezTo>
                  <a:lnTo>
                    <a:pt x="3952" y="36795"/>
                  </a:lnTo>
                  <a:cubicBezTo>
                    <a:pt x="3895" y="36784"/>
                    <a:pt x="3839" y="36770"/>
                    <a:pt x="3785" y="36753"/>
                  </a:cubicBezTo>
                  <a:cubicBezTo>
                    <a:pt x="3695" y="36728"/>
                    <a:pt x="3609" y="36693"/>
                    <a:pt x="3528" y="36650"/>
                  </a:cubicBezTo>
                  <a:cubicBezTo>
                    <a:pt x="3493" y="36636"/>
                    <a:pt x="3460" y="36619"/>
                    <a:pt x="3431" y="36597"/>
                  </a:cubicBezTo>
                  <a:cubicBezTo>
                    <a:pt x="3373" y="36560"/>
                    <a:pt x="3319" y="36516"/>
                    <a:pt x="3274" y="36465"/>
                  </a:cubicBezTo>
                  <a:cubicBezTo>
                    <a:pt x="3250" y="36434"/>
                    <a:pt x="3228" y="36401"/>
                    <a:pt x="3210" y="36366"/>
                  </a:cubicBezTo>
                  <a:cubicBezTo>
                    <a:pt x="3187" y="36324"/>
                    <a:pt x="3158" y="36287"/>
                    <a:pt x="3146" y="36237"/>
                  </a:cubicBezTo>
                  <a:cubicBezTo>
                    <a:pt x="3139" y="36212"/>
                    <a:pt x="3136" y="36187"/>
                    <a:pt x="3135" y="36162"/>
                  </a:cubicBezTo>
                  <a:cubicBezTo>
                    <a:pt x="3120" y="35754"/>
                    <a:pt x="3576" y="35507"/>
                    <a:pt x="3952" y="35372"/>
                  </a:cubicBezTo>
                  <a:cubicBezTo>
                    <a:pt x="5543" y="34792"/>
                    <a:pt x="7136" y="34213"/>
                    <a:pt x="8729" y="33633"/>
                  </a:cubicBezTo>
                  <a:cubicBezTo>
                    <a:pt x="6495" y="32597"/>
                    <a:pt x="4692" y="30659"/>
                    <a:pt x="3822" y="28351"/>
                  </a:cubicBezTo>
                  <a:lnTo>
                    <a:pt x="3822" y="28351"/>
                  </a:lnTo>
                  <a:cubicBezTo>
                    <a:pt x="4735" y="28806"/>
                    <a:pt x="5653" y="29263"/>
                    <a:pt x="6565" y="29719"/>
                  </a:cubicBezTo>
                  <a:cubicBezTo>
                    <a:pt x="7483" y="30175"/>
                    <a:pt x="8401" y="30626"/>
                    <a:pt x="9314" y="31082"/>
                  </a:cubicBezTo>
                  <a:cubicBezTo>
                    <a:pt x="9148" y="30841"/>
                    <a:pt x="8987" y="30599"/>
                    <a:pt x="8836" y="30352"/>
                  </a:cubicBezTo>
                  <a:lnTo>
                    <a:pt x="8836" y="30347"/>
                  </a:lnTo>
                  <a:cubicBezTo>
                    <a:pt x="8772" y="30240"/>
                    <a:pt x="8713" y="30127"/>
                    <a:pt x="8649" y="30020"/>
                  </a:cubicBezTo>
                  <a:cubicBezTo>
                    <a:pt x="7731" y="28334"/>
                    <a:pt x="7237" y="26423"/>
                    <a:pt x="7215" y="24506"/>
                  </a:cubicBezTo>
                  <a:cubicBezTo>
                    <a:pt x="7210" y="23834"/>
                    <a:pt x="7323" y="23045"/>
                    <a:pt x="7918" y="22723"/>
                  </a:cubicBezTo>
                  <a:lnTo>
                    <a:pt x="8047" y="22659"/>
                  </a:lnTo>
                  <a:cubicBezTo>
                    <a:pt x="8132" y="22626"/>
                    <a:pt x="8220" y="22606"/>
                    <a:pt x="8311" y="22595"/>
                  </a:cubicBezTo>
                  <a:cubicBezTo>
                    <a:pt x="8357" y="22589"/>
                    <a:pt x="8403" y="22586"/>
                    <a:pt x="8449" y="22586"/>
                  </a:cubicBezTo>
                  <a:cubicBezTo>
                    <a:pt x="8667" y="22586"/>
                    <a:pt x="8888" y="22648"/>
                    <a:pt x="9106" y="22751"/>
                  </a:cubicBezTo>
                  <a:cubicBezTo>
                    <a:pt x="9254" y="22821"/>
                    <a:pt x="9396" y="22906"/>
                    <a:pt x="9530" y="23002"/>
                  </a:cubicBezTo>
                  <a:cubicBezTo>
                    <a:pt x="9732" y="23149"/>
                    <a:pt x="9920" y="23312"/>
                    <a:pt x="10094" y="23491"/>
                  </a:cubicBezTo>
                  <a:cubicBezTo>
                    <a:pt x="11827" y="25301"/>
                    <a:pt x="12993" y="27556"/>
                    <a:pt x="14243" y="29730"/>
                  </a:cubicBezTo>
                  <a:cubicBezTo>
                    <a:pt x="15490" y="31904"/>
                    <a:pt x="16891" y="34079"/>
                    <a:pt x="18925" y="35539"/>
                  </a:cubicBezTo>
                  <a:cubicBezTo>
                    <a:pt x="20228" y="36477"/>
                    <a:pt x="21859" y="37067"/>
                    <a:pt x="23445" y="37067"/>
                  </a:cubicBezTo>
                  <a:cubicBezTo>
                    <a:pt x="23558" y="37067"/>
                    <a:pt x="23671" y="37064"/>
                    <a:pt x="23784" y="37058"/>
                  </a:cubicBezTo>
                  <a:cubicBezTo>
                    <a:pt x="24004" y="37048"/>
                    <a:pt x="24222" y="37025"/>
                    <a:pt x="24439" y="36988"/>
                  </a:cubicBezTo>
                  <a:cubicBezTo>
                    <a:pt x="24655" y="36951"/>
                    <a:pt x="24868" y="36903"/>
                    <a:pt x="25078" y="36844"/>
                  </a:cubicBezTo>
                  <a:cubicBezTo>
                    <a:pt x="25185" y="36816"/>
                    <a:pt x="25291" y="36781"/>
                    <a:pt x="25395" y="36742"/>
                  </a:cubicBezTo>
                  <a:cubicBezTo>
                    <a:pt x="25605" y="36666"/>
                    <a:pt x="25809" y="36576"/>
                    <a:pt x="26007" y="36474"/>
                  </a:cubicBezTo>
                  <a:cubicBezTo>
                    <a:pt x="26684" y="36125"/>
                    <a:pt x="27285" y="35635"/>
                    <a:pt x="27871" y="35131"/>
                  </a:cubicBezTo>
                  <a:cubicBezTo>
                    <a:pt x="28161" y="34874"/>
                    <a:pt x="28450" y="34616"/>
                    <a:pt x="28745" y="34375"/>
                  </a:cubicBezTo>
                  <a:cubicBezTo>
                    <a:pt x="29035" y="34127"/>
                    <a:pt x="29331" y="33892"/>
                    <a:pt x="29642" y="33687"/>
                  </a:cubicBezTo>
                  <a:cubicBezTo>
                    <a:pt x="29975" y="30369"/>
                    <a:pt x="22458" y="18665"/>
                    <a:pt x="19516" y="15454"/>
                  </a:cubicBezTo>
                  <a:cubicBezTo>
                    <a:pt x="18834" y="14714"/>
                    <a:pt x="18174" y="14273"/>
                    <a:pt x="17476" y="14075"/>
                  </a:cubicBezTo>
                  <a:cubicBezTo>
                    <a:pt x="17465" y="14069"/>
                    <a:pt x="17449" y="14069"/>
                    <a:pt x="17438" y="14064"/>
                  </a:cubicBezTo>
                  <a:cubicBezTo>
                    <a:pt x="17205" y="13999"/>
                    <a:pt x="16966" y="13961"/>
                    <a:pt x="16724" y="13950"/>
                  </a:cubicBezTo>
                  <a:cubicBezTo>
                    <a:pt x="16644" y="13945"/>
                    <a:pt x="16563" y="13942"/>
                    <a:pt x="16483" y="13942"/>
                  </a:cubicBezTo>
                  <a:cubicBezTo>
                    <a:pt x="16425" y="13942"/>
                    <a:pt x="16368" y="13943"/>
                    <a:pt x="16311" y="13946"/>
                  </a:cubicBezTo>
                  <a:cubicBezTo>
                    <a:pt x="16241" y="13950"/>
                    <a:pt x="16166" y="13956"/>
                    <a:pt x="16101" y="13961"/>
                  </a:cubicBezTo>
                  <a:cubicBezTo>
                    <a:pt x="13964" y="14187"/>
                    <a:pt x="11388" y="16045"/>
                    <a:pt x="7442" y="18177"/>
                  </a:cubicBezTo>
                  <a:cubicBezTo>
                    <a:pt x="2582" y="20802"/>
                    <a:pt x="1713" y="24087"/>
                    <a:pt x="1010" y="28259"/>
                  </a:cubicBezTo>
                  <a:cubicBezTo>
                    <a:pt x="810" y="29429"/>
                    <a:pt x="623" y="30664"/>
                    <a:pt x="366" y="31975"/>
                  </a:cubicBezTo>
                  <a:cubicBezTo>
                    <a:pt x="0" y="33806"/>
                    <a:pt x="86" y="35223"/>
                    <a:pt x="414" y="36619"/>
                  </a:cubicBezTo>
                  <a:lnTo>
                    <a:pt x="414" y="36624"/>
                  </a:lnTo>
                  <a:cubicBezTo>
                    <a:pt x="440" y="36731"/>
                    <a:pt x="467" y="36843"/>
                    <a:pt x="494" y="36951"/>
                  </a:cubicBezTo>
                  <a:lnTo>
                    <a:pt x="494" y="36968"/>
                  </a:lnTo>
                  <a:cubicBezTo>
                    <a:pt x="1031" y="39061"/>
                    <a:pt x="2061" y="41182"/>
                    <a:pt x="2867" y="44640"/>
                  </a:cubicBezTo>
                  <a:lnTo>
                    <a:pt x="2867" y="44646"/>
                  </a:lnTo>
                  <a:cubicBezTo>
                    <a:pt x="3620" y="45925"/>
                    <a:pt x="4525" y="47109"/>
                    <a:pt x="5561" y="48173"/>
                  </a:cubicBezTo>
                  <a:cubicBezTo>
                    <a:pt x="6807" y="49450"/>
                    <a:pt x="8236" y="50546"/>
                    <a:pt x="9793" y="51399"/>
                  </a:cubicBezTo>
                  <a:cubicBezTo>
                    <a:pt x="10440" y="51754"/>
                    <a:pt x="11111" y="52066"/>
                    <a:pt x="11800" y="52334"/>
                  </a:cubicBezTo>
                  <a:cubicBezTo>
                    <a:pt x="12213" y="52495"/>
                    <a:pt x="12637" y="52635"/>
                    <a:pt x="13062" y="52763"/>
                  </a:cubicBezTo>
                  <a:cubicBezTo>
                    <a:pt x="13346" y="52844"/>
                    <a:pt x="13636" y="52919"/>
                    <a:pt x="13926" y="52989"/>
                  </a:cubicBezTo>
                  <a:cubicBezTo>
                    <a:pt x="14855" y="53198"/>
                    <a:pt x="15956" y="53467"/>
                    <a:pt x="16283" y="54363"/>
                  </a:cubicBezTo>
                  <a:cubicBezTo>
                    <a:pt x="16509" y="54975"/>
                    <a:pt x="16256" y="55652"/>
                    <a:pt x="16063" y="56274"/>
                  </a:cubicBezTo>
                  <a:cubicBezTo>
                    <a:pt x="14721" y="60624"/>
                    <a:pt x="16407" y="65574"/>
                    <a:pt x="19677" y="68730"/>
                  </a:cubicBezTo>
                  <a:cubicBezTo>
                    <a:pt x="22947" y="71892"/>
                    <a:pt x="27579" y="73396"/>
                    <a:pt x="32133" y="73514"/>
                  </a:cubicBezTo>
                  <a:cubicBezTo>
                    <a:pt x="32686" y="73530"/>
                    <a:pt x="33250" y="73530"/>
                    <a:pt x="33754" y="73745"/>
                  </a:cubicBezTo>
                  <a:cubicBezTo>
                    <a:pt x="34264" y="73954"/>
                    <a:pt x="34705" y="74437"/>
                    <a:pt x="34678" y="74986"/>
                  </a:cubicBezTo>
                  <a:cubicBezTo>
                    <a:pt x="34656" y="75403"/>
                    <a:pt x="34388" y="75730"/>
                    <a:pt x="34039" y="75994"/>
                  </a:cubicBezTo>
                  <a:cubicBezTo>
                    <a:pt x="33835" y="76149"/>
                    <a:pt x="33604" y="76283"/>
                    <a:pt x="33378" y="76397"/>
                  </a:cubicBezTo>
                  <a:cubicBezTo>
                    <a:pt x="33163" y="76503"/>
                    <a:pt x="32949" y="76611"/>
                    <a:pt x="32735" y="76713"/>
                  </a:cubicBezTo>
                  <a:cubicBezTo>
                    <a:pt x="32305" y="76922"/>
                    <a:pt x="31870" y="77116"/>
                    <a:pt x="31429" y="77304"/>
                  </a:cubicBezTo>
                  <a:cubicBezTo>
                    <a:pt x="30989" y="77491"/>
                    <a:pt x="30544" y="77664"/>
                    <a:pt x="30093" y="77830"/>
                  </a:cubicBezTo>
                  <a:cubicBezTo>
                    <a:pt x="29421" y="78077"/>
                    <a:pt x="28740" y="78303"/>
                    <a:pt x="28053" y="78501"/>
                  </a:cubicBezTo>
                  <a:cubicBezTo>
                    <a:pt x="27280" y="78732"/>
                    <a:pt x="26388" y="79043"/>
                    <a:pt x="25873" y="79597"/>
                  </a:cubicBezTo>
                  <a:cubicBezTo>
                    <a:pt x="25825" y="79648"/>
                    <a:pt x="25780" y="79701"/>
                    <a:pt x="25739" y="79757"/>
                  </a:cubicBezTo>
                  <a:cubicBezTo>
                    <a:pt x="25578" y="79972"/>
                    <a:pt x="25465" y="80225"/>
                    <a:pt x="25438" y="80515"/>
                  </a:cubicBezTo>
                  <a:cubicBezTo>
                    <a:pt x="25352" y="81400"/>
                    <a:pt x="26061" y="82114"/>
                    <a:pt x="26437" y="82926"/>
                  </a:cubicBezTo>
                  <a:cubicBezTo>
                    <a:pt x="26459" y="82974"/>
                    <a:pt x="26479" y="83022"/>
                    <a:pt x="26501" y="83075"/>
                  </a:cubicBezTo>
                  <a:cubicBezTo>
                    <a:pt x="26544" y="83177"/>
                    <a:pt x="26576" y="83284"/>
                    <a:pt x="26609" y="83387"/>
                  </a:cubicBezTo>
                  <a:cubicBezTo>
                    <a:pt x="26925" y="84547"/>
                    <a:pt x="26523" y="85819"/>
                    <a:pt x="26362" y="87037"/>
                  </a:cubicBezTo>
                  <a:cubicBezTo>
                    <a:pt x="26243" y="87955"/>
                    <a:pt x="26362" y="89018"/>
                    <a:pt x="26866" y="89733"/>
                  </a:cubicBezTo>
                  <a:lnTo>
                    <a:pt x="26694" y="89851"/>
                  </a:lnTo>
                  <a:cubicBezTo>
                    <a:pt x="29931" y="94666"/>
                    <a:pt x="32970" y="100444"/>
                    <a:pt x="34973" y="108642"/>
                  </a:cubicBezTo>
                  <a:cubicBezTo>
                    <a:pt x="35134" y="109302"/>
                    <a:pt x="35333" y="110092"/>
                    <a:pt x="35564" y="110999"/>
                  </a:cubicBezTo>
                  <a:cubicBezTo>
                    <a:pt x="39128" y="125124"/>
                    <a:pt x="50538" y="167926"/>
                    <a:pt x="57581" y="194266"/>
                  </a:cubicBezTo>
                  <a:lnTo>
                    <a:pt x="95449" y="194266"/>
                  </a:lnTo>
                  <a:cubicBezTo>
                    <a:pt x="95658" y="193826"/>
                    <a:pt x="95851" y="193374"/>
                    <a:pt x="96028" y="192918"/>
                  </a:cubicBezTo>
                  <a:cubicBezTo>
                    <a:pt x="98332" y="186922"/>
                    <a:pt x="97484" y="180194"/>
                    <a:pt x="96073" y="173929"/>
                  </a:cubicBezTo>
                  <a:cubicBezTo>
                    <a:pt x="92582" y="158450"/>
                    <a:pt x="85908" y="143912"/>
                    <a:pt x="80846" y="128884"/>
                  </a:cubicBezTo>
                  <a:cubicBezTo>
                    <a:pt x="78881" y="123059"/>
                    <a:pt x="77163" y="117061"/>
                    <a:pt x="75977" y="111000"/>
                  </a:cubicBezTo>
                  <a:cubicBezTo>
                    <a:pt x="74172" y="101766"/>
                    <a:pt x="73619" y="92380"/>
                    <a:pt x="75354" y="83194"/>
                  </a:cubicBezTo>
                  <a:lnTo>
                    <a:pt x="75369" y="83114"/>
                  </a:lnTo>
                  <a:cubicBezTo>
                    <a:pt x="74855" y="81229"/>
                    <a:pt x="74430" y="79479"/>
                    <a:pt x="74113" y="77874"/>
                  </a:cubicBezTo>
                  <a:lnTo>
                    <a:pt x="74113" y="77869"/>
                  </a:lnTo>
                  <a:cubicBezTo>
                    <a:pt x="74102" y="77862"/>
                    <a:pt x="74089" y="77859"/>
                    <a:pt x="74076" y="77858"/>
                  </a:cubicBezTo>
                  <a:cubicBezTo>
                    <a:pt x="73667" y="77718"/>
                    <a:pt x="73254" y="77584"/>
                    <a:pt x="72841" y="77450"/>
                  </a:cubicBezTo>
                  <a:cubicBezTo>
                    <a:pt x="72417" y="77310"/>
                    <a:pt x="71992" y="77176"/>
                    <a:pt x="71563" y="77041"/>
                  </a:cubicBezTo>
                  <a:cubicBezTo>
                    <a:pt x="71133" y="76912"/>
                    <a:pt x="70704" y="76784"/>
                    <a:pt x="70274" y="76659"/>
                  </a:cubicBezTo>
                  <a:cubicBezTo>
                    <a:pt x="69846" y="76542"/>
                    <a:pt x="69410" y="76429"/>
                    <a:pt x="68975" y="76321"/>
                  </a:cubicBezTo>
                  <a:cubicBezTo>
                    <a:pt x="67245" y="75897"/>
                    <a:pt x="65496" y="75616"/>
                    <a:pt x="63738" y="75616"/>
                  </a:cubicBezTo>
                  <a:cubicBezTo>
                    <a:pt x="63183" y="75616"/>
                    <a:pt x="62627" y="75644"/>
                    <a:pt x="62070" y="75704"/>
                  </a:cubicBezTo>
                  <a:cubicBezTo>
                    <a:pt x="61582" y="75758"/>
                    <a:pt x="61099" y="75833"/>
                    <a:pt x="60621" y="75930"/>
                  </a:cubicBezTo>
                  <a:cubicBezTo>
                    <a:pt x="60144" y="76027"/>
                    <a:pt x="59670" y="76145"/>
                    <a:pt x="59204" y="76284"/>
                  </a:cubicBezTo>
                  <a:cubicBezTo>
                    <a:pt x="56400" y="77116"/>
                    <a:pt x="53787" y="78614"/>
                    <a:pt x="51290" y="80171"/>
                  </a:cubicBezTo>
                  <a:cubicBezTo>
                    <a:pt x="47967" y="82259"/>
                    <a:pt x="44686" y="84536"/>
                    <a:pt x="40938" y="85702"/>
                  </a:cubicBezTo>
                  <a:cubicBezTo>
                    <a:pt x="39483" y="86152"/>
                    <a:pt x="37929" y="86405"/>
                    <a:pt x="36394" y="86405"/>
                  </a:cubicBezTo>
                  <a:cubicBezTo>
                    <a:pt x="36209" y="86405"/>
                    <a:pt x="36023" y="86402"/>
                    <a:pt x="35838" y="86394"/>
                  </a:cubicBezTo>
                  <a:cubicBezTo>
                    <a:pt x="35474" y="86378"/>
                    <a:pt x="35108" y="86346"/>
                    <a:pt x="34743" y="86302"/>
                  </a:cubicBezTo>
                  <a:cubicBezTo>
                    <a:pt x="33830" y="86185"/>
                    <a:pt x="32944" y="85964"/>
                    <a:pt x="32107" y="85637"/>
                  </a:cubicBezTo>
                  <a:cubicBezTo>
                    <a:pt x="31977" y="85587"/>
                    <a:pt x="31859" y="85508"/>
                    <a:pt x="31763" y="85406"/>
                  </a:cubicBezTo>
                  <a:cubicBezTo>
                    <a:pt x="31355" y="84945"/>
                    <a:pt x="31543" y="84139"/>
                    <a:pt x="32235" y="83978"/>
                  </a:cubicBezTo>
                  <a:cubicBezTo>
                    <a:pt x="35505" y="83194"/>
                    <a:pt x="38469" y="80992"/>
                    <a:pt x="41416" y="79205"/>
                  </a:cubicBezTo>
                  <a:cubicBezTo>
                    <a:pt x="46379" y="76203"/>
                    <a:pt x="51870" y="74174"/>
                    <a:pt x="57593" y="73229"/>
                  </a:cubicBezTo>
                  <a:cubicBezTo>
                    <a:pt x="57647" y="73224"/>
                    <a:pt x="57678" y="73198"/>
                    <a:pt x="57706" y="73170"/>
                  </a:cubicBezTo>
                  <a:cubicBezTo>
                    <a:pt x="57781" y="73068"/>
                    <a:pt x="57733" y="72891"/>
                    <a:pt x="57572" y="72880"/>
                  </a:cubicBezTo>
                  <a:cubicBezTo>
                    <a:pt x="55838" y="72757"/>
                    <a:pt x="54103" y="72601"/>
                    <a:pt x="52385" y="72333"/>
                  </a:cubicBezTo>
                  <a:cubicBezTo>
                    <a:pt x="51053" y="72124"/>
                    <a:pt x="49733" y="71844"/>
                    <a:pt x="48439" y="71452"/>
                  </a:cubicBezTo>
                  <a:cubicBezTo>
                    <a:pt x="47664" y="71221"/>
                    <a:pt x="46901" y="70945"/>
                    <a:pt x="46157" y="70625"/>
                  </a:cubicBezTo>
                  <a:cubicBezTo>
                    <a:pt x="43918" y="69665"/>
                    <a:pt x="41856" y="68290"/>
                    <a:pt x="40299" y="66459"/>
                  </a:cubicBezTo>
                  <a:cubicBezTo>
                    <a:pt x="40010" y="66123"/>
                    <a:pt x="40270" y="65623"/>
                    <a:pt x="40692" y="65623"/>
                  </a:cubicBezTo>
                  <a:cubicBezTo>
                    <a:pt x="40715" y="65623"/>
                    <a:pt x="40738" y="65624"/>
                    <a:pt x="40762" y="65627"/>
                  </a:cubicBezTo>
                  <a:cubicBezTo>
                    <a:pt x="42868" y="65882"/>
                    <a:pt x="44985" y="66009"/>
                    <a:pt x="47101" y="66009"/>
                  </a:cubicBezTo>
                  <a:cubicBezTo>
                    <a:pt x="50262" y="66009"/>
                    <a:pt x="53422" y="65725"/>
                    <a:pt x="56541" y="65160"/>
                  </a:cubicBezTo>
                  <a:cubicBezTo>
                    <a:pt x="57314" y="65020"/>
                    <a:pt x="57669" y="64096"/>
                    <a:pt x="57169" y="63485"/>
                  </a:cubicBezTo>
                  <a:lnTo>
                    <a:pt x="56595" y="62776"/>
                  </a:lnTo>
                  <a:cubicBezTo>
                    <a:pt x="56444" y="62588"/>
                    <a:pt x="56428" y="62368"/>
                    <a:pt x="56503" y="62181"/>
                  </a:cubicBezTo>
                  <a:cubicBezTo>
                    <a:pt x="56514" y="62164"/>
                    <a:pt x="56525" y="62143"/>
                    <a:pt x="56536" y="62126"/>
                  </a:cubicBezTo>
                  <a:cubicBezTo>
                    <a:pt x="56562" y="62076"/>
                    <a:pt x="56593" y="62029"/>
                    <a:pt x="56632" y="61987"/>
                  </a:cubicBezTo>
                  <a:cubicBezTo>
                    <a:pt x="56685" y="61933"/>
                    <a:pt x="56746" y="61890"/>
                    <a:pt x="56815" y="61858"/>
                  </a:cubicBezTo>
                  <a:cubicBezTo>
                    <a:pt x="56851" y="61841"/>
                    <a:pt x="56888" y="61829"/>
                    <a:pt x="56927" y="61821"/>
                  </a:cubicBezTo>
                  <a:cubicBezTo>
                    <a:pt x="56971" y="61810"/>
                    <a:pt x="57016" y="61805"/>
                    <a:pt x="57061" y="61805"/>
                  </a:cubicBezTo>
                  <a:cubicBezTo>
                    <a:pt x="57114" y="61805"/>
                    <a:pt x="57166" y="61812"/>
                    <a:pt x="57217" y="61826"/>
                  </a:cubicBezTo>
                  <a:cubicBezTo>
                    <a:pt x="57405" y="61880"/>
                    <a:pt x="57588" y="61933"/>
                    <a:pt x="57770" y="61998"/>
                  </a:cubicBezTo>
                  <a:cubicBezTo>
                    <a:pt x="58468" y="62207"/>
                    <a:pt x="59161" y="62443"/>
                    <a:pt x="59848" y="62695"/>
                  </a:cubicBezTo>
                  <a:cubicBezTo>
                    <a:pt x="60138" y="62803"/>
                    <a:pt x="60428" y="62905"/>
                    <a:pt x="60718" y="63013"/>
                  </a:cubicBezTo>
                  <a:cubicBezTo>
                    <a:pt x="61588" y="63329"/>
                    <a:pt x="62457" y="63657"/>
                    <a:pt x="63333" y="63957"/>
                  </a:cubicBezTo>
                  <a:cubicBezTo>
                    <a:pt x="63623" y="64059"/>
                    <a:pt x="63912" y="64156"/>
                    <a:pt x="64207" y="64247"/>
                  </a:cubicBezTo>
                  <a:cubicBezTo>
                    <a:pt x="66010" y="64809"/>
                    <a:pt x="67916" y="65223"/>
                    <a:pt x="69793" y="65223"/>
                  </a:cubicBezTo>
                  <a:cubicBezTo>
                    <a:pt x="70962" y="65223"/>
                    <a:pt x="72120" y="65062"/>
                    <a:pt x="73233" y="64676"/>
                  </a:cubicBezTo>
                  <a:cubicBezTo>
                    <a:pt x="74972" y="64065"/>
                    <a:pt x="76535" y="62771"/>
                    <a:pt x="77399" y="61171"/>
                  </a:cubicBezTo>
                  <a:cubicBezTo>
                    <a:pt x="77882" y="60295"/>
                    <a:pt x="78145" y="59324"/>
                    <a:pt x="78114" y="58336"/>
                  </a:cubicBezTo>
                  <a:cubicBezTo>
                    <a:pt x="77565" y="56908"/>
                    <a:pt x="76035" y="56087"/>
                    <a:pt x="74565" y="55641"/>
                  </a:cubicBezTo>
                  <a:cubicBezTo>
                    <a:pt x="73995" y="55474"/>
                    <a:pt x="73415" y="55345"/>
                    <a:pt x="72841" y="55200"/>
                  </a:cubicBezTo>
                  <a:cubicBezTo>
                    <a:pt x="72079" y="55006"/>
                    <a:pt x="71316" y="54797"/>
                    <a:pt x="70613" y="54464"/>
                  </a:cubicBezTo>
                  <a:cubicBezTo>
                    <a:pt x="70435" y="54378"/>
                    <a:pt x="70264" y="54288"/>
                    <a:pt x="70097" y="54185"/>
                  </a:cubicBezTo>
                  <a:cubicBezTo>
                    <a:pt x="69829" y="54022"/>
                    <a:pt x="69579" y="53831"/>
                    <a:pt x="69350" y="53616"/>
                  </a:cubicBezTo>
                  <a:cubicBezTo>
                    <a:pt x="68417" y="52720"/>
                    <a:pt x="67869" y="51388"/>
                    <a:pt x="68384" y="50228"/>
                  </a:cubicBezTo>
                  <a:cubicBezTo>
                    <a:pt x="68965" y="48929"/>
                    <a:pt x="70538" y="48473"/>
                    <a:pt x="71895" y="48049"/>
                  </a:cubicBezTo>
                  <a:cubicBezTo>
                    <a:pt x="72406" y="47893"/>
                    <a:pt x="72943" y="47683"/>
                    <a:pt x="73421" y="47410"/>
                  </a:cubicBezTo>
                  <a:cubicBezTo>
                    <a:pt x="73742" y="47227"/>
                    <a:pt x="74032" y="47012"/>
                    <a:pt x="74279" y="46765"/>
                  </a:cubicBezTo>
                  <a:cubicBezTo>
                    <a:pt x="74644" y="46400"/>
                    <a:pt x="74897" y="45960"/>
                    <a:pt x="74956" y="45429"/>
                  </a:cubicBezTo>
                  <a:cubicBezTo>
                    <a:pt x="75048" y="44575"/>
                    <a:pt x="74591" y="43769"/>
                    <a:pt x="74139" y="43029"/>
                  </a:cubicBezTo>
                  <a:cubicBezTo>
                    <a:pt x="73485" y="41944"/>
                    <a:pt x="72835" y="40859"/>
                    <a:pt x="72180" y="39775"/>
                  </a:cubicBezTo>
                  <a:cubicBezTo>
                    <a:pt x="71960" y="39410"/>
                    <a:pt x="71729" y="39002"/>
                    <a:pt x="71815" y="38583"/>
                  </a:cubicBezTo>
                  <a:cubicBezTo>
                    <a:pt x="71858" y="38389"/>
                    <a:pt x="71949" y="38240"/>
                    <a:pt x="72073" y="38127"/>
                  </a:cubicBezTo>
                  <a:cubicBezTo>
                    <a:pt x="72122" y="38078"/>
                    <a:pt x="72179" y="38036"/>
                    <a:pt x="72240" y="38003"/>
                  </a:cubicBezTo>
                  <a:cubicBezTo>
                    <a:pt x="72514" y="37841"/>
                    <a:pt x="72880" y="37779"/>
                    <a:pt x="73258" y="37779"/>
                  </a:cubicBezTo>
                  <a:cubicBezTo>
                    <a:pt x="73405" y="37779"/>
                    <a:pt x="73554" y="37788"/>
                    <a:pt x="73700" y="37805"/>
                  </a:cubicBezTo>
                  <a:cubicBezTo>
                    <a:pt x="73839" y="37821"/>
                    <a:pt x="73979" y="37842"/>
                    <a:pt x="74113" y="37869"/>
                  </a:cubicBezTo>
                  <a:cubicBezTo>
                    <a:pt x="75079" y="38068"/>
                    <a:pt x="76052" y="38235"/>
                    <a:pt x="77034" y="38352"/>
                  </a:cubicBezTo>
                  <a:cubicBezTo>
                    <a:pt x="77950" y="38461"/>
                    <a:pt x="78870" y="38525"/>
                    <a:pt x="79788" y="38525"/>
                  </a:cubicBezTo>
                  <a:cubicBezTo>
                    <a:pt x="80543" y="38525"/>
                    <a:pt x="81297" y="38482"/>
                    <a:pt x="82049" y="38385"/>
                  </a:cubicBezTo>
                  <a:cubicBezTo>
                    <a:pt x="82215" y="38363"/>
                    <a:pt x="82376" y="38343"/>
                    <a:pt x="82543" y="38315"/>
                  </a:cubicBezTo>
                  <a:cubicBezTo>
                    <a:pt x="83038" y="38235"/>
                    <a:pt x="83529" y="38127"/>
                    <a:pt x="84013" y="37993"/>
                  </a:cubicBezTo>
                  <a:cubicBezTo>
                    <a:pt x="85302" y="37638"/>
                    <a:pt x="86536" y="37091"/>
                    <a:pt x="87627" y="36340"/>
                  </a:cubicBezTo>
                  <a:cubicBezTo>
                    <a:pt x="88034" y="36056"/>
                    <a:pt x="88420" y="35744"/>
                    <a:pt x="88782" y="35405"/>
                  </a:cubicBezTo>
                  <a:cubicBezTo>
                    <a:pt x="88905" y="35286"/>
                    <a:pt x="89022" y="35169"/>
                    <a:pt x="89136" y="35051"/>
                  </a:cubicBezTo>
                  <a:cubicBezTo>
                    <a:pt x="91336" y="32726"/>
                    <a:pt x="92201" y="29376"/>
                    <a:pt x="92078" y="26175"/>
                  </a:cubicBezTo>
                  <a:cubicBezTo>
                    <a:pt x="92061" y="25751"/>
                    <a:pt x="92030" y="25333"/>
                    <a:pt x="91986" y="24914"/>
                  </a:cubicBezTo>
                  <a:cubicBezTo>
                    <a:pt x="91922" y="24345"/>
                    <a:pt x="91830" y="23776"/>
                    <a:pt x="91723" y="23206"/>
                  </a:cubicBezTo>
                  <a:cubicBezTo>
                    <a:pt x="91648" y="22815"/>
                    <a:pt x="91562" y="22428"/>
                    <a:pt x="91466" y="22036"/>
                  </a:cubicBezTo>
                  <a:cubicBezTo>
                    <a:pt x="91374" y="21649"/>
                    <a:pt x="91272" y="21263"/>
                    <a:pt x="91160" y="20876"/>
                  </a:cubicBezTo>
                  <a:cubicBezTo>
                    <a:pt x="91052" y="20490"/>
                    <a:pt x="90934" y="20110"/>
                    <a:pt x="90811" y="19728"/>
                  </a:cubicBezTo>
                  <a:cubicBezTo>
                    <a:pt x="90504" y="18772"/>
                    <a:pt x="90161" y="17827"/>
                    <a:pt x="89806" y="16893"/>
                  </a:cubicBezTo>
                  <a:cubicBezTo>
                    <a:pt x="89678" y="16549"/>
                    <a:pt x="89538" y="16200"/>
                    <a:pt x="89404" y="15851"/>
                  </a:cubicBezTo>
                  <a:cubicBezTo>
                    <a:pt x="89265" y="15507"/>
                    <a:pt x="89118" y="15164"/>
                    <a:pt x="88969" y="14826"/>
                  </a:cubicBezTo>
                  <a:cubicBezTo>
                    <a:pt x="88459" y="13688"/>
                    <a:pt x="87863" y="12603"/>
                    <a:pt x="87085" y="11648"/>
                  </a:cubicBezTo>
                  <a:cubicBezTo>
                    <a:pt x="86846" y="11361"/>
                    <a:pt x="86591" y="11088"/>
                    <a:pt x="86322" y="10831"/>
                  </a:cubicBezTo>
                  <a:cubicBezTo>
                    <a:pt x="86048" y="10575"/>
                    <a:pt x="85755" y="10338"/>
                    <a:pt x="85447" y="10122"/>
                  </a:cubicBezTo>
                  <a:cubicBezTo>
                    <a:pt x="84943" y="9762"/>
                    <a:pt x="84395" y="9471"/>
                    <a:pt x="83815" y="9259"/>
                  </a:cubicBezTo>
                  <a:cubicBezTo>
                    <a:pt x="83353" y="9097"/>
                    <a:pt x="82875" y="8984"/>
                    <a:pt x="82387" y="8941"/>
                  </a:cubicBezTo>
                  <a:cubicBezTo>
                    <a:pt x="82263" y="8930"/>
                    <a:pt x="82139" y="8920"/>
                    <a:pt x="82016" y="8920"/>
                  </a:cubicBezTo>
                  <a:cubicBezTo>
                    <a:pt x="82000" y="8919"/>
                    <a:pt x="81985" y="8919"/>
                    <a:pt x="81970" y="8919"/>
                  </a:cubicBezTo>
                  <a:cubicBezTo>
                    <a:pt x="81347" y="8919"/>
                    <a:pt x="80740" y="9026"/>
                    <a:pt x="80148" y="9199"/>
                  </a:cubicBezTo>
                  <a:cubicBezTo>
                    <a:pt x="79702" y="9323"/>
                    <a:pt x="79267" y="9483"/>
                    <a:pt x="78832" y="9661"/>
                  </a:cubicBezTo>
                  <a:cubicBezTo>
                    <a:pt x="78542" y="9779"/>
                    <a:pt x="78252" y="9902"/>
                    <a:pt x="77963" y="10026"/>
                  </a:cubicBezTo>
                  <a:cubicBezTo>
                    <a:pt x="77383" y="10278"/>
                    <a:pt x="76803" y="10526"/>
                    <a:pt x="76212" y="10735"/>
                  </a:cubicBezTo>
                  <a:cubicBezTo>
                    <a:pt x="75920" y="10841"/>
                    <a:pt x="75623" y="10932"/>
                    <a:pt x="75321" y="11009"/>
                  </a:cubicBezTo>
                  <a:cubicBezTo>
                    <a:pt x="75171" y="11046"/>
                    <a:pt x="75015" y="11083"/>
                    <a:pt x="74864" y="11110"/>
                  </a:cubicBezTo>
                  <a:cubicBezTo>
                    <a:pt x="74682" y="11148"/>
                    <a:pt x="74486" y="11172"/>
                    <a:pt x="74292" y="11172"/>
                  </a:cubicBezTo>
                  <a:cubicBezTo>
                    <a:pt x="74040" y="11172"/>
                    <a:pt x="73793" y="11131"/>
                    <a:pt x="73586" y="11025"/>
                  </a:cubicBezTo>
                  <a:cubicBezTo>
                    <a:pt x="73503" y="10982"/>
                    <a:pt x="73427" y="10926"/>
                    <a:pt x="73362" y="10858"/>
                  </a:cubicBezTo>
                  <a:cubicBezTo>
                    <a:pt x="73328" y="10827"/>
                    <a:pt x="73298" y="10793"/>
                    <a:pt x="73270" y="10756"/>
                  </a:cubicBezTo>
                  <a:lnTo>
                    <a:pt x="73270" y="10750"/>
                  </a:lnTo>
                  <a:cubicBezTo>
                    <a:pt x="73241" y="10714"/>
                    <a:pt x="73216" y="10674"/>
                    <a:pt x="73195" y="10632"/>
                  </a:cubicBezTo>
                  <a:cubicBezTo>
                    <a:pt x="72969" y="10177"/>
                    <a:pt x="73184" y="9569"/>
                    <a:pt x="73582" y="9226"/>
                  </a:cubicBezTo>
                  <a:cubicBezTo>
                    <a:pt x="73634" y="9178"/>
                    <a:pt x="73690" y="9133"/>
                    <a:pt x="73748" y="9092"/>
                  </a:cubicBezTo>
                  <a:cubicBezTo>
                    <a:pt x="73861" y="9007"/>
                    <a:pt x="73983" y="8935"/>
                    <a:pt x="74113" y="8877"/>
                  </a:cubicBezTo>
                  <a:cubicBezTo>
                    <a:pt x="74177" y="8850"/>
                    <a:pt x="74242" y="8818"/>
                    <a:pt x="74312" y="8791"/>
                  </a:cubicBezTo>
                  <a:cubicBezTo>
                    <a:pt x="74440" y="8737"/>
                    <a:pt x="74580" y="8689"/>
                    <a:pt x="74719" y="8646"/>
                  </a:cubicBezTo>
                  <a:cubicBezTo>
                    <a:pt x="74855" y="8603"/>
                    <a:pt x="74994" y="8560"/>
                    <a:pt x="75128" y="8517"/>
                  </a:cubicBezTo>
                  <a:cubicBezTo>
                    <a:pt x="75562" y="8378"/>
                    <a:pt x="75986" y="8222"/>
                    <a:pt x="76406" y="8045"/>
                  </a:cubicBezTo>
                  <a:cubicBezTo>
                    <a:pt x="78299" y="7247"/>
                    <a:pt x="80017" y="6085"/>
                    <a:pt x="81463" y="4625"/>
                  </a:cubicBezTo>
                  <a:cubicBezTo>
                    <a:pt x="82266" y="3816"/>
                    <a:pt x="82977" y="2920"/>
                    <a:pt x="83582" y="1956"/>
                  </a:cubicBezTo>
                  <a:lnTo>
                    <a:pt x="83609" y="1928"/>
                  </a:lnTo>
                  <a:lnTo>
                    <a:pt x="83631" y="1912"/>
                  </a:lnTo>
                  <a:cubicBezTo>
                    <a:pt x="82439" y="634"/>
                    <a:pt x="81225" y="124"/>
                    <a:pt x="79716" y="22"/>
                  </a:cubicBezTo>
                  <a:cubicBezTo>
                    <a:pt x="79504" y="8"/>
                    <a:pt x="79286" y="1"/>
                    <a:pt x="790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0" name="Google Shape;380;p43"/>
            <p:cNvSpPr/>
            <p:nvPr/>
          </p:nvSpPr>
          <p:spPr>
            <a:xfrm>
              <a:off x="3809625" y="979175"/>
              <a:ext cx="726550" cy="1173725"/>
            </a:xfrm>
            <a:custGeom>
              <a:avLst/>
              <a:gdLst/>
              <a:ahLst/>
              <a:cxnLst/>
              <a:rect l="l" t="t" r="r" b="b"/>
              <a:pathLst>
                <a:path w="29062" h="46949" extrusionOk="0">
                  <a:moveTo>
                    <a:pt x="22296" y="0"/>
                  </a:moveTo>
                  <a:lnTo>
                    <a:pt x="21226" y="458"/>
                  </a:lnTo>
                  <a:cubicBezTo>
                    <a:pt x="21529" y="1131"/>
                    <a:pt x="21797" y="1831"/>
                    <a:pt x="22060" y="2524"/>
                  </a:cubicBezTo>
                  <a:cubicBezTo>
                    <a:pt x="23198" y="5514"/>
                    <a:pt x="24208" y="8611"/>
                    <a:pt x="24336" y="11807"/>
                  </a:cubicBezTo>
                  <a:cubicBezTo>
                    <a:pt x="24457" y="15005"/>
                    <a:pt x="23595" y="18358"/>
                    <a:pt x="21394" y="20681"/>
                  </a:cubicBezTo>
                  <a:cubicBezTo>
                    <a:pt x="19556" y="22613"/>
                    <a:pt x="16944" y="23676"/>
                    <a:pt x="14306" y="24019"/>
                  </a:cubicBezTo>
                  <a:cubicBezTo>
                    <a:pt x="13558" y="24117"/>
                    <a:pt x="12806" y="24160"/>
                    <a:pt x="12053" y="24160"/>
                  </a:cubicBezTo>
                  <a:cubicBezTo>
                    <a:pt x="10150" y="24160"/>
                    <a:pt x="8240" y="23883"/>
                    <a:pt x="6368" y="23501"/>
                  </a:cubicBezTo>
                  <a:cubicBezTo>
                    <a:pt x="6104" y="23449"/>
                    <a:pt x="5808" y="23413"/>
                    <a:pt x="5518" y="23413"/>
                  </a:cubicBezTo>
                  <a:cubicBezTo>
                    <a:pt x="4845" y="23413"/>
                    <a:pt x="4205" y="23604"/>
                    <a:pt x="4073" y="24216"/>
                  </a:cubicBezTo>
                  <a:cubicBezTo>
                    <a:pt x="3986" y="24632"/>
                    <a:pt x="4215" y="25043"/>
                    <a:pt x="4436" y="25407"/>
                  </a:cubicBezTo>
                  <a:lnTo>
                    <a:pt x="6395" y="28658"/>
                  </a:lnTo>
                  <a:cubicBezTo>
                    <a:pt x="6846" y="29399"/>
                    <a:pt x="7303" y="30206"/>
                    <a:pt x="7210" y="31062"/>
                  </a:cubicBezTo>
                  <a:cubicBezTo>
                    <a:pt x="7055" y="32475"/>
                    <a:pt x="5513" y="33262"/>
                    <a:pt x="4153" y="33680"/>
                  </a:cubicBezTo>
                  <a:cubicBezTo>
                    <a:pt x="2794" y="34104"/>
                    <a:pt x="1218" y="34562"/>
                    <a:pt x="639" y="35860"/>
                  </a:cubicBezTo>
                  <a:cubicBezTo>
                    <a:pt x="0" y="37301"/>
                    <a:pt x="1003" y="39012"/>
                    <a:pt x="2357" y="39819"/>
                  </a:cubicBezTo>
                  <a:cubicBezTo>
                    <a:pt x="3703" y="40626"/>
                    <a:pt x="5311" y="40829"/>
                    <a:pt x="6819" y="41273"/>
                  </a:cubicBezTo>
                  <a:cubicBezTo>
                    <a:pt x="8293" y="41717"/>
                    <a:pt x="9822" y="42539"/>
                    <a:pt x="10367" y="43966"/>
                  </a:cubicBezTo>
                  <a:cubicBezTo>
                    <a:pt x="10401" y="44955"/>
                    <a:pt x="10138" y="45924"/>
                    <a:pt x="9653" y="46800"/>
                  </a:cubicBezTo>
                  <a:lnTo>
                    <a:pt x="9916" y="46948"/>
                  </a:lnTo>
                  <a:cubicBezTo>
                    <a:pt x="16130" y="36204"/>
                    <a:pt x="27055" y="24457"/>
                    <a:pt x="27984" y="20929"/>
                  </a:cubicBezTo>
                  <a:cubicBezTo>
                    <a:pt x="29061" y="16843"/>
                    <a:pt x="27123" y="11276"/>
                    <a:pt x="22296"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1" name="Google Shape;381;p43"/>
            <p:cNvSpPr/>
            <p:nvPr/>
          </p:nvSpPr>
          <p:spPr>
            <a:xfrm>
              <a:off x="3939375" y="667825"/>
              <a:ext cx="427650" cy="322825"/>
            </a:xfrm>
            <a:custGeom>
              <a:avLst/>
              <a:gdLst/>
              <a:ahLst/>
              <a:cxnLst/>
              <a:rect l="l" t="t" r="r" b="b"/>
              <a:pathLst>
                <a:path w="17106" h="12913" extrusionOk="0">
                  <a:moveTo>
                    <a:pt x="10697" y="0"/>
                  </a:moveTo>
                  <a:lnTo>
                    <a:pt x="10650" y="41"/>
                  </a:lnTo>
                  <a:cubicBezTo>
                    <a:pt x="8718" y="3131"/>
                    <a:pt x="5661" y="5501"/>
                    <a:pt x="2195" y="6604"/>
                  </a:cubicBezTo>
                  <a:cubicBezTo>
                    <a:pt x="1650" y="6772"/>
                    <a:pt x="1070" y="6927"/>
                    <a:pt x="647" y="7311"/>
                  </a:cubicBezTo>
                  <a:cubicBezTo>
                    <a:pt x="215" y="7688"/>
                    <a:pt x="0" y="8375"/>
                    <a:pt x="336" y="8840"/>
                  </a:cubicBezTo>
                  <a:cubicBezTo>
                    <a:pt x="568" y="9153"/>
                    <a:pt x="956" y="9258"/>
                    <a:pt x="1357" y="9258"/>
                  </a:cubicBezTo>
                  <a:cubicBezTo>
                    <a:pt x="1551" y="9258"/>
                    <a:pt x="1748" y="9233"/>
                    <a:pt x="1932" y="9196"/>
                  </a:cubicBezTo>
                  <a:cubicBezTo>
                    <a:pt x="4378" y="8730"/>
                    <a:pt x="6544" y="7009"/>
                    <a:pt x="9024" y="7009"/>
                  </a:cubicBezTo>
                  <a:cubicBezTo>
                    <a:pt x="9043" y="7009"/>
                    <a:pt x="9062" y="7009"/>
                    <a:pt x="9082" y="7009"/>
                  </a:cubicBezTo>
                  <a:cubicBezTo>
                    <a:pt x="11061" y="7035"/>
                    <a:pt x="12891" y="8206"/>
                    <a:pt x="14151" y="9735"/>
                  </a:cubicBezTo>
                  <a:cubicBezTo>
                    <a:pt x="14932" y="10690"/>
                    <a:pt x="15524" y="11774"/>
                    <a:pt x="16036" y="12912"/>
                  </a:cubicBezTo>
                  <a:lnTo>
                    <a:pt x="17106" y="12454"/>
                  </a:lnTo>
                  <a:cubicBezTo>
                    <a:pt x="16501" y="11054"/>
                    <a:pt x="15860" y="9559"/>
                    <a:pt x="15167" y="7971"/>
                  </a:cubicBezTo>
                  <a:cubicBezTo>
                    <a:pt x="13417" y="3945"/>
                    <a:pt x="12064" y="1468"/>
                    <a:pt x="10697"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2" name="Google Shape;382;p43"/>
            <p:cNvSpPr/>
            <p:nvPr/>
          </p:nvSpPr>
          <p:spPr>
            <a:xfrm>
              <a:off x="3911275" y="1175900"/>
              <a:ext cx="370100" cy="176650"/>
            </a:xfrm>
            <a:custGeom>
              <a:avLst/>
              <a:gdLst/>
              <a:ahLst/>
              <a:cxnLst/>
              <a:rect l="l" t="t" r="r" b="b"/>
              <a:pathLst>
                <a:path w="14804" h="7066" extrusionOk="0">
                  <a:moveTo>
                    <a:pt x="626" y="0"/>
                  </a:moveTo>
                  <a:lnTo>
                    <a:pt x="626" y="0"/>
                  </a:lnTo>
                  <a:cubicBezTo>
                    <a:pt x="0" y="1623"/>
                    <a:pt x="270" y="2848"/>
                    <a:pt x="1010" y="3777"/>
                  </a:cubicBezTo>
                  <a:cubicBezTo>
                    <a:pt x="2552" y="5696"/>
                    <a:pt x="6146" y="6335"/>
                    <a:pt x="8179" y="6551"/>
                  </a:cubicBezTo>
                  <a:cubicBezTo>
                    <a:pt x="8179" y="6554"/>
                    <a:pt x="8179" y="6556"/>
                    <a:pt x="8180" y="6556"/>
                  </a:cubicBezTo>
                  <a:cubicBezTo>
                    <a:pt x="8181" y="6556"/>
                    <a:pt x="8183" y="6554"/>
                    <a:pt x="8187" y="6551"/>
                  </a:cubicBezTo>
                  <a:cubicBezTo>
                    <a:pt x="9129" y="6895"/>
                    <a:pt x="10132" y="7066"/>
                    <a:pt x="11134" y="7066"/>
                  </a:cubicBezTo>
                  <a:cubicBezTo>
                    <a:pt x="11801" y="7066"/>
                    <a:pt x="12467" y="6990"/>
                    <a:pt x="13115" y="6840"/>
                  </a:cubicBezTo>
                  <a:cubicBezTo>
                    <a:pt x="13741" y="6692"/>
                    <a:pt x="13734" y="5790"/>
                    <a:pt x="13108" y="5648"/>
                  </a:cubicBezTo>
                  <a:lnTo>
                    <a:pt x="8624" y="4592"/>
                  </a:lnTo>
                  <a:lnTo>
                    <a:pt x="8624" y="4592"/>
                  </a:lnTo>
                  <a:cubicBezTo>
                    <a:pt x="8795" y="4604"/>
                    <a:pt x="8967" y="4611"/>
                    <a:pt x="9139" y="4611"/>
                  </a:cubicBezTo>
                  <a:cubicBezTo>
                    <a:pt x="10969" y="4611"/>
                    <a:pt x="12785" y="3899"/>
                    <a:pt x="14157" y="2693"/>
                  </a:cubicBezTo>
                  <a:cubicBezTo>
                    <a:pt x="14804" y="2121"/>
                    <a:pt x="14494" y="1058"/>
                    <a:pt x="13646" y="923"/>
                  </a:cubicBezTo>
                  <a:cubicBezTo>
                    <a:pt x="13323" y="869"/>
                    <a:pt x="12999" y="822"/>
                    <a:pt x="12677" y="774"/>
                  </a:cubicBezTo>
                  <a:lnTo>
                    <a:pt x="12541" y="2290"/>
                  </a:lnTo>
                  <a:cubicBezTo>
                    <a:pt x="12156" y="2290"/>
                    <a:pt x="10372" y="2576"/>
                    <a:pt x="8244" y="2576"/>
                  </a:cubicBezTo>
                  <a:cubicBezTo>
                    <a:pt x="5536" y="2576"/>
                    <a:pt x="2270" y="2112"/>
                    <a:pt x="626" y="0"/>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3" name="Google Shape;383;p43"/>
            <p:cNvSpPr/>
            <p:nvPr/>
          </p:nvSpPr>
          <p:spPr>
            <a:xfrm>
              <a:off x="3901500" y="1028000"/>
              <a:ext cx="372900" cy="212325"/>
            </a:xfrm>
            <a:custGeom>
              <a:avLst/>
              <a:gdLst/>
              <a:ahLst/>
              <a:cxnLst/>
              <a:rect l="l" t="t" r="r" b="b"/>
              <a:pathLst>
                <a:path w="14916" h="8493" extrusionOk="0">
                  <a:moveTo>
                    <a:pt x="13583" y="0"/>
                  </a:moveTo>
                  <a:cubicBezTo>
                    <a:pt x="13490" y="0"/>
                    <a:pt x="13394" y="13"/>
                    <a:pt x="13297" y="40"/>
                  </a:cubicBezTo>
                  <a:lnTo>
                    <a:pt x="4033" y="2605"/>
                  </a:lnTo>
                  <a:lnTo>
                    <a:pt x="4094" y="4240"/>
                  </a:lnTo>
                  <a:cubicBezTo>
                    <a:pt x="3909" y="4249"/>
                    <a:pt x="3725" y="4254"/>
                    <a:pt x="3543" y="4254"/>
                  </a:cubicBezTo>
                  <a:cubicBezTo>
                    <a:pt x="2220" y="4254"/>
                    <a:pt x="965" y="4006"/>
                    <a:pt x="1" y="3339"/>
                  </a:cubicBezTo>
                  <a:lnTo>
                    <a:pt x="1" y="3339"/>
                  </a:lnTo>
                  <a:cubicBezTo>
                    <a:pt x="122" y="4396"/>
                    <a:pt x="486" y="5237"/>
                    <a:pt x="1018" y="5917"/>
                  </a:cubicBezTo>
                  <a:cubicBezTo>
                    <a:pt x="2661" y="8028"/>
                    <a:pt x="5926" y="8492"/>
                    <a:pt x="8635" y="8492"/>
                  </a:cubicBezTo>
                  <a:cubicBezTo>
                    <a:pt x="10763" y="8492"/>
                    <a:pt x="12548" y="8206"/>
                    <a:pt x="12932" y="8206"/>
                  </a:cubicBezTo>
                  <a:lnTo>
                    <a:pt x="13068" y="6691"/>
                  </a:lnTo>
                  <a:cubicBezTo>
                    <a:pt x="10793" y="6367"/>
                    <a:pt x="8497" y="6211"/>
                    <a:pt x="6204" y="6211"/>
                  </a:cubicBezTo>
                  <a:cubicBezTo>
                    <a:pt x="6019" y="6211"/>
                    <a:pt x="5834" y="6212"/>
                    <a:pt x="5649" y="6214"/>
                  </a:cubicBezTo>
                  <a:cubicBezTo>
                    <a:pt x="7676" y="5742"/>
                    <a:pt x="9742" y="5251"/>
                    <a:pt x="11560" y="4221"/>
                  </a:cubicBezTo>
                  <a:cubicBezTo>
                    <a:pt x="12690" y="3581"/>
                    <a:pt x="13727" y="2692"/>
                    <a:pt x="14441" y="1616"/>
                  </a:cubicBezTo>
                  <a:cubicBezTo>
                    <a:pt x="14916" y="900"/>
                    <a:pt x="14364" y="0"/>
                    <a:pt x="13583" y="0"/>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4" name="Google Shape;384;p43"/>
            <p:cNvSpPr/>
            <p:nvPr/>
          </p:nvSpPr>
          <p:spPr>
            <a:xfrm>
              <a:off x="3862975" y="937375"/>
              <a:ext cx="285275" cy="196975"/>
            </a:xfrm>
            <a:custGeom>
              <a:avLst/>
              <a:gdLst/>
              <a:ahLst/>
              <a:cxnLst/>
              <a:rect l="l" t="t" r="r" b="b"/>
              <a:pathLst>
                <a:path w="11411" h="7879" extrusionOk="0">
                  <a:moveTo>
                    <a:pt x="10591" y="1"/>
                  </a:moveTo>
                  <a:cubicBezTo>
                    <a:pt x="10303" y="1"/>
                    <a:pt x="9980" y="146"/>
                    <a:pt x="9721" y="298"/>
                  </a:cubicBezTo>
                  <a:cubicBezTo>
                    <a:pt x="8007" y="1284"/>
                    <a:pt x="6295" y="2271"/>
                    <a:pt x="4584" y="3261"/>
                  </a:cubicBezTo>
                  <a:lnTo>
                    <a:pt x="4605" y="3308"/>
                  </a:lnTo>
                  <a:cubicBezTo>
                    <a:pt x="2995" y="4008"/>
                    <a:pt x="1461" y="4506"/>
                    <a:pt x="0" y="4816"/>
                  </a:cubicBezTo>
                  <a:lnTo>
                    <a:pt x="0" y="4822"/>
                  </a:lnTo>
                  <a:cubicBezTo>
                    <a:pt x="316" y="5791"/>
                    <a:pt x="855" y="6485"/>
                    <a:pt x="1542" y="6962"/>
                  </a:cubicBezTo>
                  <a:cubicBezTo>
                    <a:pt x="2506" y="7631"/>
                    <a:pt x="3761" y="7879"/>
                    <a:pt x="5084" y="7879"/>
                  </a:cubicBezTo>
                  <a:cubicBezTo>
                    <a:pt x="5266" y="7879"/>
                    <a:pt x="5450" y="7874"/>
                    <a:pt x="5635" y="7865"/>
                  </a:cubicBezTo>
                  <a:lnTo>
                    <a:pt x="5574" y="6230"/>
                  </a:lnTo>
                  <a:cubicBezTo>
                    <a:pt x="7405" y="4796"/>
                    <a:pt x="9256" y="3348"/>
                    <a:pt x="10757" y="1564"/>
                  </a:cubicBezTo>
                  <a:cubicBezTo>
                    <a:pt x="11094" y="1167"/>
                    <a:pt x="11411" y="548"/>
                    <a:pt x="11040" y="177"/>
                  </a:cubicBezTo>
                  <a:cubicBezTo>
                    <a:pt x="10916" y="50"/>
                    <a:pt x="10760" y="1"/>
                    <a:pt x="10591"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5" name="Google Shape;385;p43"/>
            <p:cNvSpPr/>
            <p:nvPr/>
          </p:nvSpPr>
          <p:spPr>
            <a:xfrm>
              <a:off x="2898475" y="2149150"/>
              <a:ext cx="1159050" cy="630875"/>
            </a:xfrm>
            <a:custGeom>
              <a:avLst/>
              <a:gdLst/>
              <a:ahLst/>
              <a:cxnLst/>
              <a:rect l="l" t="t" r="r" b="b"/>
              <a:pathLst>
                <a:path w="46362" h="25235" extrusionOk="0">
                  <a:moveTo>
                    <a:pt x="46099" y="1"/>
                  </a:moveTo>
                  <a:cubicBezTo>
                    <a:pt x="45238" y="1604"/>
                    <a:pt x="43676" y="2896"/>
                    <a:pt x="41933" y="3510"/>
                  </a:cubicBezTo>
                  <a:cubicBezTo>
                    <a:pt x="40821" y="3895"/>
                    <a:pt x="39663" y="4056"/>
                    <a:pt x="38494" y="4056"/>
                  </a:cubicBezTo>
                  <a:cubicBezTo>
                    <a:pt x="36618" y="4056"/>
                    <a:pt x="34711" y="3642"/>
                    <a:pt x="32911" y="3079"/>
                  </a:cubicBezTo>
                  <a:cubicBezTo>
                    <a:pt x="30563" y="2331"/>
                    <a:pt x="28281" y="1342"/>
                    <a:pt x="25918" y="662"/>
                  </a:cubicBezTo>
                  <a:cubicBezTo>
                    <a:pt x="25861" y="646"/>
                    <a:pt x="25806" y="639"/>
                    <a:pt x="25752" y="639"/>
                  </a:cubicBezTo>
                  <a:cubicBezTo>
                    <a:pt x="25281" y="639"/>
                    <a:pt x="24971" y="1212"/>
                    <a:pt x="25299" y="1611"/>
                  </a:cubicBezTo>
                  <a:lnTo>
                    <a:pt x="25871" y="2318"/>
                  </a:lnTo>
                  <a:cubicBezTo>
                    <a:pt x="26368" y="2931"/>
                    <a:pt x="26018" y="3853"/>
                    <a:pt x="25244" y="3994"/>
                  </a:cubicBezTo>
                  <a:cubicBezTo>
                    <a:pt x="22129" y="4557"/>
                    <a:pt x="18973" y="4840"/>
                    <a:pt x="15814" y="4840"/>
                  </a:cubicBezTo>
                  <a:cubicBezTo>
                    <a:pt x="13695" y="4840"/>
                    <a:pt x="11575" y="4713"/>
                    <a:pt x="9465" y="4458"/>
                  </a:cubicBezTo>
                  <a:cubicBezTo>
                    <a:pt x="9441" y="4455"/>
                    <a:pt x="9417" y="4454"/>
                    <a:pt x="9394" y="4454"/>
                  </a:cubicBezTo>
                  <a:cubicBezTo>
                    <a:pt x="8971" y="4454"/>
                    <a:pt x="8714" y="4955"/>
                    <a:pt x="9000" y="5293"/>
                  </a:cubicBezTo>
                  <a:cubicBezTo>
                    <a:pt x="11081" y="7737"/>
                    <a:pt x="14056" y="9359"/>
                    <a:pt x="17140" y="10288"/>
                  </a:cubicBezTo>
                  <a:cubicBezTo>
                    <a:pt x="20101" y="11177"/>
                    <a:pt x="23191" y="11493"/>
                    <a:pt x="26275" y="11716"/>
                  </a:cubicBezTo>
                  <a:cubicBezTo>
                    <a:pt x="26490" y="11729"/>
                    <a:pt x="26503" y="12032"/>
                    <a:pt x="26295" y="12066"/>
                  </a:cubicBezTo>
                  <a:cubicBezTo>
                    <a:pt x="20585" y="13001"/>
                    <a:pt x="15066" y="15041"/>
                    <a:pt x="10118" y="18036"/>
                  </a:cubicBezTo>
                  <a:cubicBezTo>
                    <a:pt x="7170" y="19828"/>
                    <a:pt x="4207" y="22029"/>
                    <a:pt x="936" y="22810"/>
                  </a:cubicBezTo>
                  <a:cubicBezTo>
                    <a:pt x="94" y="23011"/>
                    <a:pt x="1" y="24156"/>
                    <a:pt x="808" y="24473"/>
                  </a:cubicBezTo>
                  <a:cubicBezTo>
                    <a:pt x="2151" y="24998"/>
                    <a:pt x="3616" y="25235"/>
                    <a:pt x="5098" y="25235"/>
                  </a:cubicBezTo>
                  <a:cubicBezTo>
                    <a:pt x="6632" y="25235"/>
                    <a:pt x="8185" y="24981"/>
                    <a:pt x="9640" y="24533"/>
                  </a:cubicBezTo>
                  <a:cubicBezTo>
                    <a:pt x="13390" y="23368"/>
                    <a:pt x="16668" y="21092"/>
                    <a:pt x="19993" y="19006"/>
                  </a:cubicBezTo>
                  <a:cubicBezTo>
                    <a:pt x="23319" y="16925"/>
                    <a:pt x="26867" y="14953"/>
                    <a:pt x="30771" y="14535"/>
                  </a:cubicBezTo>
                  <a:cubicBezTo>
                    <a:pt x="31323" y="14476"/>
                    <a:pt x="31874" y="14449"/>
                    <a:pt x="32424" y="14449"/>
                  </a:cubicBezTo>
                  <a:cubicBezTo>
                    <a:pt x="35949" y="14449"/>
                    <a:pt x="39437" y="15573"/>
                    <a:pt x="42814" y="16703"/>
                  </a:cubicBezTo>
                  <a:cubicBezTo>
                    <a:pt x="42228" y="13660"/>
                    <a:pt x="42047" y="11177"/>
                    <a:pt x="42404" y="9473"/>
                  </a:cubicBezTo>
                  <a:cubicBezTo>
                    <a:pt x="43003" y="6639"/>
                    <a:pt x="44464" y="3441"/>
                    <a:pt x="46362" y="149"/>
                  </a:cubicBezTo>
                  <a:lnTo>
                    <a:pt x="46099" y="1"/>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6" name="Google Shape;386;p43"/>
            <p:cNvSpPr/>
            <p:nvPr/>
          </p:nvSpPr>
          <p:spPr>
            <a:xfrm>
              <a:off x="3699875" y="1057750"/>
              <a:ext cx="236650" cy="215125"/>
            </a:xfrm>
            <a:custGeom>
              <a:avLst/>
              <a:gdLst/>
              <a:ahLst/>
              <a:cxnLst/>
              <a:rect l="l" t="t" r="r" b="b"/>
              <a:pathLst>
                <a:path w="9466" h="8605" extrusionOk="0">
                  <a:moveTo>
                    <a:pt x="6524" y="1"/>
                  </a:moveTo>
                  <a:cubicBezTo>
                    <a:pt x="5083" y="317"/>
                    <a:pt x="3712" y="464"/>
                    <a:pt x="2415" y="464"/>
                  </a:cubicBezTo>
                  <a:cubicBezTo>
                    <a:pt x="2058" y="464"/>
                    <a:pt x="1706" y="453"/>
                    <a:pt x="1360" y="431"/>
                  </a:cubicBezTo>
                  <a:lnTo>
                    <a:pt x="1360" y="439"/>
                  </a:lnTo>
                  <a:cubicBezTo>
                    <a:pt x="1360" y="439"/>
                    <a:pt x="1273" y="936"/>
                    <a:pt x="1131" y="1678"/>
                  </a:cubicBezTo>
                  <a:cubicBezTo>
                    <a:pt x="862" y="3111"/>
                    <a:pt x="391" y="5460"/>
                    <a:pt x="1" y="6840"/>
                  </a:cubicBezTo>
                  <a:lnTo>
                    <a:pt x="68" y="7143"/>
                  </a:lnTo>
                  <a:cubicBezTo>
                    <a:pt x="689" y="7004"/>
                    <a:pt x="1318" y="6943"/>
                    <a:pt x="1951" y="6943"/>
                  </a:cubicBezTo>
                  <a:cubicBezTo>
                    <a:pt x="4291" y="6943"/>
                    <a:pt x="6685" y="7778"/>
                    <a:pt x="8921" y="8604"/>
                  </a:cubicBezTo>
                  <a:lnTo>
                    <a:pt x="9466" y="8503"/>
                  </a:lnTo>
                  <a:cubicBezTo>
                    <a:pt x="8726" y="7574"/>
                    <a:pt x="8456" y="6349"/>
                    <a:pt x="9082" y="4726"/>
                  </a:cubicBezTo>
                  <a:cubicBezTo>
                    <a:pt x="8550" y="4047"/>
                    <a:pt x="8187" y="3205"/>
                    <a:pt x="8066" y="2149"/>
                  </a:cubicBezTo>
                  <a:cubicBezTo>
                    <a:pt x="7379" y="1670"/>
                    <a:pt x="6840" y="978"/>
                    <a:pt x="6524" y="7"/>
                  </a:cubicBezTo>
                  <a:lnTo>
                    <a:pt x="6524" y="1"/>
                  </a:ln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7" name="Google Shape;387;p43"/>
            <p:cNvSpPr/>
            <p:nvPr/>
          </p:nvSpPr>
          <p:spPr>
            <a:xfrm>
              <a:off x="3365650" y="655350"/>
              <a:ext cx="503750" cy="222175"/>
            </a:xfrm>
            <a:custGeom>
              <a:avLst/>
              <a:gdLst/>
              <a:ahLst/>
              <a:cxnLst/>
              <a:rect l="l" t="t" r="r" b="b"/>
              <a:pathLst>
                <a:path w="20150" h="8887" extrusionOk="0">
                  <a:moveTo>
                    <a:pt x="15611" y="1"/>
                  </a:moveTo>
                  <a:cubicBezTo>
                    <a:pt x="15315" y="14"/>
                    <a:pt x="15019" y="21"/>
                    <a:pt x="14730" y="35"/>
                  </a:cubicBezTo>
                  <a:cubicBezTo>
                    <a:pt x="9392" y="230"/>
                    <a:pt x="5857" y="451"/>
                    <a:pt x="3562" y="849"/>
                  </a:cubicBezTo>
                  <a:cubicBezTo>
                    <a:pt x="2654" y="1011"/>
                    <a:pt x="1933" y="1199"/>
                    <a:pt x="1375" y="1422"/>
                  </a:cubicBezTo>
                  <a:lnTo>
                    <a:pt x="1367" y="1428"/>
                  </a:lnTo>
                  <a:cubicBezTo>
                    <a:pt x="1286" y="1596"/>
                    <a:pt x="1" y="4423"/>
                    <a:pt x="7621" y="8349"/>
                  </a:cubicBezTo>
                  <a:cubicBezTo>
                    <a:pt x="7621" y="8349"/>
                    <a:pt x="10876" y="8887"/>
                    <a:pt x="13816" y="8887"/>
                  </a:cubicBezTo>
                  <a:cubicBezTo>
                    <a:pt x="15286" y="8887"/>
                    <a:pt x="16677" y="8752"/>
                    <a:pt x="17543" y="8349"/>
                  </a:cubicBezTo>
                  <a:cubicBezTo>
                    <a:pt x="20149" y="7137"/>
                    <a:pt x="19058" y="2357"/>
                    <a:pt x="15611"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8" name="Google Shape;388;p43"/>
            <p:cNvSpPr/>
            <p:nvPr/>
          </p:nvSpPr>
          <p:spPr>
            <a:xfrm>
              <a:off x="3339225" y="793200"/>
              <a:ext cx="394675" cy="423800"/>
            </a:xfrm>
            <a:custGeom>
              <a:avLst/>
              <a:gdLst/>
              <a:ahLst/>
              <a:cxnLst/>
              <a:rect l="l" t="t" r="r" b="b"/>
              <a:pathLst>
                <a:path w="15787" h="16952" extrusionOk="0">
                  <a:moveTo>
                    <a:pt x="747" y="1"/>
                  </a:moveTo>
                  <a:lnTo>
                    <a:pt x="0" y="182"/>
                  </a:lnTo>
                  <a:cubicBezTo>
                    <a:pt x="484" y="2215"/>
                    <a:pt x="1145" y="4827"/>
                    <a:pt x="1629" y="7157"/>
                  </a:cubicBezTo>
                  <a:cubicBezTo>
                    <a:pt x="2007" y="8974"/>
                    <a:pt x="2282" y="10623"/>
                    <a:pt x="2297" y="11700"/>
                  </a:cubicBezTo>
                  <a:cubicBezTo>
                    <a:pt x="2310" y="13188"/>
                    <a:pt x="2518" y="15040"/>
                    <a:pt x="2599" y="16951"/>
                  </a:cubicBezTo>
                  <a:cubicBezTo>
                    <a:pt x="3959" y="16379"/>
                    <a:pt x="4793" y="14784"/>
                    <a:pt x="5824" y="13613"/>
                  </a:cubicBezTo>
                  <a:cubicBezTo>
                    <a:pt x="7252" y="11989"/>
                    <a:pt x="9414" y="11133"/>
                    <a:pt x="11563" y="11133"/>
                  </a:cubicBezTo>
                  <a:cubicBezTo>
                    <a:pt x="12971" y="11133"/>
                    <a:pt x="14372" y="11500"/>
                    <a:pt x="15557" y="12260"/>
                  </a:cubicBezTo>
                  <a:cubicBezTo>
                    <a:pt x="15699" y="11518"/>
                    <a:pt x="15786" y="11021"/>
                    <a:pt x="15786" y="11021"/>
                  </a:cubicBezTo>
                  <a:lnTo>
                    <a:pt x="15786" y="11013"/>
                  </a:lnTo>
                  <a:cubicBezTo>
                    <a:pt x="6772" y="10508"/>
                    <a:pt x="1455" y="3246"/>
                    <a:pt x="747"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9" name="Google Shape;389;p43"/>
            <p:cNvSpPr/>
            <p:nvPr/>
          </p:nvSpPr>
          <p:spPr>
            <a:xfrm>
              <a:off x="3350025" y="255825"/>
              <a:ext cx="383875" cy="420775"/>
            </a:xfrm>
            <a:custGeom>
              <a:avLst/>
              <a:gdLst/>
              <a:ahLst/>
              <a:cxnLst/>
              <a:rect l="l" t="t" r="r" b="b"/>
              <a:pathLst>
                <a:path w="15355" h="16831" extrusionOk="0">
                  <a:moveTo>
                    <a:pt x="7068" y="1"/>
                  </a:moveTo>
                  <a:lnTo>
                    <a:pt x="7068" y="1"/>
                  </a:lnTo>
                  <a:cubicBezTo>
                    <a:pt x="7122" y="223"/>
                    <a:pt x="7088" y="491"/>
                    <a:pt x="6940" y="673"/>
                  </a:cubicBezTo>
                  <a:cubicBezTo>
                    <a:pt x="6624" y="1057"/>
                    <a:pt x="6085" y="1152"/>
                    <a:pt x="5608" y="1300"/>
                  </a:cubicBezTo>
                  <a:cubicBezTo>
                    <a:pt x="5129" y="1449"/>
                    <a:pt x="4618" y="1771"/>
                    <a:pt x="4598" y="2270"/>
                  </a:cubicBezTo>
                  <a:cubicBezTo>
                    <a:pt x="5086" y="2099"/>
                    <a:pt x="5601" y="2015"/>
                    <a:pt x="6116" y="2015"/>
                  </a:cubicBezTo>
                  <a:cubicBezTo>
                    <a:pt x="6924" y="2015"/>
                    <a:pt x="7732" y="2221"/>
                    <a:pt x="8435" y="2620"/>
                  </a:cubicBezTo>
                  <a:cubicBezTo>
                    <a:pt x="5527" y="3017"/>
                    <a:pt x="2672" y="3831"/>
                    <a:pt x="0" y="5042"/>
                  </a:cubicBezTo>
                  <a:cubicBezTo>
                    <a:pt x="461" y="5527"/>
                    <a:pt x="1148" y="5722"/>
                    <a:pt x="1826" y="5722"/>
                  </a:cubicBezTo>
                  <a:cubicBezTo>
                    <a:pt x="1949" y="5722"/>
                    <a:pt x="2072" y="5716"/>
                    <a:pt x="2194" y="5703"/>
                  </a:cubicBezTo>
                  <a:cubicBezTo>
                    <a:pt x="2982" y="5615"/>
                    <a:pt x="3722" y="5312"/>
                    <a:pt x="4476" y="5063"/>
                  </a:cubicBezTo>
                  <a:cubicBezTo>
                    <a:pt x="5503" y="4709"/>
                    <a:pt x="6575" y="4450"/>
                    <a:pt x="7652" y="4450"/>
                  </a:cubicBezTo>
                  <a:cubicBezTo>
                    <a:pt x="7825" y="4450"/>
                    <a:pt x="7999" y="4457"/>
                    <a:pt x="8172" y="4471"/>
                  </a:cubicBezTo>
                  <a:cubicBezTo>
                    <a:pt x="9430" y="4571"/>
                    <a:pt x="10689" y="5110"/>
                    <a:pt x="11456" y="6107"/>
                  </a:cubicBezTo>
                  <a:cubicBezTo>
                    <a:pt x="12224" y="7102"/>
                    <a:pt x="12392" y="8590"/>
                    <a:pt x="11679" y="9627"/>
                  </a:cubicBezTo>
                  <a:cubicBezTo>
                    <a:pt x="10864" y="10819"/>
                    <a:pt x="9269" y="11095"/>
                    <a:pt x="7963" y="11714"/>
                  </a:cubicBezTo>
                  <a:cubicBezTo>
                    <a:pt x="6011" y="12643"/>
                    <a:pt x="4550" y="14542"/>
                    <a:pt x="4160" y="16669"/>
                  </a:cubicBezTo>
                  <a:lnTo>
                    <a:pt x="4187" y="16830"/>
                  </a:lnTo>
                  <a:cubicBezTo>
                    <a:pt x="6482" y="16433"/>
                    <a:pt x="10016" y="16211"/>
                    <a:pt x="15354" y="16016"/>
                  </a:cubicBezTo>
                  <a:cubicBezTo>
                    <a:pt x="15354" y="16016"/>
                    <a:pt x="15038" y="8960"/>
                    <a:pt x="13995" y="6779"/>
                  </a:cubicBezTo>
                  <a:cubicBezTo>
                    <a:pt x="13214" y="5150"/>
                    <a:pt x="10333" y="1475"/>
                    <a:pt x="7068"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0" name="Google Shape;390;p43"/>
            <p:cNvSpPr/>
            <p:nvPr/>
          </p:nvSpPr>
          <p:spPr>
            <a:xfrm>
              <a:off x="2510375" y="1071500"/>
              <a:ext cx="1217800" cy="960575"/>
            </a:xfrm>
            <a:custGeom>
              <a:avLst/>
              <a:gdLst/>
              <a:ahLst/>
              <a:cxnLst/>
              <a:rect l="l" t="t" r="r" b="b"/>
              <a:pathLst>
                <a:path w="48712" h="38423" extrusionOk="0">
                  <a:moveTo>
                    <a:pt x="44717" y="1"/>
                  </a:moveTo>
                  <a:cubicBezTo>
                    <a:pt x="42568" y="1"/>
                    <a:pt x="40405" y="857"/>
                    <a:pt x="38977" y="2481"/>
                  </a:cubicBezTo>
                  <a:cubicBezTo>
                    <a:pt x="37946" y="3653"/>
                    <a:pt x="37112" y="5247"/>
                    <a:pt x="35753" y="5819"/>
                  </a:cubicBezTo>
                  <a:cubicBezTo>
                    <a:pt x="35861" y="8451"/>
                    <a:pt x="35706" y="11198"/>
                    <a:pt x="34420" y="13278"/>
                  </a:cubicBezTo>
                  <a:cubicBezTo>
                    <a:pt x="33407" y="14913"/>
                    <a:pt x="31334" y="15357"/>
                    <a:pt x="29380" y="15357"/>
                  </a:cubicBezTo>
                  <a:cubicBezTo>
                    <a:pt x="27462" y="15357"/>
                    <a:pt x="25659" y="14930"/>
                    <a:pt x="25082" y="14780"/>
                  </a:cubicBezTo>
                  <a:cubicBezTo>
                    <a:pt x="24989" y="16234"/>
                    <a:pt x="24598" y="17755"/>
                    <a:pt x="23797" y="19357"/>
                  </a:cubicBezTo>
                  <a:cubicBezTo>
                    <a:pt x="22806" y="21343"/>
                    <a:pt x="20918" y="22053"/>
                    <a:pt x="18966" y="22053"/>
                  </a:cubicBezTo>
                  <a:cubicBezTo>
                    <a:pt x="16187" y="22053"/>
                    <a:pt x="13280" y="20611"/>
                    <a:pt x="12656" y="19357"/>
                  </a:cubicBezTo>
                  <a:cubicBezTo>
                    <a:pt x="11639" y="22010"/>
                    <a:pt x="10205" y="24797"/>
                    <a:pt x="8461" y="25167"/>
                  </a:cubicBezTo>
                  <a:cubicBezTo>
                    <a:pt x="7763" y="25315"/>
                    <a:pt x="6785" y="25416"/>
                    <a:pt x="5733" y="25416"/>
                  </a:cubicBezTo>
                  <a:cubicBezTo>
                    <a:pt x="4443" y="25416"/>
                    <a:pt x="3040" y="25265"/>
                    <a:pt x="1899" y="24864"/>
                  </a:cubicBezTo>
                  <a:lnTo>
                    <a:pt x="0" y="25672"/>
                  </a:lnTo>
                  <a:cubicBezTo>
                    <a:pt x="1426" y="26876"/>
                    <a:pt x="3229" y="27262"/>
                    <a:pt x="5116" y="27262"/>
                  </a:cubicBezTo>
                  <a:cubicBezTo>
                    <a:pt x="6659" y="27262"/>
                    <a:pt x="8259" y="27004"/>
                    <a:pt x="9754" y="26722"/>
                  </a:cubicBezTo>
                  <a:lnTo>
                    <a:pt x="9754" y="26722"/>
                  </a:lnTo>
                  <a:cubicBezTo>
                    <a:pt x="9269" y="27819"/>
                    <a:pt x="8381" y="28735"/>
                    <a:pt x="7303" y="29267"/>
                  </a:cubicBezTo>
                  <a:cubicBezTo>
                    <a:pt x="8036" y="29457"/>
                    <a:pt x="8793" y="29550"/>
                    <a:pt x="9551" y="29550"/>
                  </a:cubicBezTo>
                  <a:cubicBezTo>
                    <a:pt x="11210" y="29550"/>
                    <a:pt x="12873" y="29103"/>
                    <a:pt x="14291" y="28243"/>
                  </a:cubicBezTo>
                  <a:cubicBezTo>
                    <a:pt x="15033" y="27798"/>
                    <a:pt x="15851" y="27227"/>
                    <a:pt x="16661" y="27227"/>
                  </a:cubicBezTo>
                  <a:cubicBezTo>
                    <a:pt x="16866" y="27227"/>
                    <a:pt x="17071" y="27264"/>
                    <a:pt x="17273" y="27348"/>
                  </a:cubicBezTo>
                  <a:cubicBezTo>
                    <a:pt x="18317" y="27779"/>
                    <a:pt x="18486" y="29166"/>
                    <a:pt x="18492" y="30296"/>
                  </a:cubicBezTo>
                  <a:cubicBezTo>
                    <a:pt x="18506" y="32296"/>
                    <a:pt x="18525" y="34302"/>
                    <a:pt x="18539" y="36309"/>
                  </a:cubicBezTo>
                  <a:cubicBezTo>
                    <a:pt x="18546" y="37028"/>
                    <a:pt x="18612" y="37870"/>
                    <a:pt x="19226" y="38254"/>
                  </a:cubicBezTo>
                  <a:cubicBezTo>
                    <a:pt x="19412" y="38371"/>
                    <a:pt x="19612" y="38422"/>
                    <a:pt x="19816" y="38422"/>
                  </a:cubicBezTo>
                  <a:cubicBezTo>
                    <a:pt x="20434" y="38422"/>
                    <a:pt x="21087" y="37951"/>
                    <a:pt x="21461" y="37399"/>
                  </a:cubicBezTo>
                  <a:cubicBezTo>
                    <a:pt x="23057" y="35049"/>
                    <a:pt x="21992" y="31885"/>
                    <a:pt x="22189" y="29044"/>
                  </a:cubicBezTo>
                  <a:cubicBezTo>
                    <a:pt x="22478" y="24763"/>
                    <a:pt x="25729" y="21242"/>
                    <a:pt x="29277" y="18825"/>
                  </a:cubicBezTo>
                  <a:cubicBezTo>
                    <a:pt x="32832" y="16415"/>
                    <a:pt x="36870" y="14706"/>
                    <a:pt x="40136" y="11919"/>
                  </a:cubicBezTo>
                  <a:cubicBezTo>
                    <a:pt x="42297" y="10075"/>
                    <a:pt x="44181" y="7718"/>
                    <a:pt x="46874" y="6809"/>
                  </a:cubicBezTo>
                  <a:cubicBezTo>
                    <a:pt x="47127" y="6721"/>
                    <a:pt x="47385" y="6649"/>
                    <a:pt x="47648" y="6593"/>
                  </a:cubicBezTo>
                  <a:lnTo>
                    <a:pt x="47581" y="6290"/>
                  </a:lnTo>
                  <a:cubicBezTo>
                    <a:pt x="47971" y="4910"/>
                    <a:pt x="48442" y="2561"/>
                    <a:pt x="48711" y="1128"/>
                  </a:cubicBezTo>
                  <a:cubicBezTo>
                    <a:pt x="47526" y="368"/>
                    <a:pt x="46125" y="1"/>
                    <a:pt x="44717"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1" name="Google Shape;391;p43"/>
            <p:cNvSpPr/>
            <p:nvPr/>
          </p:nvSpPr>
          <p:spPr>
            <a:xfrm>
              <a:off x="3249025" y="240375"/>
              <a:ext cx="410825" cy="498825"/>
            </a:xfrm>
            <a:custGeom>
              <a:avLst/>
              <a:gdLst/>
              <a:ahLst/>
              <a:cxnLst/>
              <a:rect l="l" t="t" r="r" b="b"/>
              <a:pathLst>
                <a:path w="16433" h="19953" extrusionOk="0">
                  <a:moveTo>
                    <a:pt x="8457" y="0"/>
                  </a:moveTo>
                  <a:cubicBezTo>
                    <a:pt x="8230" y="0"/>
                    <a:pt x="8002" y="16"/>
                    <a:pt x="7776" y="47"/>
                  </a:cubicBezTo>
                  <a:cubicBezTo>
                    <a:pt x="3649" y="639"/>
                    <a:pt x="1003" y="4295"/>
                    <a:pt x="0" y="7566"/>
                  </a:cubicBezTo>
                  <a:cubicBezTo>
                    <a:pt x="93" y="7557"/>
                    <a:pt x="186" y="7552"/>
                    <a:pt x="279" y="7552"/>
                  </a:cubicBezTo>
                  <a:cubicBezTo>
                    <a:pt x="1743" y="7552"/>
                    <a:pt x="3092" y="8725"/>
                    <a:pt x="3656" y="10111"/>
                  </a:cubicBezTo>
                  <a:cubicBezTo>
                    <a:pt x="4289" y="11646"/>
                    <a:pt x="4187" y="13370"/>
                    <a:pt x="4047" y="15019"/>
                  </a:cubicBezTo>
                  <a:cubicBezTo>
                    <a:pt x="3898" y="16674"/>
                    <a:pt x="3737" y="18377"/>
                    <a:pt x="4255" y="19953"/>
                  </a:cubicBezTo>
                  <a:lnTo>
                    <a:pt x="4261" y="19953"/>
                  </a:lnTo>
                  <a:cubicBezTo>
                    <a:pt x="4411" y="19098"/>
                    <a:pt x="4901" y="18479"/>
                    <a:pt x="6032" y="18027"/>
                  </a:cubicBezTo>
                  <a:lnTo>
                    <a:pt x="6039" y="18021"/>
                  </a:lnTo>
                  <a:cubicBezTo>
                    <a:pt x="6598" y="17798"/>
                    <a:pt x="7318" y="17610"/>
                    <a:pt x="8227" y="17448"/>
                  </a:cubicBezTo>
                  <a:lnTo>
                    <a:pt x="8200" y="17287"/>
                  </a:lnTo>
                  <a:cubicBezTo>
                    <a:pt x="8590" y="15160"/>
                    <a:pt x="10051" y="13261"/>
                    <a:pt x="12003" y="12332"/>
                  </a:cubicBezTo>
                  <a:cubicBezTo>
                    <a:pt x="13309" y="11713"/>
                    <a:pt x="14904" y="11437"/>
                    <a:pt x="15719" y="10245"/>
                  </a:cubicBezTo>
                  <a:cubicBezTo>
                    <a:pt x="16433" y="9208"/>
                    <a:pt x="16264" y="7721"/>
                    <a:pt x="15497" y="6725"/>
                  </a:cubicBezTo>
                  <a:cubicBezTo>
                    <a:pt x="14730" y="5728"/>
                    <a:pt x="13470" y="5189"/>
                    <a:pt x="12211" y="5089"/>
                  </a:cubicBezTo>
                  <a:cubicBezTo>
                    <a:pt x="12038" y="5075"/>
                    <a:pt x="11864" y="5068"/>
                    <a:pt x="11691" y="5068"/>
                  </a:cubicBezTo>
                  <a:cubicBezTo>
                    <a:pt x="10614" y="5068"/>
                    <a:pt x="9542" y="5327"/>
                    <a:pt x="8515" y="5681"/>
                  </a:cubicBezTo>
                  <a:cubicBezTo>
                    <a:pt x="7761" y="5930"/>
                    <a:pt x="7021" y="6233"/>
                    <a:pt x="6233" y="6321"/>
                  </a:cubicBezTo>
                  <a:cubicBezTo>
                    <a:pt x="6111" y="6334"/>
                    <a:pt x="5988" y="6340"/>
                    <a:pt x="5865" y="6340"/>
                  </a:cubicBezTo>
                  <a:cubicBezTo>
                    <a:pt x="5187" y="6340"/>
                    <a:pt x="4500" y="6145"/>
                    <a:pt x="4039" y="5660"/>
                  </a:cubicBezTo>
                  <a:cubicBezTo>
                    <a:pt x="6711" y="4449"/>
                    <a:pt x="9566" y="3635"/>
                    <a:pt x="12474" y="3238"/>
                  </a:cubicBezTo>
                  <a:cubicBezTo>
                    <a:pt x="11771" y="2839"/>
                    <a:pt x="10963" y="2633"/>
                    <a:pt x="10155" y="2633"/>
                  </a:cubicBezTo>
                  <a:cubicBezTo>
                    <a:pt x="9640" y="2633"/>
                    <a:pt x="9124" y="2717"/>
                    <a:pt x="8637" y="2888"/>
                  </a:cubicBezTo>
                  <a:cubicBezTo>
                    <a:pt x="8657" y="2389"/>
                    <a:pt x="9168" y="2066"/>
                    <a:pt x="9647" y="1918"/>
                  </a:cubicBezTo>
                  <a:cubicBezTo>
                    <a:pt x="10124" y="1770"/>
                    <a:pt x="10663" y="1675"/>
                    <a:pt x="10979" y="1291"/>
                  </a:cubicBezTo>
                  <a:cubicBezTo>
                    <a:pt x="11127" y="1110"/>
                    <a:pt x="11161" y="841"/>
                    <a:pt x="11108" y="619"/>
                  </a:cubicBezTo>
                  <a:cubicBezTo>
                    <a:pt x="10240" y="232"/>
                    <a:pt x="9346" y="0"/>
                    <a:pt x="8457"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2" name="Google Shape;392;p43"/>
            <p:cNvSpPr/>
            <p:nvPr/>
          </p:nvSpPr>
          <p:spPr>
            <a:xfrm>
              <a:off x="3123625" y="1183350"/>
              <a:ext cx="283275" cy="272075"/>
            </a:xfrm>
            <a:custGeom>
              <a:avLst/>
              <a:gdLst/>
              <a:ahLst/>
              <a:cxnLst/>
              <a:rect l="l" t="t" r="r" b="b"/>
              <a:pathLst>
                <a:path w="11331" h="10883" extrusionOk="0">
                  <a:moveTo>
                    <a:pt x="5200" y="0"/>
                  </a:moveTo>
                  <a:cubicBezTo>
                    <a:pt x="3650" y="0"/>
                    <a:pt x="2272" y="1155"/>
                    <a:pt x="1462" y="2497"/>
                  </a:cubicBezTo>
                  <a:cubicBezTo>
                    <a:pt x="997" y="3257"/>
                    <a:pt x="667" y="4092"/>
                    <a:pt x="351" y="4927"/>
                  </a:cubicBezTo>
                  <a:cubicBezTo>
                    <a:pt x="236" y="5237"/>
                    <a:pt x="123" y="5546"/>
                    <a:pt x="1" y="5856"/>
                  </a:cubicBezTo>
                  <a:cubicBezTo>
                    <a:pt x="425" y="7269"/>
                    <a:pt x="654" y="8743"/>
                    <a:pt x="552" y="10306"/>
                  </a:cubicBezTo>
                  <a:cubicBezTo>
                    <a:pt x="1130" y="10455"/>
                    <a:pt x="2934" y="10883"/>
                    <a:pt x="4851" y="10883"/>
                  </a:cubicBezTo>
                  <a:cubicBezTo>
                    <a:pt x="6805" y="10883"/>
                    <a:pt x="8878" y="10439"/>
                    <a:pt x="9890" y="8804"/>
                  </a:cubicBezTo>
                  <a:cubicBezTo>
                    <a:pt x="11176" y="6724"/>
                    <a:pt x="11331" y="3977"/>
                    <a:pt x="11223" y="1345"/>
                  </a:cubicBezTo>
                  <a:lnTo>
                    <a:pt x="11223" y="1345"/>
                  </a:lnTo>
                  <a:cubicBezTo>
                    <a:pt x="11014" y="1439"/>
                    <a:pt x="10785" y="1500"/>
                    <a:pt x="10543" y="1534"/>
                  </a:cubicBezTo>
                  <a:cubicBezTo>
                    <a:pt x="10416" y="1552"/>
                    <a:pt x="10291" y="1560"/>
                    <a:pt x="10166" y="1560"/>
                  </a:cubicBezTo>
                  <a:cubicBezTo>
                    <a:pt x="8526" y="1560"/>
                    <a:pt x="7063" y="106"/>
                    <a:pt x="5379" y="5"/>
                  </a:cubicBezTo>
                  <a:cubicBezTo>
                    <a:pt x="5319" y="2"/>
                    <a:pt x="5259" y="0"/>
                    <a:pt x="5200"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3" name="Google Shape;393;p43"/>
            <p:cNvSpPr/>
            <p:nvPr/>
          </p:nvSpPr>
          <p:spPr>
            <a:xfrm>
              <a:off x="2852025" y="396900"/>
              <a:ext cx="552175" cy="909650"/>
            </a:xfrm>
            <a:custGeom>
              <a:avLst/>
              <a:gdLst/>
              <a:ahLst/>
              <a:cxnLst/>
              <a:rect l="l" t="t" r="r" b="b"/>
              <a:pathLst>
                <a:path w="22087" h="36386" extrusionOk="0">
                  <a:moveTo>
                    <a:pt x="6325" y="0"/>
                  </a:moveTo>
                  <a:cubicBezTo>
                    <a:pt x="4519" y="0"/>
                    <a:pt x="2709" y="566"/>
                    <a:pt x="1246" y="1628"/>
                  </a:cubicBezTo>
                  <a:cubicBezTo>
                    <a:pt x="438" y="3143"/>
                    <a:pt x="1" y="5404"/>
                    <a:pt x="47" y="8744"/>
                  </a:cubicBezTo>
                  <a:cubicBezTo>
                    <a:pt x="245" y="8728"/>
                    <a:pt x="443" y="8720"/>
                    <a:pt x="641" y="8720"/>
                  </a:cubicBezTo>
                  <a:cubicBezTo>
                    <a:pt x="3209" y="8720"/>
                    <a:pt x="5773" y="10040"/>
                    <a:pt x="7216" y="12184"/>
                  </a:cubicBezTo>
                  <a:cubicBezTo>
                    <a:pt x="8737" y="14426"/>
                    <a:pt x="9000" y="17266"/>
                    <a:pt x="9215" y="19972"/>
                  </a:cubicBezTo>
                  <a:cubicBezTo>
                    <a:pt x="9429" y="22732"/>
                    <a:pt x="9647" y="25493"/>
                    <a:pt x="9868" y="28252"/>
                  </a:cubicBezTo>
                  <a:cubicBezTo>
                    <a:pt x="10084" y="30999"/>
                    <a:pt x="10313" y="33793"/>
                    <a:pt x="11215" y="36385"/>
                  </a:cubicBezTo>
                  <a:cubicBezTo>
                    <a:pt x="11531" y="35550"/>
                    <a:pt x="11861" y="34715"/>
                    <a:pt x="12326" y="33955"/>
                  </a:cubicBezTo>
                  <a:cubicBezTo>
                    <a:pt x="13136" y="32613"/>
                    <a:pt x="14515" y="31458"/>
                    <a:pt x="16064" y="31458"/>
                  </a:cubicBezTo>
                  <a:cubicBezTo>
                    <a:pt x="16124" y="31458"/>
                    <a:pt x="16183" y="31460"/>
                    <a:pt x="16243" y="31463"/>
                  </a:cubicBezTo>
                  <a:cubicBezTo>
                    <a:pt x="17927" y="31564"/>
                    <a:pt x="19389" y="33018"/>
                    <a:pt x="21030" y="33018"/>
                  </a:cubicBezTo>
                  <a:cubicBezTo>
                    <a:pt x="21155" y="33018"/>
                    <a:pt x="21280" y="33010"/>
                    <a:pt x="21407" y="32992"/>
                  </a:cubicBezTo>
                  <a:cubicBezTo>
                    <a:pt x="21649" y="32958"/>
                    <a:pt x="21878" y="32897"/>
                    <a:pt x="22087" y="32803"/>
                  </a:cubicBezTo>
                  <a:cubicBezTo>
                    <a:pt x="22006" y="30892"/>
                    <a:pt x="21798" y="29040"/>
                    <a:pt x="21785" y="27552"/>
                  </a:cubicBezTo>
                  <a:cubicBezTo>
                    <a:pt x="21770" y="26475"/>
                    <a:pt x="21495" y="24826"/>
                    <a:pt x="21117" y="23009"/>
                  </a:cubicBezTo>
                  <a:cubicBezTo>
                    <a:pt x="18848" y="21291"/>
                    <a:pt x="17556" y="18545"/>
                    <a:pt x="16950" y="15764"/>
                  </a:cubicBezTo>
                  <a:cubicBezTo>
                    <a:pt x="16338" y="12971"/>
                    <a:pt x="16338" y="10083"/>
                    <a:pt x="16143" y="7222"/>
                  </a:cubicBezTo>
                  <a:cubicBezTo>
                    <a:pt x="16076" y="6165"/>
                    <a:pt x="15974" y="5094"/>
                    <a:pt x="15598" y="4099"/>
                  </a:cubicBezTo>
                  <a:cubicBezTo>
                    <a:pt x="15221" y="3109"/>
                    <a:pt x="14540" y="2186"/>
                    <a:pt x="13571" y="1749"/>
                  </a:cubicBezTo>
                  <a:cubicBezTo>
                    <a:pt x="13090" y="1530"/>
                    <a:pt x="12595" y="1442"/>
                    <a:pt x="12090" y="1442"/>
                  </a:cubicBezTo>
                  <a:cubicBezTo>
                    <a:pt x="10069" y="1442"/>
                    <a:pt x="7889" y="2846"/>
                    <a:pt x="5844" y="2846"/>
                  </a:cubicBezTo>
                  <a:cubicBezTo>
                    <a:pt x="5387" y="2846"/>
                    <a:pt x="4936" y="2776"/>
                    <a:pt x="4496" y="2604"/>
                  </a:cubicBezTo>
                  <a:cubicBezTo>
                    <a:pt x="5312" y="1285"/>
                    <a:pt x="6921" y="726"/>
                    <a:pt x="8408" y="261"/>
                  </a:cubicBezTo>
                  <a:cubicBezTo>
                    <a:pt x="7728" y="86"/>
                    <a:pt x="7027" y="0"/>
                    <a:pt x="6325"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4" name="Google Shape;394;p43"/>
            <p:cNvSpPr/>
            <p:nvPr/>
          </p:nvSpPr>
          <p:spPr>
            <a:xfrm>
              <a:off x="2883150" y="364775"/>
              <a:ext cx="496825" cy="607350"/>
            </a:xfrm>
            <a:custGeom>
              <a:avLst/>
              <a:gdLst/>
              <a:ahLst/>
              <a:cxnLst/>
              <a:rect l="l" t="t" r="r" b="b"/>
              <a:pathLst>
                <a:path w="19873" h="24294" extrusionOk="0">
                  <a:moveTo>
                    <a:pt x="6000" y="1"/>
                  </a:moveTo>
                  <a:cubicBezTo>
                    <a:pt x="3400" y="1"/>
                    <a:pt x="1255" y="558"/>
                    <a:pt x="1" y="2912"/>
                  </a:cubicBezTo>
                  <a:cubicBezTo>
                    <a:pt x="1464" y="1851"/>
                    <a:pt x="3273" y="1285"/>
                    <a:pt x="5079" y="1285"/>
                  </a:cubicBezTo>
                  <a:cubicBezTo>
                    <a:pt x="5781" y="1285"/>
                    <a:pt x="6483" y="1371"/>
                    <a:pt x="7163" y="1546"/>
                  </a:cubicBezTo>
                  <a:cubicBezTo>
                    <a:pt x="5675" y="2010"/>
                    <a:pt x="4067" y="2569"/>
                    <a:pt x="3252" y="3889"/>
                  </a:cubicBezTo>
                  <a:cubicBezTo>
                    <a:pt x="3692" y="4060"/>
                    <a:pt x="4142" y="4131"/>
                    <a:pt x="4599" y="4131"/>
                  </a:cubicBezTo>
                  <a:cubicBezTo>
                    <a:pt x="6644" y="4131"/>
                    <a:pt x="8824" y="2727"/>
                    <a:pt x="10845" y="2727"/>
                  </a:cubicBezTo>
                  <a:cubicBezTo>
                    <a:pt x="11350" y="2727"/>
                    <a:pt x="11845" y="2815"/>
                    <a:pt x="12326" y="3034"/>
                  </a:cubicBezTo>
                  <a:cubicBezTo>
                    <a:pt x="13295" y="3471"/>
                    <a:pt x="13976" y="4394"/>
                    <a:pt x="14353" y="5384"/>
                  </a:cubicBezTo>
                  <a:cubicBezTo>
                    <a:pt x="14729" y="6379"/>
                    <a:pt x="14831" y="7450"/>
                    <a:pt x="14898" y="8507"/>
                  </a:cubicBezTo>
                  <a:cubicBezTo>
                    <a:pt x="15093" y="11368"/>
                    <a:pt x="15093" y="14256"/>
                    <a:pt x="15706" y="17049"/>
                  </a:cubicBezTo>
                  <a:cubicBezTo>
                    <a:pt x="16311" y="19830"/>
                    <a:pt x="17604" y="22576"/>
                    <a:pt x="19872" y="24294"/>
                  </a:cubicBezTo>
                  <a:cubicBezTo>
                    <a:pt x="19388" y="21964"/>
                    <a:pt x="18728" y="19352"/>
                    <a:pt x="18243" y="17319"/>
                  </a:cubicBezTo>
                  <a:cubicBezTo>
                    <a:pt x="17874" y="15744"/>
                    <a:pt x="17604" y="14525"/>
                    <a:pt x="17604" y="14041"/>
                  </a:cubicBezTo>
                  <a:cubicBezTo>
                    <a:pt x="17604" y="12937"/>
                    <a:pt x="16985" y="6932"/>
                    <a:pt x="14460" y="3216"/>
                  </a:cubicBezTo>
                  <a:cubicBezTo>
                    <a:pt x="13363" y="1600"/>
                    <a:pt x="11902" y="415"/>
                    <a:pt x="9977" y="246"/>
                  </a:cubicBezTo>
                  <a:cubicBezTo>
                    <a:pt x="8579" y="127"/>
                    <a:pt x="7238" y="1"/>
                    <a:pt x="6000"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5" name="Google Shape;395;p43"/>
            <p:cNvSpPr/>
            <p:nvPr/>
          </p:nvSpPr>
          <p:spPr>
            <a:xfrm>
              <a:off x="3244650" y="429150"/>
              <a:ext cx="113300" cy="368600"/>
            </a:xfrm>
            <a:custGeom>
              <a:avLst/>
              <a:gdLst/>
              <a:ahLst/>
              <a:cxnLst/>
              <a:rect l="l" t="t" r="r" b="b"/>
              <a:pathLst>
                <a:path w="4532" h="14744" extrusionOk="0">
                  <a:moveTo>
                    <a:pt x="455" y="0"/>
                  </a:moveTo>
                  <a:cubicBezTo>
                    <a:pt x="362" y="0"/>
                    <a:pt x="269" y="5"/>
                    <a:pt x="176" y="14"/>
                  </a:cubicBezTo>
                  <a:cubicBezTo>
                    <a:pt x="109" y="224"/>
                    <a:pt x="48" y="432"/>
                    <a:pt x="1" y="641"/>
                  </a:cubicBezTo>
                  <a:cubicBezTo>
                    <a:pt x="2525" y="4357"/>
                    <a:pt x="3144" y="10362"/>
                    <a:pt x="3144" y="11466"/>
                  </a:cubicBezTo>
                  <a:cubicBezTo>
                    <a:pt x="3144" y="11950"/>
                    <a:pt x="3414" y="13169"/>
                    <a:pt x="3784" y="14744"/>
                  </a:cubicBezTo>
                  <a:lnTo>
                    <a:pt x="4531" y="14563"/>
                  </a:lnTo>
                  <a:cubicBezTo>
                    <a:pt x="4511" y="14455"/>
                    <a:pt x="4491" y="14353"/>
                    <a:pt x="4477" y="14253"/>
                  </a:cubicBezTo>
                  <a:cubicBezTo>
                    <a:pt x="4383" y="13532"/>
                    <a:pt x="4343" y="12920"/>
                    <a:pt x="4437" y="12401"/>
                  </a:cubicBezTo>
                  <a:lnTo>
                    <a:pt x="4431" y="12401"/>
                  </a:lnTo>
                  <a:cubicBezTo>
                    <a:pt x="3912" y="10826"/>
                    <a:pt x="4073" y="9123"/>
                    <a:pt x="4222" y="7467"/>
                  </a:cubicBezTo>
                  <a:cubicBezTo>
                    <a:pt x="4363" y="5817"/>
                    <a:pt x="4464" y="4094"/>
                    <a:pt x="3831" y="2559"/>
                  </a:cubicBezTo>
                  <a:cubicBezTo>
                    <a:pt x="3267" y="1173"/>
                    <a:pt x="1918" y="0"/>
                    <a:pt x="455" y="0"/>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6" name="Google Shape;396;p43"/>
            <p:cNvSpPr/>
            <p:nvPr/>
          </p:nvSpPr>
          <p:spPr>
            <a:xfrm>
              <a:off x="2826750" y="1329700"/>
              <a:ext cx="313225" cy="293125"/>
            </a:xfrm>
            <a:custGeom>
              <a:avLst/>
              <a:gdLst/>
              <a:ahLst/>
              <a:cxnLst/>
              <a:rect l="l" t="t" r="r" b="b"/>
              <a:pathLst>
                <a:path w="12529" h="11725" extrusionOk="0">
                  <a:moveTo>
                    <a:pt x="11877" y="1"/>
                  </a:moveTo>
                  <a:cubicBezTo>
                    <a:pt x="11735" y="378"/>
                    <a:pt x="11587" y="755"/>
                    <a:pt x="11419" y="1119"/>
                  </a:cubicBezTo>
                  <a:cubicBezTo>
                    <a:pt x="10746" y="2593"/>
                    <a:pt x="9669" y="4034"/>
                    <a:pt x="8106" y="4492"/>
                  </a:cubicBezTo>
                  <a:cubicBezTo>
                    <a:pt x="7668" y="4621"/>
                    <a:pt x="7220" y="4665"/>
                    <a:pt x="6766" y="4665"/>
                  </a:cubicBezTo>
                  <a:cubicBezTo>
                    <a:pt x="5847" y="4665"/>
                    <a:pt x="4906" y="4485"/>
                    <a:pt x="3987" y="4471"/>
                  </a:cubicBezTo>
                  <a:cubicBezTo>
                    <a:pt x="3549" y="4471"/>
                    <a:pt x="3112" y="4505"/>
                    <a:pt x="2687" y="4613"/>
                  </a:cubicBezTo>
                  <a:cubicBezTo>
                    <a:pt x="2149" y="4747"/>
                    <a:pt x="1665" y="4997"/>
                    <a:pt x="1213" y="5300"/>
                  </a:cubicBezTo>
                  <a:cubicBezTo>
                    <a:pt x="1207" y="5396"/>
                    <a:pt x="1188" y="5491"/>
                    <a:pt x="1160" y="5582"/>
                  </a:cubicBezTo>
                  <a:cubicBezTo>
                    <a:pt x="876" y="6511"/>
                    <a:pt x="486" y="7750"/>
                    <a:pt x="1" y="9029"/>
                  </a:cubicBezTo>
                  <a:cubicBezTo>
                    <a:pt x="626" y="10283"/>
                    <a:pt x="3533" y="11725"/>
                    <a:pt x="6312" y="11725"/>
                  </a:cubicBezTo>
                  <a:cubicBezTo>
                    <a:pt x="8263" y="11725"/>
                    <a:pt x="10151" y="11014"/>
                    <a:pt x="11142" y="9029"/>
                  </a:cubicBezTo>
                  <a:cubicBezTo>
                    <a:pt x="11943" y="7427"/>
                    <a:pt x="12334" y="5905"/>
                    <a:pt x="12427" y="4452"/>
                  </a:cubicBezTo>
                  <a:cubicBezTo>
                    <a:pt x="12529" y="2889"/>
                    <a:pt x="12300" y="1415"/>
                    <a:pt x="11877"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7" name="Google Shape;397;p43"/>
            <p:cNvSpPr/>
            <p:nvPr/>
          </p:nvSpPr>
          <p:spPr>
            <a:xfrm>
              <a:off x="2853175" y="614850"/>
              <a:ext cx="279225" cy="714875"/>
            </a:xfrm>
            <a:custGeom>
              <a:avLst/>
              <a:gdLst/>
              <a:ahLst/>
              <a:cxnLst/>
              <a:rect l="l" t="t" r="r" b="b"/>
              <a:pathLst>
                <a:path w="11169" h="28595" extrusionOk="0">
                  <a:moveTo>
                    <a:pt x="594" y="1"/>
                  </a:moveTo>
                  <a:cubicBezTo>
                    <a:pt x="396" y="1"/>
                    <a:pt x="198" y="9"/>
                    <a:pt x="0" y="25"/>
                  </a:cubicBezTo>
                  <a:cubicBezTo>
                    <a:pt x="0" y="227"/>
                    <a:pt x="8" y="429"/>
                    <a:pt x="15" y="639"/>
                  </a:cubicBezTo>
                  <a:cubicBezTo>
                    <a:pt x="854" y="981"/>
                    <a:pt x="1616" y="1489"/>
                    <a:pt x="2256" y="2132"/>
                  </a:cubicBezTo>
                  <a:cubicBezTo>
                    <a:pt x="3057" y="2940"/>
                    <a:pt x="3750" y="4200"/>
                    <a:pt x="4363" y="5727"/>
                  </a:cubicBezTo>
                  <a:cubicBezTo>
                    <a:pt x="5985" y="9807"/>
                    <a:pt x="7035" y="15805"/>
                    <a:pt x="7984" y="20186"/>
                  </a:cubicBezTo>
                  <a:cubicBezTo>
                    <a:pt x="8448" y="22313"/>
                    <a:pt x="8887" y="24065"/>
                    <a:pt x="9364" y="25020"/>
                  </a:cubicBezTo>
                  <a:cubicBezTo>
                    <a:pt x="9930" y="26165"/>
                    <a:pt x="10448" y="27356"/>
                    <a:pt x="10819" y="28595"/>
                  </a:cubicBezTo>
                  <a:cubicBezTo>
                    <a:pt x="10940" y="28285"/>
                    <a:pt x="11054" y="27976"/>
                    <a:pt x="11169" y="27666"/>
                  </a:cubicBezTo>
                  <a:cubicBezTo>
                    <a:pt x="10266" y="25074"/>
                    <a:pt x="10037" y="22281"/>
                    <a:pt x="9822" y="19534"/>
                  </a:cubicBezTo>
                  <a:cubicBezTo>
                    <a:pt x="9602" y="16773"/>
                    <a:pt x="9385" y="14014"/>
                    <a:pt x="9169" y="11254"/>
                  </a:cubicBezTo>
                  <a:cubicBezTo>
                    <a:pt x="8953" y="8548"/>
                    <a:pt x="8691" y="5706"/>
                    <a:pt x="7169" y="3465"/>
                  </a:cubicBezTo>
                  <a:cubicBezTo>
                    <a:pt x="5727" y="1322"/>
                    <a:pt x="3163" y="1"/>
                    <a:pt x="594"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8" name="Google Shape;398;p43"/>
            <p:cNvSpPr/>
            <p:nvPr/>
          </p:nvSpPr>
          <p:spPr>
            <a:xfrm>
              <a:off x="2549750" y="616475"/>
              <a:ext cx="573925" cy="829850"/>
            </a:xfrm>
            <a:custGeom>
              <a:avLst/>
              <a:gdLst/>
              <a:ahLst/>
              <a:cxnLst/>
              <a:rect l="l" t="t" r="r" b="b"/>
              <a:pathLst>
                <a:path w="22957" h="33194" extrusionOk="0">
                  <a:moveTo>
                    <a:pt x="9115" y="0"/>
                  </a:moveTo>
                  <a:cubicBezTo>
                    <a:pt x="5941" y="0"/>
                    <a:pt x="2786" y="1634"/>
                    <a:pt x="1623" y="3341"/>
                  </a:cubicBezTo>
                  <a:cubicBezTo>
                    <a:pt x="1" y="5709"/>
                    <a:pt x="68" y="12205"/>
                    <a:pt x="115" y="13835"/>
                  </a:cubicBezTo>
                  <a:cubicBezTo>
                    <a:pt x="3750" y="14077"/>
                    <a:pt x="7217" y="16252"/>
                    <a:pt x="8987" y="19435"/>
                  </a:cubicBezTo>
                  <a:cubicBezTo>
                    <a:pt x="9876" y="21045"/>
                    <a:pt x="10347" y="22842"/>
                    <a:pt x="10792" y="24626"/>
                  </a:cubicBezTo>
                  <a:cubicBezTo>
                    <a:pt x="11237" y="26410"/>
                    <a:pt x="11667" y="28215"/>
                    <a:pt x="12495" y="29850"/>
                  </a:cubicBezTo>
                  <a:cubicBezTo>
                    <a:pt x="13108" y="31075"/>
                    <a:pt x="13969" y="32207"/>
                    <a:pt x="15067" y="33000"/>
                  </a:cubicBezTo>
                  <a:cubicBezTo>
                    <a:pt x="15986" y="33014"/>
                    <a:pt x="16927" y="33194"/>
                    <a:pt x="17846" y="33194"/>
                  </a:cubicBezTo>
                  <a:cubicBezTo>
                    <a:pt x="18300" y="33194"/>
                    <a:pt x="18748" y="33150"/>
                    <a:pt x="19186" y="33021"/>
                  </a:cubicBezTo>
                  <a:cubicBezTo>
                    <a:pt x="20749" y="32563"/>
                    <a:pt x="21826" y="31123"/>
                    <a:pt x="22499" y="29648"/>
                  </a:cubicBezTo>
                  <a:cubicBezTo>
                    <a:pt x="22667" y="29284"/>
                    <a:pt x="22815" y="28907"/>
                    <a:pt x="22957" y="28530"/>
                  </a:cubicBezTo>
                  <a:cubicBezTo>
                    <a:pt x="22586" y="27291"/>
                    <a:pt x="22068" y="26101"/>
                    <a:pt x="21502" y="24956"/>
                  </a:cubicBezTo>
                  <a:cubicBezTo>
                    <a:pt x="21025" y="24000"/>
                    <a:pt x="20588" y="22250"/>
                    <a:pt x="20123" y="20122"/>
                  </a:cubicBezTo>
                  <a:lnTo>
                    <a:pt x="19914" y="20169"/>
                  </a:lnTo>
                  <a:cubicBezTo>
                    <a:pt x="19389" y="18250"/>
                    <a:pt x="18857" y="16332"/>
                    <a:pt x="18332" y="14421"/>
                  </a:cubicBezTo>
                  <a:cubicBezTo>
                    <a:pt x="18049" y="13376"/>
                    <a:pt x="17665" y="12219"/>
                    <a:pt x="16703" y="11741"/>
                  </a:cubicBezTo>
                  <a:cubicBezTo>
                    <a:pt x="16393" y="11587"/>
                    <a:pt x="16072" y="11523"/>
                    <a:pt x="15746" y="11523"/>
                  </a:cubicBezTo>
                  <a:cubicBezTo>
                    <a:pt x="14744" y="11523"/>
                    <a:pt x="13685" y="12120"/>
                    <a:pt x="12711" y="12536"/>
                  </a:cubicBezTo>
                  <a:cubicBezTo>
                    <a:pt x="11643" y="12983"/>
                    <a:pt x="10487" y="13202"/>
                    <a:pt x="9330" y="13202"/>
                  </a:cubicBezTo>
                  <a:cubicBezTo>
                    <a:pt x="7424" y="13202"/>
                    <a:pt x="5515" y="12609"/>
                    <a:pt x="3986" y="11465"/>
                  </a:cubicBezTo>
                  <a:cubicBezTo>
                    <a:pt x="3562" y="11149"/>
                    <a:pt x="3152" y="10516"/>
                    <a:pt x="3542" y="10152"/>
                  </a:cubicBezTo>
                  <a:cubicBezTo>
                    <a:pt x="3711" y="9997"/>
                    <a:pt x="3966" y="9984"/>
                    <a:pt x="4202" y="9978"/>
                  </a:cubicBezTo>
                  <a:cubicBezTo>
                    <a:pt x="5831" y="9957"/>
                    <a:pt x="7453" y="9937"/>
                    <a:pt x="9082" y="9910"/>
                  </a:cubicBezTo>
                  <a:cubicBezTo>
                    <a:pt x="7332" y="9149"/>
                    <a:pt x="6079" y="7359"/>
                    <a:pt x="5958" y="5460"/>
                  </a:cubicBezTo>
                  <a:lnTo>
                    <a:pt x="5958" y="5460"/>
                  </a:lnTo>
                  <a:cubicBezTo>
                    <a:pt x="7681" y="6854"/>
                    <a:pt x="9795" y="7756"/>
                    <a:pt x="11997" y="8025"/>
                  </a:cubicBezTo>
                  <a:cubicBezTo>
                    <a:pt x="12327" y="8066"/>
                    <a:pt x="12664" y="8091"/>
                    <a:pt x="13000" y="8091"/>
                  </a:cubicBezTo>
                  <a:cubicBezTo>
                    <a:pt x="13823" y="8091"/>
                    <a:pt x="14639" y="7940"/>
                    <a:pt x="15322" y="7500"/>
                  </a:cubicBezTo>
                  <a:cubicBezTo>
                    <a:pt x="15948" y="7096"/>
                    <a:pt x="16413" y="6389"/>
                    <a:pt x="16500" y="5662"/>
                  </a:cubicBezTo>
                  <a:cubicBezTo>
                    <a:pt x="15887" y="4135"/>
                    <a:pt x="15194" y="2875"/>
                    <a:pt x="14393" y="2067"/>
                  </a:cubicBezTo>
                  <a:cubicBezTo>
                    <a:pt x="13753" y="1424"/>
                    <a:pt x="12991" y="916"/>
                    <a:pt x="12152" y="574"/>
                  </a:cubicBezTo>
                  <a:cubicBezTo>
                    <a:pt x="11183" y="173"/>
                    <a:pt x="10148" y="0"/>
                    <a:pt x="9115"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9" name="Google Shape;399;p43"/>
            <p:cNvSpPr/>
            <p:nvPr/>
          </p:nvSpPr>
          <p:spPr>
            <a:xfrm>
              <a:off x="2628500" y="752975"/>
              <a:ext cx="424300" cy="367750"/>
            </a:xfrm>
            <a:custGeom>
              <a:avLst/>
              <a:gdLst/>
              <a:ahLst/>
              <a:cxnLst/>
              <a:rect l="l" t="t" r="r" b="b"/>
              <a:pathLst>
                <a:path w="16972" h="14710" extrusionOk="0">
                  <a:moveTo>
                    <a:pt x="2808" y="0"/>
                  </a:moveTo>
                  <a:lnTo>
                    <a:pt x="2808" y="0"/>
                  </a:lnTo>
                  <a:cubicBezTo>
                    <a:pt x="2929" y="1899"/>
                    <a:pt x="4181" y="3689"/>
                    <a:pt x="5931" y="4450"/>
                  </a:cubicBezTo>
                  <a:cubicBezTo>
                    <a:pt x="4302" y="4476"/>
                    <a:pt x="2680" y="4497"/>
                    <a:pt x="1051" y="4518"/>
                  </a:cubicBezTo>
                  <a:cubicBezTo>
                    <a:pt x="815" y="4524"/>
                    <a:pt x="560" y="4537"/>
                    <a:pt x="391" y="4692"/>
                  </a:cubicBezTo>
                  <a:cubicBezTo>
                    <a:pt x="1" y="5056"/>
                    <a:pt x="412" y="5689"/>
                    <a:pt x="836" y="6005"/>
                  </a:cubicBezTo>
                  <a:cubicBezTo>
                    <a:pt x="2364" y="7149"/>
                    <a:pt x="4273" y="7742"/>
                    <a:pt x="6179" y="7742"/>
                  </a:cubicBezTo>
                  <a:cubicBezTo>
                    <a:pt x="7336" y="7742"/>
                    <a:pt x="8492" y="7523"/>
                    <a:pt x="9560" y="7076"/>
                  </a:cubicBezTo>
                  <a:cubicBezTo>
                    <a:pt x="10535" y="6660"/>
                    <a:pt x="11593" y="6063"/>
                    <a:pt x="12595" y="6063"/>
                  </a:cubicBezTo>
                  <a:cubicBezTo>
                    <a:pt x="12922" y="6063"/>
                    <a:pt x="13243" y="6127"/>
                    <a:pt x="13553" y="6281"/>
                  </a:cubicBezTo>
                  <a:cubicBezTo>
                    <a:pt x="14514" y="6759"/>
                    <a:pt x="14898" y="7917"/>
                    <a:pt x="15182" y="8961"/>
                  </a:cubicBezTo>
                  <a:cubicBezTo>
                    <a:pt x="15706" y="10872"/>
                    <a:pt x="16238" y="12791"/>
                    <a:pt x="16764" y="14709"/>
                  </a:cubicBezTo>
                  <a:lnTo>
                    <a:pt x="16972" y="14662"/>
                  </a:lnTo>
                  <a:cubicBezTo>
                    <a:pt x="16022" y="10280"/>
                    <a:pt x="14972" y="4282"/>
                    <a:pt x="13350" y="202"/>
                  </a:cubicBezTo>
                  <a:cubicBezTo>
                    <a:pt x="13263" y="929"/>
                    <a:pt x="12798" y="1636"/>
                    <a:pt x="12172" y="2040"/>
                  </a:cubicBezTo>
                  <a:cubicBezTo>
                    <a:pt x="11489" y="2480"/>
                    <a:pt x="10673" y="2631"/>
                    <a:pt x="9850" y="2631"/>
                  </a:cubicBezTo>
                  <a:cubicBezTo>
                    <a:pt x="9514" y="2631"/>
                    <a:pt x="9177" y="2606"/>
                    <a:pt x="8847" y="2565"/>
                  </a:cubicBezTo>
                  <a:cubicBezTo>
                    <a:pt x="6645" y="2296"/>
                    <a:pt x="4531" y="1394"/>
                    <a:pt x="2808"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0" name="Google Shape;400;p43"/>
            <p:cNvSpPr/>
            <p:nvPr/>
          </p:nvSpPr>
          <p:spPr>
            <a:xfrm>
              <a:off x="2187700" y="1736000"/>
              <a:ext cx="795925" cy="1130300"/>
            </a:xfrm>
            <a:custGeom>
              <a:avLst/>
              <a:gdLst/>
              <a:ahLst/>
              <a:cxnLst/>
              <a:rect l="l" t="t" r="r" b="b"/>
              <a:pathLst>
                <a:path w="31837" h="45212" extrusionOk="0">
                  <a:moveTo>
                    <a:pt x="1" y="1"/>
                  </a:moveTo>
                  <a:lnTo>
                    <a:pt x="1" y="1"/>
                  </a:lnTo>
                  <a:cubicBezTo>
                    <a:pt x="365" y="1568"/>
                    <a:pt x="681" y="3420"/>
                    <a:pt x="883" y="5668"/>
                  </a:cubicBezTo>
                  <a:cubicBezTo>
                    <a:pt x="1852" y="16440"/>
                    <a:pt x="9358" y="24665"/>
                    <a:pt x="14919" y="33021"/>
                  </a:cubicBezTo>
                  <a:cubicBezTo>
                    <a:pt x="17611" y="37053"/>
                    <a:pt x="20802" y="40715"/>
                    <a:pt x="23825" y="45212"/>
                  </a:cubicBezTo>
                  <a:lnTo>
                    <a:pt x="24000" y="45091"/>
                  </a:lnTo>
                  <a:cubicBezTo>
                    <a:pt x="23496" y="44376"/>
                    <a:pt x="23375" y="43313"/>
                    <a:pt x="23496" y="42397"/>
                  </a:cubicBezTo>
                  <a:cubicBezTo>
                    <a:pt x="23671" y="41072"/>
                    <a:pt x="24136" y="39678"/>
                    <a:pt x="23637" y="38432"/>
                  </a:cubicBezTo>
                  <a:cubicBezTo>
                    <a:pt x="23287" y="37564"/>
                    <a:pt x="22479" y="36811"/>
                    <a:pt x="22574" y="35874"/>
                  </a:cubicBezTo>
                  <a:cubicBezTo>
                    <a:pt x="22689" y="34709"/>
                    <a:pt x="24061" y="34192"/>
                    <a:pt x="25186" y="33861"/>
                  </a:cubicBezTo>
                  <a:cubicBezTo>
                    <a:pt x="27024" y="33329"/>
                    <a:pt x="28807" y="32624"/>
                    <a:pt x="30511" y="31755"/>
                  </a:cubicBezTo>
                  <a:cubicBezTo>
                    <a:pt x="31110" y="31451"/>
                    <a:pt x="31777" y="31014"/>
                    <a:pt x="31810" y="30340"/>
                  </a:cubicBezTo>
                  <a:cubicBezTo>
                    <a:pt x="31837" y="29795"/>
                    <a:pt x="31399" y="29311"/>
                    <a:pt x="30888" y="29102"/>
                  </a:cubicBezTo>
                  <a:cubicBezTo>
                    <a:pt x="30383" y="28887"/>
                    <a:pt x="29818" y="28887"/>
                    <a:pt x="29265" y="28873"/>
                  </a:cubicBezTo>
                  <a:cubicBezTo>
                    <a:pt x="24713" y="28752"/>
                    <a:pt x="20082" y="27250"/>
                    <a:pt x="16811" y="24087"/>
                  </a:cubicBezTo>
                  <a:cubicBezTo>
                    <a:pt x="13539" y="20930"/>
                    <a:pt x="11856" y="15982"/>
                    <a:pt x="13195" y="11633"/>
                  </a:cubicBezTo>
                  <a:cubicBezTo>
                    <a:pt x="13390" y="11006"/>
                    <a:pt x="13640" y="10334"/>
                    <a:pt x="13417" y="9721"/>
                  </a:cubicBezTo>
                  <a:cubicBezTo>
                    <a:pt x="13087" y="8826"/>
                    <a:pt x="11990" y="8556"/>
                    <a:pt x="11061" y="8348"/>
                  </a:cubicBezTo>
                  <a:cubicBezTo>
                    <a:pt x="6423" y="7271"/>
                    <a:pt x="2404" y="4094"/>
                    <a:pt x="1"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1" name="Google Shape;401;p43"/>
            <p:cNvSpPr/>
            <p:nvPr/>
          </p:nvSpPr>
          <p:spPr>
            <a:xfrm>
              <a:off x="2552600" y="962350"/>
              <a:ext cx="373825" cy="499850"/>
            </a:xfrm>
            <a:custGeom>
              <a:avLst/>
              <a:gdLst/>
              <a:ahLst/>
              <a:cxnLst/>
              <a:rect l="l" t="t" r="r" b="b"/>
              <a:pathLst>
                <a:path w="14953" h="19994" extrusionOk="0">
                  <a:moveTo>
                    <a:pt x="0" y="0"/>
                  </a:moveTo>
                  <a:cubicBezTo>
                    <a:pt x="8" y="242"/>
                    <a:pt x="14" y="378"/>
                    <a:pt x="14" y="378"/>
                  </a:cubicBezTo>
                  <a:cubicBezTo>
                    <a:pt x="714" y="579"/>
                    <a:pt x="1374" y="1017"/>
                    <a:pt x="2054" y="1758"/>
                  </a:cubicBezTo>
                  <a:cubicBezTo>
                    <a:pt x="4996" y="4968"/>
                    <a:pt x="12515" y="16682"/>
                    <a:pt x="12178" y="19994"/>
                  </a:cubicBezTo>
                  <a:cubicBezTo>
                    <a:pt x="12630" y="19691"/>
                    <a:pt x="13115" y="19441"/>
                    <a:pt x="13653" y="19307"/>
                  </a:cubicBezTo>
                  <a:cubicBezTo>
                    <a:pt x="14078" y="19199"/>
                    <a:pt x="14515" y="19165"/>
                    <a:pt x="14952" y="19165"/>
                  </a:cubicBezTo>
                  <a:cubicBezTo>
                    <a:pt x="13855" y="18372"/>
                    <a:pt x="12994" y="17240"/>
                    <a:pt x="12381" y="16015"/>
                  </a:cubicBezTo>
                  <a:cubicBezTo>
                    <a:pt x="11552" y="14380"/>
                    <a:pt x="11122" y="12575"/>
                    <a:pt x="10678" y="10791"/>
                  </a:cubicBezTo>
                  <a:cubicBezTo>
                    <a:pt x="10233" y="9008"/>
                    <a:pt x="9762" y="7210"/>
                    <a:pt x="8873" y="5601"/>
                  </a:cubicBezTo>
                  <a:cubicBezTo>
                    <a:pt x="7103" y="2418"/>
                    <a:pt x="3635" y="242"/>
                    <a:pt x="0"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2" name="Google Shape;402;p43"/>
            <p:cNvSpPr/>
            <p:nvPr/>
          </p:nvSpPr>
          <p:spPr>
            <a:xfrm>
              <a:off x="2354700" y="1207200"/>
              <a:ext cx="502375" cy="499700"/>
            </a:xfrm>
            <a:custGeom>
              <a:avLst/>
              <a:gdLst/>
              <a:ahLst/>
              <a:cxnLst/>
              <a:rect l="l" t="t" r="r" b="b"/>
              <a:pathLst>
                <a:path w="20095" h="19988" extrusionOk="0">
                  <a:moveTo>
                    <a:pt x="545" y="1"/>
                  </a:moveTo>
                  <a:lnTo>
                    <a:pt x="545" y="1"/>
                  </a:lnTo>
                  <a:cubicBezTo>
                    <a:pt x="0" y="2391"/>
                    <a:pt x="357" y="4383"/>
                    <a:pt x="1111" y="6039"/>
                  </a:cubicBezTo>
                  <a:cubicBezTo>
                    <a:pt x="2613" y="9352"/>
                    <a:pt x="5702" y="11324"/>
                    <a:pt x="6335" y="12474"/>
                  </a:cubicBezTo>
                  <a:cubicBezTo>
                    <a:pt x="6819" y="13350"/>
                    <a:pt x="6671" y="14427"/>
                    <a:pt x="6416" y="15282"/>
                  </a:cubicBezTo>
                  <a:lnTo>
                    <a:pt x="6409" y="15282"/>
                  </a:lnTo>
                  <a:cubicBezTo>
                    <a:pt x="6160" y="16124"/>
                    <a:pt x="5789" y="16743"/>
                    <a:pt x="5789" y="16743"/>
                  </a:cubicBezTo>
                  <a:cubicBezTo>
                    <a:pt x="5756" y="18116"/>
                    <a:pt x="6752" y="18958"/>
                    <a:pt x="8126" y="19435"/>
                  </a:cubicBezTo>
                  <a:cubicBezTo>
                    <a:pt x="9268" y="19836"/>
                    <a:pt x="10672" y="19987"/>
                    <a:pt x="11962" y="19987"/>
                  </a:cubicBezTo>
                  <a:cubicBezTo>
                    <a:pt x="13014" y="19987"/>
                    <a:pt x="13991" y="19887"/>
                    <a:pt x="14688" y="19738"/>
                  </a:cubicBezTo>
                  <a:cubicBezTo>
                    <a:pt x="16432" y="19368"/>
                    <a:pt x="17866" y="16581"/>
                    <a:pt x="18883" y="13929"/>
                  </a:cubicBezTo>
                  <a:cubicBezTo>
                    <a:pt x="19368" y="12650"/>
                    <a:pt x="19758" y="11411"/>
                    <a:pt x="20041" y="10482"/>
                  </a:cubicBezTo>
                  <a:cubicBezTo>
                    <a:pt x="20070" y="10390"/>
                    <a:pt x="20088" y="10295"/>
                    <a:pt x="20094" y="10199"/>
                  </a:cubicBezTo>
                  <a:lnTo>
                    <a:pt x="20094" y="10199"/>
                  </a:lnTo>
                  <a:cubicBezTo>
                    <a:pt x="18849" y="11028"/>
                    <a:pt x="17812" y="12293"/>
                    <a:pt x="16459" y="12986"/>
                  </a:cubicBezTo>
                  <a:cubicBezTo>
                    <a:pt x="15662" y="13396"/>
                    <a:pt x="14788" y="13579"/>
                    <a:pt x="13902" y="13579"/>
                  </a:cubicBezTo>
                  <a:cubicBezTo>
                    <a:pt x="12313" y="13579"/>
                    <a:pt x="10683" y="12988"/>
                    <a:pt x="9377" y="12050"/>
                  </a:cubicBezTo>
                  <a:cubicBezTo>
                    <a:pt x="7345" y="10589"/>
                    <a:pt x="5945" y="8415"/>
                    <a:pt x="4699" y="6241"/>
                  </a:cubicBezTo>
                  <a:cubicBezTo>
                    <a:pt x="3447" y="4067"/>
                    <a:pt x="2282" y="1812"/>
                    <a:pt x="545"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3" name="Google Shape;403;p43"/>
            <p:cNvSpPr/>
            <p:nvPr/>
          </p:nvSpPr>
          <p:spPr>
            <a:xfrm>
              <a:off x="2193975" y="1328725"/>
              <a:ext cx="331225" cy="260550"/>
            </a:xfrm>
            <a:custGeom>
              <a:avLst/>
              <a:gdLst/>
              <a:ahLst/>
              <a:cxnLst/>
              <a:rect l="l" t="t" r="r" b="b"/>
              <a:pathLst>
                <a:path w="13249" h="10422" extrusionOk="0">
                  <a:moveTo>
                    <a:pt x="707" y="1"/>
                  </a:moveTo>
                  <a:lnTo>
                    <a:pt x="707" y="1"/>
                  </a:lnTo>
                  <a:cubicBezTo>
                    <a:pt x="1575" y="2310"/>
                    <a:pt x="3380" y="4249"/>
                    <a:pt x="5615" y="5286"/>
                  </a:cubicBezTo>
                  <a:cubicBezTo>
                    <a:pt x="4020" y="5863"/>
                    <a:pt x="2430" y="6442"/>
                    <a:pt x="835" y="7021"/>
                  </a:cubicBezTo>
                  <a:cubicBezTo>
                    <a:pt x="457" y="7157"/>
                    <a:pt x="1" y="7405"/>
                    <a:pt x="20" y="7810"/>
                  </a:cubicBezTo>
                  <a:cubicBezTo>
                    <a:pt x="54" y="8240"/>
                    <a:pt x="572" y="8408"/>
                    <a:pt x="996" y="8476"/>
                  </a:cubicBezTo>
                  <a:cubicBezTo>
                    <a:pt x="4845" y="9095"/>
                    <a:pt x="8692" y="9715"/>
                    <a:pt x="12535" y="10334"/>
                  </a:cubicBezTo>
                  <a:lnTo>
                    <a:pt x="12838" y="10421"/>
                  </a:lnTo>
                  <a:lnTo>
                    <a:pt x="12845" y="10421"/>
                  </a:lnTo>
                  <a:cubicBezTo>
                    <a:pt x="13100" y="9566"/>
                    <a:pt x="13248" y="8489"/>
                    <a:pt x="12764" y="7613"/>
                  </a:cubicBezTo>
                  <a:cubicBezTo>
                    <a:pt x="12131" y="6463"/>
                    <a:pt x="9042" y="4491"/>
                    <a:pt x="7539" y="1178"/>
                  </a:cubicBezTo>
                  <a:lnTo>
                    <a:pt x="5722" y="2000"/>
                  </a:lnTo>
                  <a:cubicBezTo>
                    <a:pt x="5870" y="2249"/>
                    <a:pt x="6031" y="2491"/>
                    <a:pt x="6199" y="2734"/>
                  </a:cubicBezTo>
                  <a:cubicBezTo>
                    <a:pt x="4369" y="1827"/>
                    <a:pt x="2538" y="915"/>
                    <a:pt x="707"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4" name="Google Shape;404;p43"/>
            <p:cNvSpPr/>
            <p:nvPr/>
          </p:nvSpPr>
          <p:spPr>
            <a:xfrm>
              <a:off x="2296300" y="1184650"/>
              <a:ext cx="86200" cy="194075"/>
            </a:xfrm>
            <a:custGeom>
              <a:avLst/>
              <a:gdLst/>
              <a:ahLst/>
              <a:cxnLst/>
              <a:rect l="l" t="t" r="r" b="b"/>
              <a:pathLst>
                <a:path w="3448" h="7763" extrusionOk="0">
                  <a:moveTo>
                    <a:pt x="1231" y="0"/>
                  </a:moveTo>
                  <a:cubicBezTo>
                    <a:pt x="1052" y="0"/>
                    <a:pt x="875" y="41"/>
                    <a:pt x="707" y="135"/>
                  </a:cubicBezTo>
                  <a:cubicBezTo>
                    <a:pt x="115" y="458"/>
                    <a:pt x="1" y="1246"/>
                    <a:pt x="7" y="1919"/>
                  </a:cubicBezTo>
                  <a:cubicBezTo>
                    <a:pt x="30" y="3974"/>
                    <a:pt x="590" y="5989"/>
                    <a:pt x="1630" y="7762"/>
                  </a:cubicBezTo>
                  <a:lnTo>
                    <a:pt x="3447" y="6941"/>
                  </a:lnTo>
                  <a:cubicBezTo>
                    <a:pt x="2693" y="5285"/>
                    <a:pt x="2336" y="3293"/>
                    <a:pt x="2881" y="903"/>
                  </a:cubicBezTo>
                  <a:cubicBezTo>
                    <a:pt x="2438" y="443"/>
                    <a:pt x="1820" y="0"/>
                    <a:pt x="1231"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5" name="Google Shape;405;p43"/>
            <p:cNvSpPr/>
            <p:nvPr/>
          </p:nvSpPr>
          <p:spPr>
            <a:xfrm>
              <a:off x="3351350" y="668850"/>
              <a:ext cx="470325" cy="248950"/>
            </a:xfrm>
            <a:custGeom>
              <a:avLst/>
              <a:gdLst/>
              <a:ahLst/>
              <a:cxnLst/>
              <a:rect l="l" t="t" r="r" b="b"/>
              <a:pathLst>
                <a:path w="18813" h="9958" extrusionOk="0">
                  <a:moveTo>
                    <a:pt x="14533" y="1"/>
                  </a:moveTo>
                  <a:lnTo>
                    <a:pt x="14533" y="1"/>
                  </a:lnTo>
                  <a:cubicBezTo>
                    <a:pt x="15418" y="911"/>
                    <a:pt x="16121" y="1917"/>
                    <a:pt x="16577" y="3003"/>
                  </a:cubicBezTo>
                  <a:cubicBezTo>
                    <a:pt x="17028" y="4076"/>
                    <a:pt x="17234" y="5258"/>
                    <a:pt x="17033" y="6216"/>
                  </a:cubicBezTo>
                  <a:cubicBezTo>
                    <a:pt x="16919" y="6686"/>
                    <a:pt x="16699" y="7044"/>
                    <a:pt x="16408" y="7259"/>
                  </a:cubicBezTo>
                  <a:cubicBezTo>
                    <a:pt x="16349" y="7329"/>
                    <a:pt x="16252" y="7357"/>
                    <a:pt x="16170" y="7401"/>
                  </a:cubicBezTo>
                  <a:lnTo>
                    <a:pt x="16046" y="7468"/>
                  </a:lnTo>
                  <a:lnTo>
                    <a:pt x="15888" y="7524"/>
                  </a:lnTo>
                  <a:cubicBezTo>
                    <a:pt x="15645" y="7599"/>
                    <a:pt x="15396" y="7655"/>
                    <a:pt x="15144" y="7689"/>
                  </a:cubicBezTo>
                  <a:cubicBezTo>
                    <a:pt x="14473" y="7789"/>
                    <a:pt x="13750" y="7823"/>
                    <a:pt x="13013" y="7823"/>
                  </a:cubicBezTo>
                  <a:cubicBezTo>
                    <a:pt x="12559" y="7823"/>
                    <a:pt x="12100" y="7810"/>
                    <a:pt x="11643" y="7792"/>
                  </a:cubicBezTo>
                  <a:cubicBezTo>
                    <a:pt x="11043" y="7773"/>
                    <a:pt x="10424" y="7734"/>
                    <a:pt x="9833" y="7685"/>
                  </a:cubicBezTo>
                  <a:cubicBezTo>
                    <a:pt x="9255" y="7644"/>
                    <a:pt x="8684" y="7557"/>
                    <a:pt x="8116" y="7447"/>
                  </a:cubicBezTo>
                  <a:cubicBezTo>
                    <a:pt x="6974" y="7217"/>
                    <a:pt x="5867" y="6848"/>
                    <a:pt x="4815" y="6349"/>
                  </a:cubicBezTo>
                  <a:cubicBezTo>
                    <a:pt x="3765" y="5846"/>
                    <a:pt x="2738" y="5210"/>
                    <a:pt x="1850" y="4432"/>
                  </a:cubicBezTo>
                  <a:cubicBezTo>
                    <a:pt x="1397" y="4058"/>
                    <a:pt x="1006" y="3616"/>
                    <a:pt x="687" y="3123"/>
                  </a:cubicBezTo>
                  <a:cubicBezTo>
                    <a:pt x="396" y="2632"/>
                    <a:pt x="160" y="2047"/>
                    <a:pt x="299" y="1422"/>
                  </a:cubicBezTo>
                  <a:lnTo>
                    <a:pt x="299" y="1422"/>
                  </a:lnTo>
                  <a:cubicBezTo>
                    <a:pt x="111" y="1683"/>
                    <a:pt x="33" y="2022"/>
                    <a:pt x="11" y="2355"/>
                  </a:cubicBezTo>
                  <a:cubicBezTo>
                    <a:pt x="0" y="2692"/>
                    <a:pt x="58" y="3026"/>
                    <a:pt x="143" y="3357"/>
                  </a:cubicBezTo>
                  <a:cubicBezTo>
                    <a:pt x="334" y="4009"/>
                    <a:pt x="682" y="4600"/>
                    <a:pt x="1073" y="5137"/>
                  </a:cubicBezTo>
                  <a:cubicBezTo>
                    <a:pt x="1885" y="6191"/>
                    <a:pt x="2871" y="7097"/>
                    <a:pt x="3990" y="7816"/>
                  </a:cubicBezTo>
                  <a:cubicBezTo>
                    <a:pt x="5110" y="8540"/>
                    <a:pt x="6354" y="9081"/>
                    <a:pt x="7650" y="9426"/>
                  </a:cubicBezTo>
                  <a:cubicBezTo>
                    <a:pt x="8299" y="9600"/>
                    <a:pt x="8962" y="9714"/>
                    <a:pt x="9628" y="9794"/>
                  </a:cubicBezTo>
                  <a:cubicBezTo>
                    <a:pt x="10281" y="9864"/>
                    <a:pt x="10908" y="9905"/>
                    <a:pt x="11556" y="9938"/>
                  </a:cubicBezTo>
                  <a:cubicBezTo>
                    <a:pt x="11908" y="9949"/>
                    <a:pt x="12261" y="9957"/>
                    <a:pt x="12615" y="9957"/>
                  </a:cubicBezTo>
                  <a:cubicBezTo>
                    <a:pt x="13562" y="9957"/>
                    <a:pt x="14523" y="9900"/>
                    <a:pt x="15526" y="9691"/>
                  </a:cubicBezTo>
                  <a:cubicBezTo>
                    <a:pt x="15889" y="9614"/>
                    <a:pt x="16243" y="9506"/>
                    <a:pt x="16588" y="9369"/>
                  </a:cubicBezTo>
                  <a:lnTo>
                    <a:pt x="16864" y="9247"/>
                  </a:lnTo>
                  <a:cubicBezTo>
                    <a:pt x="16958" y="9197"/>
                    <a:pt x="17051" y="9136"/>
                    <a:pt x="17143" y="9077"/>
                  </a:cubicBezTo>
                  <a:cubicBezTo>
                    <a:pt x="17327" y="8957"/>
                    <a:pt x="17514" y="8847"/>
                    <a:pt x="17663" y="8678"/>
                  </a:cubicBezTo>
                  <a:cubicBezTo>
                    <a:pt x="18322" y="8069"/>
                    <a:pt x="18636" y="7218"/>
                    <a:pt x="18704" y="6457"/>
                  </a:cubicBezTo>
                  <a:cubicBezTo>
                    <a:pt x="18812" y="4912"/>
                    <a:pt x="18228" y="3597"/>
                    <a:pt x="17497" y="2489"/>
                  </a:cubicBezTo>
                  <a:cubicBezTo>
                    <a:pt x="16709" y="1408"/>
                    <a:pt x="15696" y="521"/>
                    <a:pt x="14533"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6" name="Google Shape;406;p43"/>
            <p:cNvSpPr/>
            <p:nvPr/>
          </p:nvSpPr>
          <p:spPr>
            <a:xfrm>
              <a:off x="3845475" y="792175"/>
              <a:ext cx="150" cy="4975"/>
            </a:xfrm>
            <a:custGeom>
              <a:avLst/>
              <a:gdLst/>
              <a:ahLst/>
              <a:cxnLst/>
              <a:rect l="l" t="t" r="r" b="b"/>
              <a:pathLst>
                <a:path w="6" h="199" extrusionOk="0">
                  <a:moveTo>
                    <a:pt x="6" y="65"/>
                  </a:moveTo>
                  <a:lnTo>
                    <a:pt x="6" y="199"/>
                  </a:lnTo>
                  <a:cubicBezTo>
                    <a:pt x="6" y="134"/>
                    <a:pt x="6" y="70"/>
                    <a:pt x="0" y="0"/>
                  </a:cubicBezTo>
                  <a:cubicBezTo>
                    <a:pt x="4" y="21"/>
                    <a:pt x="6" y="43"/>
                    <a:pt x="6" y="65"/>
                  </a:cubicBezTo>
                  <a:close/>
                </a:path>
              </a:pathLst>
            </a:custGeom>
            <a:solidFill>
              <a:srgbClr val="AE6A3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7" name="Google Shape;407;p43"/>
            <p:cNvSpPr/>
            <p:nvPr/>
          </p:nvSpPr>
          <p:spPr>
            <a:xfrm>
              <a:off x="2782275" y="2690900"/>
              <a:ext cx="3100" cy="7675"/>
            </a:xfrm>
            <a:custGeom>
              <a:avLst/>
              <a:gdLst/>
              <a:ahLst/>
              <a:cxnLst/>
              <a:rect l="l" t="t" r="r" b="b"/>
              <a:pathLst>
                <a:path w="124" h="307" extrusionOk="0">
                  <a:moveTo>
                    <a:pt x="124" y="307"/>
                  </a:moveTo>
                  <a:cubicBezTo>
                    <a:pt x="108" y="252"/>
                    <a:pt x="87" y="204"/>
                    <a:pt x="65" y="151"/>
                  </a:cubicBezTo>
                  <a:cubicBezTo>
                    <a:pt x="43" y="96"/>
                    <a:pt x="22" y="48"/>
                    <a:pt x="0" y="0"/>
                  </a:cubicBezTo>
                  <a:cubicBezTo>
                    <a:pt x="27" y="49"/>
                    <a:pt x="51" y="98"/>
                    <a:pt x="70" y="151"/>
                  </a:cubicBezTo>
                  <a:cubicBezTo>
                    <a:pt x="87" y="204"/>
                    <a:pt x="108" y="252"/>
                    <a:pt x="124" y="307"/>
                  </a:cubicBezTo>
                  <a:close/>
                </a:path>
              </a:pathLst>
            </a:custGeom>
            <a:solidFill>
              <a:srgbClr val="AE6A3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8" name="Google Shape;408;p43"/>
            <p:cNvSpPr/>
            <p:nvPr/>
          </p:nvSpPr>
          <p:spPr>
            <a:xfrm>
              <a:off x="3403975" y="688800"/>
              <a:ext cx="1125" cy="575"/>
            </a:xfrm>
            <a:custGeom>
              <a:avLst/>
              <a:gdLst/>
              <a:ahLst/>
              <a:cxnLst/>
              <a:rect l="l" t="t" r="r" b="b"/>
              <a:pathLst>
                <a:path w="45" h="23" extrusionOk="0">
                  <a:moveTo>
                    <a:pt x="45" y="1"/>
                  </a:moveTo>
                  <a:lnTo>
                    <a:pt x="45" y="6"/>
                  </a:lnTo>
                  <a:cubicBezTo>
                    <a:pt x="30" y="13"/>
                    <a:pt x="16" y="18"/>
                    <a:pt x="1" y="23"/>
                  </a:cubicBezTo>
                  <a:cubicBezTo>
                    <a:pt x="15" y="14"/>
                    <a:pt x="29" y="7"/>
                    <a:pt x="45" y="1"/>
                  </a:cubicBezTo>
                  <a:close/>
                </a:path>
              </a:pathLst>
            </a:custGeom>
            <a:solidFill>
              <a:srgbClr val="AE6A3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9" name="Google Shape;409;p43"/>
            <p:cNvSpPr/>
            <p:nvPr/>
          </p:nvSpPr>
          <p:spPr>
            <a:xfrm>
              <a:off x="3761975" y="871225"/>
              <a:ext cx="13850" cy="1900"/>
            </a:xfrm>
            <a:custGeom>
              <a:avLst/>
              <a:gdLst/>
              <a:ahLst/>
              <a:cxnLst/>
              <a:rect l="l" t="t" r="r" b="b"/>
              <a:pathLst>
                <a:path w="554" h="76" extrusionOk="0">
                  <a:moveTo>
                    <a:pt x="553" y="0"/>
                  </a:moveTo>
                  <a:lnTo>
                    <a:pt x="553" y="6"/>
                  </a:lnTo>
                  <a:cubicBezTo>
                    <a:pt x="377" y="33"/>
                    <a:pt x="188" y="54"/>
                    <a:pt x="0" y="76"/>
                  </a:cubicBezTo>
                  <a:cubicBezTo>
                    <a:pt x="188" y="54"/>
                    <a:pt x="377" y="28"/>
                    <a:pt x="553" y="0"/>
                  </a:cubicBezTo>
                  <a:close/>
                </a:path>
              </a:pathLst>
            </a:custGeom>
            <a:solidFill>
              <a:srgbClr val="AE6A3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0" name="Google Shape;410;p43"/>
            <p:cNvSpPr/>
            <p:nvPr/>
          </p:nvSpPr>
          <p:spPr>
            <a:xfrm>
              <a:off x="3761975" y="871225"/>
              <a:ext cx="13850" cy="1900"/>
            </a:xfrm>
            <a:custGeom>
              <a:avLst/>
              <a:gdLst/>
              <a:ahLst/>
              <a:cxnLst/>
              <a:rect l="l" t="t" r="r" b="b"/>
              <a:pathLst>
                <a:path w="554" h="76" extrusionOk="0">
                  <a:moveTo>
                    <a:pt x="553" y="0"/>
                  </a:moveTo>
                  <a:lnTo>
                    <a:pt x="553" y="6"/>
                  </a:lnTo>
                  <a:cubicBezTo>
                    <a:pt x="377" y="33"/>
                    <a:pt x="188" y="54"/>
                    <a:pt x="0" y="76"/>
                  </a:cubicBezTo>
                  <a:cubicBezTo>
                    <a:pt x="188" y="54"/>
                    <a:pt x="377" y="28"/>
                    <a:pt x="553" y="0"/>
                  </a:cubicBezTo>
                  <a:close/>
                </a:path>
              </a:pathLst>
            </a:custGeom>
            <a:solidFill>
              <a:srgbClr val="AE6A3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1" name="Google Shape;411;p43"/>
            <p:cNvSpPr/>
            <p:nvPr/>
          </p:nvSpPr>
          <p:spPr>
            <a:xfrm>
              <a:off x="3845475" y="792175"/>
              <a:ext cx="150" cy="4975"/>
            </a:xfrm>
            <a:custGeom>
              <a:avLst/>
              <a:gdLst/>
              <a:ahLst/>
              <a:cxnLst/>
              <a:rect l="l" t="t" r="r" b="b"/>
              <a:pathLst>
                <a:path w="6" h="199" extrusionOk="0">
                  <a:moveTo>
                    <a:pt x="6" y="65"/>
                  </a:moveTo>
                  <a:lnTo>
                    <a:pt x="6" y="199"/>
                  </a:lnTo>
                  <a:cubicBezTo>
                    <a:pt x="6" y="134"/>
                    <a:pt x="6" y="70"/>
                    <a:pt x="0" y="0"/>
                  </a:cubicBezTo>
                  <a:cubicBezTo>
                    <a:pt x="4" y="21"/>
                    <a:pt x="6" y="43"/>
                    <a:pt x="6" y="65"/>
                  </a:cubicBezTo>
                  <a:close/>
                </a:path>
              </a:pathLst>
            </a:custGeom>
            <a:solidFill>
              <a:srgbClr val="AE6A3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2" name="Google Shape;412;p43"/>
            <p:cNvSpPr/>
            <p:nvPr/>
          </p:nvSpPr>
          <p:spPr>
            <a:xfrm>
              <a:off x="3403975" y="688800"/>
              <a:ext cx="1125" cy="575"/>
            </a:xfrm>
            <a:custGeom>
              <a:avLst/>
              <a:gdLst/>
              <a:ahLst/>
              <a:cxnLst/>
              <a:rect l="l" t="t" r="r" b="b"/>
              <a:pathLst>
                <a:path w="45" h="23" extrusionOk="0">
                  <a:moveTo>
                    <a:pt x="45" y="1"/>
                  </a:moveTo>
                  <a:lnTo>
                    <a:pt x="45" y="6"/>
                  </a:lnTo>
                  <a:cubicBezTo>
                    <a:pt x="30" y="13"/>
                    <a:pt x="16" y="18"/>
                    <a:pt x="1" y="23"/>
                  </a:cubicBezTo>
                  <a:cubicBezTo>
                    <a:pt x="15" y="14"/>
                    <a:pt x="29" y="7"/>
                    <a:pt x="45" y="1"/>
                  </a:cubicBezTo>
                  <a:close/>
                </a:path>
              </a:pathLst>
            </a:custGeom>
            <a:solidFill>
              <a:srgbClr val="AE6A3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3" name="Google Shape;413;p43"/>
            <p:cNvSpPr/>
            <p:nvPr/>
          </p:nvSpPr>
          <p:spPr>
            <a:xfrm>
              <a:off x="2782275" y="2690900"/>
              <a:ext cx="3100" cy="7675"/>
            </a:xfrm>
            <a:custGeom>
              <a:avLst/>
              <a:gdLst/>
              <a:ahLst/>
              <a:cxnLst/>
              <a:rect l="l" t="t" r="r" b="b"/>
              <a:pathLst>
                <a:path w="124" h="307" extrusionOk="0">
                  <a:moveTo>
                    <a:pt x="124" y="307"/>
                  </a:moveTo>
                  <a:cubicBezTo>
                    <a:pt x="108" y="252"/>
                    <a:pt x="87" y="204"/>
                    <a:pt x="65" y="151"/>
                  </a:cubicBezTo>
                  <a:cubicBezTo>
                    <a:pt x="43" y="96"/>
                    <a:pt x="22" y="48"/>
                    <a:pt x="0" y="0"/>
                  </a:cubicBezTo>
                  <a:cubicBezTo>
                    <a:pt x="27" y="49"/>
                    <a:pt x="51" y="98"/>
                    <a:pt x="70" y="151"/>
                  </a:cubicBezTo>
                  <a:cubicBezTo>
                    <a:pt x="87" y="204"/>
                    <a:pt x="108" y="252"/>
                    <a:pt x="124" y="307"/>
                  </a:cubicBezTo>
                  <a:close/>
                </a:path>
              </a:pathLst>
            </a:custGeom>
            <a:solidFill>
              <a:srgbClr val="AE6A3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2" name="Rectangle 1">
            <a:extLst>
              <a:ext uri="{FF2B5EF4-FFF2-40B4-BE49-F238E27FC236}">
                <a16:creationId xmlns="" xmlns:a16="http://schemas.microsoft.com/office/drawing/2014/main" id="{BD739230-D74C-AA46-88F0-CAA904D650F3}"/>
              </a:ext>
            </a:extLst>
          </p:cNvPr>
          <p:cNvSpPr/>
          <p:nvPr/>
        </p:nvSpPr>
        <p:spPr>
          <a:xfrm>
            <a:off x="241830" y="-31820"/>
            <a:ext cx="9786654" cy="1446550"/>
          </a:xfrm>
          <a:prstGeom prst="rect">
            <a:avLst/>
          </a:prstGeom>
          <a:noFill/>
        </p:spPr>
        <p:txBody>
          <a:bodyPr wrap="none" lIns="91440" tIns="45720" rIns="91440" bIns="45720">
            <a:spAutoFit/>
          </a:bodyPr>
          <a:lstStyle/>
          <a:p>
            <a:pPr algn="ctr"/>
            <a:r>
              <a:rPr lang="en-US" sz="8800" b="1" cap="none" spc="0" dirty="0" err="1">
                <a:ln w="0"/>
                <a:solidFill>
                  <a:srgbClr val="002060"/>
                </a:solidFill>
                <a:effectLst>
                  <a:reflection blurRad="6350" stA="53000" endA="300" endPos="35500" dir="5400000" sy="-90000" algn="bl" rotWithShape="0"/>
                </a:effectLst>
                <a:latin typeface="Snell Roundhand Black" panose="02000603080000090004" pitchFamily="2" charset="77"/>
              </a:rPr>
              <a:t>Hội</a:t>
            </a:r>
            <a:r>
              <a:rPr lang="en-US" sz="8800" b="1" cap="none" spc="0" dirty="0">
                <a:ln w="0"/>
                <a:solidFill>
                  <a:srgbClr val="002060"/>
                </a:solidFill>
                <a:effectLst>
                  <a:reflection blurRad="6350" stA="53000" endA="300" endPos="35500" dir="5400000" sy="-90000" algn="bl" rotWithShape="0"/>
                </a:effectLst>
                <a:latin typeface="Snell Roundhand Black" panose="02000603080000090004" pitchFamily="2" charset="77"/>
              </a:rPr>
              <a:t> </a:t>
            </a:r>
            <a:r>
              <a:rPr lang="en-US" sz="8800" b="1" cap="none" spc="0" dirty="0" err="1">
                <a:ln w="0"/>
                <a:solidFill>
                  <a:srgbClr val="002060"/>
                </a:solidFill>
                <a:effectLst>
                  <a:reflection blurRad="6350" stA="53000" endA="300" endPos="35500" dir="5400000" sy="-90000" algn="bl" rotWithShape="0"/>
                </a:effectLst>
                <a:latin typeface="Snell Roundhand Black" panose="02000603080000090004" pitchFamily="2" charset="77"/>
              </a:rPr>
              <a:t>thề</a:t>
            </a:r>
            <a:r>
              <a:rPr lang="en-US" sz="8800" b="1" cap="none" spc="0" dirty="0">
                <a:ln w="0"/>
                <a:solidFill>
                  <a:srgbClr val="002060"/>
                </a:solidFill>
                <a:effectLst>
                  <a:reflection blurRad="6350" stA="53000" endA="300" endPos="35500" dir="5400000" sy="-90000" algn="bl" rotWithShape="0"/>
                </a:effectLst>
                <a:latin typeface="Snell Roundhand Black" panose="02000603080000090004" pitchFamily="2" charset="77"/>
              </a:rPr>
              <a:t> </a:t>
            </a:r>
            <a:r>
              <a:rPr lang="en-US" sz="8800" b="1" cap="none" spc="0" dirty="0" err="1">
                <a:ln w="0"/>
                <a:solidFill>
                  <a:srgbClr val="002060"/>
                </a:solidFill>
                <a:effectLst>
                  <a:reflection blurRad="6350" stA="53000" endA="300" endPos="35500" dir="5400000" sy="-90000" algn="bl" rotWithShape="0"/>
                </a:effectLst>
                <a:latin typeface="Snell Roundhand Black" panose="02000603080000090004" pitchFamily="2" charset="77"/>
              </a:rPr>
              <a:t>Lũng</a:t>
            </a:r>
            <a:r>
              <a:rPr lang="en-US" sz="8800" b="1" cap="none" spc="0" dirty="0">
                <a:ln w="0"/>
                <a:solidFill>
                  <a:srgbClr val="002060"/>
                </a:solidFill>
                <a:effectLst>
                  <a:reflection blurRad="6350" stA="53000" endA="300" endPos="35500" dir="5400000" sy="-90000" algn="bl" rotWithShape="0"/>
                </a:effectLst>
                <a:latin typeface="Snell Roundhand Black" panose="02000603080000090004" pitchFamily="2" charset="77"/>
              </a:rPr>
              <a:t> </a:t>
            </a:r>
            <a:r>
              <a:rPr lang="en-US" sz="8800" b="1" cap="none" spc="0" dirty="0" err="1">
                <a:ln w="0"/>
                <a:solidFill>
                  <a:srgbClr val="002060"/>
                </a:solidFill>
                <a:effectLst>
                  <a:reflection blurRad="6350" stA="53000" endA="300" endPos="35500" dir="5400000" sy="-90000" algn="bl" rotWithShape="0"/>
                </a:effectLst>
                <a:latin typeface="Snell Roundhand Black" panose="02000603080000090004" pitchFamily="2" charset="77"/>
              </a:rPr>
              <a:t>Nhai</a:t>
            </a:r>
            <a:endParaRPr lang="en-US" sz="8800" b="1" cap="none" spc="0" dirty="0">
              <a:ln w="0"/>
              <a:solidFill>
                <a:srgbClr val="002060"/>
              </a:solidFill>
              <a:effectLst>
                <a:reflection blurRad="6350" stA="53000" endA="300" endPos="35500" dir="5400000" sy="-90000" algn="bl" rotWithShape="0"/>
              </a:effectLst>
              <a:latin typeface="Snell Roundhand Black" panose="02000603080000090004" pitchFamily="2" charset="77"/>
            </a:endParaRPr>
          </a:p>
        </p:txBody>
      </p:sp>
      <p:pic>
        <p:nvPicPr>
          <p:cNvPr id="4" name="Picture 3">
            <a:extLst>
              <a:ext uri="{FF2B5EF4-FFF2-40B4-BE49-F238E27FC236}">
                <a16:creationId xmlns="" xmlns:a16="http://schemas.microsoft.com/office/drawing/2014/main" id="{DD2F6D34-37F4-BE46-AB6E-A8B58E773602}"/>
              </a:ext>
            </a:extLst>
          </p:cNvPr>
          <p:cNvPicPr>
            <a:picLocks noChangeAspect="1"/>
          </p:cNvPicPr>
          <p:nvPr/>
        </p:nvPicPr>
        <p:blipFill rotWithShape="1">
          <a:blip r:embed="rId5"/>
          <a:srcRect l="3958" t="16850" b="4409"/>
          <a:stretch/>
        </p:blipFill>
        <p:spPr>
          <a:xfrm>
            <a:off x="2709729" y="1539002"/>
            <a:ext cx="9407713" cy="5465302"/>
          </a:xfrm>
          <a:prstGeom prst="rect">
            <a:avLst/>
          </a:prstGeom>
        </p:spPr>
      </p:pic>
      <p:pic>
        <p:nvPicPr>
          <p:cNvPr id="5" name="hội thề lũng nhai.mp4" descr="hội thề lũng nhai.mp4">
            <a:hlinkClick r:id="" action="ppaction://media"/>
            <a:extLst>
              <a:ext uri="{FF2B5EF4-FFF2-40B4-BE49-F238E27FC236}">
                <a16:creationId xmlns="" xmlns:a16="http://schemas.microsoft.com/office/drawing/2014/main" id="{21CBF73D-A972-0C43-ADC7-217E0D78472B}"/>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12117442" cy="7004304"/>
          </a:xfrm>
          <a:prstGeom prst="rect">
            <a:avLst/>
          </a:prstGeom>
        </p:spPr>
      </p:pic>
      <p:pic>
        <p:nvPicPr>
          <p:cNvPr id="43" name="Picture 42">
            <a:extLst>
              <a:ext uri="{FF2B5EF4-FFF2-40B4-BE49-F238E27FC236}">
                <a16:creationId xmlns="" xmlns:a16="http://schemas.microsoft.com/office/drawing/2014/main" id="{A0D688E0-7CEF-B246-A0F7-FB2BFC0481AA}"/>
              </a:ext>
            </a:extLst>
          </p:cNvPr>
          <p:cNvPicPr>
            <a:picLocks noChangeAspect="1"/>
          </p:cNvPicPr>
          <p:nvPr/>
        </p:nvPicPr>
        <p:blipFill>
          <a:blip r:embed="rId7"/>
          <a:stretch>
            <a:fillRect/>
          </a:stretch>
        </p:blipFill>
        <p:spPr>
          <a:xfrm>
            <a:off x="-3833" y="-35094"/>
            <a:ext cx="12121275" cy="7004303"/>
          </a:xfrm>
          <a:prstGeom prst="rect">
            <a:avLst/>
          </a:prstGeom>
        </p:spPr>
      </p:pic>
    </p:spTree>
    <p:extLst>
      <p:ext uri="{BB962C8B-B14F-4D97-AF65-F5344CB8AC3E}">
        <p14:creationId xmlns:p14="http://schemas.microsoft.com/office/powerpoint/2010/main" val="41055481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par>
                                <p:cTn id="8" presetID="22" presetClass="entr" presetSubtype="2"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right)">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37"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out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xit" presetSubtype="21" fill="hold" nodeType="clickEffect">
                                  <p:stCondLst>
                                    <p:cond delay="0"/>
                                  </p:stCondLst>
                                  <p:childTnLst>
                                    <p:animEffect transition="out" filter="barn(inVertical)">
                                      <p:cBhvr>
                                        <p:cTn id="19" dur="500"/>
                                        <p:tgtEl>
                                          <p:spTgt spid="5"/>
                                        </p:tgtEl>
                                      </p:cBhvr>
                                    </p:animEffect>
                                    <p:set>
                                      <p:cBhvr>
                                        <p:cTn id="20" dur="1" fill="hold">
                                          <p:stCondLst>
                                            <p:cond delay="499"/>
                                          </p:stCondLst>
                                        </p:cTn>
                                        <p:tgtEl>
                                          <p:spTgt spid="5"/>
                                        </p:tgtEl>
                                        <p:attrNameLst>
                                          <p:attrName>style.visibility</p:attrName>
                                        </p:attrNameLst>
                                      </p:cBhvr>
                                      <p:to>
                                        <p:strVal val="hidden"/>
                                      </p:to>
                                    </p:set>
                                    <p:cmd type="call" cmd="stop">
                                      <p:cBhvr>
                                        <p:cTn id="21" dur="1">
                                          <p:stCondLst>
                                            <p:cond delay="499"/>
                                          </p:stCondLst>
                                        </p:cTn>
                                        <p:tgtEl>
                                          <p:spTgt spid="5"/>
                                        </p:tgtEl>
                                      </p:cBhvr>
                                    </p:cmd>
                                  </p:childTnLst>
                                </p:cTn>
                              </p:par>
                              <p:par>
                                <p:cTn id="22" presetID="16" presetClass="entr" presetSubtype="21" fill="hold"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barn(inVertical)">
                                      <p:cBhvr>
                                        <p:cTn id="24"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5" fill="hold" display="0">
                  <p:stCondLst>
                    <p:cond delay="indefinite"/>
                  </p:stCondLst>
                </p:cTn>
                <p:tgtEl>
                  <p:spTgt spid="5"/>
                </p:tgtEl>
              </p:cMediaNode>
            </p:video>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40" name="Rectangle 39">
            <a:extLst>
              <a:ext uri="{FF2B5EF4-FFF2-40B4-BE49-F238E27FC236}">
                <a16:creationId xmlns="" xmlns:a16="http://schemas.microsoft.com/office/drawing/2014/main" id="{9E309DCF-2878-AD46-8C79-89BAA78EBE27}"/>
              </a:ext>
            </a:extLst>
          </p:cNvPr>
          <p:cNvSpPr/>
          <p:nvPr/>
        </p:nvSpPr>
        <p:spPr>
          <a:xfrm>
            <a:off x="-343496" y="1123996"/>
            <a:ext cx="8829280" cy="769441"/>
          </a:xfrm>
          <a:prstGeom prst="rect">
            <a:avLst/>
          </a:prstGeom>
        </p:spPr>
        <p:txBody>
          <a:bodyPr wrap="square">
            <a:spAutoFit/>
          </a:bodyPr>
          <a:lstStyle/>
          <a:p>
            <a:pPr algn="ctr" eaLnBrk="0" fontAlgn="base" hangingPunct="0">
              <a:spcBef>
                <a:spcPct val="0"/>
              </a:spcBef>
              <a:spcAft>
                <a:spcPct val="0"/>
              </a:spcAft>
              <a:defRPr/>
            </a:pPr>
            <a:r>
              <a:rPr lang="en-US" altLang="vi-VN" sz="4400" b="1" dirty="0">
                <a:latin typeface="Times New Roman" panose="02020603050405020304" pitchFamily="18" charset="0"/>
                <a:cs typeface="Arial"/>
                <a:sym typeface="Arial"/>
              </a:rPr>
              <a:t>a</a:t>
            </a:r>
            <a:r>
              <a:rPr lang="vi-VN" altLang="vi-VN" sz="4400" b="1">
                <a:latin typeface="Times New Roman" panose="02020603050405020304" pitchFamily="18" charset="0"/>
                <a:cs typeface="Arial"/>
                <a:sym typeface="Arial"/>
              </a:rPr>
              <a:t>. </a:t>
            </a:r>
            <a:r>
              <a:rPr lang="vi-VN" altLang="vi-VN" sz="4400" b="1" dirty="0">
                <a:latin typeface="Times New Roman" panose="02020603050405020304" pitchFamily="18" charset="0"/>
                <a:cs typeface="Arial"/>
                <a:sym typeface="Arial"/>
              </a:rPr>
              <a:t>Lê Lợi dựng cờ khởi nghĩa. </a:t>
            </a:r>
          </a:p>
        </p:txBody>
      </p:sp>
      <p:sp>
        <p:nvSpPr>
          <p:cNvPr id="41" name="Rectangle 40">
            <a:extLst>
              <a:ext uri="{FF2B5EF4-FFF2-40B4-BE49-F238E27FC236}">
                <a16:creationId xmlns="" xmlns:a16="http://schemas.microsoft.com/office/drawing/2014/main" id="{0172E76C-DB2E-8545-8520-3D76C9EFB0E3}"/>
              </a:ext>
            </a:extLst>
          </p:cNvPr>
          <p:cNvSpPr/>
          <p:nvPr/>
        </p:nvSpPr>
        <p:spPr>
          <a:xfrm>
            <a:off x="-343496" y="-8284"/>
            <a:ext cx="9899234" cy="1200329"/>
          </a:xfrm>
          <a:prstGeom prst="rect">
            <a:avLst/>
          </a:prstGeom>
        </p:spPr>
        <p:txBody>
          <a:bodyPr wrap="square">
            <a:spAutoFit/>
          </a:bodyPr>
          <a:lstStyle/>
          <a:p>
            <a:pPr lvl="0" algn="ctr" eaLnBrk="0" fontAlgn="base" hangingPunct="0">
              <a:spcBef>
                <a:spcPct val="0"/>
              </a:spcBef>
              <a:spcAft>
                <a:spcPct val="0"/>
              </a:spcAft>
              <a:defRPr/>
            </a:pPr>
            <a:r>
              <a:rPr lang="vi-VN" altLang="vi-VN" sz="3600" b="1">
                <a:solidFill>
                  <a:srgbClr val="000000"/>
                </a:solidFill>
                <a:latin typeface="Times New Roman" panose="02020603050405020304" pitchFamily="18" charset="0"/>
                <a:cs typeface="Arial"/>
                <a:sym typeface="Arial"/>
              </a:rPr>
              <a:t>1. </a:t>
            </a:r>
            <a:r>
              <a:rPr lang="en-US" altLang="vi-VN" sz="3600" b="1">
                <a:solidFill>
                  <a:srgbClr val="000000"/>
                </a:solidFill>
                <a:latin typeface="Times New Roman" panose="02020603050405020304" pitchFamily="18" charset="0"/>
                <a:cs typeface="Arial"/>
                <a:sym typeface="Arial"/>
              </a:rPr>
              <a:t>Một số sự kiện tiêu biểu của cuộc khởi nghĩa Lam Sơn </a:t>
            </a:r>
            <a:endParaRPr lang="vi-VN" altLang="vi-VN" sz="3600" b="1" dirty="0">
              <a:solidFill>
                <a:srgbClr val="000000"/>
              </a:solidFill>
              <a:latin typeface="Times New Roman" panose="02020603050405020304" pitchFamily="18" charset="0"/>
              <a:cs typeface="Arial"/>
              <a:sym typeface="Arial"/>
            </a:endParaRPr>
          </a:p>
        </p:txBody>
      </p:sp>
      <p:sp>
        <p:nvSpPr>
          <p:cNvPr id="2" name="Rectangle 1">
            <a:extLst>
              <a:ext uri="{FF2B5EF4-FFF2-40B4-BE49-F238E27FC236}">
                <a16:creationId xmlns="" xmlns:a16="http://schemas.microsoft.com/office/drawing/2014/main" id="{8DDA263E-88FE-754A-81B1-62007D257301}"/>
              </a:ext>
            </a:extLst>
          </p:cNvPr>
          <p:cNvSpPr/>
          <p:nvPr/>
        </p:nvSpPr>
        <p:spPr>
          <a:xfrm>
            <a:off x="72951" y="5242934"/>
            <a:ext cx="6694668" cy="1384995"/>
          </a:xfrm>
          <a:prstGeom prst="rect">
            <a:avLst/>
          </a:prstGeom>
        </p:spPr>
        <p:txBody>
          <a:bodyPr wrap="square">
            <a:spAutoFit/>
          </a:bodyPr>
          <a:lstStyle/>
          <a:p>
            <a:pPr algn="just"/>
            <a:r>
              <a:rPr lang="vi-VN" sz="2800" b="1" dirty="0">
                <a:solidFill>
                  <a:srgbClr val="002060"/>
                </a:solidFill>
                <a:latin typeface="Times New Roman" panose="02020603050405020304" pitchFamily="18" charset="0"/>
                <a:cs typeface="Times New Roman" panose="02020603050405020304" pitchFamily="18" charset="0"/>
              </a:rPr>
              <a:t>- Năm 1418, Lê Lợi dựng cờ khởi nghĩa ở Lam Sơn- Lê Lợi tự xưng là Bình Định Vương.</a:t>
            </a:r>
          </a:p>
        </p:txBody>
      </p:sp>
      <p:sp>
        <p:nvSpPr>
          <p:cNvPr id="3" name="Rectangle 2">
            <a:extLst>
              <a:ext uri="{FF2B5EF4-FFF2-40B4-BE49-F238E27FC236}">
                <a16:creationId xmlns="" xmlns:a16="http://schemas.microsoft.com/office/drawing/2014/main" id="{6B797B0D-89BC-7D47-940B-8F148FAD4475}"/>
              </a:ext>
            </a:extLst>
          </p:cNvPr>
          <p:cNvSpPr/>
          <p:nvPr/>
        </p:nvSpPr>
        <p:spPr>
          <a:xfrm>
            <a:off x="54250" y="3792600"/>
            <a:ext cx="6621313" cy="954107"/>
          </a:xfrm>
          <a:prstGeom prst="rect">
            <a:avLst/>
          </a:prstGeom>
        </p:spPr>
        <p:txBody>
          <a:bodyPr wrap="square">
            <a:spAutoFit/>
          </a:bodyPr>
          <a:lstStyle/>
          <a:p>
            <a:pPr algn="just"/>
            <a:r>
              <a:rPr lang="vi-VN" sz="2800" b="1" dirty="0">
                <a:solidFill>
                  <a:srgbClr val="002060"/>
                </a:solidFill>
                <a:latin typeface="Times New Roman" panose="02020603050405020304" pitchFamily="18" charset="0"/>
                <a:cs typeface="Times New Roman" panose="02020603050405020304" pitchFamily="18" charset="0"/>
              </a:rPr>
              <a:t>- Năm 1416, Lê Lợi cùng bộ chỉ huy tổ chức hội thề Lũng Nhai.</a:t>
            </a:r>
          </a:p>
        </p:txBody>
      </p:sp>
      <p:sp>
        <p:nvSpPr>
          <p:cNvPr id="4" name="TextBox 3">
            <a:extLst>
              <a:ext uri="{FF2B5EF4-FFF2-40B4-BE49-F238E27FC236}">
                <a16:creationId xmlns="" xmlns:a16="http://schemas.microsoft.com/office/drawing/2014/main" id="{80C511C5-E7A9-EC47-AD7E-6C9BD5CED6CB}"/>
              </a:ext>
            </a:extLst>
          </p:cNvPr>
          <p:cNvSpPr txBox="1"/>
          <p:nvPr/>
        </p:nvSpPr>
        <p:spPr>
          <a:xfrm>
            <a:off x="0" y="1958161"/>
            <a:ext cx="7278624" cy="1384995"/>
          </a:xfrm>
          <a:prstGeom prst="rect">
            <a:avLst/>
          </a:prstGeom>
          <a:noFill/>
        </p:spPr>
        <p:txBody>
          <a:bodyPr wrap="square" rtlCol="0">
            <a:spAutoFit/>
          </a:bodyPr>
          <a:lstStyle/>
          <a:p>
            <a:pPr algn="just"/>
            <a:r>
              <a:rPr lang="x-none" sz="2800" b="1" dirty="0">
                <a:solidFill>
                  <a:srgbClr val="002060"/>
                </a:solidFill>
                <a:latin typeface="Times New Roman" panose="02020603050405020304" pitchFamily="18" charset="0"/>
                <a:cs typeface="Times New Roman" panose="02020603050405020304" pitchFamily="18" charset="0"/>
              </a:rPr>
              <a:t>- Trước sự bóc lột, vơ vét  tàn bạo của nhà Minh. Lê Lợi đã tích cực chuẩn bị cho cuộc khởi nghĩa ở vùng núi Lam Sơn.</a:t>
            </a:r>
          </a:p>
        </p:txBody>
      </p:sp>
      <p:pic>
        <p:nvPicPr>
          <p:cNvPr id="5" name="Picture 4">
            <a:extLst>
              <a:ext uri="{FF2B5EF4-FFF2-40B4-BE49-F238E27FC236}">
                <a16:creationId xmlns="" xmlns:a16="http://schemas.microsoft.com/office/drawing/2014/main" id="{E0AABAA3-9560-7149-8D02-44FE886D13B6}"/>
              </a:ext>
            </a:extLst>
          </p:cNvPr>
          <p:cNvPicPr>
            <a:picLocks noChangeAspect="1"/>
          </p:cNvPicPr>
          <p:nvPr/>
        </p:nvPicPr>
        <p:blipFill rotWithShape="1">
          <a:blip r:embed="rId3"/>
          <a:srcRect l="25544" t="4977" r="4279" b="6103"/>
          <a:stretch/>
        </p:blipFill>
        <p:spPr>
          <a:xfrm>
            <a:off x="7179142" y="1"/>
            <a:ext cx="5012858" cy="6858000"/>
          </a:xfrm>
          <a:prstGeom prst="rect">
            <a:avLst/>
          </a:prstGeom>
        </p:spPr>
      </p:pic>
    </p:spTree>
    <p:extLst>
      <p:ext uri="{BB962C8B-B14F-4D97-AF65-F5344CB8AC3E}">
        <p14:creationId xmlns:p14="http://schemas.microsoft.com/office/powerpoint/2010/main" val="30653172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50000" fill="hold" grpId="0" nodeType="withEffect" p14:presetBounceEnd="50000">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14:bounceEnd="50000">
                                          <p:cBhvr additive="base">
                                            <p:cTn id="7" dur="350" fill="hold"/>
                                            <p:tgtEl>
                                              <p:spTgt spid="40"/>
                                            </p:tgtEl>
                                            <p:attrNameLst>
                                              <p:attrName>ppt_x</p:attrName>
                                            </p:attrNameLst>
                                          </p:cBhvr>
                                          <p:tavLst>
                                            <p:tav tm="0">
                                              <p:val>
                                                <p:strVal val="1+#ppt_w/2"/>
                                              </p:val>
                                            </p:tav>
                                            <p:tav tm="100000">
                                              <p:val>
                                                <p:strVal val="#ppt_x"/>
                                              </p:val>
                                            </p:tav>
                                          </p:tavLst>
                                        </p:anim>
                                        <p:anim calcmode="lin" valueType="num" p14:bounceEnd="50000">
                                          <p:cBhvr additive="base">
                                            <p:cTn id="8" dur="350" fill="hold"/>
                                            <p:tgtEl>
                                              <p:spTgt spid="40"/>
                                            </p:tgtEl>
                                            <p:attrNameLst>
                                              <p:attrName>ppt_y</p:attrName>
                                            </p:attrNameLst>
                                          </p:cBhvr>
                                          <p:tavLst>
                                            <p:tav tm="0">
                                              <p:val>
                                                <p:strVal val="#ppt_y"/>
                                              </p:val>
                                            </p:tav>
                                            <p:tav tm="100000">
                                              <p:val>
                                                <p:strVal val="#ppt_y"/>
                                              </p:val>
                                            </p:tav>
                                          </p:tavLst>
                                        </p:anim>
                                      </p:childTnLst>
                                    </p:cTn>
                                  </p:par>
                                  <p:par>
                                    <p:cTn id="9" presetID="16" presetClass="entr" presetSubtype="21" fill="hold" grpId="0" nodeType="withEffect" p14:presetBounceEnd="50000">
                                      <p:stCondLst>
                                        <p:cond delay="0"/>
                                      </p:stCondLst>
                                      <p:childTnLst>
                                        <p:set>
                                          <p:cBhvr>
                                            <p:cTn id="10" dur="1" fill="hold">
                                              <p:stCondLst>
                                                <p:cond delay="0"/>
                                              </p:stCondLst>
                                            </p:cTn>
                                            <p:tgtEl>
                                              <p:spTgt spid="41"/>
                                            </p:tgtEl>
                                            <p:attrNameLst>
                                              <p:attrName>style.visibility</p:attrName>
                                            </p:attrNameLst>
                                          </p:cBhvr>
                                          <p:to>
                                            <p:strVal val="visible"/>
                                          </p:to>
                                        </p:set>
                                        <p:animEffect transition="in" filter="barn(inVertical)">
                                          <p:cBhvr>
                                            <p:cTn id="11" dur="500"/>
                                            <p:tgtEl>
                                              <p:spTgt spid="41"/>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2" fill="hold" grpId="0" nodeType="clickEffect" p14:presetBounceEnd="50000">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14:bounceEnd="50000">
                                          <p:cBhvr additive="base">
                                            <p:cTn id="16" dur="500" fill="hold"/>
                                            <p:tgtEl>
                                              <p:spTgt spid="4"/>
                                            </p:tgtEl>
                                            <p:attrNameLst>
                                              <p:attrName>ppt_x</p:attrName>
                                            </p:attrNameLst>
                                          </p:cBhvr>
                                          <p:tavLst>
                                            <p:tav tm="0">
                                              <p:val>
                                                <p:strVal val="1+#ppt_w/2"/>
                                              </p:val>
                                            </p:tav>
                                            <p:tav tm="100000">
                                              <p:val>
                                                <p:strVal val="#ppt_x"/>
                                              </p:val>
                                            </p:tav>
                                          </p:tavLst>
                                        </p:anim>
                                        <p:anim calcmode="lin" valueType="num" p14:bounceEnd="50000">
                                          <p:cBhvr additive="base">
                                            <p:cTn id="17"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grpId="0" nodeType="clickEffect" p14:presetBounceEnd="50000">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14:bounceEnd="50000">
                                          <p:cBhvr additive="base">
                                            <p:cTn id="22" dur="500" fill="hold"/>
                                            <p:tgtEl>
                                              <p:spTgt spid="3"/>
                                            </p:tgtEl>
                                            <p:attrNameLst>
                                              <p:attrName>ppt_x</p:attrName>
                                            </p:attrNameLst>
                                          </p:cBhvr>
                                          <p:tavLst>
                                            <p:tav tm="0">
                                              <p:val>
                                                <p:strVal val="1+#ppt_w/2"/>
                                              </p:val>
                                            </p:tav>
                                            <p:tav tm="100000">
                                              <p:val>
                                                <p:strVal val="#ppt_x"/>
                                              </p:val>
                                            </p:tav>
                                          </p:tavLst>
                                        </p:anim>
                                        <p:anim calcmode="lin" valueType="num" p14:bounceEnd="50000">
                                          <p:cBhvr additive="base">
                                            <p:cTn id="23"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2" fill="hold" grpId="0" nodeType="clickEffect" p14:presetBounceEnd="50000">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14:bounceEnd="50000">
                                          <p:cBhvr additive="base">
                                            <p:cTn id="28" dur="500" fill="hold"/>
                                            <p:tgtEl>
                                              <p:spTgt spid="2"/>
                                            </p:tgtEl>
                                            <p:attrNameLst>
                                              <p:attrName>ppt_x</p:attrName>
                                            </p:attrNameLst>
                                          </p:cBhvr>
                                          <p:tavLst>
                                            <p:tav tm="0">
                                              <p:val>
                                                <p:strVal val="1+#ppt_w/2"/>
                                              </p:val>
                                            </p:tav>
                                            <p:tav tm="100000">
                                              <p:val>
                                                <p:strVal val="#ppt_x"/>
                                              </p:val>
                                            </p:tav>
                                          </p:tavLst>
                                        </p:anim>
                                        <p:anim calcmode="lin" valueType="num" p14:bounceEnd="50000">
                                          <p:cBhvr additive="base">
                                            <p:cTn id="29"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1" grpId="0"/>
          <p:bldP spid="2" grpId="0"/>
          <p:bldP spid="3" grpId="0"/>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50000"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350" fill="hold"/>
                                            <p:tgtEl>
                                              <p:spTgt spid="40"/>
                                            </p:tgtEl>
                                            <p:attrNameLst>
                                              <p:attrName>ppt_x</p:attrName>
                                            </p:attrNameLst>
                                          </p:cBhvr>
                                          <p:tavLst>
                                            <p:tav tm="0">
                                              <p:val>
                                                <p:strVal val="1+#ppt_w/2"/>
                                              </p:val>
                                            </p:tav>
                                            <p:tav tm="100000">
                                              <p:val>
                                                <p:strVal val="#ppt_x"/>
                                              </p:val>
                                            </p:tav>
                                          </p:tavLst>
                                        </p:anim>
                                        <p:anim calcmode="lin" valueType="num">
                                          <p:cBhvr additive="base">
                                            <p:cTn id="8" dur="350" fill="hold"/>
                                            <p:tgtEl>
                                              <p:spTgt spid="40"/>
                                            </p:tgtEl>
                                            <p:attrNameLst>
                                              <p:attrName>ppt_y</p:attrName>
                                            </p:attrNameLst>
                                          </p:cBhvr>
                                          <p:tavLst>
                                            <p:tav tm="0">
                                              <p:val>
                                                <p:strVal val="#ppt_y"/>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41"/>
                                            </p:tgtEl>
                                            <p:attrNameLst>
                                              <p:attrName>style.visibility</p:attrName>
                                            </p:attrNameLst>
                                          </p:cBhvr>
                                          <p:to>
                                            <p:strVal val="visible"/>
                                          </p:to>
                                        </p:set>
                                        <p:animEffect transition="in" filter="barn(inVertical)">
                                          <p:cBhvr>
                                            <p:cTn id="11" dur="500"/>
                                            <p:tgtEl>
                                              <p:spTgt spid="41"/>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2"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1+#ppt_w/2"/>
                                              </p:val>
                                            </p:tav>
                                            <p:tav tm="100000">
                                              <p:val>
                                                <p:strVal val="#ppt_x"/>
                                              </p:val>
                                            </p:tav>
                                          </p:tavLst>
                                        </p:anim>
                                        <p:anim calcmode="lin" valueType="num">
                                          <p:cBhvr additive="base">
                                            <p:cTn id="17"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500" fill="hold"/>
                                            <p:tgtEl>
                                              <p:spTgt spid="3"/>
                                            </p:tgtEl>
                                            <p:attrNameLst>
                                              <p:attrName>ppt_x</p:attrName>
                                            </p:attrNameLst>
                                          </p:cBhvr>
                                          <p:tavLst>
                                            <p:tav tm="0">
                                              <p:val>
                                                <p:strVal val="1+#ppt_w/2"/>
                                              </p:val>
                                            </p:tav>
                                            <p:tav tm="100000">
                                              <p:val>
                                                <p:strVal val="#ppt_x"/>
                                              </p:val>
                                            </p:tav>
                                          </p:tavLst>
                                        </p:anim>
                                        <p:anim calcmode="lin" valueType="num">
                                          <p:cBhvr additive="base">
                                            <p:cTn id="23"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2"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500" fill="hold"/>
                                            <p:tgtEl>
                                              <p:spTgt spid="2"/>
                                            </p:tgtEl>
                                            <p:attrNameLst>
                                              <p:attrName>ppt_x</p:attrName>
                                            </p:attrNameLst>
                                          </p:cBhvr>
                                          <p:tavLst>
                                            <p:tav tm="0">
                                              <p:val>
                                                <p:strVal val="1+#ppt_w/2"/>
                                              </p:val>
                                            </p:tav>
                                            <p:tav tm="100000">
                                              <p:val>
                                                <p:strVal val="#ppt_x"/>
                                              </p:val>
                                            </p:tav>
                                          </p:tavLst>
                                        </p:anim>
                                        <p:anim calcmode="lin" valueType="num">
                                          <p:cBhvr additive="base">
                                            <p:cTn id="29"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1" grpId="0"/>
          <p:bldP spid="2" grpId="0"/>
          <p:bldP spid="3" grpId="0"/>
          <p:bldP spid="4" grpId="0"/>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209"/>
        <p:cNvGrpSpPr/>
        <p:nvPr/>
      </p:nvGrpSpPr>
      <p:grpSpPr>
        <a:xfrm>
          <a:off x="0" y="0"/>
          <a:ext cx="0" cy="0"/>
          <a:chOff x="0" y="0"/>
          <a:chExt cx="0" cy="0"/>
        </a:xfrm>
      </p:grpSpPr>
      <p:sp>
        <p:nvSpPr>
          <p:cNvPr id="34" name="Rectangle 33">
            <a:extLst>
              <a:ext uri="{FF2B5EF4-FFF2-40B4-BE49-F238E27FC236}">
                <a16:creationId xmlns="" xmlns:a16="http://schemas.microsoft.com/office/drawing/2014/main" id="{25FF981D-5A6C-D24B-B9F3-9EB288E4E31F}"/>
              </a:ext>
            </a:extLst>
          </p:cNvPr>
          <p:cNvSpPr/>
          <p:nvPr/>
        </p:nvSpPr>
        <p:spPr>
          <a:xfrm>
            <a:off x="-42825" y="1535614"/>
            <a:ext cx="6160168" cy="646331"/>
          </a:xfrm>
          <a:prstGeom prst="rect">
            <a:avLst/>
          </a:prstGeom>
        </p:spPr>
        <p:txBody>
          <a:bodyPr wrap="square">
            <a:spAutoFit/>
          </a:bodyPr>
          <a:lstStyle/>
          <a:p>
            <a:pPr algn="ctr" eaLnBrk="0" fontAlgn="base" hangingPunct="0">
              <a:spcBef>
                <a:spcPct val="0"/>
              </a:spcBef>
              <a:spcAft>
                <a:spcPct val="0"/>
              </a:spcAft>
              <a:defRPr/>
            </a:pPr>
            <a:r>
              <a:rPr lang="en-US" altLang="vi-VN" sz="3600" b="1" dirty="0">
                <a:latin typeface="Times New Roman" panose="02020603050405020304" pitchFamily="18" charset="0"/>
                <a:cs typeface="Arial"/>
                <a:sym typeface="Arial"/>
              </a:rPr>
              <a:t>a</a:t>
            </a:r>
            <a:r>
              <a:rPr lang="vi-VN" altLang="vi-VN" sz="3600" b="1">
                <a:latin typeface="Times New Roman" panose="02020603050405020304" pitchFamily="18" charset="0"/>
                <a:cs typeface="Arial"/>
                <a:sym typeface="Arial"/>
              </a:rPr>
              <a:t>. </a:t>
            </a:r>
            <a:r>
              <a:rPr lang="vi-VN" altLang="vi-VN" sz="3600" b="1" dirty="0">
                <a:latin typeface="Times New Roman" panose="02020603050405020304" pitchFamily="18" charset="0"/>
                <a:cs typeface="Arial"/>
                <a:sym typeface="Arial"/>
              </a:rPr>
              <a:t>Lê Lợi dựng cờ khởi nghĩa. </a:t>
            </a:r>
          </a:p>
        </p:txBody>
      </p:sp>
      <p:sp>
        <p:nvSpPr>
          <p:cNvPr id="35" name="Rectangle 34">
            <a:extLst>
              <a:ext uri="{FF2B5EF4-FFF2-40B4-BE49-F238E27FC236}">
                <a16:creationId xmlns="" xmlns:a16="http://schemas.microsoft.com/office/drawing/2014/main" id="{A7FF9523-92AF-B640-A430-8DD8167F1EB2}"/>
              </a:ext>
            </a:extLst>
          </p:cNvPr>
          <p:cNvSpPr/>
          <p:nvPr/>
        </p:nvSpPr>
        <p:spPr>
          <a:xfrm>
            <a:off x="-195164" y="220489"/>
            <a:ext cx="7693244" cy="1200329"/>
          </a:xfrm>
          <a:prstGeom prst="rect">
            <a:avLst/>
          </a:prstGeom>
        </p:spPr>
        <p:txBody>
          <a:bodyPr wrap="square">
            <a:spAutoFit/>
          </a:bodyPr>
          <a:lstStyle/>
          <a:p>
            <a:pPr lvl="0" algn="ctr" eaLnBrk="0" fontAlgn="base" hangingPunct="0">
              <a:spcBef>
                <a:spcPct val="0"/>
              </a:spcBef>
              <a:spcAft>
                <a:spcPct val="0"/>
              </a:spcAft>
              <a:defRPr/>
            </a:pPr>
            <a:r>
              <a:rPr lang="vi-VN" altLang="vi-VN" sz="3600" b="1">
                <a:solidFill>
                  <a:srgbClr val="000000"/>
                </a:solidFill>
                <a:latin typeface="Times New Roman" panose="02020603050405020304" pitchFamily="18" charset="0"/>
                <a:cs typeface="Arial"/>
                <a:sym typeface="Arial"/>
              </a:rPr>
              <a:t>1. </a:t>
            </a:r>
            <a:r>
              <a:rPr lang="en-US" altLang="vi-VN" sz="3600" b="1">
                <a:solidFill>
                  <a:srgbClr val="000000"/>
                </a:solidFill>
                <a:latin typeface="Times New Roman" panose="02020603050405020304" pitchFamily="18" charset="0"/>
                <a:cs typeface="Arial"/>
                <a:sym typeface="Arial"/>
              </a:rPr>
              <a:t>Một số sự kiện tiêu biểu của cuộc khởi nghĩa Lam Sơn </a:t>
            </a:r>
            <a:endParaRPr lang="vi-VN" altLang="vi-VN" sz="3600" b="1" dirty="0">
              <a:solidFill>
                <a:srgbClr val="000000"/>
              </a:solidFill>
              <a:latin typeface="Times New Roman" panose="02020603050405020304" pitchFamily="18" charset="0"/>
              <a:cs typeface="Arial"/>
              <a:sym typeface="Arial"/>
            </a:endParaRPr>
          </a:p>
        </p:txBody>
      </p:sp>
      <p:sp>
        <p:nvSpPr>
          <p:cNvPr id="36" name="Rectangle 35">
            <a:extLst>
              <a:ext uri="{FF2B5EF4-FFF2-40B4-BE49-F238E27FC236}">
                <a16:creationId xmlns="" xmlns:a16="http://schemas.microsoft.com/office/drawing/2014/main" id="{F24D3D7A-7659-8E4A-B859-494D1BCE6955}"/>
              </a:ext>
            </a:extLst>
          </p:cNvPr>
          <p:cNvSpPr/>
          <p:nvPr/>
        </p:nvSpPr>
        <p:spPr>
          <a:xfrm>
            <a:off x="-42825" y="2181945"/>
            <a:ext cx="7930584" cy="646331"/>
          </a:xfrm>
          <a:prstGeom prst="rect">
            <a:avLst/>
          </a:prstGeom>
        </p:spPr>
        <p:txBody>
          <a:bodyPr wrap="square">
            <a:spAutoFit/>
          </a:bodyPr>
          <a:lstStyle/>
          <a:p>
            <a:pPr algn="ctr" eaLnBrk="0" fontAlgn="base" hangingPunct="0">
              <a:spcBef>
                <a:spcPct val="0"/>
              </a:spcBef>
              <a:spcAft>
                <a:spcPct val="0"/>
              </a:spcAft>
              <a:defRPr/>
            </a:pPr>
            <a:r>
              <a:rPr lang="en-US" altLang="vi-VN" sz="3600" b="1" dirty="0">
                <a:latin typeface="Times New Roman" panose="02020603050405020304" pitchFamily="18" charset="0"/>
                <a:cs typeface="Arial"/>
                <a:sym typeface="Arial"/>
              </a:rPr>
              <a:t>b</a:t>
            </a:r>
            <a:r>
              <a:rPr lang="vi-VN" altLang="vi-VN" sz="3600" b="1">
                <a:latin typeface="Times New Roman" panose="02020603050405020304" pitchFamily="18" charset="0"/>
                <a:cs typeface="Arial"/>
                <a:sym typeface="Arial"/>
              </a:rPr>
              <a:t>. </a:t>
            </a:r>
            <a:r>
              <a:rPr lang="vi-VN" altLang="vi-VN" sz="3600" b="1" dirty="0">
                <a:latin typeface="Times New Roman" panose="02020603050405020304" pitchFamily="18" charset="0"/>
                <a:cs typeface="Arial"/>
                <a:sym typeface="Arial"/>
              </a:rPr>
              <a:t>Những năm </a:t>
            </a:r>
            <a:r>
              <a:rPr lang="vi-VN" altLang="vi-VN" sz="3600" b="1">
                <a:latin typeface="Times New Roman" panose="02020603050405020304" pitchFamily="18" charset="0"/>
                <a:cs typeface="Arial"/>
                <a:sym typeface="Arial"/>
              </a:rPr>
              <a:t>đầu của</a:t>
            </a:r>
            <a:r>
              <a:rPr lang="en-US" altLang="vi-VN" sz="3600" b="1">
                <a:latin typeface="Times New Roman" panose="02020603050405020304" pitchFamily="18" charset="0"/>
                <a:cs typeface="Arial"/>
                <a:sym typeface="Arial"/>
              </a:rPr>
              <a:t> cuộc khởi</a:t>
            </a:r>
            <a:r>
              <a:rPr lang="vi-VN" altLang="vi-VN" sz="3600" b="1">
                <a:latin typeface="Times New Roman" panose="02020603050405020304" pitchFamily="18" charset="0"/>
                <a:cs typeface="Arial"/>
                <a:sym typeface="Arial"/>
              </a:rPr>
              <a:t> nghĩa</a:t>
            </a:r>
            <a:endParaRPr lang="vi-VN" altLang="vi-VN" sz="3600" b="1" dirty="0">
              <a:latin typeface="Times New Roman" panose="02020603050405020304" pitchFamily="18" charset="0"/>
              <a:cs typeface="Arial"/>
              <a:sym typeface="Arial"/>
            </a:endParaRPr>
          </a:p>
        </p:txBody>
      </p:sp>
      <p:grpSp>
        <p:nvGrpSpPr>
          <p:cNvPr id="37" name="Google Shape;377;p43">
            <a:extLst>
              <a:ext uri="{FF2B5EF4-FFF2-40B4-BE49-F238E27FC236}">
                <a16:creationId xmlns="" xmlns:a16="http://schemas.microsoft.com/office/drawing/2014/main" id="{427B38CF-8991-9243-9059-9FA278A46BEE}"/>
              </a:ext>
            </a:extLst>
          </p:cNvPr>
          <p:cNvGrpSpPr/>
          <p:nvPr/>
        </p:nvGrpSpPr>
        <p:grpSpPr>
          <a:xfrm>
            <a:off x="7866415" y="1510974"/>
            <a:ext cx="3066961" cy="4752420"/>
            <a:chOff x="2116050" y="240375"/>
            <a:chExt cx="3379200" cy="5236250"/>
          </a:xfrm>
        </p:grpSpPr>
        <p:sp>
          <p:nvSpPr>
            <p:cNvPr id="38" name="Google Shape;378;p43">
              <a:extLst>
                <a:ext uri="{FF2B5EF4-FFF2-40B4-BE49-F238E27FC236}">
                  <a16:creationId xmlns="" xmlns:a16="http://schemas.microsoft.com/office/drawing/2014/main" id="{5B4B7664-E277-9E48-A556-B23D30DD6A80}"/>
                </a:ext>
              </a:extLst>
            </p:cNvPr>
            <p:cNvSpPr/>
            <p:nvPr/>
          </p:nvSpPr>
          <p:spPr>
            <a:xfrm>
              <a:off x="3956500" y="2699775"/>
              <a:ext cx="1538750" cy="2776850"/>
            </a:xfrm>
            <a:custGeom>
              <a:avLst/>
              <a:gdLst/>
              <a:ahLst/>
              <a:cxnLst/>
              <a:rect l="l" t="t" r="r" b="b"/>
              <a:pathLst>
                <a:path w="61550" h="111074" extrusionOk="0">
                  <a:moveTo>
                    <a:pt x="1735" y="1"/>
                  </a:moveTo>
                  <a:lnTo>
                    <a:pt x="1735" y="1"/>
                  </a:lnTo>
                  <a:cubicBezTo>
                    <a:pt x="0" y="9187"/>
                    <a:pt x="554" y="18572"/>
                    <a:pt x="2357" y="27807"/>
                  </a:cubicBezTo>
                  <a:cubicBezTo>
                    <a:pt x="3544" y="33868"/>
                    <a:pt x="5262" y="39865"/>
                    <a:pt x="7227" y="45691"/>
                  </a:cubicBezTo>
                  <a:cubicBezTo>
                    <a:pt x="12290" y="60718"/>
                    <a:pt x="18964" y="75256"/>
                    <a:pt x="22454" y="90735"/>
                  </a:cubicBezTo>
                  <a:cubicBezTo>
                    <a:pt x="23866" y="97001"/>
                    <a:pt x="24714" y="103729"/>
                    <a:pt x="22410" y="109725"/>
                  </a:cubicBezTo>
                  <a:cubicBezTo>
                    <a:pt x="22233" y="110181"/>
                    <a:pt x="22040" y="110633"/>
                    <a:pt x="21831" y="111073"/>
                  </a:cubicBezTo>
                  <a:lnTo>
                    <a:pt x="61400" y="111073"/>
                  </a:lnTo>
                  <a:lnTo>
                    <a:pt x="61550" y="110960"/>
                  </a:lnTo>
                  <a:cubicBezTo>
                    <a:pt x="49400" y="94746"/>
                    <a:pt x="31274" y="70065"/>
                    <a:pt x="27639" y="62480"/>
                  </a:cubicBezTo>
                  <a:cubicBezTo>
                    <a:pt x="25014" y="56992"/>
                    <a:pt x="18153" y="42674"/>
                    <a:pt x="11909" y="27807"/>
                  </a:cubicBezTo>
                  <a:cubicBezTo>
                    <a:pt x="7791" y="17976"/>
                    <a:pt x="3925" y="7915"/>
                    <a:pt x="1735"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 name="Google Shape;379;p43">
              <a:extLst>
                <a:ext uri="{FF2B5EF4-FFF2-40B4-BE49-F238E27FC236}">
                  <a16:creationId xmlns="" xmlns:a16="http://schemas.microsoft.com/office/drawing/2014/main" id="{5C4612ED-E8BB-6B4E-ABE4-B22A6FFD3650}"/>
                </a:ext>
              </a:extLst>
            </p:cNvPr>
            <p:cNvSpPr/>
            <p:nvPr/>
          </p:nvSpPr>
          <p:spPr>
            <a:xfrm>
              <a:off x="2116050" y="619950"/>
              <a:ext cx="2458300" cy="4856675"/>
            </a:xfrm>
            <a:custGeom>
              <a:avLst/>
              <a:gdLst/>
              <a:ahLst/>
              <a:cxnLst/>
              <a:rect l="l" t="t" r="r" b="b"/>
              <a:pathLst>
                <a:path w="98332" h="194267" extrusionOk="0">
                  <a:moveTo>
                    <a:pt x="79060" y="1"/>
                  </a:moveTo>
                  <a:cubicBezTo>
                    <a:pt x="78714" y="1"/>
                    <a:pt x="78352" y="17"/>
                    <a:pt x="77972" y="50"/>
                  </a:cubicBezTo>
                  <a:cubicBezTo>
                    <a:pt x="75594" y="248"/>
                    <a:pt x="72480" y="962"/>
                    <a:pt x="67943" y="1284"/>
                  </a:cubicBezTo>
                  <a:cubicBezTo>
                    <a:pt x="67196" y="1338"/>
                    <a:pt x="66417" y="1381"/>
                    <a:pt x="65596" y="1414"/>
                  </a:cubicBezTo>
                  <a:cubicBezTo>
                    <a:pt x="65731" y="1504"/>
                    <a:pt x="65859" y="1596"/>
                    <a:pt x="65984" y="1698"/>
                  </a:cubicBezTo>
                  <a:cubicBezTo>
                    <a:pt x="66238" y="1891"/>
                    <a:pt x="66477" y="2104"/>
                    <a:pt x="66702" y="2332"/>
                  </a:cubicBezTo>
                  <a:cubicBezTo>
                    <a:pt x="66814" y="2439"/>
                    <a:pt x="66922" y="2551"/>
                    <a:pt x="67029" y="2670"/>
                  </a:cubicBezTo>
                  <a:cubicBezTo>
                    <a:pt x="67191" y="2846"/>
                    <a:pt x="67341" y="3035"/>
                    <a:pt x="67486" y="3223"/>
                  </a:cubicBezTo>
                  <a:cubicBezTo>
                    <a:pt x="67567" y="3324"/>
                    <a:pt x="67636" y="3426"/>
                    <a:pt x="67706" y="3534"/>
                  </a:cubicBezTo>
                  <a:cubicBezTo>
                    <a:pt x="67844" y="3727"/>
                    <a:pt x="67971" y="3928"/>
                    <a:pt x="68088" y="4135"/>
                  </a:cubicBezTo>
                  <a:cubicBezTo>
                    <a:pt x="68372" y="4645"/>
                    <a:pt x="68593" y="5166"/>
                    <a:pt x="68743" y="5681"/>
                  </a:cubicBezTo>
                  <a:cubicBezTo>
                    <a:pt x="68796" y="5863"/>
                    <a:pt x="68836" y="6042"/>
                    <a:pt x="68871" y="6221"/>
                  </a:cubicBezTo>
                  <a:cubicBezTo>
                    <a:pt x="69053" y="7162"/>
                    <a:pt x="68980" y="8049"/>
                    <a:pt x="68619" y="8731"/>
                  </a:cubicBezTo>
                  <a:cubicBezTo>
                    <a:pt x="68499" y="8950"/>
                    <a:pt x="68346" y="9152"/>
                    <a:pt x="68169" y="9327"/>
                  </a:cubicBezTo>
                  <a:cubicBezTo>
                    <a:pt x="68124" y="9373"/>
                    <a:pt x="68076" y="9413"/>
                    <a:pt x="68024" y="9451"/>
                  </a:cubicBezTo>
                  <a:cubicBezTo>
                    <a:pt x="67925" y="9535"/>
                    <a:pt x="67820" y="9609"/>
                    <a:pt x="67706" y="9671"/>
                  </a:cubicBezTo>
                  <a:cubicBezTo>
                    <a:pt x="67650" y="9705"/>
                    <a:pt x="67590" y="9734"/>
                    <a:pt x="67530" y="9761"/>
                  </a:cubicBezTo>
                  <a:lnTo>
                    <a:pt x="67524" y="9761"/>
                  </a:lnTo>
                  <a:cubicBezTo>
                    <a:pt x="67430" y="9807"/>
                    <a:pt x="67333" y="9847"/>
                    <a:pt x="67234" y="9880"/>
                  </a:cubicBezTo>
                  <a:cubicBezTo>
                    <a:pt x="67127" y="9920"/>
                    <a:pt x="67018" y="9954"/>
                    <a:pt x="66907" y="9982"/>
                  </a:cubicBezTo>
                  <a:cubicBezTo>
                    <a:pt x="66789" y="10020"/>
                    <a:pt x="66665" y="10046"/>
                    <a:pt x="66542" y="10073"/>
                  </a:cubicBezTo>
                  <a:cubicBezTo>
                    <a:pt x="66424" y="10095"/>
                    <a:pt x="66305" y="10121"/>
                    <a:pt x="66182" y="10137"/>
                  </a:cubicBezTo>
                  <a:lnTo>
                    <a:pt x="66177" y="10137"/>
                  </a:lnTo>
                  <a:cubicBezTo>
                    <a:pt x="66167" y="10137"/>
                    <a:pt x="66150" y="10143"/>
                    <a:pt x="66139" y="10143"/>
                  </a:cubicBezTo>
                  <a:cubicBezTo>
                    <a:pt x="66042" y="10158"/>
                    <a:pt x="65941" y="10170"/>
                    <a:pt x="65833" y="10185"/>
                  </a:cubicBezTo>
                  <a:cubicBezTo>
                    <a:pt x="65763" y="10197"/>
                    <a:pt x="65693" y="10208"/>
                    <a:pt x="65624" y="10213"/>
                  </a:cubicBezTo>
                  <a:cubicBezTo>
                    <a:pt x="65431" y="10235"/>
                    <a:pt x="65232" y="10251"/>
                    <a:pt x="65033" y="10262"/>
                  </a:cubicBezTo>
                  <a:cubicBezTo>
                    <a:pt x="64636" y="10288"/>
                    <a:pt x="64223" y="10299"/>
                    <a:pt x="63804" y="10299"/>
                  </a:cubicBezTo>
                  <a:cubicBezTo>
                    <a:pt x="60861" y="10299"/>
                    <a:pt x="57602" y="9762"/>
                    <a:pt x="57602" y="9762"/>
                  </a:cubicBezTo>
                  <a:cubicBezTo>
                    <a:pt x="54987" y="8415"/>
                    <a:pt x="53419" y="7196"/>
                    <a:pt x="52497" y="6171"/>
                  </a:cubicBezTo>
                  <a:cubicBezTo>
                    <a:pt x="52432" y="6106"/>
                    <a:pt x="52378" y="6041"/>
                    <a:pt x="52319" y="5971"/>
                  </a:cubicBezTo>
                  <a:cubicBezTo>
                    <a:pt x="52207" y="5837"/>
                    <a:pt x="52105" y="5708"/>
                    <a:pt x="52013" y="5580"/>
                  </a:cubicBezTo>
                  <a:cubicBezTo>
                    <a:pt x="51970" y="5521"/>
                    <a:pt x="51928" y="5462"/>
                    <a:pt x="51884" y="5398"/>
                  </a:cubicBezTo>
                  <a:cubicBezTo>
                    <a:pt x="51804" y="5273"/>
                    <a:pt x="51728" y="5156"/>
                    <a:pt x="51664" y="5038"/>
                  </a:cubicBezTo>
                  <a:cubicBezTo>
                    <a:pt x="51632" y="4983"/>
                    <a:pt x="51605" y="4930"/>
                    <a:pt x="51578" y="4877"/>
                  </a:cubicBezTo>
                  <a:cubicBezTo>
                    <a:pt x="51451" y="4626"/>
                    <a:pt x="51354" y="4361"/>
                    <a:pt x="51289" y="4087"/>
                  </a:cubicBezTo>
                  <a:cubicBezTo>
                    <a:pt x="51269" y="4018"/>
                    <a:pt x="51256" y="3949"/>
                    <a:pt x="51251" y="3878"/>
                  </a:cubicBezTo>
                  <a:cubicBezTo>
                    <a:pt x="51176" y="3384"/>
                    <a:pt x="51267" y="3057"/>
                    <a:pt x="51321" y="2912"/>
                  </a:cubicBezTo>
                  <a:cubicBezTo>
                    <a:pt x="51328" y="2889"/>
                    <a:pt x="51337" y="2868"/>
                    <a:pt x="51348" y="2847"/>
                  </a:cubicBezTo>
                  <a:lnTo>
                    <a:pt x="51348" y="2842"/>
                  </a:lnTo>
                  <a:cubicBezTo>
                    <a:pt x="51337" y="2847"/>
                    <a:pt x="51331" y="2847"/>
                    <a:pt x="51321" y="2853"/>
                  </a:cubicBezTo>
                  <a:cubicBezTo>
                    <a:pt x="51192" y="2906"/>
                    <a:pt x="51069" y="2960"/>
                    <a:pt x="50955" y="3019"/>
                  </a:cubicBezTo>
                  <a:lnTo>
                    <a:pt x="50779" y="3116"/>
                  </a:lnTo>
                  <a:cubicBezTo>
                    <a:pt x="50622" y="3205"/>
                    <a:pt x="50472" y="3308"/>
                    <a:pt x="50333" y="3422"/>
                  </a:cubicBezTo>
                  <a:cubicBezTo>
                    <a:pt x="50305" y="3448"/>
                    <a:pt x="50279" y="3469"/>
                    <a:pt x="50252" y="3496"/>
                  </a:cubicBezTo>
                  <a:cubicBezTo>
                    <a:pt x="50216" y="3528"/>
                    <a:pt x="50181" y="3562"/>
                    <a:pt x="50151" y="3599"/>
                  </a:cubicBezTo>
                  <a:cubicBezTo>
                    <a:pt x="50097" y="3650"/>
                    <a:pt x="50049" y="3706"/>
                    <a:pt x="50006" y="3766"/>
                  </a:cubicBezTo>
                  <a:cubicBezTo>
                    <a:pt x="49930" y="3863"/>
                    <a:pt x="49864" y="3967"/>
                    <a:pt x="49807" y="4076"/>
                  </a:cubicBezTo>
                  <a:cubicBezTo>
                    <a:pt x="49774" y="4136"/>
                    <a:pt x="49747" y="4199"/>
                    <a:pt x="49727" y="4265"/>
                  </a:cubicBezTo>
                  <a:cubicBezTo>
                    <a:pt x="49707" y="4293"/>
                    <a:pt x="49694" y="4326"/>
                    <a:pt x="49688" y="4361"/>
                  </a:cubicBezTo>
                  <a:cubicBezTo>
                    <a:pt x="49664" y="4424"/>
                    <a:pt x="49645" y="4488"/>
                    <a:pt x="49629" y="4554"/>
                  </a:cubicBezTo>
                  <a:cubicBezTo>
                    <a:pt x="49624" y="4554"/>
                    <a:pt x="49624" y="4559"/>
                    <a:pt x="49624" y="4565"/>
                  </a:cubicBezTo>
                  <a:cubicBezTo>
                    <a:pt x="49609" y="4630"/>
                    <a:pt x="49592" y="4700"/>
                    <a:pt x="49581" y="4770"/>
                  </a:cubicBezTo>
                  <a:cubicBezTo>
                    <a:pt x="49484" y="5285"/>
                    <a:pt x="49527" y="5903"/>
                    <a:pt x="49619" y="6622"/>
                  </a:cubicBezTo>
                  <a:cubicBezTo>
                    <a:pt x="49635" y="6724"/>
                    <a:pt x="49657" y="6821"/>
                    <a:pt x="49672" y="6928"/>
                  </a:cubicBezTo>
                  <a:cubicBezTo>
                    <a:pt x="50006" y="8453"/>
                    <a:pt x="51348" y="10858"/>
                    <a:pt x="53614" y="13032"/>
                  </a:cubicBezTo>
                  <a:cubicBezTo>
                    <a:pt x="55422" y="14771"/>
                    <a:pt x="57817" y="16361"/>
                    <a:pt x="60749" y="17247"/>
                  </a:cubicBezTo>
                  <a:cubicBezTo>
                    <a:pt x="61978" y="17617"/>
                    <a:pt x="63299" y="17859"/>
                    <a:pt x="64711" y="17940"/>
                  </a:cubicBezTo>
                  <a:cubicBezTo>
                    <a:pt x="64882" y="17951"/>
                    <a:pt x="65060" y="17962"/>
                    <a:pt x="65237" y="17967"/>
                  </a:cubicBezTo>
                  <a:cubicBezTo>
                    <a:pt x="65328" y="17967"/>
                    <a:pt x="65414" y="17972"/>
                    <a:pt x="65505" y="17972"/>
                  </a:cubicBezTo>
                  <a:cubicBezTo>
                    <a:pt x="65585" y="17973"/>
                    <a:pt x="65665" y="17973"/>
                    <a:pt x="65746" y="17973"/>
                  </a:cubicBezTo>
                  <a:cubicBezTo>
                    <a:pt x="66887" y="17973"/>
                    <a:pt x="68085" y="17864"/>
                    <a:pt x="69339" y="17623"/>
                  </a:cubicBezTo>
                  <a:cubicBezTo>
                    <a:pt x="69516" y="17586"/>
                    <a:pt x="69693" y="17547"/>
                    <a:pt x="69876" y="17510"/>
                  </a:cubicBezTo>
                  <a:cubicBezTo>
                    <a:pt x="70634" y="17349"/>
                    <a:pt x="71383" y="17146"/>
                    <a:pt x="72120" y="16904"/>
                  </a:cubicBezTo>
                  <a:cubicBezTo>
                    <a:pt x="72893" y="16657"/>
                    <a:pt x="73677" y="16356"/>
                    <a:pt x="74483" y="16001"/>
                  </a:cubicBezTo>
                  <a:lnTo>
                    <a:pt x="74461" y="15959"/>
                  </a:lnTo>
                  <a:cubicBezTo>
                    <a:pt x="76168" y="14971"/>
                    <a:pt x="77881" y="13978"/>
                    <a:pt x="79599" y="12995"/>
                  </a:cubicBezTo>
                  <a:cubicBezTo>
                    <a:pt x="79631" y="12973"/>
                    <a:pt x="79665" y="12956"/>
                    <a:pt x="79701" y="12942"/>
                  </a:cubicBezTo>
                  <a:cubicBezTo>
                    <a:pt x="79765" y="12904"/>
                    <a:pt x="79841" y="12867"/>
                    <a:pt x="79910" y="12834"/>
                  </a:cubicBezTo>
                  <a:cubicBezTo>
                    <a:pt x="79982" y="12803"/>
                    <a:pt x="80055" y="12776"/>
                    <a:pt x="80131" y="12753"/>
                  </a:cubicBezTo>
                  <a:cubicBezTo>
                    <a:pt x="80242" y="12717"/>
                    <a:pt x="80356" y="12696"/>
                    <a:pt x="80464" y="12696"/>
                  </a:cubicBezTo>
                  <a:cubicBezTo>
                    <a:pt x="80549" y="12696"/>
                    <a:pt x="80630" y="12709"/>
                    <a:pt x="80705" y="12737"/>
                  </a:cubicBezTo>
                  <a:cubicBezTo>
                    <a:pt x="80707" y="12739"/>
                    <a:pt x="80708" y="12739"/>
                    <a:pt x="80709" y="12739"/>
                  </a:cubicBezTo>
                  <a:cubicBezTo>
                    <a:pt x="80711" y="12739"/>
                    <a:pt x="80711" y="12737"/>
                    <a:pt x="80711" y="12737"/>
                  </a:cubicBezTo>
                  <a:cubicBezTo>
                    <a:pt x="80788" y="12766"/>
                    <a:pt x="80858" y="12812"/>
                    <a:pt x="80915" y="12872"/>
                  </a:cubicBezTo>
                  <a:lnTo>
                    <a:pt x="80915" y="12878"/>
                  </a:lnTo>
                  <a:cubicBezTo>
                    <a:pt x="80943" y="12905"/>
                    <a:pt x="80968" y="12935"/>
                    <a:pt x="80990" y="12968"/>
                  </a:cubicBezTo>
                  <a:cubicBezTo>
                    <a:pt x="81010" y="13000"/>
                    <a:pt x="81028" y="13031"/>
                    <a:pt x="81043" y="13065"/>
                  </a:cubicBezTo>
                  <a:cubicBezTo>
                    <a:pt x="81188" y="13436"/>
                    <a:pt x="80915" y="13930"/>
                    <a:pt x="80636" y="14262"/>
                  </a:cubicBezTo>
                  <a:cubicBezTo>
                    <a:pt x="80072" y="14928"/>
                    <a:pt x="79460" y="15551"/>
                    <a:pt x="78816" y="16141"/>
                  </a:cubicBezTo>
                  <a:cubicBezTo>
                    <a:pt x="78386" y="16539"/>
                    <a:pt x="77946" y="16919"/>
                    <a:pt x="77500" y="17290"/>
                  </a:cubicBezTo>
                  <a:cubicBezTo>
                    <a:pt x="77275" y="17478"/>
                    <a:pt x="77049" y="17661"/>
                    <a:pt x="76818" y="17843"/>
                  </a:cubicBezTo>
                  <a:cubicBezTo>
                    <a:pt x="76368" y="18208"/>
                    <a:pt x="75906" y="18568"/>
                    <a:pt x="75450" y="18928"/>
                  </a:cubicBezTo>
                  <a:lnTo>
                    <a:pt x="84717" y="16361"/>
                  </a:lnTo>
                  <a:cubicBezTo>
                    <a:pt x="84815" y="16334"/>
                    <a:pt x="84911" y="16321"/>
                    <a:pt x="85003" y="16321"/>
                  </a:cubicBezTo>
                  <a:cubicBezTo>
                    <a:pt x="85781" y="16321"/>
                    <a:pt x="86335" y="17220"/>
                    <a:pt x="85859" y="17935"/>
                  </a:cubicBezTo>
                  <a:cubicBezTo>
                    <a:pt x="85588" y="18340"/>
                    <a:pt x="85277" y="18717"/>
                    <a:pt x="84932" y="19062"/>
                  </a:cubicBezTo>
                  <a:cubicBezTo>
                    <a:pt x="84357" y="19642"/>
                    <a:pt x="83685" y="20141"/>
                    <a:pt x="82977" y="20538"/>
                  </a:cubicBezTo>
                  <a:cubicBezTo>
                    <a:pt x="82407" y="20861"/>
                    <a:pt x="81817" y="21129"/>
                    <a:pt x="81210" y="21365"/>
                  </a:cubicBezTo>
                  <a:cubicBezTo>
                    <a:pt x="79873" y="21880"/>
                    <a:pt x="78461" y="22209"/>
                    <a:pt x="77066" y="22536"/>
                  </a:cubicBezTo>
                  <a:cubicBezTo>
                    <a:pt x="77302" y="22533"/>
                    <a:pt x="77538" y="22532"/>
                    <a:pt x="77774" y="22532"/>
                  </a:cubicBezTo>
                  <a:cubicBezTo>
                    <a:pt x="78010" y="22532"/>
                    <a:pt x="78247" y="22533"/>
                    <a:pt x="78483" y="22536"/>
                  </a:cubicBezTo>
                  <a:cubicBezTo>
                    <a:pt x="79342" y="22552"/>
                    <a:pt x="80202" y="22589"/>
                    <a:pt x="81054" y="22648"/>
                  </a:cubicBezTo>
                  <a:cubicBezTo>
                    <a:pt x="81344" y="22670"/>
                    <a:pt x="81634" y="22697"/>
                    <a:pt x="81924" y="22718"/>
                  </a:cubicBezTo>
                  <a:cubicBezTo>
                    <a:pt x="82493" y="22767"/>
                    <a:pt x="83063" y="22826"/>
                    <a:pt x="83632" y="22901"/>
                  </a:cubicBezTo>
                  <a:cubicBezTo>
                    <a:pt x="83916" y="22933"/>
                    <a:pt x="84201" y="22971"/>
                    <a:pt x="84486" y="23013"/>
                  </a:cubicBezTo>
                  <a:cubicBezTo>
                    <a:pt x="84807" y="23061"/>
                    <a:pt x="85130" y="23105"/>
                    <a:pt x="85457" y="23158"/>
                  </a:cubicBezTo>
                  <a:cubicBezTo>
                    <a:pt x="86149" y="23271"/>
                    <a:pt x="86483" y="24001"/>
                    <a:pt x="86230" y="24576"/>
                  </a:cubicBezTo>
                  <a:cubicBezTo>
                    <a:pt x="86214" y="24609"/>
                    <a:pt x="86198" y="24635"/>
                    <a:pt x="86182" y="24667"/>
                  </a:cubicBezTo>
                  <a:cubicBezTo>
                    <a:pt x="86124" y="24766"/>
                    <a:pt x="86052" y="24854"/>
                    <a:pt x="85967" y="24930"/>
                  </a:cubicBezTo>
                  <a:cubicBezTo>
                    <a:pt x="84591" y="26139"/>
                    <a:pt x="82774" y="26849"/>
                    <a:pt x="80939" y="26849"/>
                  </a:cubicBezTo>
                  <a:cubicBezTo>
                    <a:pt x="80770" y="26849"/>
                    <a:pt x="80601" y="26843"/>
                    <a:pt x="80432" y="26831"/>
                  </a:cubicBezTo>
                  <a:lnTo>
                    <a:pt x="80432" y="26831"/>
                  </a:lnTo>
                  <a:lnTo>
                    <a:pt x="83015" y="27438"/>
                  </a:lnTo>
                  <a:lnTo>
                    <a:pt x="84915" y="27883"/>
                  </a:lnTo>
                  <a:cubicBezTo>
                    <a:pt x="84953" y="27893"/>
                    <a:pt x="84990" y="27906"/>
                    <a:pt x="85027" y="27921"/>
                  </a:cubicBezTo>
                  <a:cubicBezTo>
                    <a:pt x="85441" y="28098"/>
                    <a:pt x="85501" y="28645"/>
                    <a:pt x="85205" y="28925"/>
                  </a:cubicBezTo>
                  <a:cubicBezTo>
                    <a:pt x="85155" y="28976"/>
                    <a:pt x="85094" y="29016"/>
                    <a:pt x="85027" y="29043"/>
                  </a:cubicBezTo>
                  <a:cubicBezTo>
                    <a:pt x="84996" y="29054"/>
                    <a:pt x="84958" y="29065"/>
                    <a:pt x="84921" y="29075"/>
                  </a:cubicBezTo>
                  <a:cubicBezTo>
                    <a:pt x="84277" y="29227"/>
                    <a:pt x="83618" y="29303"/>
                    <a:pt x="82958" y="29303"/>
                  </a:cubicBezTo>
                  <a:cubicBezTo>
                    <a:pt x="82832" y="29303"/>
                    <a:pt x="82706" y="29300"/>
                    <a:pt x="82580" y="29295"/>
                  </a:cubicBezTo>
                  <a:lnTo>
                    <a:pt x="82547" y="29295"/>
                  </a:lnTo>
                  <a:cubicBezTo>
                    <a:pt x="82306" y="29284"/>
                    <a:pt x="82064" y="29263"/>
                    <a:pt x="81823" y="29230"/>
                  </a:cubicBezTo>
                  <a:cubicBezTo>
                    <a:pt x="81575" y="29199"/>
                    <a:pt x="81329" y="29155"/>
                    <a:pt x="81082" y="29102"/>
                  </a:cubicBezTo>
                  <a:cubicBezTo>
                    <a:pt x="80835" y="29048"/>
                    <a:pt x="80593" y="28984"/>
                    <a:pt x="80351" y="28909"/>
                  </a:cubicBezTo>
                  <a:cubicBezTo>
                    <a:pt x="80233" y="28865"/>
                    <a:pt x="80115" y="28828"/>
                    <a:pt x="79997" y="28785"/>
                  </a:cubicBezTo>
                  <a:cubicBezTo>
                    <a:pt x="79991" y="28790"/>
                    <a:pt x="79991" y="28790"/>
                    <a:pt x="79987" y="28790"/>
                  </a:cubicBezTo>
                  <a:lnTo>
                    <a:pt x="79987" y="28785"/>
                  </a:lnTo>
                  <a:cubicBezTo>
                    <a:pt x="79477" y="28731"/>
                    <a:pt x="78875" y="28650"/>
                    <a:pt x="78225" y="28533"/>
                  </a:cubicBezTo>
                  <a:cubicBezTo>
                    <a:pt x="77742" y="28441"/>
                    <a:pt x="77233" y="28329"/>
                    <a:pt x="76722" y="28189"/>
                  </a:cubicBezTo>
                  <a:cubicBezTo>
                    <a:pt x="76217" y="28050"/>
                    <a:pt x="75713" y="27884"/>
                    <a:pt x="75230" y="27679"/>
                  </a:cubicBezTo>
                  <a:cubicBezTo>
                    <a:pt x="75068" y="27609"/>
                    <a:pt x="74912" y="27539"/>
                    <a:pt x="74758" y="27464"/>
                  </a:cubicBezTo>
                  <a:cubicBezTo>
                    <a:pt x="74602" y="27389"/>
                    <a:pt x="74451" y="27308"/>
                    <a:pt x="74306" y="27229"/>
                  </a:cubicBezTo>
                  <a:cubicBezTo>
                    <a:pt x="73715" y="26896"/>
                    <a:pt x="73205" y="26493"/>
                    <a:pt x="72819" y="26015"/>
                  </a:cubicBezTo>
                  <a:lnTo>
                    <a:pt x="72272" y="26118"/>
                  </a:lnTo>
                  <a:cubicBezTo>
                    <a:pt x="70037" y="25290"/>
                    <a:pt x="67647" y="24455"/>
                    <a:pt x="65310" y="24455"/>
                  </a:cubicBezTo>
                  <a:cubicBezTo>
                    <a:pt x="64676" y="24455"/>
                    <a:pt x="64046" y="24517"/>
                    <a:pt x="63423" y="24657"/>
                  </a:cubicBezTo>
                  <a:cubicBezTo>
                    <a:pt x="63160" y="24711"/>
                    <a:pt x="62899" y="24783"/>
                    <a:pt x="62645" y="24871"/>
                  </a:cubicBezTo>
                  <a:cubicBezTo>
                    <a:pt x="60122" y="25720"/>
                    <a:pt x="58306" y="27846"/>
                    <a:pt x="56309" y="29628"/>
                  </a:cubicBezTo>
                  <a:cubicBezTo>
                    <a:pt x="56175" y="29746"/>
                    <a:pt x="56041" y="29864"/>
                    <a:pt x="55907" y="29977"/>
                  </a:cubicBezTo>
                  <a:cubicBezTo>
                    <a:pt x="55730" y="30128"/>
                    <a:pt x="55547" y="30278"/>
                    <a:pt x="55365" y="30422"/>
                  </a:cubicBezTo>
                  <a:cubicBezTo>
                    <a:pt x="55199" y="30562"/>
                    <a:pt x="55032" y="30692"/>
                    <a:pt x="54860" y="30820"/>
                  </a:cubicBezTo>
                  <a:lnTo>
                    <a:pt x="54796" y="30868"/>
                  </a:lnTo>
                  <a:cubicBezTo>
                    <a:pt x="54613" y="31008"/>
                    <a:pt x="54430" y="31142"/>
                    <a:pt x="54243" y="31271"/>
                  </a:cubicBezTo>
                  <a:cubicBezTo>
                    <a:pt x="54055" y="31410"/>
                    <a:pt x="53861" y="31545"/>
                    <a:pt x="53668" y="31669"/>
                  </a:cubicBezTo>
                  <a:cubicBezTo>
                    <a:pt x="53475" y="31803"/>
                    <a:pt x="53282" y="31931"/>
                    <a:pt x="53083" y="32060"/>
                  </a:cubicBezTo>
                  <a:cubicBezTo>
                    <a:pt x="52884" y="32189"/>
                    <a:pt x="52686" y="32318"/>
                    <a:pt x="52487" y="32436"/>
                  </a:cubicBezTo>
                  <a:cubicBezTo>
                    <a:pt x="51612" y="32989"/>
                    <a:pt x="50710" y="33510"/>
                    <a:pt x="49808" y="34020"/>
                  </a:cubicBezTo>
                  <a:cubicBezTo>
                    <a:pt x="49368" y="34278"/>
                    <a:pt x="48922" y="34524"/>
                    <a:pt x="48487" y="34777"/>
                  </a:cubicBezTo>
                  <a:cubicBezTo>
                    <a:pt x="48074" y="35014"/>
                    <a:pt x="47666" y="35249"/>
                    <a:pt x="47263" y="35491"/>
                  </a:cubicBezTo>
                  <a:cubicBezTo>
                    <a:pt x="46511" y="35936"/>
                    <a:pt x="45771" y="36398"/>
                    <a:pt x="45051" y="36887"/>
                  </a:cubicBezTo>
                  <a:cubicBezTo>
                    <a:pt x="41502" y="39303"/>
                    <a:pt x="38248" y="42825"/>
                    <a:pt x="37964" y="47105"/>
                  </a:cubicBezTo>
                  <a:cubicBezTo>
                    <a:pt x="37765" y="49949"/>
                    <a:pt x="38829" y="53112"/>
                    <a:pt x="37233" y="55458"/>
                  </a:cubicBezTo>
                  <a:cubicBezTo>
                    <a:pt x="36856" y="56014"/>
                    <a:pt x="36204" y="56482"/>
                    <a:pt x="35586" y="56482"/>
                  </a:cubicBezTo>
                  <a:cubicBezTo>
                    <a:pt x="35535" y="56482"/>
                    <a:pt x="35484" y="56479"/>
                    <a:pt x="35434" y="56473"/>
                  </a:cubicBezTo>
                  <a:cubicBezTo>
                    <a:pt x="35281" y="56450"/>
                    <a:pt x="35132" y="56395"/>
                    <a:pt x="35000" y="56311"/>
                  </a:cubicBezTo>
                  <a:cubicBezTo>
                    <a:pt x="34925" y="56266"/>
                    <a:pt x="34856" y="56209"/>
                    <a:pt x="34795" y="56146"/>
                  </a:cubicBezTo>
                  <a:cubicBezTo>
                    <a:pt x="34371" y="55716"/>
                    <a:pt x="34318" y="55002"/>
                    <a:pt x="34312" y="54368"/>
                  </a:cubicBezTo>
                  <a:cubicBezTo>
                    <a:pt x="34296" y="52365"/>
                    <a:pt x="34280" y="50357"/>
                    <a:pt x="34264" y="48361"/>
                  </a:cubicBezTo>
                  <a:cubicBezTo>
                    <a:pt x="34259" y="47443"/>
                    <a:pt x="34151" y="46352"/>
                    <a:pt x="33545" y="45746"/>
                  </a:cubicBezTo>
                  <a:cubicBezTo>
                    <a:pt x="33500" y="45697"/>
                    <a:pt x="33452" y="45652"/>
                    <a:pt x="33400" y="45612"/>
                  </a:cubicBezTo>
                  <a:cubicBezTo>
                    <a:pt x="33291" y="45529"/>
                    <a:pt x="33172" y="45460"/>
                    <a:pt x="33045" y="45407"/>
                  </a:cubicBezTo>
                  <a:cubicBezTo>
                    <a:pt x="32940" y="45364"/>
                    <a:pt x="32829" y="45333"/>
                    <a:pt x="32718" y="45310"/>
                  </a:cubicBezTo>
                  <a:cubicBezTo>
                    <a:pt x="32622" y="45292"/>
                    <a:pt x="32526" y="45284"/>
                    <a:pt x="32429" y="45284"/>
                  </a:cubicBezTo>
                  <a:cubicBezTo>
                    <a:pt x="32025" y="45284"/>
                    <a:pt x="31620" y="45427"/>
                    <a:pt x="31226" y="45627"/>
                  </a:cubicBezTo>
                  <a:cubicBezTo>
                    <a:pt x="31075" y="45702"/>
                    <a:pt x="30930" y="45783"/>
                    <a:pt x="30780" y="45868"/>
                  </a:cubicBezTo>
                  <a:cubicBezTo>
                    <a:pt x="30539" y="46013"/>
                    <a:pt x="30297" y="46164"/>
                    <a:pt x="30065" y="46303"/>
                  </a:cubicBezTo>
                  <a:cubicBezTo>
                    <a:pt x="29889" y="46411"/>
                    <a:pt x="29707" y="46512"/>
                    <a:pt x="29524" y="46604"/>
                  </a:cubicBezTo>
                  <a:cubicBezTo>
                    <a:pt x="28967" y="46886"/>
                    <a:pt x="28385" y="47113"/>
                    <a:pt x="27784" y="47281"/>
                  </a:cubicBezTo>
                  <a:cubicBezTo>
                    <a:pt x="27381" y="47387"/>
                    <a:pt x="26973" y="47470"/>
                    <a:pt x="26560" y="47528"/>
                  </a:cubicBezTo>
                  <a:cubicBezTo>
                    <a:pt x="26150" y="47582"/>
                    <a:pt x="25735" y="47610"/>
                    <a:pt x="25320" y="47610"/>
                  </a:cubicBezTo>
                  <a:cubicBezTo>
                    <a:pt x="24752" y="47610"/>
                    <a:pt x="24184" y="47558"/>
                    <a:pt x="23629" y="47452"/>
                  </a:cubicBezTo>
                  <a:cubicBezTo>
                    <a:pt x="23441" y="47415"/>
                    <a:pt x="23258" y="47377"/>
                    <a:pt x="23076" y="47329"/>
                  </a:cubicBezTo>
                  <a:cubicBezTo>
                    <a:pt x="24155" y="46798"/>
                    <a:pt x="25041" y="45880"/>
                    <a:pt x="25530" y="44784"/>
                  </a:cubicBezTo>
                  <a:lnTo>
                    <a:pt x="25530" y="44784"/>
                  </a:lnTo>
                  <a:cubicBezTo>
                    <a:pt x="24032" y="45064"/>
                    <a:pt x="22431" y="45323"/>
                    <a:pt x="20888" y="45323"/>
                  </a:cubicBezTo>
                  <a:cubicBezTo>
                    <a:pt x="19002" y="45323"/>
                    <a:pt x="17200" y="44937"/>
                    <a:pt x="15774" y="43732"/>
                  </a:cubicBezTo>
                  <a:cubicBezTo>
                    <a:pt x="16408" y="43464"/>
                    <a:pt x="17041" y="43196"/>
                    <a:pt x="17669" y="42926"/>
                  </a:cubicBezTo>
                  <a:cubicBezTo>
                    <a:pt x="16300" y="42449"/>
                    <a:pt x="15301" y="41606"/>
                    <a:pt x="15334" y="40231"/>
                  </a:cubicBezTo>
                  <a:cubicBezTo>
                    <a:pt x="15334" y="40231"/>
                    <a:pt x="15705" y="39614"/>
                    <a:pt x="15956" y="38771"/>
                  </a:cubicBezTo>
                  <a:lnTo>
                    <a:pt x="15650" y="38685"/>
                  </a:lnTo>
                  <a:cubicBezTo>
                    <a:pt x="11808" y="38064"/>
                    <a:pt x="7962" y="37445"/>
                    <a:pt x="4113" y="36828"/>
                  </a:cubicBezTo>
                  <a:lnTo>
                    <a:pt x="3952" y="36795"/>
                  </a:lnTo>
                  <a:cubicBezTo>
                    <a:pt x="3895" y="36784"/>
                    <a:pt x="3839" y="36770"/>
                    <a:pt x="3785" y="36753"/>
                  </a:cubicBezTo>
                  <a:cubicBezTo>
                    <a:pt x="3695" y="36728"/>
                    <a:pt x="3609" y="36693"/>
                    <a:pt x="3528" y="36650"/>
                  </a:cubicBezTo>
                  <a:cubicBezTo>
                    <a:pt x="3493" y="36636"/>
                    <a:pt x="3460" y="36619"/>
                    <a:pt x="3431" y="36597"/>
                  </a:cubicBezTo>
                  <a:cubicBezTo>
                    <a:pt x="3373" y="36560"/>
                    <a:pt x="3319" y="36516"/>
                    <a:pt x="3274" y="36465"/>
                  </a:cubicBezTo>
                  <a:cubicBezTo>
                    <a:pt x="3250" y="36434"/>
                    <a:pt x="3228" y="36401"/>
                    <a:pt x="3210" y="36366"/>
                  </a:cubicBezTo>
                  <a:cubicBezTo>
                    <a:pt x="3187" y="36324"/>
                    <a:pt x="3158" y="36287"/>
                    <a:pt x="3146" y="36237"/>
                  </a:cubicBezTo>
                  <a:cubicBezTo>
                    <a:pt x="3139" y="36212"/>
                    <a:pt x="3136" y="36187"/>
                    <a:pt x="3135" y="36162"/>
                  </a:cubicBezTo>
                  <a:cubicBezTo>
                    <a:pt x="3120" y="35754"/>
                    <a:pt x="3576" y="35507"/>
                    <a:pt x="3952" y="35372"/>
                  </a:cubicBezTo>
                  <a:cubicBezTo>
                    <a:pt x="5543" y="34792"/>
                    <a:pt x="7136" y="34213"/>
                    <a:pt x="8729" y="33633"/>
                  </a:cubicBezTo>
                  <a:cubicBezTo>
                    <a:pt x="6495" y="32597"/>
                    <a:pt x="4692" y="30659"/>
                    <a:pt x="3822" y="28351"/>
                  </a:cubicBezTo>
                  <a:lnTo>
                    <a:pt x="3822" y="28351"/>
                  </a:lnTo>
                  <a:cubicBezTo>
                    <a:pt x="4735" y="28806"/>
                    <a:pt x="5653" y="29263"/>
                    <a:pt x="6565" y="29719"/>
                  </a:cubicBezTo>
                  <a:cubicBezTo>
                    <a:pt x="7483" y="30175"/>
                    <a:pt x="8401" y="30626"/>
                    <a:pt x="9314" y="31082"/>
                  </a:cubicBezTo>
                  <a:cubicBezTo>
                    <a:pt x="9148" y="30841"/>
                    <a:pt x="8987" y="30599"/>
                    <a:pt x="8836" y="30352"/>
                  </a:cubicBezTo>
                  <a:lnTo>
                    <a:pt x="8836" y="30347"/>
                  </a:lnTo>
                  <a:cubicBezTo>
                    <a:pt x="8772" y="30240"/>
                    <a:pt x="8713" y="30127"/>
                    <a:pt x="8649" y="30020"/>
                  </a:cubicBezTo>
                  <a:cubicBezTo>
                    <a:pt x="7731" y="28334"/>
                    <a:pt x="7237" y="26423"/>
                    <a:pt x="7215" y="24506"/>
                  </a:cubicBezTo>
                  <a:cubicBezTo>
                    <a:pt x="7210" y="23834"/>
                    <a:pt x="7323" y="23045"/>
                    <a:pt x="7918" y="22723"/>
                  </a:cubicBezTo>
                  <a:lnTo>
                    <a:pt x="8047" y="22659"/>
                  </a:lnTo>
                  <a:cubicBezTo>
                    <a:pt x="8132" y="22626"/>
                    <a:pt x="8220" y="22606"/>
                    <a:pt x="8311" y="22595"/>
                  </a:cubicBezTo>
                  <a:cubicBezTo>
                    <a:pt x="8357" y="22589"/>
                    <a:pt x="8403" y="22586"/>
                    <a:pt x="8449" y="22586"/>
                  </a:cubicBezTo>
                  <a:cubicBezTo>
                    <a:pt x="8667" y="22586"/>
                    <a:pt x="8888" y="22648"/>
                    <a:pt x="9106" y="22751"/>
                  </a:cubicBezTo>
                  <a:cubicBezTo>
                    <a:pt x="9254" y="22821"/>
                    <a:pt x="9396" y="22906"/>
                    <a:pt x="9530" y="23002"/>
                  </a:cubicBezTo>
                  <a:cubicBezTo>
                    <a:pt x="9732" y="23149"/>
                    <a:pt x="9920" y="23312"/>
                    <a:pt x="10094" y="23491"/>
                  </a:cubicBezTo>
                  <a:cubicBezTo>
                    <a:pt x="11827" y="25301"/>
                    <a:pt x="12993" y="27556"/>
                    <a:pt x="14243" y="29730"/>
                  </a:cubicBezTo>
                  <a:cubicBezTo>
                    <a:pt x="15490" y="31904"/>
                    <a:pt x="16891" y="34079"/>
                    <a:pt x="18925" y="35539"/>
                  </a:cubicBezTo>
                  <a:cubicBezTo>
                    <a:pt x="20228" y="36477"/>
                    <a:pt x="21859" y="37067"/>
                    <a:pt x="23445" y="37067"/>
                  </a:cubicBezTo>
                  <a:cubicBezTo>
                    <a:pt x="23558" y="37067"/>
                    <a:pt x="23671" y="37064"/>
                    <a:pt x="23784" y="37058"/>
                  </a:cubicBezTo>
                  <a:cubicBezTo>
                    <a:pt x="24004" y="37048"/>
                    <a:pt x="24222" y="37025"/>
                    <a:pt x="24439" y="36988"/>
                  </a:cubicBezTo>
                  <a:cubicBezTo>
                    <a:pt x="24655" y="36951"/>
                    <a:pt x="24868" y="36903"/>
                    <a:pt x="25078" y="36844"/>
                  </a:cubicBezTo>
                  <a:cubicBezTo>
                    <a:pt x="25185" y="36816"/>
                    <a:pt x="25291" y="36781"/>
                    <a:pt x="25395" y="36742"/>
                  </a:cubicBezTo>
                  <a:cubicBezTo>
                    <a:pt x="25605" y="36666"/>
                    <a:pt x="25809" y="36576"/>
                    <a:pt x="26007" y="36474"/>
                  </a:cubicBezTo>
                  <a:cubicBezTo>
                    <a:pt x="26684" y="36125"/>
                    <a:pt x="27285" y="35635"/>
                    <a:pt x="27871" y="35131"/>
                  </a:cubicBezTo>
                  <a:cubicBezTo>
                    <a:pt x="28161" y="34874"/>
                    <a:pt x="28450" y="34616"/>
                    <a:pt x="28745" y="34375"/>
                  </a:cubicBezTo>
                  <a:cubicBezTo>
                    <a:pt x="29035" y="34127"/>
                    <a:pt x="29331" y="33892"/>
                    <a:pt x="29642" y="33687"/>
                  </a:cubicBezTo>
                  <a:cubicBezTo>
                    <a:pt x="29975" y="30369"/>
                    <a:pt x="22458" y="18665"/>
                    <a:pt x="19516" y="15454"/>
                  </a:cubicBezTo>
                  <a:cubicBezTo>
                    <a:pt x="18834" y="14714"/>
                    <a:pt x="18174" y="14273"/>
                    <a:pt x="17476" y="14075"/>
                  </a:cubicBezTo>
                  <a:cubicBezTo>
                    <a:pt x="17465" y="14069"/>
                    <a:pt x="17449" y="14069"/>
                    <a:pt x="17438" y="14064"/>
                  </a:cubicBezTo>
                  <a:cubicBezTo>
                    <a:pt x="17205" y="13999"/>
                    <a:pt x="16966" y="13961"/>
                    <a:pt x="16724" y="13950"/>
                  </a:cubicBezTo>
                  <a:cubicBezTo>
                    <a:pt x="16644" y="13945"/>
                    <a:pt x="16563" y="13942"/>
                    <a:pt x="16483" y="13942"/>
                  </a:cubicBezTo>
                  <a:cubicBezTo>
                    <a:pt x="16425" y="13942"/>
                    <a:pt x="16368" y="13943"/>
                    <a:pt x="16311" y="13946"/>
                  </a:cubicBezTo>
                  <a:cubicBezTo>
                    <a:pt x="16241" y="13950"/>
                    <a:pt x="16166" y="13956"/>
                    <a:pt x="16101" y="13961"/>
                  </a:cubicBezTo>
                  <a:cubicBezTo>
                    <a:pt x="13964" y="14187"/>
                    <a:pt x="11388" y="16045"/>
                    <a:pt x="7442" y="18177"/>
                  </a:cubicBezTo>
                  <a:cubicBezTo>
                    <a:pt x="2582" y="20802"/>
                    <a:pt x="1713" y="24087"/>
                    <a:pt x="1010" y="28259"/>
                  </a:cubicBezTo>
                  <a:cubicBezTo>
                    <a:pt x="810" y="29429"/>
                    <a:pt x="623" y="30664"/>
                    <a:pt x="366" y="31975"/>
                  </a:cubicBezTo>
                  <a:cubicBezTo>
                    <a:pt x="0" y="33806"/>
                    <a:pt x="86" y="35223"/>
                    <a:pt x="414" y="36619"/>
                  </a:cubicBezTo>
                  <a:lnTo>
                    <a:pt x="414" y="36624"/>
                  </a:lnTo>
                  <a:cubicBezTo>
                    <a:pt x="440" y="36731"/>
                    <a:pt x="467" y="36843"/>
                    <a:pt x="494" y="36951"/>
                  </a:cubicBezTo>
                  <a:lnTo>
                    <a:pt x="494" y="36968"/>
                  </a:lnTo>
                  <a:cubicBezTo>
                    <a:pt x="1031" y="39061"/>
                    <a:pt x="2061" y="41182"/>
                    <a:pt x="2867" y="44640"/>
                  </a:cubicBezTo>
                  <a:lnTo>
                    <a:pt x="2867" y="44646"/>
                  </a:lnTo>
                  <a:cubicBezTo>
                    <a:pt x="3620" y="45925"/>
                    <a:pt x="4525" y="47109"/>
                    <a:pt x="5561" y="48173"/>
                  </a:cubicBezTo>
                  <a:cubicBezTo>
                    <a:pt x="6807" y="49450"/>
                    <a:pt x="8236" y="50546"/>
                    <a:pt x="9793" y="51399"/>
                  </a:cubicBezTo>
                  <a:cubicBezTo>
                    <a:pt x="10440" y="51754"/>
                    <a:pt x="11111" y="52066"/>
                    <a:pt x="11800" y="52334"/>
                  </a:cubicBezTo>
                  <a:cubicBezTo>
                    <a:pt x="12213" y="52495"/>
                    <a:pt x="12637" y="52635"/>
                    <a:pt x="13062" y="52763"/>
                  </a:cubicBezTo>
                  <a:cubicBezTo>
                    <a:pt x="13346" y="52844"/>
                    <a:pt x="13636" y="52919"/>
                    <a:pt x="13926" y="52989"/>
                  </a:cubicBezTo>
                  <a:cubicBezTo>
                    <a:pt x="14855" y="53198"/>
                    <a:pt x="15956" y="53467"/>
                    <a:pt x="16283" y="54363"/>
                  </a:cubicBezTo>
                  <a:cubicBezTo>
                    <a:pt x="16509" y="54975"/>
                    <a:pt x="16256" y="55652"/>
                    <a:pt x="16063" y="56274"/>
                  </a:cubicBezTo>
                  <a:cubicBezTo>
                    <a:pt x="14721" y="60624"/>
                    <a:pt x="16407" y="65574"/>
                    <a:pt x="19677" y="68730"/>
                  </a:cubicBezTo>
                  <a:cubicBezTo>
                    <a:pt x="22947" y="71892"/>
                    <a:pt x="27579" y="73396"/>
                    <a:pt x="32133" y="73514"/>
                  </a:cubicBezTo>
                  <a:cubicBezTo>
                    <a:pt x="32686" y="73530"/>
                    <a:pt x="33250" y="73530"/>
                    <a:pt x="33754" y="73745"/>
                  </a:cubicBezTo>
                  <a:cubicBezTo>
                    <a:pt x="34264" y="73954"/>
                    <a:pt x="34705" y="74437"/>
                    <a:pt x="34678" y="74986"/>
                  </a:cubicBezTo>
                  <a:cubicBezTo>
                    <a:pt x="34656" y="75403"/>
                    <a:pt x="34388" y="75730"/>
                    <a:pt x="34039" y="75994"/>
                  </a:cubicBezTo>
                  <a:cubicBezTo>
                    <a:pt x="33835" y="76149"/>
                    <a:pt x="33604" y="76283"/>
                    <a:pt x="33378" y="76397"/>
                  </a:cubicBezTo>
                  <a:cubicBezTo>
                    <a:pt x="33163" y="76503"/>
                    <a:pt x="32949" y="76611"/>
                    <a:pt x="32735" y="76713"/>
                  </a:cubicBezTo>
                  <a:cubicBezTo>
                    <a:pt x="32305" y="76922"/>
                    <a:pt x="31870" y="77116"/>
                    <a:pt x="31429" y="77304"/>
                  </a:cubicBezTo>
                  <a:cubicBezTo>
                    <a:pt x="30989" y="77491"/>
                    <a:pt x="30544" y="77664"/>
                    <a:pt x="30093" y="77830"/>
                  </a:cubicBezTo>
                  <a:cubicBezTo>
                    <a:pt x="29421" y="78077"/>
                    <a:pt x="28740" y="78303"/>
                    <a:pt x="28053" y="78501"/>
                  </a:cubicBezTo>
                  <a:cubicBezTo>
                    <a:pt x="27280" y="78732"/>
                    <a:pt x="26388" y="79043"/>
                    <a:pt x="25873" y="79597"/>
                  </a:cubicBezTo>
                  <a:cubicBezTo>
                    <a:pt x="25825" y="79648"/>
                    <a:pt x="25780" y="79701"/>
                    <a:pt x="25739" y="79757"/>
                  </a:cubicBezTo>
                  <a:cubicBezTo>
                    <a:pt x="25578" y="79972"/>
                    <a:pt x="25465" y="80225"/>
                    <a:pt x="25438" y="80515"/>
                  </a:cubicBezTo>
                  <a:cubicBezTo>
                    <a:pt x="25352" y="81400"/>
                    <a:pt x="26061" y="82114"/>
                    <a:pt x="26437" y="82926"/>
                  </a:cubicBezTo>
                  <a:cubicBezTo>
                    <a:pt x="26459" y="82974"/>
                    <a:pt x="26479" y="83022"/>
                    <a:pt x="26501" y="83075"/>
                  </a:cubicBezTo>
                  <a:cubicBezTo>
                    <a:pt x="26544" y="83177"/>
                    <a:pt x="26576" y="83284"/>
                    <a:pt x="26609" y="83387"/>
                  </a:cubicBezTo>
                  <a:cubicBezTo>
                    <a:pt x="26925" y="84547"/>
                    <a:pt x="26523" y="85819"/>
                    <a:pt x="26362" y="87037"/>
                  </a:cubicBezTo>
                  <a:cubicBezTo>
                    <a:pt x="26243" y="87955"/>
                    <a:pt x="26362" y="89018"/>
                    <a:pt x="26866" y="89733"/>
                  </a:cubicBezTo>
                  <a:lnTo>
                    <a:pt x="26694" y="89851"/>
                  </a:lnTo>
                  <a:cubicBezTo>
                    <a:pt x="29931" y="94666"/>
                    <a:pt x="32970" y="100444"/>
                    <a:pt x="34973" y="108642"/>
                  </a:cubicBezTo>
                  <a:cubicBezTo>
                    <a:pt x="35134" y="109302"/>
                    <a:pt x="35333" y="110092"/>
                    <a:pt x="35564" y="110999"/>
                  </a:cubicBezTo>
                  <a:cubicBezTo>
                    <a:pt x="39128" y="125124"/>
                    <a:pt x="50538" y="167926"/>
                    <a:pt x="57581" y="194266"/>
                  </a:cubicBezTo>
                  <a:lnTo>
                    <a:pt x="95449" y="194266"/>
                  </a:lnTo>
                  <a:cubicBezTo>
                    <a:pt x="95658" y="193826"/>
                    <a:pt x="95851" y="193374"/>
                    <a:pt x="96028" y="192918"/>
                  </a:cubicBezTo>
                  <a:cubicBezTo>
                    <a:pt x="98332" y="186922"/>
                    <a:pt x="97484" y="180194"/>
                    <a:pt x="96073" y="173929"/>
                  </a:cubicBezTo>
                  <a:cubicBezTo>
                    <a:pt x="92582" y="158450"/>
                    <a:pt x="85908" y="143912"/>
                    <a:pt x="80846" y="128884"/>
                  </a:cubicBezTo>
                  <a:cubicBezTo>
                    <a:pt x="78881" y="123059"/>
                    <a:pt x="77163" y="117061"/>
                    <a:pt x="75977" y="111000"/>
                  </a:cubicBezTo>
                  <a:cubicBezTo>
                    <a:pt x="74172" y="101766"/>
                    <a:pt x="73619" y="92380"/>
                    <a:pt x="75354" y="83194"/>
                  </a:cubicBezTo>
                  <a:lnTo>
                    <a:pt x="75369" y="83114"/>
                  </a:lnTo>
                  <a:cubicBezTo>
                    <a:pt x="74855" y="81229"/>
                    <a:pt x="74430" y="79479"/>
                    <a:pt x="74113" y="77874"/>
                  </a:cubicBezTo>
                  <a:lnTo>
                    <a:pt x="74113" y="77869"/>
                  </a:lnTo>
                  <a:cubicBezTo>
                    <a:pt x="74102" y="77862"/>
                    <a:pt x="74089" y="77859"/>
                    <a:pt x="74076" y="77858"/>
                  </a:cubicBezTo>
                  <a:cubicBezTo>
                    <a:pt x="73667" y="77718"/>
                    <a:pt x="73254" y="77584"/>
                    <a:pt x="72841" y="77450"/>
                  </a:cubicBezTo>
                  <a:cubicBezTo>
                    <a:pt x="72417" y="77310"/>
                    <a:pt x="71992" y="77176"/>
                    <a:pt x="71563" y="77041"/>
                  </a:cubicBezTo>
                  <a:cubicBezTo>
                    <a:pt x="71133" y="76912"/>
                    <a:pt x="70704" y="76784"/>
                    <a:pt x="70274" y="76659"/>
                  </a:cubicBezTo>
                  <a:cubicBezTo>
                    <a:pt x="69846" y="76542"/>
                    <a:pt x="69410" y="76429"/>
                    <a:pt x="68975" y="76321"/>
                  </a:cubicBezTo>
                  <a:cubicBezTo>
                    <a:pt x="67245" y="75897"/>
                    <a:pt x="65496" y="75616"/>
                    <a:pt x="63738" y="75616"/>
                  </a:cubicBezTo>
                  <a:cubicBezTo>
                    <a:pt x="63183" y="75616"/>
                    <a:pt x="62627" y="75644"/>
                    <a:pt x="62070" y="75704"/>
                  </a:cubicBezTo>
                  <a:cubicBezTo>
                    <a:pt x="61582" y="75758"/>
                    <a:pt x="61099" y="75833"/>
                    <a:pt x="60621" y="75930"/>
                  </a:cubicBezTo>
                  <a:cubicBezTo>
                    <a:pt x="60144" y="76027"/>
                    <a:pt x="59670" y="76145"/>
                    <a:pt x="59204" y="76284"/>
                  </a:cubicBezTo>
                  <a:cubicBezTo>
                    <a:pt x="56400" y="77116"/>
                    <a:pt x="53787" y="78614"/>
                    <a:pt x="51290" y="80171"/>
                  </a:cubicBezTo>
                  <a:cubicBezTo>
                    <a:pt x="47967" y="82259"/>
                    <a:pt x="44686" y="84536"/>
                    <a:pt x="40938" y="85702"/>
                  </a:cubicBezTo>
                  <a:cubicBezTo>
                    <a:pt x="39483" y="86152"/>
                    <a:pt x="37929" y="86405"/>
                    <a:pt x="36394" y="86405"/>
                  </a:cubicBezTo>
                  <a:cubicBezTo>
                    <a:pt x="36209" y="86405"/>
                    <a:pt x="36023" y="86402"/>
                    <a:pt x="35838" y="86394"/>
                  </a:cubicBezTo>
                  <a:cubicBezTo>
                    <a:pt x="35474" y="86378"/>
                    <a:pt x="35108" y="86346"/>
                    <a:pt x="34743" y="86302"/>
                  </a:cubicBezTo>
                  <a:cubicBezTo>
                    <a:pt x="33830" y="86185"/>
                    <a:pt x="32944" y="85964"/>
                    <a:pt x="32107" y="85637"/>
                  </a:cubicBezTo>
                  <a:cubicBezTo>
                    <a:pt x="31977" y="85587"/>
                    <a:pt x="31859" y="85508"/>
                    <a:pt x="31763" y="85406"/>
                  </a:cubicBezTo>
                  <a:cubicBezTo>
                    <a:pt x="31355" y="84945"/>
                    <a:pt x="31543" y="84139"/>
                    <a:pt x="32235" y="83978"/>
                  </a:cubicBezTo>
                  <a:cubicBezTo>
                    <a:pt x="35505" y="83194"/>
                    <a:pt x="38469" y="80992"/>
                    <a:pt x="41416" y="79205"/>
                  </a:cubicBezTo>
                  <a:cubicBezTo>
                    <a:pt x="46379" y="76203"/>
                    <a:pt x="51870" y="74174"/>
                    <a:pt x="57593" y="73229"/>
                  </a:cubicBezTo>
                  <a:cubicBezTo>
                    <a:pt x="57647" y="73224"/>
                    <a:pt x="57678" y="73198"/>
                    <a:pt x="57706" y="73170"/>
                  </a:cubicBezTo>
                  <a:cubicBezTo>
                    <a:pt x="57781" y="73068"/>
                    <a:pt x="57733" y="72891"/>
                    <a:pt x="57572" y="72880"/>
                  </a:cubicBezTo>
                  <a:cubicBezTo>
                    <a:pt x="55838" y="72757"/>
                    <a:pt x="54103" y="72601"/>
                    <a:pt x="52385" y="72333"/>
                  </a:cubicBezTo>
                  <a:cubicBezTo>
                    <a:pt x="51053" y="72124"/>
                    <a:pt x="49733" y="71844"/>
                    <a:pt x="48439" y="71452"/>
                  </a:cubicBezTo>
                  <a:cubicBezTo>
                    <a:pt x="47664" y="71221"/>
                    <a:pt x="46901" y="70945"/>
                    <a:pt x="46157" y="70625"/>
                  </a:cubicBezTo>
                  <a:cubicBezTo>
                    <a:pt x="43918" y="69665"/>
                    <a:pt x="41856" y="68290"/>
                    <a:pt x="40299" y="66459"/>
                  </a:cubicBezTo>
                  <a:cubicBezTo>
                    <a:pt x="40010" y="66123"/>
                    <a:pt x="40270" y="65623"/>
                    <a:pt x="40692" y="65623"/>
                  </a:cubicBezTo>
                  <a:cubicBezTo>
                    <a:pt x="40715" y="65623"/>
                    <a:pt x="40738" y="65624"/>
                    <a:pt x="40762" y="65627"/>
                  </a:cubicBezTo>
                  <a:cubicBezTo>
                    <a:pt x="42868" y="65882"/>
                    <a:pt x="44985" y="66009"/>
                    <a:pt x="47101" y="66009"/>
                  </a:cubicBezTo>
                  <a:cubicBezTo>
                    <a:pt x="50262" y="66009"/>
                    <a:pt x="53422" y="65725"/>
                    <a:pt x="56541" y="65160"/>
                  </a:cubicBezTo>
                  <a:cubicBezTo>
                    <a:pt x="57314" y="65020"/>
                    <a:pt x="57669" y="64096"/>
                    <a:pt x="57169" y="63485"/>
                  </a:cubicBezTo>
                  <a:lnTo>
                    <a:pt x="56595" y="62776"/>
                  </a:lnTo>
                  <a:cubicBezTo>
                    <a:pt x="56444" y="62588"/>
                    <a:pt x="56428" y="62368"/>
                    <a:pt x="56503" y="62181"/>
                  </a:cubicBezTo>
                  <a:cubicBezTo>
                    <a:pt x="56514" y="62164"/>
                    <a:pt x="56525" y="62143"/>
                    <a:pt x="56536" y="62126"/>
                  </a:cubicBezTo>
                  <a:cubicBezTo>
                    <a:pt x="56562" y="62076"/>
                    <a:pt x="56593" y="62029"/>
                    <a:pt x="56632" y="61987"/>
                  </a:cubicBezTo>
                  <a:cubicBezTo>
                    <a:pt x="56685" y="61933"/>
                    <a:pt x="56746" y="61890"/>
                    <a:pt x="56815" y="61858"/>
                  </a:cubicBezTo>
                  <a:cubicBezTo>
                    <a:pt x="56851" y="61841"/>
                    <a:pt x="56888" y="61829"/>
                    <a:pt x="56927" y="61821"/>
                  </a:cubicBezTo>
                  <a:cubicBezTo>
                    <a:pt x="56971" y="61810"/>
                    <a:pt x="57016" y="61805"/>
                    <a:pt x="57061" y="61805"/>
                  </a:cubicBezTo>
                  <a:cubicBezTo>
                    <a:pt x="57114" y="61805"/>
                    <a:pt x="57166" y="61812"/>
                    <a:pt x="57217" y="61826"/>
                  </a:cubicBezTo>
                  <a:cubicBezTo>
                    <a:pt x="57405" y="61880"/>
                    <a:pt x="57588" y="61933"/>
                    <a:pt x="57770" y="61998"/>
                  </a:cubicBezTo>
                  <a:cubicBezTo>
                    <a:pt x="58468" y="62207"/>
                    <a:pt x="59161" y="62443"/>
                    <a:pt x="59848" y="62695"/>
                  </a:cubicBezTo>
                  <a:cubicBezTo>
                    <a:pt x="60138" y="62803"/>
                    <a:pt x="60428" y="62905"/>
                    <a:pt x="60718" y="63013"/>
                  </a:cubicBezTo>
                  <a:cubicBezTo>
                    <a:pt x="61588" y="63329"/>
                    <a:pt x="62457" y="63657"/>
                    <a:pt x="63333" y="63957"/>
                  </a:cubicBezTo>
                  <a:cubicBezTo>
                    <a:pt x="63623" y="64059"/>
                    <a:pt x="63912" y="64156"/>
                    <a:pt x="64207" y="64247"/>
                  </a:cubicBezTo>
                  <a:cubicBezTo>
                    <a:pt x="66010" y="64809"/>
                    <a:pt x="67916" y="65223"/>
                    <a:pt x="69793" y="65223"/>
                  </a:cubicBezTo>
                  <a:cubicBezTo>
                    <a:pt x="70962" y="65223"/>
                    <a:pt x="72120" y="65062"/>
                    <a:pt x="73233" y="64676"/>
                  </a:cubicBezTo>
                  <a:cubicBezTo>
                    <a:pt x="74972" y="64065"/>
                    <a:pt x="76535" y="62771"/>
                    <a:pt x="77399" y="61171"/>
                  </a:cubicBezTo>
                  <a:cubicBezTo>
                    <a:pt x="77882" y="60295"/>
                    <a:pt x="78145" y="59324"/>
                    <a:pt x="78114" y="58336"/>
                  </a:cubicBezTo>
                  <a:cubicBezTo>
                    <a:pt x="77565" y="56908"/>
                    <a:pt x="76035" y="56087"/>
                    <a:pt x="74565" y="55641"/>
                  </a:cubicBezTo>
                  <a:cubicBezTo>
                    <a:pt x="73995" y="55474"/>
                    <a:pt x="73415" y="55345"/>
                    <a:pt x="72841" y="55200"/>
                  </a:cubicBezTo>
                  <a:cubicBezTo>
                    <a:pt x="72079" y="55006"/>
                    <a:pt x="71316" y="54797"/>
                    <a:pt x="70613" y="54464"/>
                  </a:cubicBezTo>
                  <a:cubicBezTo>
                    <a:pt x="70435" y="54378"/>
                    <a:pt x="70264" y="54288"/>
                    <a:pt x="70097" y="54185"/>
                  </a:cubicBezTo>
                  <a:cubicBezTo>
                    <a:pt x="69829" y="54022"/>
                    <a:pt x="69579" y="53831"/>
                    <a:pt x="69350" y="53616"/>
                  </a:cubicBezTo>
                  <a:cubicBezTo>
                    <a:pt x="68417" y="52720"/>
                    <a:pt x="67869" y="51388"/>
                    <a:pt x="68384" y="50228"/>
                  </a:cubicBezTo>
                  <a:cubicBezTo>
                    <a:pt x="68965" y="48929"/>
                    <a:pt x="70538" y="48473"/>
                    <a:pt x="71895" y="48049"/>
                  </a:cubicBezTo>
                  <a:cubicBezTo>
                    <a:pt x="72406" y="47893"/>
                    <a:pt x="72943" y="47683"/>
                    <a:pt x="73421" y="47410"/>
                  </a:cubicBezTo>
                  <a:cubicBezTo>
                    <a:pt x="73742" y="47227"/>
                    <a:pt x="74032" y="47012"/>
                    <a:pt x="74279" y="46765"/>
                  </a:cubicBezTo>
                  <a:cubicBezTo>
                    <a:pt x="74644" y="46400"/>
                    <a:pt x="74897" y="45960"/>
                    <a:pt x="74956" y="45429"/>
                  </a:cubicBezTo>
                  <a:cubicBezTo>
                    <a:pt x="75048" y="44575"/>
                    <a:pt x="74591" y="43769"/>
                    <a:pt x="74139" y="43029"/>
                  </a:cubicBezTo>
                  <a:cubicBezTo>
                    <a:pt x="73485" y="41944"/>
                    <a:pt x="72835" y="40859"/>
                    <a:pt x="72180" y="39775"/>
                  </a:cubicBezTo>
                  <a:cubicBezTo>
                    <a:pt x="71960" y="39410"/>
                    <a:pt x="71729" y="39002"/>
                    <a:pt x="71815" y="38583"/>
                  </a:cubicBezTo>
                  <a:cubicBezTo>
                    <a:pt x="71858" y="38389"/>
                    <a:pt x="71949" y="38240"/>
                    <a:pt x="72073" y="38127"/>
                  </a:cubicBezTo>
                  <a:cubicBezTo>
                    <a:pt x="72122" y="38078"/>
                    <a:pt x="72179" y="38036"/>
                    <a:pt x="72240" y="38003"/>
                  </a:cubicBezTo>
                  <a:cubicBezTo>
                    <a:pt x="72514" y="37841"/>
                    <a:pt x="72880" y="37779"/>
                    <a:pt x="73258" y="37779"/>
                  </a:cubicBezTo>
                  <a:cubicBezTo>
                    <a:pt x="73405" y="37779"/>
                    <a:pt x="73554" y="37788"/>
                    <a:pt x="73700" y="37805"/>
                  </a:cubicBezTo>
                  <a:cubicBezTo>
                    <a:pt x="73839" y="37821"/>
                    <a:pt x="73979" y="37842"/>
                    <a:pt x="74113" y="37869"/>
                  </a:cubicBezTo>
                  <a:cubicBezTo>
                    <a:pt x="75079" y="38068"/>
                    <a:pt x="76052" y="38235"/>
                    <a:pt x="77034" y="38352"/>
                  </a:cubicBezTo>
                  <a:cubicBezTo>
                    <a:pt x="77950" y="38461"/>
                    <a:pt x="78870" y="38525"/>
                    <a:pt x="79788" y="38525"/>
                  </a:cubicBezTo>
                  <a:cubicBezTo>
                    <a:pt x="80543" y="38525"/>
                    <a:pt x="81297" y="38482"/>
                    <a:pt x="82049" y="38385"/>
                  </a:cubicBezTo>
                  <a:cubicBezTo>
                    <a:pt x="82215" y="38363"/>
                    <a:pt x="82376" y="38343"/>
                    <a:pt x="82543" y="38315"/>
                  </a:cubicBezTo>
                  <a:cubicBezTo>
                    <a:pt x="83038" y="38235"/>
                    <a:pt x="83529" y="38127"/>
                    <a:pt x="84013" y="37993"/>
                  </a:cubicBezTo>
                  <a:cubicBezTo>
                    <a:pt x="85302" y="37638"/>
                    <a:pt x="86536" y="37091"/>
                    <a:pt x="87627" y="36340"/>
                  </a:cubicBezTo>
                  <a:cubicBezTo>
                    <a:pt x="88034" y="36056"/>
                    <a:pt x="88420" y="35744"/>
                    <a:pt x="88782" y="35405"/>
                  </a:cubicBezTo>
                  <a:cubicBezTo>
                    <a:pt x="88905" y="35286"/>
                    <a:pt x="89022" y="35169"/>
                    <a:pt x="89136" y="35051"/>
                  </a:cubicBezTo>
                  <a:cubicBezTo>
                    <a:pt x="91336" y="32726"/>
                    <a:pt x="92201" y="29376"/>
                    <a:pt x="92078" y="26175"/>
                  </a:cubicBezTo>
                  <a:cubicBezTo>
                    <a:pt x="92061" y="25751"/>
                    <a:pt x="92030" y="25333"/>
                    <a:pt x="91986" y="24914"/>
                  </a:cubicBezTo>
                  <a:cubicBezTo>
                    <a:pt x="91922" y="24345"/>
                    <a:pt x="91830" y="23776"/>
                    <a:pt x="91723" y="23206"/>
                  </a:cubicBezTo>
                  <a:cubicBezTo>
                    <a:pt x="91648" y="22815"/>
                    <a:pt x="91562" y="22428"/>
                    <a:pt x="91466" y="22036"/>
                  </a:cubicBezTo>
                  <a:cubicBezTo>
                    <a:pt x="91374" y="21649"/>
                    <a:pt x="91272" y="21263"/>
                    <a:pt x="91160" y="20876"/>
                  </a:cubicBezTo>
                  <a:cubicBezTo>
                    <a:pt x="91052" y="20490"/>
                    <a:pt x="90934" y="20110"/>
                    <a:pt x="90811" y="19728"/>
                  </a:cubicBezTo>
                  <a:cubicBezTo>
                    <a:pt x="90504" y="18772"/>
                    <a:pt x="90161" y="17827"/>
                    <a:pt x="89806" y="16893"/>
                  </a:cubicBezTo>
                  <a:cubicBezTo>
                    <a:pt x="89678" y="16549"/>
                    <a:pt x="89538" y="16200"/>
                    <a:pt x="89404" y="15851"/>
                  </a:cubicBezTo>
                  <a:cubicBezTo>
                    <a:pt x="89265" y="15507"/>
                    <a:pt x="89118" y="15164"/>
                    <a:pt x="88969" y="14826"/>
                  </a:cubicBezTo>
                  <a:cubicBezTo>
                    <a:pt x="88459" y="13688"/>
                    <a:pt x="87863" y="12603"/>
                    <a:pt x="87085" y="11648"/>
                  </a:cubicBezTo>
                  <a:cubicBezTo>
                    <a:pt x="86846" y="11361"/>
                    <a:pt x="86591" y="11088"/>
                    <a:pt x="86322" y="10831"/>
                  </a:cubicBezTo>
                  <a:cubicBezTo>
                    <a:pt x="86048" y="10575"/>
                    <a:pt x="85755" y="10338"/>
                    <a:pt x="85447" y="10122"/>
                  </a:cubicBezTo>
                  <a:cubicBezTo>
                    <a:pt x="84943" y="9762"/>
                    <a:pt x="84395" y="9471"/>
                    <a:pt x="83815" y="9259"/>
                  </a:cubicBezTo>
                  <a:cubicBezTo>
                    <a:pt x="83353" y="9097"/>
                    <a:pt x="82875" y="8984"/>
                    <a:pt x="82387" y="8941"/>
                  </a:cubicBezTo>
                  <a:cubicBezTo>
                    <a:pt x="82263" y="8930"/>
                    <a:pt x="82139" y="8920"/>
                    <a:pt x="82016" y="8920"/>
                  </a:cubicBezTo>
                  <a:cubicBezTo>
                    <a:pt x="82000" y="8919"/>
                    <a:pt x="81985" y="8919"/>
                    <a:pt x="81970" y="8919"/>
                  </a:cubicBezTo>
                  <a:cubicBezTo>
                    <a:pt x="81347" y="8919"/>
                    <a:pt x="80740" y="9026"/>
                    <a:pt x="80148" y="9199"/>
                  </a:cubicBezTo>
                  <a:cubicBezTo>
                    <a:pt x="79702" y="9323"/>
                    <a:pt x="79267" y="9483"/>
                    <a:pt x="78832" y="9661"/>
                  </a:cubicBezTo>
                  <a:cubicBezTo>
                    <a:pt x="78542" y="9779"/>
                    <a:pt x="78252" y="9902"/>
                    <a:pt x="77963" y="10026"/>
                  </a:cubicBezTo>
                  <a:cubicBezTo>
                    <a:pt x="77383" y="10278"/>
                    <a:pt x="76803" y="10526"/>
                    <a:pt x="76212" y="10735"/>
                  </a:cubicBezTo>
                  <a:cubicBezTo>
                    <a:pt x="75920" y="10841"/>
                    <a:pt x="75623" y="10932"/>
                    <a:pt x="75321" y="11009"/>
                  </a:cubicBezTo>
                  <a:cubicBezTo>
                    <a:pt x="75171" y="11046"/>
                    <a:pt x="75015" y="11083"/>
                    <a:pt x="74864" y="11110"/>
                  </a:cubicBezTo>
                  <a:cubicBezTo>
                    <a:pt x="74682" y="11148"/>
                    <a:pt x="74486" y="11172"/>
                    <a:pt x="74292" y="11172"/>
                  </a:cubicBezTo>
                  <a:cubicBezTo>
                    <a:pt x="74040" y="11172"/>
                    <a:pt x="73793" y="11131"/>
                    <a:pt x="73586" y="11025"/>
                  </a:cubicBezTo>
                  <a:cubicBezTo>
                    <a:pt x="73503" y="10982"/>
                    <a:pt x="73427" y="10926"/>
                    <a:pt x="73362" y="10858"/>
                  </a:cubicBezTo>
                  <a:cubicBezTo>
                    <a:pt x="73328" y="10827"/>
                    <a:pt x="73298" y="10793"/>
                    <a:pt x="73270" y="10756"/>
                  </a:cubicBezTo>
                  <a:lnTo>
                    <a:pt x="73270" y="10750"/>
                  </a:lnTo>
                  <a:cubicBezTo>
                    <a:pt x="73241" y="10714"/>
                    <a:pt x="73216" y="10674"/>
                    <a:pt x="73195" y="10632"/>
                  </a:cubicBezTo>
                  <a:cubicBezTo>
                    <a:pt x="72969" y="10177"/>
                    <a:pt x="73184" y="9569"/>
                    <a:pt x="73582" y="9226"/>
                  </a:cubicBezTo>
                  <a:cubicBezTo>
                    <a:pt x="73634" y="9178"/>
                    <a:pt x="73690" y="9133"/>
                    <a:pt x="73748" y="9092"/>
                  </a:cubicBezTo>
                  <a:cubicBezTo>
                    <a:pt x="73861" y="9007"/>
                    <a:pt x="73983" y="8935"/>
                    <a:pt x="74113" y="8877"/>
                  </a:cubicBezTo>
                  <a:cubicBezTo>
                    <a:pt x="74177" y="8850"/>
                    <a:pt x="74242" y="8818"/>
                    <a:pt x="74312" y="8791"/>
                  </a:cubicBezTo>
                  <a:cubicBezTo>
                    <a:pt x="74440" y="8737"/>
                    <a:pt x="74580" y="8689"/>
                    <a:pt x="74719" y="8646"/>
                  </a:cubicBezTo>
                  <a:cubicBezTo>
                    <a:pt x="74855" y="8603"/>
                    <a:pt x="74994" y="8560"/>
                    <a:pt x="75128" y="8517"/>
                  </a:cubicBezTo>
                  <a:cubicBezTo>
                    <a:pt x="75562" y="8378"/>
                    <a:pt x="75986" y="8222"/>
                    <a:pt x="76406" y="8045"/>
                  </a:cubicBezTo>
                  <a:cubicBezTo>
                    <a:pt x="78299" y="7247"/>
                    <a:pt x="80017" y="6085"/>
                    <a:pt x="81463" y="4625"/>
                  </a:cubicBezTo>
                  <a:cubicBezTo>
                    <a:pt x="82266" y="3816"/>
                    <a:pt x="82977" y="2920"/>
                    <a:pt x="83582" y="1956"/>
                  </a:cubicBezTo>
                  <a:lnTo>
                    <a:pt x="83609" y="1928"/>
                  </a:lnTo>
                  <a:lnTo>
                    <a:pt x="83631" y="1912"/>
                  </a:lnTo>
                  <a:cubicBezTo>
                    <a:pt x="82439" y="634"/>
                    <a:pt x="81225" y="124"/>
                    <a:pt x="79716" y="22"/>
                  </a:cubicBezTo>
                  <a:cubicBezTo>
                    <a:pt x="79504" y="8"/>
                    <a:pt x="79286" y="1"/>
                    <a:pt x="790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 name="Google Shape;380;p43">
              <a:extLst>
                <a:ext uri="{FF2B5EF4-FFF2-40B4-BE49-F238E27FC236}">
                  <a16:creationId xmlns="" xmlns:a16="http://schemas.microsoft.com/office/drawing/2014/main" id="{4F50BFBF-7CDA-C34F-BAA7-7405E0BDD64F}"/>
                </a:ext>
              </a:extLst>
            </p:cNvPr>
            <p:cNvSpPr/>
            <p:nvPr/>
          </p:nvSpPr>
          <p:spPr>
            <a:xfrm>
              <a:off x="3809625" y="979175"/>
              <a:ext cx="726550" cy="1173725"/>
            </a:xfrm>
            <a:custGeom>
              <a:avLst/>
              <a:gdLst/>
              <a:ahLst/>
              <a:cxnLst/>
              <a:rect l="l" t="t" r="r" b="b"/>
              <a:pathLst>
                <a:path w="29062" h="46949" extrusionOk="0">
                  <a:moveTo>
                    <a:pt x="22296" y="0"/>
                  </a:moveTo>
                  <a:lnTo>
                    <a:pt x="21226" y="458"/>
                  </a:lnTo>
                  <a:cubicBezTo>
                    <a:pt x="21529" y="1131"/>
                    <a:pt x="21797" y="1831"/>
                    <a:pt x="22060" y="2524"/>
                  </a:cubicBezTo>
                  <a:cubicBezTo>
                    <a:pt x="23198" y="5514"/>
                    <a:pt x="24208" y="8611"/>
                    <a:pt x="24336" y="11807"/>
                  </a:cubicBezTo>
                  <a:cubicBezTo>
                    <a:pt x="24457" y="15005"/>
                    <a:pt x="23595" y="18358"/>
                    <a:pt x="21394" y="20681"/>
                  </a:cubicBezTo>
                  <a:cubicBezTo>
                    <a:pt x="19556" y="22613"/>
                    <a:pt x="16944" y="23676"/>
                    <a:pt x="14306" y="24019"/>
                  </a:cubicBezTo>
                  <a:cubicBezTo>
                    <a:pt x="13558" y="24117"/>
                    <a:pt x="12806" y="24160"/>
                    <a:pt x="12053" y="24160"/>
                  </a:cubicBezTo>
                  <a:cubicBezTo>
                    <a:pt x="10150" y="24160"/>
                    <a:pt x="8240" y="23883"/>
                    <a:pt x="6368" y="23501"/>
                  </a:cubicBezTo>
                  <a:cubicBezTo>
                    <a:pt x="6104" y="23449"/>
                    <a:pt x="5808" y="23413"/>
                    <a:pt x="5518" y="23413"/>
                  </a:cubicBezTo>
                  <a:cubicBezTo>
                    <a:pt x="4845" y="23413"/>
                    <a:pt x="4205" y="23604"/>
                    <a:pt x="4073" y="24216"/>
                  </a:cubicBezTo>
                  <a:cubicBezTo>
                    <a:pt x="3986" y="24632"/>
                    <a:pt x="4215" y="25043"/>
                    <a:pt x="4436" y="25407"/>
                  </a:cubicBezTo>
                  <a:lnTo>
                    <a:pt x="6395" y="28658"/>
                  </a:lnTo>
                  <a:cubicBezTo>
                    <a:pt x="6846" y="29399"/>
                    <a:pt x="7303" y="30206"/>
                    <a:pt x="7210" y="31062"/>
                  </a:cubicBezTo>
                  <a:cubicBezTo>
                    <a:pt x="7055" y="32475"/>
                    <a:pt x="5513" y="33262"/>
                    <a:pt x="4153" y="33680"/>
                  </a:cubicBezTo>
                  <a:cubicBezTo>
                    <a:pt x="2794" y="34104"/>
                    <a:pt x="1218" y="34562"/>
                    <a:pt x="639" y="35860"/>
                  </a:cubicBezTo>
                  <a:cubicBezTo>
                    <a:pt x="0" y="37301"/>
                    <a:pt x="1003" y="39012"/>
                    <a:pt x="2357" y="39819"/>
                  </a:cubicBezTo>
                  <a:cubicBezTo>
                    <a:pt x="3703" y="40626"/>
                    <a:pt x="5311" y="40829"/>
                    <a:pt x="6819" y="41273"/>
                  </a:cubicBezTo>
                  <a:cubicBezTo>
                    <a:pt x="8293" y="41717"/>
                    <a:pt x="9822" y="42539"/>
                    <a:pt x="10367" y="43966"/>
                  </a:cubicBezTo>
                  <a:cubicBezTo>
                    <a:pt x="10401" y="44955"/>
                    <a:pt x="10138" y="45924"/>
                    <a:pt x="9653" y="46800"/>
                  </a:cubicBezTo>
                  <a:lnTo>
                    <a:pt x="9916" y="46948"/>
                  </a:lnTo>
                  <a:cubicBezTo>
                    <a:pt x="16130" y="36204"/>
                    <a:pt x="27055" y="24457"/>
                    <a:pt x="27984" y="20929"/>
                  </a:cubicBezTo>
                  <a:cubicBezTo>
                    <a:pt x="29061" y="16843"/>
                    <a:pt x="27123" y="11276"/>
                    <a:pt x="22296"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 name="Google Shape;381;p43">
              <a:extLst>
                <a:ext uri="{FF2B5EF4-FFF2-40B4-BE49-F238E27FC236}">
                  <a16:creationId xmlns="" xmlns:a16="http://schemas.microsoft.com/office/drawing/2014/main" id="{4BA43881-314A-9145-8D89-D139C7D91360}"/>
                </a:ext>
              </a:extLst>
            </p:cNvPr>
            <p:cNvSpPr/>
            <p:nvPr/>
          </p:nvSpPr>
          <p:spPr>
            <a:xfrm>
              <a:off x="3939375" y="667825"/>
              <a:ext cx="427650" cy="322825"/>
            </a:xfrm>
            <a:custGeom>
              <a:avLst/>
              <a:gdLst/>
              <a:ahLst/>
              <a:cxnLst/>
              <a:rect l="l" t="t" r="r" b="b"/>
              <a:pathLst>
                <a:path w="17106" h="12913" extrusionOk="0">
                  <a:moveTo>
                    <a:pt x="10697" y="0"/>
                  </a:moveTo>
                  <a:lnTo>
                    <a:pt x="10650" y="41"/>
                  </a:lnTo>
                  <a:cubicBezTo>
                    <a:pt x="8718" y="3131"/>
                    <a:pt x="5661" y="5501"/>
                    <a:pt x="2195" y="6604"/>
                  </a:cubicBezTo>
                  <a:cubicBezTo>
                    <a:pt x="1650" y="6772"/>
                    <a:pt x="1070" y="6927"/>
                    <a:pt x="647" y="7311"/>
                  </a:cubicBezTo>
                  <a:cubicBezTo>
                    <a:pt x="215" y="7688"/>
                    <a:pt x="0" y="8375"/>
                    <a:pt x="336" y="8840"/>
                  </a:cubicBezTo>
                  <a:cubicBezTo>
                    <a:pt x="568" y="9153"/>
                    <a:pt x="956" y="9258"/>
                    <a:pt x="1357" y="9258"/>
                  </a:cubicBezTo>
                  <a:cubicBezTo>
                    <a:pt x="1551" y="9258"/>
                    <a:pt x="1748" y="9233"/>
                    <a:pt x="1932" y="9196"/>
                  </a:cubicBezTo>
                  <a:cubicBezTo>
                    <a:pt x="4378" y="8730"/>
                    <a:pt x="6544" y="7009"/>
                    <a:pt x="9024" y="7009"/>
                  </a:cubicBezTo>
                  <a:cubicBezTo>
                    <a:pt x="9043" y="7009"/>
                    <a:pt x="9062" y="7009"/>
                    <a:pt x="9082" y="7009"/>
                  </a:cubicBezTo>
                  <a:cubicBezTo>
                    <a:pt x="11061" y="7035"/>
                    <a:pt x="12891" y="8206"/>
                    <a:pt x="14151" y="9735"/>
                  </a:cubicBezTo>
                  <a:cubicBezTo>
                    <a:pt x="14932" y="10690"/>
                    <a:pt x="15524" y="11774"/>
                    <a:pt x="16036" y="12912"/>
                  </a:cubicBezTo>
                  <a:lnTo>
                    <a:pt x="17106" y="12454"/>
                  </a:lnTo>
                  <a:cubicBezTo>
                    <a:pt x="16501" y="11054"/>
                    <a:pt x="15860" y="9559"/>
                    <a:pt x="15167" y="7971"/>
                  </a:cubicBezTo>
                  <a:cubicBezTo>
                    <a:pt x="13417" y="3945"/>
                    <a:pt x="12064" y="1468"/>
                    <a:pt x="10697"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 name="Google Shape;382;p43">
              <a:extLst>
                <a:ext uri="{FF2B5EF4-FFF2-40B4-BE49-F238E27FC236}">
                  <a16:creationId xmlns="" xmlns:a16="http://schemas.microsoft.com/office/drawing/2014/main" id="{ECE91040-C9DA-8441-84D3-2196D50A086B}"/>
                </a:ext>
              </a:extLst>
            </p:cNvPr>
            <p:cNvSpPr/>
            <p:nvPr/>
          </p:nvSpPr>
          <p:spPr>
            <a:xfrm>
              <a:off x="3911275" y="1175900"/>
              <a:ext cx="370100" cy="176650"/>
            </a:xfrm>
            <a:custGeom>
              <a:avLst/>
              <a:gdLst/>
              <a:ahLst/>
              <a:cxnLst/>
              <a:rect l="l" t="t" r="r" b="b"/>
              <a:pathLst>
                <a:path w="14804" h="7066" extrusionOk="0">
                  <a:moveTo>
                    <a:pt x="626" y="0"/>
                  </a:moveTo>
                  <a:lnTo>
                    <a:pt x="626" y="0"/>
                  </a:lnTo>
                  <a:cubicBezTo>
                    <a:pt x="0" y="1623"/>
                    <a:pt x="270" y="2848"/>
                    <a:pt x="1010" y="3777"/>
                  </a:cubicBezTo>
                  <a:cubicBezTo>
                    <a:pt x="2552" y="5696"/>
                    <a:pt x="6146" y="6335"/>
                    <a:pt x="8179" y="6551"/>
                  </a:cubicBezTo>
                  <a:cubicBezTo>
                    <a:pt x="8179" y="6554"/>
                    <a:pt x="8179" y="6556"/>
                    <a:pt x="8180" y="6556"/>
                  </a:cubicBezTo>
                  <a:cubicBezTo>
                    <a:pt x="8181" y="6556"/>
                    <a:pt x="8183" y="6554"/>
                    <a:pt x="8187" y="6551"/>
                  </a:cubicBezTo>
                  <a:cubicBezTo>
                    <a:pt x="9129" y="6895"/>
                    <a:pt x="10132" y="7066"/>
                    <a:pt x="11134" y="7066"/>
                  </a:cubicBezTo>
                  <a:cubicBezTo>
                    <a:pt x="11801" y="7066"/>
                    <a:pt x="12467" y="6990"/>
                    <a:pt x="13115" y="6840"/>
                  </a:cubicBezTo>
                  <a:cubicBezTo>
                    <a:pt x="13741" y="6692"/>
                    <a:pt x="13734" y="5790"/>
                    <a:pt x="13108" y="5648"/>
                  </a:cubicBezTo>
                  <a:lnTo>
                    <a:pt x="8624" y="4592"/>
                  </a:lnTo>
                  <a:lnTo>
                    <a:pt x="8624" y="4592"/>
                  </a:lnTo>
                  <a:cubicBezTo>
                    <a:pt x="8795" y="4604"/>
                    <a:pt x="8967" y="4611"/>
                    <a:pt x="9139" y="4611"/>
                  </a:cubicBezTo>
                  <a:cubicBezTo>
                    <a:pt x="10969" y="4611"/>
                    <a:pt x="12785" y="3899"/>
                    <a:pt x="14157" y="2693"/>
                  </a:cubicBezTo>
                  <a:cubicBezTo>
                    <a:pt x="14804" y="2121"/>
                    <a:pt x="14494" y="1058"/>
                    <a:pt x="13646" y="923"/>
                  </a:cubicBezTo>
                  <a:cubicBezTo>
                    <a:pt x="13323" y="869"/>
                    <a:pt x="12999" y="822"/>
                    <a:pt x="12677" y="774"/>
                  </a:cubicBezTo>
                  <a:lnTo>
                    <a:pt x="12541" y="2290"/>
                  </a:lnTo>
                  <a:cubicBezTo>
                    <a:pt x="12156" y="2290"/>
                    <a:pt x="10372" y="2576"/>
                    <a:pt x="8244" y="2576"/>
                  </a:cubicBezTo>
                  <a:cubicBezTo>
                    <a:pt x="5536" y="2576"/>
                    <a:pt x="2270" y="2112"/>
                    <a:pt x="626" y="0"/>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 name="Google Shape;383;p43">
              <a:extLst>
                <a:ext uri="{FF2B5EF4-FFF2-40B4-BE49-F238E27FC236}">
                  <a16:creationId xmlns="" xmlns:a16="http://schemas.microsoft.com/office/drawing/2014/main" id="{D84EFC0A-702A-9B4C-9A0F-2708CCBC4748}"/>
                </a:ext>
              </a:extLst>
            </p:cNvPr>
            <p:cNvSpPr/>
            <p:nvPr/>
          </p:nvSpPr>
          <p:spPr>
            <a:xfrm>
              <a:off x="3901500" y="1028000"/>
              <a:ext cx="372900" cy="212325"/>
            </a:xfrm>
            <a:custGeom>
              <a:avLst/>
              <a:gdLst/>
              <a:ahLst/>
              <a:cxnLst/>
              <a:rect l="l" t="t" r="r" b="b"/>
              <a:pathLst>
                <a:path w="14916" h="8493" extrusionOk="0">
                  <a:moveTo>
                    <a:pt x="13583" y="0"/>
                  </a:moveTo>
                  <a:cubicBezTo>
                    <a:pt x="13490" y="0"/>
                    <a:pt x="13394" y="13"/>
                    <a:pt x="13297" y="40"/>
                  </a:cubicBezTo>
                  <a:lnTo>
                    <a:pt x="4033" y="2605"/>
                  </a:lnTo>
                  <a:lnTo>
                    <a:pt x="4094" y="4240"/>
                  </a:lnTo>
                  <a:cubicBezTo>
                    <a:pt x="3909" y="4249"/>
                    <a:pt x="3725" y="4254"/>
                    <a:pt x="3543" y="4254"/>
                  </a:cubicBezTo>
                  <a:cubicBezTo>
                    <a:pt x="2220" y="4254"/>
                    <a:pt x="965" y="4006"/>
                    <a:pt x="1" y="3339"/>
                  </a:cubicBezTo>
                  <a:lnTo>
                    <a:pt x="1" y="3339"/>
                  </a:lnTo>
                  <a:cubicBezTo>
                    <a:pt x="122" y="4396"/>
                    <a:pt x="486" y="5237"/>
                    <a:pt x="1018" y="5917"/>
                  </a:cubicBezTo>
                  <a:cubicBezTo>
                    <a:pt x="2661" y="8028"/>
                    <a:pt x="5926" y="8492"/>
                    <a:pt x="8635" y="8492"/>
                  </a:cubicBezTo>
                  <a:cubicBezTo>
                    <a:pt x="10763" y="8492"/>
                    <a:pt x="12548" y="8206"/>
                    <a:pt x="12932" y="8206"/>
                  </a:cubicBezTo>
                  <a:lnTo>
                    <a:pt x="13068" y="6691"/>
                  </a:lnTo>
                  <a:cubicBezTo>
                    <a:pt x="10793" y="6367"/>
                    <a:pt x="8497" y="6211"/>
                    <a:pt x="6204" y="6211"/>
                  </a:cubicBezTo>
                  <a:cubicBezTo>
                    <a:pt x="6019" y="6211"/>
                    <a:pt x="5834" y="6212"/>
                    <a:pt x="5649" y="6214"/>
                  </a:cubicBezTo>
                  <a:cubicBezTo>
                    <a:pt x="7676" y="5742"/>
                    <a:pt x="9742" y="5251"/>
                    <a:pt x="11560" y="4221"/>
                  </a:cubicBezTo>
                  <a:cubicBezTo>
                    <a:pt x="12690" y="3581"/>
                    <a:pt x="13727" y="2692"/>
                    <a:pt x="14441" y="1616"/>
                  </a:cubicBezTo>
                  <a:cubicBezTo>
                    <a:pt x="14916" y="900"/>
                    <a:pt x="14364" y="0"/>
                    <a:pt x="13583" y="0"/>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 name="Google Shape;384;p43">
              <a:extLst>
                <a:ext uri="{FF2B5EF4-FFF2-40B4-BE49-F238E27FC236}">
                  <a16:creationId xmlns="" xmlns:a16="http://schemas.microsoft.com/office/drawing/2014/main" id="{0C2178F1-ACDB-614F-84E6-BE64844D440F}"/>
                </a:ext>
              </a:extLst>
            </p:cNvPr>
            <p:cNvSpPr/>
            <p:nvPr/>
          </p:nvSpPr>
          <p:spPr>
            <a:xfrm>
              <a:off x="3862975" y="937375"/>
              <a:ext cx="285275" cy="196975"/>
            </a:xfrm>
            <a:custGeom>
              <a:avLst/>
              <a:gdLst/>
              <a:ahLst/>
              <a:cxnLst/>
              <a:rect l="l" t="t" r="r" b="b"/>
              <a:pathLst>
                <a:path w="11411" h="7879" extrusionOk="0">
                  <a:moveTo>
                    <a:pt x="10591" y="1"/>
                  </a:moveTo>
                  <a:cubicBezTo>
                    <a:pt x="10303" y="1"/>
                    <a:pt x="9980" y="146"/>
                    <a:pt x="9721" y="298"/>
                  </a:cubicBezTo>
                  <a:cubicBezTo>
                    <a:pt x="8007" y="1284"/>
                    <a:pt x="6295" y="2271"/>
                    <a:pt x="4584" y="3261"/>
                  </a:cubicBezTo>
                  <a:lnTo>
                    <a:pt x="4605" y="3308"/>
                  </a:lnTo>
                  <a:cubicBezTo>
                    <a:pt x="2995" y="4008"/>
                    <a:pt x="1461" y="4506"/>
                    <a:pt x="0" y="4816"/>
                  </a:cubicBezTo>
                  <a:lnTo>
                    <a:pt x="0" y="4822"/>
                  </a:lnTo>
                  <a:cubicBezTo>
                    <a:pt x="316" y="5791"/>
                    <a:pt x="855" y="6485"/>
                    <a:pt x="1542" y="6962"/>
                  </a:cubicBezTo>
                  <a:cubicBezTo>
                    <a:pt x="2506" y="7631"/>
                    <a:pt x="3761" y="7879"/>
                    <a:pt x="5084" y="7879"/>
                  </a:cubicBezTo>
                  <a:cubicBezTo>
                    <a:pt x="5266" y="7879"/>
                    <a:pt x="5450" y="7874"/>
                    <a:pt x="5635" y="7865"/>
                  </a:cubicBezTo>
                  <a:lnTo>
                    <a:pt x="5574" y="6230"/>
                  </a:lnTo>
                  <a:cubicBezTo>
                    <a:pt x="7405" y="4796"/>
                    <a:pt x="9256" y="3348"/>
                    <a:pt x="10757" y="1564"/>
                  </a:cubicBezTo>
                  <a:cubicBezTo>
                    <a:pt x="11094" y="1167"/>
                    <a:pt x="11411" y="548"/>
                    <a:pt x="11040" y="177"/>
                  </a:cubicBezTo>
                  <a:cubicBezTo>
                    <a:pt x="10916" y="50"/>
                    <a:pt x="10760" y="1"/>
                    <a:pt x="10591"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 name="Google Shape;385;p43">
              <a:extLst>
                <a:ext uri="{FF2B5EF4-FFF2-40B4-BE49-F238E27FC236}">
                  <a16:creationId xmlns="" xmlns:a16="http://schemas.microsoft.com/office/drawing/2014/main" id="{543A6E9E-879A-EF4D-838C-A5E80CC63A43}"/>
                </a:ext>
              </a:extLst>
            </p:cNvPr>
            <p:cNvSpPr/>
            <p:nvPr/>
          </p:nvSpPr>
          <p:spPr>
            <a:xfrm>
              <a:off x="2898475" y="2149150"/>
              <a:ext cx="1159050" cy="630875"/>
            </a:xfrm>
            <a:custGeom>
              <a:avLst/>
              <a:gdLst/>
              <a:ahLst/>
              <a:cxnLst/>
              <a:rect l="l" t="t" r="r" b="b"/>
              <a:pathLst>
                <a:path w="46362" h="25235" extrusionOk="0">
                  <a:moveTo>
                    <a:pt x="46099" y="1"/>
                  </a:moveTo>
                  <a:cubicBezTo>
                    <a:pt x="45238" y="1604"/>
                    <a:pt x="43676" y="2896"/>
                    <a:pt x="41933" y="3510"/>
                  </a:cubicBezTo>
                  <a:cubicBezTo>
                    <a:pt x="40821" y="3895"/>
                    <a:pt x="39663" y="4056"/>
                    <a:pt x="38494" y="4056"/>
                  </a:cubicBezTo>
                  <a:cubicBezTo>
                    <a:pt x="36618" y="4056"/>
                    <a:pt x="34711" y="3642"/>
                    <a:pt x="32911" y="3079"/>
                  </a:cubicBezTo>
                  <a:cubicBezTo>
                    <a:pt x="30563" y="2331"/>
                    <a:pt x="28281" y="1342"/>
                    <a:pt x="25918" y="662"/>
                  </a:cubicBezTo>
                  <a:cubicBezTo>
                    <a:pt x="25861" y="646"/>
                    <a:pt x="25806" y="639"/>
                    <a:pt x="25752" y="639"/>
                  </a:cubicBezTo>
                  <a:cubicBezTo>
                    <a:pt x="25281" y="639"/>
                    <a:pt x="24971" y="1212"/>
                    <a:pt x="25299" y="1611"/>
                  </a:cubicBezTo>
                  <a:lnTo>
                    <a:pt x="25871" y="2318"/>
                  </a:lnTo>
                  <a:cubicBezTo>
                    <a:pt x="26368" y="2931"/>
                    <a:pt x="26018" y="3853"/>
                    <a:pt x="25244" y="3994"/>
                  </a:cubicBezTo>
                  <a:cubicBezTo>
                    <a:pt x="22129" y="4557"/>
                    <a:pt x="18973" y="4840"/>
                    <a:pt x="15814" y="4840"/>
                  </a:cubicBezTo>
                  <a:cubicBezTo>
                    <a:pt x="13695" y="4840"/>
                    <a:pt x="11575" y="4713"/>
                    <a:pt x="9465" y="4458"/>
                  </a:cubicBezTo>
                  <a:cubicBezTo>
                    <a:pt x="9441" y="4455"/>
                    <a:pt x="9417" y="4454"/>
                    <a:pt x="9394" y="4454"/>
                  </a:cubicBezTo>
                  <a:cubicBezTo>
                    <a:pt x="8971" y="4454"/>
                    <a:pt x="8714" y="4955"/>
                    <a:pt x="9000" y="5293"/>
                  </a:cubicBezTo>
                  <a:cubicBezTo>
                    <a:pt x="11081" y="7737"/>
                    <a:pt x="14056" y="9359"/>
                    <a:pt x="17140" y="10288"/>
                  </a:cubicBezTo>
                  <a:cubicBezTo>
                    <a:pt x="20101" y="11177"/>
                    <a:pt x="23191" y="11493"/>
                    <a:pt x="26275" y="11716"/>
                  </a:cubicBezTo>
                  <a:cubicBezTo>
                    <a:pt x="26490" y="11729"/>
                    <a:pt x="26503" y="12032"/>
                    <a:pt x="26295" y="12066"/>
                  </a:cubicBezTo>
                  <a:cubicBezTo>
                    <a:pt x="20585" y="13001"/>
                    <a:pt x="15066" y="15041"/>
                    <a:pt x="10118" y="18036"/>
                  </a:cubicBezTo>
                  <a:cubicBezTo>
                    <a:pt x="7170" y="19828"/>
                    <a:pt x="4207" y="22029"/>
                    <a:pt x="936" y="22810"/>
                  </a:cubicBezTo>
                  <a:cubicBezTo>
                    <a:pt x="94" y="23011"/>
                    <a:pt x="1" y="24156"/>
                    <a:pt x="808" y="24473"/>
                  </a:cubicBezTo>
                  <a:cubicBezTo>
                    <a:pt x="2151" y="24998"/>
                    <a:pt x="3616" y="25235"/>
                    <a:pt x="5098" y="25235"/>
                  </a:cubicBezTo>
                  <a:cubicBezTo>
                    <a:pt x="6632" y="25235"/>
                    <a:pt x="8185" y="24981"/>
                    <a:pt x="9640" y="24533"/>
                  </a:cubicBezTo>
                  <a:cubicBezTo>
                    <a:pt x="13390" y="23368"/>
                    <a:pt x="16668" y="21092"/>
                    <a:pt x="19993" y="19006"/>
                  </a:cubicBezTo>
                  <a:cubicBezTo>
                    <a:pt x="23319" y="16925"/>
                    <a:pt x="26867" y="14953"/>
                    <a:pt x="30771" y="14535"/>
                  </a:cubicBezTo>
                  <a:cubicBezTo>
                    <a:pt x="31323" y="14476"/>
                    <a:pt x="31874" y="14449"/>
                    <a:pt x="32424" y="14449"/>
                  </a:cubicBezTo>
                  <a:cubicBezTo>
                    <a:pt x="35949" y="14449"/>
                    <a:pt x="39437" y="15573"/>
                    <a:pt x="42814" y="16703"/>
                  </a:cubicBezTo>
                  <a:cubicBezTo>
                    <a:pt x="42228" y="13660"/>
                    <a:pt x="42047" y="11177"/>
                    <a:pt x="42404" y="9473"/>
                  </a:cubicBezTo>
                  <a:cubicBezTo>
                    <a:pt x="43003" y="6639"/>
                    <a:pt x="44464" y="3441"/>
                    <a:pt x="46362" y="149"/>
                  </a:cubicBezTo>
                  <a:lnTo>
                    <a:pt x="46099" y="1"/>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 name="Google Shape;386;p43">
              <a:extLst>
                <a:ext uri="{FF2B5EF4-FFF2-40B4-BE49-F238E27FC236}">
                  <a16:creationId xmlns="" xmlns:a16="http://schemas.microsoft.com/office/drawing/2014/main" id="{F212C76A-76BB-BA4A-B3B6-2ED7E0721EB9}"/>
                </a:ext>
              </a:extLst>
            </p:cNvPr>
            <p:cNvSpPr/>
            <p:nvPr/>
          </p:nvSpPr>
          <p:spPr>
            <a:xfrm>
              <a:off x="3699875" y="1057750"/>
              <a:ext cx="236650" cy="215125"/>
            </a:xfrm>
            <a:custGeom>
              <a:avLst/>
              <a:gdLst/>
              <a:ahLst/>
              <a:cxnLst/>
              <a:rect l="l" t="t" r="r" b="b"/>
              <a:pathLst>
                <a:path w="9466" h="8605" extrusionOk="0">
                  <a:moveTo>
                    <a:pt x="6524" y="1"/>
                  </a:moveTo>
                  <a:cubicBezTo>
                    <a:pt x="5083" y="317"/>
                    <a:pt x="3712" y="464"/>
                    <a:pt x="2415" y="464"/>
                  </a:cubicBezTo>
                  <a:cubicBezTo>
                    <a:pt x="2058" y="464"/>
                    <a:pt x="1706" y="453"/>
                    <a:pt x="1360" y="431"/>
                  </a:cubicBezTo>
                  <a:lnTo>
                    <a:pt x="1360" y="439"/>
                  </a:lnTo>
                  <a:cubicBezTo>
                    <a:pt x="1360" y="439"/>
                    <a:pt x="1273" y="936"/>
                    <a:pt x="1131" y="1678"/>
                  </a:cubicBezTo>
                  <a:cubicBezTo>
                    <a:pt x="862" y="3111"/>
                    <a:pt x="391" y="5460"/>
                    <a:pt x="1" y="6840"/>
                  </a:cubicBezTo>
                  <a:lnTo>
                    <a:pt x="68" y="7143"/>
                  </a:lnTo>
                  <a:cubicBezTo>
                    <a:pt x="689" y="7004"/>
                    <a:pt x="1318" y="6943"/>
                    <a:pt x="1951" y="6943"/>
                  </a:cubicBezTo>
                  <a:cubicBezTo>
                    <a:pt x="4291" y="6943"/>
                    <a:pt x="6685" y="7778"/>
                    <a:pt x="8921" y="8604"/>
                  </a:cubicBezTo>
                  <a:lnTo>
                    <a:pt x="9466" y="8503"/>
                  </a:lnTo>
                  <a:cubicBezTo>
                    <a:pt x="8726" y="7574"/>
                    <a:pt x="8456" y="6349"/>
                    <a:pt x="9082" y="4726"/>
                  </a:cubicBezTo>
                  <a:cubicBezTo>
                    <a:pt x="8550" y="4047"/>
                    <a:pt x="8187" y="3205"/>
                    <a:pt x="8066" y="2149"/>
                  </a:cubicBezTo>
                  <a:cubicBezTo>
                    <a:pt x="7379" y="1670"/>
                    <a:pt x="6840" y="978"/>
                    <a:pt x="6524" y="7"/>
                  </a:cubicBezTo>
                  <a:lnTo>
                    <a:pt x="6524" y="1"/>
                  </a:ln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 name="Google Shape;387;p43">
              <a:extLst>
                <a:ext uri="{FF2B5EF4-FFF2-40B4-BE49-F238E27FC236}">
                  <a16:creationId xmlns="" xmlns:a16="http://schemas.microsoft.com/office/drawing/2014/main" id="{C761C0ED-8273-1849-A2EA-E18E48BEE1E4}"/>
                </a:ext>
              </a:extLst>
            </p:cNvPr>
            <p:cNvSpPr/>
            <p:nvPr/>
          </p:nvSpPr>
          <p:spPr>
            <a:xfrm>
              <a:off x="3365650" y="655350"/>
              <a:ext cx="503750" cy="222175"/>
            </a:xfrm>
            <a:custGeom>
              <a:avLst/>
              <a:gdLst/>
              <a:ahLst/>
              <a:cxnLst/>
              <a:rect l="l" t="t" r="r" b="b"/>
              <a:pathLst>
                <a:path w="20150" h="8887" extrusionOk="0">
                  <a:moveTo>
                    <a:pt x="15611" y="1"/>
                  </a:moveTo>
                  <a:cubicBezTo>
                    <a:pt x="15315" y="14"/>
                    <a:pt x="15019" y="21"/>
                    <a:pt x="14730" y="35"/>
                  </a:cubicBezTo>
                  <a:cubicBezTo>
                    <a:pt x="9392" y="230"/>
                    <a:pt x="5857" y="451"/>
                    <a:pt x="3562" y="849"/>
                  </a:cubicBezTo>
                  <a:cubicBezTo>
                    <a:pt x="2654" y="1011"/>
                    <a:pt x="1933" y="1199"/>
                    <a:pt x="1375" y="1422"/>
                  </a:cubicBezTo>
                  <a:lnTo>
                    <a:pt x="1367" y="1428"/>
                  </a:lnTo>
                  <a:cubicBezTo>
                    <a:pt x="1286" y="1596"/>
                    <a:pt x="1" y="4423"/>
                    <a:pt x="7621" y="8349"/>
                  </a:cubicBezTo>
                  <a:cubicBezTo>
                    <a:pt x="7621" y="8349"/>
                    <a:pt x="10876" y="8887"/>
                    <a:pt x="13816" y="8887"/>
                  </a:cubicBezTo>
                  <a:cubicBezTo>
                    <a:pt x="15286" y="8887"/>
                    <a:pt x="16677" y="8752"/>
                    <a:pt x="17543" y="8349"/>
                  </a:cubicBezTo>
                  <a:cubicBezTo>
                    <a:pt x="20149" y="7137"/>
                    <a:pt x="19058" y="2357"/>
                    <a:pt x="15611"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 name="Google Shape;388;p43">
              <a:extLst>
                <a:ext uri="{FF2B5EF4-FFF2-40B4-BE49-F238E27FC236}">
                  <a16:creationId xmlns="" xmlns:a16="http://schemas.microsoft.com/office/drawing/2014/main" id="{79292CF9-D70E-7449-B617-B95A092FFFC2}"/>
                </a:ext>
              </a:extLst>
            </p:cNvPr>
            <p:cNvSpPr/>
            <p:nvPr/>
          </p:nvSpPr>
          <p:spPr>
            <a:xfrm>
              <a:off x="3339225" y="793200"/>
              <a:ext cx="394675" cy="423800"/>
            </a:xfrm>
            <a:custGeom>
              <a:avLst/>
              <a:gdLst/>
              <a:ahLst/>
              <a:cxnLst/>
              <a:rect l="l" t="t" r="r" b="b"/>
              <a:pathLst>
                <a:path w="15787" h="16952" extrusionOk="0">
                  <a:moveTo>
                    <a:pt x="747" y="1"/>
                  </a:moveTo>
                  <a:lnTo>
                    <a:pt x="0" y="182"/>
                  </a:lnTo>
                  <a:cubicBezTo>
                    <a:pt x="484" y="2215"/>
                    <a:pt x="1145" y="4827"/>
                    <a:pt x="1629" y="7157"/>
                  </a:cubicBezTo>
                  <a:cubicBezTo>
                    <a:pt x="2007" y="8974"/>
                    <a:pt x="2282" y="10623"/>
                    <a:pt x="2297" y="11700"/>
                  </a:cubicBezTo>
                  <a:cubicBezTo>
                    <a:pt x="2310" y="13188"/>
                    <a:pt x="2518" y="15040"/>
                    <a:pt x="2599" y="16951"/>
                  </a:cubicBezTo>
                  <a:cubicBezTo>
                    <a:pt x="3959" y="16379"/>
                    <a:pt x="4793" y="14784"/>
                    <a:pt x="5824" y="13613"/>
                  </a:cubicBezTo>
                  <a:cubicBezTo>
                    <a:pt x="7252" y="11989"/>
                    <a:pt x="9414" y="11133"/>
                    <a:pt x="11563" y="11133"/>
                  </a:cubicBezTo>
                  <a:cubicBezTo>
                    <a:pt x="12971" y="11133"/>
                    <a:pt x="14372" y="11500"/>
                    <a:pt x="15557" y="12260"/>
                  </a:cubicBezTo>
                  <a:cubicBezTo>
                    <a:pt x="15699" y="11518"/>
                    <a:pt x="15786" y="11021"/>
                    <a:pt x="15786" y="11021"/>
                  </a:cubicBezTo>
                  <a:lnTo>
                    <a:pt x="15786" y="11013"/>
                  </a:lnTo>
                  <a:cubicBezTo>
                    <a:pt x="6772" y="10508"/>
                    <a:pt x="1455" y="3246"/>
                    <a:pt x="747"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 name="Google Shape;389;p43">
              <a:extLst>
                <a:ext uri="{FF2B5EF4-FFF2-40B4-BE49-F238E27FC236}">
                  <a16:creationId xmlns="" xmlns:a16="http://schemas.microsoft.com/office/drawing/2014/main" id="{66CB34C9-B8EB-6C45-AF46-3C38CA256D96}"/>
                </a:ext>
              </a:extLst>
            </p:cNvPr>
            <p:cNvSpPr/>
            <p:nvPr/>
          </p:nvSpPr>
          <p:spPr>
            <a:xfrm>
              <a:off x="3350025" y="255825"/>
              <a:ext cx="383875" cy="420775"/>
            </a:xfrm>
            <a:custGeom>
              <a:avLst/>
              <a:gdLst/>
              <a:ahLst/>
              <a:cxnLst/>
              <a:rect l="l" t="t" r="r" b="b"/>
              <a:pathLst>
                <a:path w="15355" h="16831" extrusionOk="0">
                  <a:moveTo>
                    <a:pt x="7068" y="1"/>
                  </a:moveTo>
                  <a:lnTo>
                    <a:pt x="7068" y="1"/>
                  </a:lnTo>
                  <a:cubicBezTo>
                    <a:pt x="7122" y="223"/>
                    <a:pt x="7088" y="491"/>
                    <a:pt x="6940" y="673"/>
                  </a:cubicBezTo>
                  <a:cubicBezTo>
                    <a:pt x="6624" y="1057"/>
                    <a:pt x="6085" y="1152"/>
                    <a:pt x="5608" y="1300"/>
                  </a:cubicBezTo>
                  <a:cubicBezTo>
                    <a:pt x="5129" y="1449"/>
                    <a:pt x="4618" y="1771"/>
                    <a:pt x="4598" y="2270"/>
                  </a:cubicBezTo>
                  <a:cubicBezTo>
                    <a:pt x="5086" y="2099"/>
                    <a:pt x="5601" y="2015"/>
                    <a:pt x="6116" y="2015"/>
                  </a:cubicBezTo>
                  <a:cubicBezTo>
                    <a:pt x="6924" y="2015"/>
                    <a:pt x="7732" y="2221"/>
                    <a:pt x="8435" y="2620"/>
                  </a:cubicBezTo>
                  <a:cubicBezTo>
                    <a:pt x="5527" y="3017"/>
                    <a:pt x="2672" y="3831"/>
                    <a:pt x="0" y="5042"/>
                  </a:cubicBezTo>
                  <a:cubicBezTo>
                    <a:pt x="461" y="5527"/>
                    <a:pt x="1148" y="5722"/>
                    <a:pt x="1826" y="5722"/>
                  </a:cubicBezTo>
                  <a:cubicBezTo>
                    <a:pt x="1949" y="5722"/>
                    <a:pt x="2072" y="5716"/>
                    <a:pt x="2194" y="5703"/>
                  </a:cubicBezTo>
                  <a:cubicBezTo>
                    <a:pt x="2982" y="5615"/>
                    <a:pt x="3722" y="5312"/>
                    <a:pt x="4476" y="5063"/>
                  </a:cubicBezTo>
                  <a:cubicBezTo>
                    <a:pt x="5503" y="4709"/>
                    <a:pt x="6575" y="4450"/>
                    <a:pt x="7652" y="4450"/>
                  </a:cubicBezTo>
                  <a:cubicBezTo>
                    <a:pt x="7825" y="4450"/>
                    <a:pt x="7999" y="4457"/>
                    <a:pt x="8172" y="4471"/>
                  </a:cubicBezTo>
                  <a:cubicBezTo>
                    <a:pt x="9430" y="4571"/>
                    <a:pt x="10689" y="5110"/>
                    <a:pt x="11456" y="6107"/>
                  </a:cubicBezTo>
                  <a:cubicBezTo>
                    <a:pt x="12224" y="7102"/>
                    <a:pt x="12392" y="8590"/>
                    <a:pt x="11679" y="9627"/>
                  </a:cubicBezTo>
                  <a:cubicBezTo>
                    <a:pt x="10864" y="10819"/>
                    <a:pt x="9269" y="11095"/>
                    <a:pt x="7963" y="11714"/>
                  </a:cubicBezTo>
                  <a:cubicBezTo>
                    <a:pt x="6011" y="12643"/>
                    <a:pt x="4550" y="14542"/>
                    <a:pt x="4160" y="16669"/>
                  </a:cubicBezTo>
                  <a:lnTo>
                    <a:pt x="4187" y="16830"/>
                  </a:lnTo>
                  <a:cubicBezTo>
                    <a:pt x="6482" y="16433"/>
                    <a:pt x="10016" y="16211"/>
                    <a:pt x="15354" y="16016"/>
                  </a:cubicBezTo>
                  <a:cubicBezTo>
                    <a:pt x="15354" y="16016"/>
                    <a:pt x="15038" y="8960"/>
                    <a:pt x="13995" y="6779"/>
                  </a:cubicBezTo>
                  <a:cubicBezTo>
                    <a:pt x="13214" y="5150"/>
                    <a:pt x="10333" y="1475"/>
                    <a:pt x="7068"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 name="Google Shape;390;p43">
              <a:extLst>
                <a:ext uri="{FF2B5EF4-FFF2-40B4-BE49-F238E27FC236}">
                  <a16:creationId xmlns="" xmlns:a16="http://schemas.microsoft.com/office/drawing/2014/main" id="{E2257850-2D87-3449-970D-1C3B59F792C2}"/>
                </a:ext>
              </a:extLst>
            </p:cNvPr>
            <p:cNvSpPr/>
            <p:nvPr/>
          </p:nvSpPr>
          <p:spPr>
            <a:xfrm>
              <a:off x="2510375" y="1071500"/>
              <a:ext cx="1217800" cy="960575"/>
            </a:xfrm>
            <a:custGeom>
              <a:avLst/>
              <a:gdLst/>
              <a:ahLst/>
              <a:cxnLst/>
              <a:rect l="l" t="t" r="r" b="b"/>
              <a:pathLst>
                <a:path w="48712" h="38423" extrusionOk="0">
                  <a:moveTo>
                    <a:pt x="44717" y="1"/>
                  </a:moveTo>
                  <a:cubicBezTo>
                    <a:pt x="42568" y="1"/>
                    <a:pt x="40405" y="857"/>
                    <a:pt x="38977" y="2481"/>
                  </a:cubicBezTo>
                  <a:cubicBezTo>
                    <a:pt x="37946" y="3653"/>
                    <a:pt x="37112" y="5247"/>
                    <a:pt x="35753" y="5819"/>
                  </a:cubicBezTo>
                  <a:cubicBezTo>
                    <a:pt x="35861" y="8451"/>
                    <a:pt x="35706" y="11198"/>
                    <a:pt x="34420" y="13278"/>
                  </a:cubicBezTo>
                  <a:cubicBezTo>
                    <a:pt x="33407" y="14913"/>
                    <a:pt x="31334" y="15357"/>
                    <a:pt x="29380" y="15357"/>
                  </a:cubicBezTo>
                  <a:cubicBezTo>
                    <a:pt x="27462" y="15357"/>
                    <a:pt x="25659" y="14930"/>
                    <a:pt x="25082" y="14780"/>
                  </a:cubicBezTo>
                  <a:cubicBezTo>
                    <a:pt x="24989" y="16234"/>
                    <a:pt x="24598" y="17755"/>
                    <a:pt x="23797" y="19357"/>
                  </a:cubicBezTo>
                  <a:cubicBezTo>
                    <a:pt x="22806" y="21343"/>
                    <a:pt x="20918" y="22053"/>
                    <a:pt x="18966" y="22053"/>
                  </a:cubicBezTo>
                  <a:cubicBezTo>
                    <a:pt x="16187" y="22053"/>
                    <a:pt x="13280" y="20611"/>
                    <a:pt x="12656" y="19357"/>
                  </a:cubicBezTo>
                  <a:cubicBezTo>
                    <a:pt x="11639" y="22010"/>
                    <a:pt x="10205" y="24797"/>
                    <a:pt x="8461" y="25167"/>
                  </a:cubicBezTo>
                  <a:cubicBezTo>
                    <a:pt x="7763" y="25315"/>
                    <a:pt x="6785" y="25416"/>
                    <a:pt x="5733" y="25416"/>
                  </a:cubicBezTo>
                  <a:cubicBezTo>
                    <a:pt x="4443" y="25416"/>
                    <a:pt x="3040" y="25265"/>
                    <a:pt x="1899" y="24864"/>
                  </a:cubicBezTo>
                  <a:lnTo>
                    <a:pt x="0" y="25672"/>
                  </a:lnTo>
                  <a:cubicBezTo>
                    <a:pt x="1426" y="26876"/>
                    <a:pt x="3229" y="27262"/>
                    <a:pt x="5116" y="27262"/>
                  </a:cubicBezTo>
                  <a:cubicBezTo>
                    <a:pt x="6659" y="27262"/>
                    <a:pt x="8259" y="27004"/>
                    <a:pt x="9754" y="26722"/>
                  </a:cubicBezTo>
                  <a:lnTo>
                    <a:pt x="9754" y="26722"/>
                  </a:lnTo>
                  <a:cubicBezTo>
                    <a:pt x="9269" y="27819"/>
                    <a:pt x="8381" y="28735"/>
                    <a:pt x="7303" y="29267"/>
                  </a:cubicBezTo>
                  <a:cubicBezTo>
                    <a:pt x="8036" y="29457"/>
                    <a:pt x="8793" y="29550"/>
                    <a:pt x="9551" y="29550"/>
                  </a:cubicBezTo>
                  <a:cubicBezTo>
                    <a:pt x="11210" y="29550"/>
                    <a:pt x="12873" y="29103"/>
                    <a:pt x="14291" y="28243"/>
                  </a:cubicBezTo>
                  <a:cubicBezTo>
                    <a:pt x="15033" y="27798"/>
                    <a:pt x="15851" y="27227"/>
                    <a:pt x="16661" y="27227"/>
                  </a:cubicBezTo>
                  <a:cubicBezTo>
                    <a:pt x="16866" y="27227"/>
                    <a:pt x="17071" y="27264"/>
                    <a:pt x="17273" y="27348"/>
                  </a:cubicBezTo>
                  <a:cubicBezTo>
                    <a:pt x="18317" y="27779"/>
                    <a:pt x="18486" y="29166"/>
                    <a:pt x="18492" y="30296"/>
                  </a:cubicBezTo>
                  <a:cubicBezTo>
                    <a:pt x="18506" y="32296"/>
                    <a:pt x="18525" y="34302"/>
                    <a:pt x="18539" y="36309"/>
                  </a:cubicBezTo>
                  <a:cubicBezTo>
                    <a:pt x="18546" y="37028"/>
                    <a:pt x="18612" y="37870"/>
                    <a:pt x="19226" y="38254"/>
                  </a:cubicBezTo>
                  <a:cubicBezTo>
                    <a:pt x="19412" y="38371"/>
                    <a:pt x="19612" y="38422"/>
                    <a:pt x="19816" y="38422"/>
                  </a:cubicBezTo>
                  <a:cubicBezTo>
                    <a:pt x="20434" y="38422"/>
                    <a:pt x="21087" y="37951"/>
                    <a:pt x="21461" y="37399"/>
                  </a:cubicBezTo>
                  <a:cubicBezTo>
                    <a:pt x="23057" y="35049"/>
                    <a:pt x="21992" y="31885"/>
                    <a:pt x="22189" y="29044"/>
                  </a:cubicBezTo>
                  <a:cubicBezTo>
                    <a:pt x="22478" y="24763"/>
                    <a:pt x="25729" y="21242"/>
                    <a:pt x="29277" y="18825"/>
                  </a:cubicBezTo>
                  <a:cubicBezTo>
                    <a:pt x="32832" y="16415"/>
                    <a:pt x="36870" y="14706"/>
                    <a:pt x="40136" y="11919"/>
                  </a:cubicBezTo>
                  <a:cubicBezTo>
                    <a:pt x="42297" y="10075"/>
                    <a:pt x="44181" y="7718"/>
                    <a:pt x="46874" y="6809"/>
                  </a:cubicBezTo>
                  <a:cubicBezTo>
                    <a:pt x="47127" y="6721"/>
                    <a:pt x="47385" y="6649"/>
                    <a:pt x="47648" y="6593"/>
                  </a:cubicBezTo>
                  <a:lnTo>
                    <a:pt x="47581" y="6290"/>
                  </a:lnTo>
                  <a:cubicBezTo>
                    <a:pt x="47971" y="4910"/>
                    <a:pt x="48442" y="2561"/>
                    <a:pt x="48711" y="1128"/>
                  </a:cubicBezTo>
                  <a:cubicBezTo>
                    <a:pt x="47526" y="368"/>
                    <a:pt x="46125" y="1"/>
                    <a:pt x="44717"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 name="Google Shape;391;p43">
              <a:extLst>
                <a:ext uri="{FF2B5EF4-FFF2-40B4-BE49-F238E27FC236}">
                  <a16:creationId xmlns="" xmlns:a16="http://schemas.microsoft.com/office/drawing/2014/main" id="{B8EE5126-8D29-2C4D-A6AE-B7A0936B61BB}"/>
                </a:ext>
              </a:extLst>
            </p:cNvPr>
            <p:cNvSpPr/>
            <p:nvPr/>
          </p:nvSpPr>
          <p:spPr>
            <a:xfrm>
              <a:off x="3249025" y="240375"/>
              <a:ext cx="410825" cy="498825"/>
            </a:xfrm>
            <a:custGeom>
              <a:avLst/>
              <a:gdLst/>
              <a:ahLst/>
              <a:cxnLst/>
              <a:rect l="l" t="t" r="r" b="b"/>
              <a:pathLst>
                <a:path w="16433" h="19953" extrusionOk="0">
                  <a:moveTo>
                    <a:pt x="8457" y="0"/>
                  </a:moveTo>
                  <a:cubicBezTo>
                    <a:pt x="8230" y="0"/>
                    <a:pt x="8002" y="16"/>
                    <a:pt x="7776" y="47"/>
                  </a:cubicBezTo>
                  <a:cubicBezTo>
                    <a:pt x="3649" y="639"/>
                    <a:pt x="1003" y="4295"/>
                    <a:pt x="0" y="7566"/>
                  </a:cubicBezTo>
                  <a:cubicBezTo>
                    <a:pt x="93" y="7557"/>
                    <a:pt x="186" y="7552"/>
                    <a:pt x="279" y="7552"/>
                  </a:cubicBezTo>
                  <a:cubicBezTo>
                    <a:pt x="1743" y="7552"/>
                    <a:pt x="3092" y="8725"/>
                    <a:pt x="3656" y="10111"/>
                  </a:cubicBezTo>
                  <a:cubicBezTo>
                    <a:pt x="4289" y="11646"/>
                    <a:pt x="4187" y="13370"/>
                    <a:pt x="4047" y="15019"/>
                  </a:cubicBezTo>
                  <a:cubicBezTo>
                    <a:pt x="3898" y="16674"/>
                    <a:pt x="3737" y="18377"/>
                    <a:pt x="4255" y="19953"/>
                  </a:cubicBezTo>
                  <a:lnTo>
                    <a:pt x="4261" y="19953"/>
                  </a:lnTo>
                  <a:cubicBezTo>
                    <a:pt x="4411" y="19098"/>
                    <a:pt x="4901" y="18479"/>
                    <a:pt x="6032" y="18027"/>
                  </a:cubicBezTo>
                  <a:lnTo>
                    <a:pt x="6039" y="18021"/>
                  </a:lnTo>
                  <a:cubicBezTo>
                    <a:pt x="6598" y="17798"/>
                    <a:pt x="7318" y="17610"/>
                    <a:pt x="8227" y="17448"/>
                  </a:cubicBezTo>
                  <a:lnTo>
                    <a:pt x="8200" y="17287"/>
                  </a:lnTo>
                  <a:cubicBezTo>
                    <a:pt x="8590" y="15160"/>
                    <a:pt x="10051" y="13261"/>
                    <a:pt x="12003" y="12332"/>
                  </a:cubicBezTo>
                  <a:cubicBezTo>
                    <a:pt x="13309" y="11713"/>
                    <a:pt x="14904" y="11437"/>
                    <a:pt x="15719" y="10245"/>
                  </a:cubicBezTo>
                  <a:cubicBezTo>
                    <a:pt x="16433" y="9208"/>
                    <a:pt x="16264" y="7721"/>
                    <a:pt x="15497" y="6725"/>
                  </a:cubicBezTo>
                  <a:cubicBezTo>
                    <a:pt x="14730" y="5728"/>
                    <a:pt x="13470" y="5189"/>
                    <a:pt x="12211" y="5089"/>
                  </a:cubicBezTo>
                  <a:cubicBezTo>
                    <a:pt x="12038" y="5075"/>
                    <a:pt x="11864" y="5068"/>
                    <a:pt x="11691" y="5068"/>
                  </a:cubicBezTo>
                  <a:cubicBezTo>
                    <a:pt x="10614" y="5068"/>
                    <a:pt x="9542" y="5327"/>
                    <a:pt x="8515" y="5681"/>
                  </a:cubicBezTo>
                  <a:cubicBezTo>
                    <a:pt x="7761" y="5930"/>
                    <a:pt x="7021" y="6233"/>
                    <a:pt x="6233" y="6321"/>
                  </a:cubicBezTo>
                  <a:cubicBezTo>
                    <a:pt x="6111" y="6334"/>
                    <a:pt x="5988" y="6340"/>
                    <a:pt x="5865" y="6340"/>
                  </a:cubicBezTo>
                  <a:cubicBezTo>
                    <a:pt x="5187" y="6340"/>
                    <a:pt x="4500" y="6145"/>
                    <a:pt x="4039" y="5660"/>
                  </a:cubicBezTo>
                  <a:cubicBezTo>
                    <a:pt x="6711" y="4449"/>
                    <a:pt x="9566" y="3635"/>
                    <a:pt x="12474" y="3238"/>
                  </a:cubicBezTo>
                  <a:cubicBezTo>
                    <a:pt x="11771" y="2839"/>
                    <a:pt x="10963" y="2633"/>
                    <a:pt x="10155" y="2633"/>
                  </a:cubicBezTo>
                  <a:cubicBezTo>
                    <a:pt x="9640" y="2633"/>
                    <a:pt x="9124" y="2717"/>
                    <a:pt x="8637" y="2888"/>
                  </a:cubicBezTo>
                  <a:cubicBezTo>
                    <a:pt x="8657" y="2389"/>
                    <a:pt x="9168" y="2066"/>
                    <a:pt x="9647" y="1918"/>
                  </a:cubicBezTo>
                  <a:cubicBezTo>
                    <a:pt x="10124" y="1770"/>
                    <a:pt x="10663" y="1675"/>
                    <a:pt x="10979" y="1291"/>
                  </a:cubicBezTo>
                  <a:cubicBezTo>
                    <a:pt x="11127" y="1110"/>
                    <a:pt x="11161" y="841"/>
                    <a:pt x="11108" y="619"/>
                  </a:cubicBezTo>
                  <a:cubicBezTo>
                    <a:pt x="10240" y="232"/>
                    <a:pt x="9346" y="0"/>
                    <a:pt x="8457"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 name="Google Shape;392;p43">
              <a:extLst>
                <a:ext uri="{FF2B5EF4-FFF2-40B4-BE49-F238E27FC236}">
                  <a16:creationId xmlns="" xmlns:a16="http://schemas.microsoft.com/office/drawing/2014/main" id="{F8A359C1-9E56-D746-B9AB-92FF3D6E30B8}"/>
                </a:ext>
              </a:extLst>
            </p:cNvPr>
            <p:cNvSpPr/>
            <p:nvPr/>
          </p:nvSpPr>
          <p:spPr>
            <a:xfrm>
              <a:off x="3123625" y="1183350"/>
              <a:ext cx="283275" cy="272075"/>
            </a:xfrm>
            <a:custGeom>
              <a:avLst/>
              <a:gdLst/>
              <a:ahLst/>
              <a:cxnLst/>
              <a:rect l="l" t="t" r="r" b="b"/>
              <a:pathLst>
                <a:path w="11331" h="10883" extrusionOk="0">
                  <a:moveTo>
                    <a:pt x="5200" y="0"/>
                  </a:moveTo>
                  <a:cubicBezTo>
                    <a:pt x="3650" y="0"/>
                    <a:pt x="2272" y="1155"/>
                    <a:pt x="1462" y="2497"/>
                  </a:cubicBezTo>
                  <a:cubicBezTo>
                    <a:pt x="997" y="3257"/>
                    <a:pt x="667" y="4092"/>
                    <a:pt x="351" y="4927"/>
                  </a:cubicBezTo>
                  <a:cubicBezTo>
                    <a:pt x="236" y="5237"/>
                    <a:pt x="123" y="5546"/>
                    <a:pt x="1" y="5856"/>
                  </a:cubicBezTo>
                  <a:cubicBezTo>
                    <a:pt x="425" y="7269"/>
                    <a:pt x="654" y="8743"/>
                    <a:pt x="552" y="10306"/>
                  </a:cubicBezTo>
                  <a:cubicBezTo>
                    <a:pt x="1130" y="10455"/>
                    <a:pt x="2934" y="10883"/>
                    <a:pt x="4851" y="10883"/>
                  </a:cubicBezTo>
                  <a:cubicBezTo>
                    <a:pt x="6805" y="10883"/>
                    <a:pt x="8878" y="10439"/>
                    <a:pt x="9890" y="8804"/>
                  </a:cubicBezTo>
                  <a:cubicBezTo>
                    <a:pt x="11176" y="6724"/>
                    <a:pt x="11331" y="3977"/>
                    <a:pt x="11223" y="1345"/>
                  </a:cubicBezTo>
                  <a:lnTo>
                    <a:pt x="11223" y="1345"/>
                  </a:lnTo>
                  <a:cubicBezTo>
                    <a:pt x="11014" y="1439"/>
                    <a:pt x="10785" y="1500"/>
                    <a:pt x="10543" y="1534"/>
                  </a:cubicBezTo>
                  <a:cubicBezTo>
                    <a:pt x="10416" y="1552"/>
                    <a:pt x="10291" y="1560"/>
                    <a:pt x="10166" y="1560"/>
                  </a:cubicBezTo>
                  <a:cubicBezTo>
                    <a:pt x="8526" y="1560"/>
                    <a:pt x="7063" y="106"/>
                    <a:pt x="5379" y="5"/>
                  </a:cubicBezTo>
                  <a:cubicBezTo>
                    <a:pt x="5319" y="2"/>
                    <a:pt x="5259" y="0"/>
                    <a:pt x="5200"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 name="Google Shape;393;p43">
              <a:extLst>
                <a:ext uri="{FF2B5EF4-FFF2-40B4-BE49-F238E27FC236}">
                  <a16:creationId xmlns="" xmlns:a16="http://schemas.microsoft.com/office/drawing/2014/main" id="{CEEF8E70-6DC3-E846-A596-0AA6F18D1C53}"/>
                </a:ext>
              </a:extLst>
            </p:cNvPr>
            <p:cNvSpPr/>
            <p:nvPr/>
          </p:nvSpPr>
          <p:spPr>
            <a:xfrm>
              <a:off x="2852025" y="396900"/>
              <a:ext cx="552175" cy="909650"/>
            </a:xfrm>
            <a:custGeom>
              <a:avLst/>
              <a:gdLst/>
              <a:ahLst/>
              <a:cxnLst/>
              <a:rect l="l" t="t" r="r" b="b"/>
              <a:pathLst>
                <a:path w="22087" h="36386" extrusionOk="0">
                  <a:moveTo>
                    <a:pt x="6325" y="0"/>
                  </a:moveTo>
                  <a:cubicBezTo>
                    <a:pt x="4519" y="0"/>
                    <a:pt x="2709" y="566"/>
                    <a:pt x="1246" y="1628"/>
                  </a:cubicBezTo>
                  <a:cubicBezTo>
                    <a:pt x="438" y="3143"/>
                    <a:pt x="1" y="5404"/>
                    <a:pt x="47" y="8744"/>
                  </a:cubicBezTo>
                  <a:cubicBezTo>
                    <a:pt x="245" y="8728"/>
                    <a:pt x="443" y="8720"/>
                    <a:pt x="641" y="8720"/>
                  </a:cubicBezTo>
                  <a:cubicBezTo>
                    <a:pt x="3209" y="8720"/>
                    <a:pt x="5773" y="10040"/>
                    <a:pt x="7216" y="12184"/>
                  </a:cubicBezTo>
                  <a:cubicBezTo>
                    <a:pt x="8737" y="14426"/>
                    <a:pt x="9000" y="17266"/>
                    <a:pt x="9215" y="19972"/>
                  </a:cubicBezTo>
                  <a:cubicBezTo>
                    <a:pt x="9429" y="22732"/>
                    <a:pt x="9647" y="25493"/>
                    <a:pt x="9868" y="28252"/>
                  </a:cubicBezTo>
                  <a:cubicBezTo>
                    <a:pt x="10084" y="30999"/>
                    <a:pt x="10313" y="33793"/>
                    <a:pt x="11215" y="36385"/>
                  </a:cubicBezTo>
                  <a:cubicBezTo>
                    <a:pt x="11531" y="35550"/>
                    <a:pt x="11861" y="34715"/>
                    <a:pt x="12326" y="33955"/>
                  </a:cubicBezTo>
                  <a:cubicBezTo>
                    <a:pt x="13136" y="32613"/>
                    <a:pt x="14515" y="31458"/>
                    <a:pt x="16064" y="31458"/>
                  </a:cubicBezTo>
                  <a:cubicBezTo>
                    <a:pt x="16124" y="31458"/>
                    <a:pt x="16183" y="31460"/>
                    <a:pt x="16243" y="31463"/>
                  </a:cubicBezTo>
                  <a:cubicBezTo>
                    <a:pt x="17927" y="31564"/>
                    <a:pt x="19389" y="33018"/>
                    <a:pt x="21030" y="33018"/>
                  </a:cubicBezTo>
                  <a:cubicBezTo>
                    <a:pt x="21155" y="33018"/>
                    <a:pt x="21280" y="33010"/>
                    <a:pt x="21407" y="32992"/>
                  </a:cubicBezTo>
                  <a:cubicBezTo>
                    <a:pt x="21649" y="32958"/>
                    <a:pt x="21878" y="32897"/>
                    <a:pt x="22087" y="32803"/>
                  </a:cubicBezTo>
                  <a:cubicBezTo>
                    <a:pt x="22006" y="30892"/>
                    <a:pt x="21798" y="29040"/>
                    <a:pt x="21785" y="27552"/>
                  </a:cubicBezTo>
                  <a:cubicBezTo>
                    <a:pt x="21770" y="26475"/>
                    <a:pt x="21495" y="24826"/>
                    <a:pt x="21117" y="23009"/>
                  </a:cubicBezTo>
                  <a:cubicBezTo>
                    <a:pt x="18848" y="21291"/>
                    <a:pt x="17556" y="18545"/>
                    <a:pt x="16950" y="15764"/>
                  </a:cubicBezTo>
                  <a:cubicBezTo>
                    <a:pt x="16338" y="12971"/>
                    <a:pt x="16338" y="10083"/>
                    <a:pt x="16143" y="7222"/>
                  </a:cubicBezTo>
                  <a:cubicBezTo>
                    <a:pt x="16076" y="6165"/>
                    <a:pt x="15974" y="5094"/>
                    <a:pt x="15598" y="4099"/>
                  </a:cubicBezTo>
                  <a:cubicBezTo>
                    <a:pt x="15221" y="3109"/>
                    <a:pt x="14540" y="2186"/>
                    <a:pt x="13571" y="1749"/>
                  </a:cubicBezTo>
                  <a:cubicBezTo>
                    <a:pt x="13090" y="1530"/>
                    <a:pt x="12595" y="1442"/>
                    <a:pt x="12090" y="1442"/>
                  </a:cubicBezTo>
                  <a:cubicBezTo>
                    <a:pt x="10069" y="1442"/>
                    <a:pt x="7889" y="2846"/>
                    <a:pt x="5844" y="2846"/>
                  </a:cubicBezTo>
                  <a:cubicBezTo>
                    <a:pt x="5387" y="2846"/>
                    <a:pt x="4936" y="2776"/>
                    <a:pt x="4496" y="2604"/>
                  </a:cubicBezTo>
                  <a:cubicBezTo>
                    <a:pt x="5312" y="1285"/>
                    <a:pt x="6921" y="726"/>
                    <a:pt x="8408" y="261"/>
                  </a:cubicBezTo>
                  <a:cubicBezTo>
                    <a:pt x="7728" y="86"/>
                    <a:pt x="7027" y="0"/>
                    <a:pt x="6325"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 name="Google Shape;394;p43">
              <a:extLst>
                <a:ext uri="{FF2B5EF4-FFF2-40B4-BE49-F238E27FC236}">
                  <a16:creationId xmlns="" xmlns:a16="http://schemas.microsoft.com/office/drawing/2014/main" id="{96392847-EA10-9344-989B-9F3565461E45}"/>
                </a:ext>
              </a:extLst>
            </p:cNvPr>
            <p:cNvSpPr/>
            <p:nvPr/>
          </p:nvSpPr>
          <p:spPr>
            <a:xfrm>
              <a:off x="2883150" y="364775"/>
              <a:ext cx="496825" cy="607350"/>
            </a:xfrm>
            <a:custGeom>
              <a:avLst/>
              <a:gdLst/>
              <a:ahLst/>
              <a:cxnLst/>
              <a:rect l="l" t="t" r="r" b="b"/>
              <a:pathLst>
                <a:path w="19873" h="24294" extrusionOk="0">
                  <a:moveTo>
                    <a:pt x="6000" y="1"/>
                  </a:moveTo>
                  <a:cubicBezTo>
                    <a:pt x="3400" y="1"/>
                    <a:pt x="1255" y="558"/>
                    <a:pt x="1" y="2912"/>
                  </a:cubicBezTo>
                  <a:cubicBezTo>
                    <a:pt x="1464" y="1851"/>
                    <a:pt x="3273" y="1285"/>
                    <a:pt x="5079" y="1285"/>
                  </a:cubicBezTo>
                  <a:cubicBezTo>
                    <a:pt x="5781" y="1285"/>
                    <a:pt x="6483" y="1371"/>
                    <a:pt x="7163" y="1546"/>
                  </a:cubicBezTo>
                  <a:cubicBezTo>
                    <a:pt x="5675" y="2010"/>
                    <a:pt x="4067" y="2569"/>
                    <a:pt x="3252" y="3889"/>
                  </a:cubicBezTo>
                  <a:cubicBezTo>
                    <a:pt x="3692" y="4060"/>
                    <a:pt x="4142" y="4131"/>
                    <a:pt x="4599" y="4131"/>
                  </a:cubicBezTo>
                  <a:cubicBezTo>
                    <a:pt x="6644" y="4131"/>
                    <a:pt x="8824" y="2727"/>
                    <a:pt x="10845" y="2727"/>
                  </a:cubicBezTo>
                  <a:cubicBezTo>
                    <a:pt x="11350" y="2727"/>
                    <a:pt x="11845" y="2815"/>
                    <a:pt x="12326" y="3034"/>
                  </a:cubicBezTo>
                  <a:cubicBezTo>
                    <a:pt x="13295" y="3471"/>
                    <a:pt x="13976" y="4394"/>
                    <a:pt x="14353" y="5384"/>
                  </a:cubicBezTo>
                  <a:cubicBezTo>
                    <a:pt x="14729" y="6379"/>
                    <a:pt x="14831" y="7450"/>
                    <a:pt x="14898" y="8507"/>
                  </a:cubicBezTo>
                  <a:cubicBezTo>
                    <a:pt x="15093" y="11368"/>
                    <a:pt x="15093" y="14256"/>
                    <a:pt x="15706" y="17049"/>
                  </a:cubicBezTo>
                  <a:cubicBezTo>
                    <a:pt x="16311" y="19830"/>
                    <a:pt x="17604" y="22576"/>
                    <a:pt x="19872" y="24294"/>
                  </a:cubicBezTo>
                  <a:cubicBezTo>
                    <a:pt x="19388" y="21964"/>
                    <a:pt x="18728" y="19352"/>
                    <a:pt x="18243" y="17319"/>
                  </a:cubicBezTo>
                  <a:cubicBezTo>
                    <a:pt x="17874" y="15744"/>
                    <a:pt x="17604" y="14525"/>
                    <a:pt x="17604" y="14041"/>
                  </a:cubicBezTo>
                  <a:cubicBezTo>
                    <a:pt x="17604" y="12937"/>
                    <a:pt x="16985" y="6932"/>
                    <a:pt x="14460" y="3216"/>
                  </a:cubicBezTo>
                  <a:cubicBezTo>
                    <a:pt x="13363" y="1600"/>
                    <a:pt x="11902" y="415"/>
                    <a:pt x="9977" y="246"/>
                  </a:cubicBezTo>
                  <a:cubicBezTo>
                    <a:pt x="8579" y="127"/>
                    <a:pt x="7238" y="1"/>
                    <a:pt x="6000"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 name="Google Shape;395;p43">
              <a:extLst>
                <a:ext uri="{FF2B5EF4-FFF2-40B4-BE49-F238E27FC236}">
                  <a16:creationId xmlns="" xmlns:a16="http://schemas.microsoft.com/office/drawing/2014/main" id="{DC12EF3D-3936-A244-AC4F-383E997753BA}"/>
                </a:ext>
              </a:extLst>
            </p:cNvPr>
            <p:cNvSpPr/>
            <p:nvPr/>
          </p:nvSpPr>
          <p:spPr>
            <a:xfrm>
              <a:off x="3244650" y="429150"/>
              <a:ext cx="113300" cy="368600"/>
            </a:xfrm>
            <a:custGeom>
              <a:avLst/>
              <a:gdLst/>
              <a:ahLst/>
              <a:cxnLst/>
              <a:rect l="l" t="t" r="r" b="b"/>
              <a:pathLst>
                <a:path w="4532" h="14744" extrusionOk="0">
                  <a:moveTo>
                    <a:pt x="455" y="0"/>
                  </a:moveTo>
                  <a:cubicBezTo>
                    <a:pt x="362" y="0"/>
                    <a:pt x="269" y="5"/>
                    <a:pt x="176" y="14"/>
                  </a:cubicBezTo>
                  <a:cubicBezTo>
                    <a:pt x="109" y="224"/>
                    <a:pt x="48" y="432"/>
                    <a:pt x="1" y="641"/>
                  </a:cubicBezTo>
                  <a:cubicBezTo>
                    <a:pt x="2525" y="4357"/>
                    <a:pt x="3144" y="10362"/>
                    <a:pt x="3144" y="11466"/>
                  </a:cubicBezTo>
                  <a:cubicBezTo>
                    <a:pt x="3144" y="11950"/>
                    <a:pt x="3414" y="13169"/>
                    <a:pt x="3784" y="14744"/>
                  </a:cubicBezTo>
                  <a:lnTo>
                    <a:pt x="4531" y="14563"/>
                  </a:lnTo>
                  <a:cubicBezTo>
                    <a:pt x="4511" y="14455"/>
                    <a:pt x="4491" y="14353"/>
                    <a:pt x="4477" y="14253"/>
                  </a:cubicBezTo>
                  <a:cubicBezTo>
                    <a:pt x="4383" y="13532"/>
                    <a:pt x="4343" y="12920"/>
                    <a:pt x="4437" y="12401"/>
                  </a:cubicBezTo>
                  <a:lnTo>
                    <a:pt x="4431" y="12401"/>
                  </a:lnTo>
                  <a:cubicBezTo>
                    <a:pt x="3912" y="10826"/>
                    <a:pt x="4073" y="9123"/>
                    <a:pt x="4222" y="7467"/>
                  </a:cubicBezTo>
                  <a:cubicBezTo>
                    <a:pt x="4363" y="5817"/>
                    <a:pt x="4464" y="4094"/>
                    <a:pt x="3831" y="2559"/>
                  </a:cubicBezTo>
                  <a:cubicBezTo>
                    <a:pt x="3267" y="1173"/>
                    <a:pt x="1918" y="0"/>
                    <a:pt x="455" y="0"/>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 name="Google Shape;396;p43">
              <a:extLst>
                <a:ext uri="{FF2B5EF4-FFF2-40B4-BE49-F238E27FC236}">
                  <a16:creationId xmlns="" xmlns:a16="http://schemas.microsoft.com/office/drawing/2014/main" id="{BEEBEF96-866E-5C40-B3C6-4D2BD0E81CA8}"/>
                </a:ext>
              </a:extLst>
            </p:cNvPr>
            <p:cNvSpPr/>
            <p:nvPr/>
          </p:nvSpPr>
          <p:spPr>
            <a:xfrm>
              <a:off x="2826750" y="1329700"/>
              <a:ext cx="313225" cy="293125"/>
            </a:xfrm>
            <a:custGeom>
              <a:avLst/>
              <a:gdLst/>
              <a:ahLst/>
              <a:cxnLst/>
              <a:rect l="l" t="t" r="r" b="b"/>
              <a:pathLst>
                <a:path w="12529" h="11725" extrusionOk="0">
                  <a:moveTo>
                    <a:pt x="11877" y="1"/>
                  </a:moveTo>
                  <a:cubicBezTo>
                    <a:pt x="11735" y="378"/>
                    <a:pt x="11587" y="755"/>
                    <a:pt x="11419" y="1119"/>
                  </a:cubicBezTo>
                  <a:cubicBezTo>
                    <a:pt x="10746" y="2593"/>
                    <a:pt x="9669" y="4034"/>
                    <a:pt x="8106" y="4492"/>
                  </a:cubicBezTo>
                  <a:cubicBezTo>
                    <a:pt x="7668" y="4621"/>
                    <a:pt x="7220" y="4665"/>
                    <a:pt x="6766" y="4665"/>
                  </a:cubicBezTo>
                  <a:cubicBezTo>
                    <a:pt x="5847" y="4665"/>
                    <a:pt x="4906" y="4485"/>
                    <a:pt x="3987" y="4471"/>
                  </a:cubicBezTo>
                  <a:cubicBezTo>
                    <a:pt x="3549" y="4471"/>
                    <a:pt x="3112" y="4505"/>
                    <a:pt x="2687" y="4613"/>
                  </a:cubicBezTo>
                  <a:cubicBezTo>
                    <a:pt x="2149" y="4747"/>
                    <a:pt x="1665" y="4997"/>
                    <a:pt x="1213" y="5300"/>
                  </a:cubicBezTo>
                  <a:cubicBezTo>
                    <a:pt x="1207" y="5396"/>
                    <a:pt x="1188" y="5491"/>
                    <a:pt x="1160" y="5582"/>
                  </a:cubicBezTo>
                  <a:cubicBezTo>
                    <a:pt x="876" y="6511"/>
                    <a:pt x="486" y="7750"/>
                    <a:pt x="1" y="9029"/>
                  </a:cubicBezTo>
                  <a:cubicBezTo>
                    <a:pt x="626" y="10283"/>
                    <a:pt x="3533" y="11725"/>
                    <a:pt x="6312" y="11725"/>
                  </a:cubicBezTo>
                  <a:cubicBezTo>
                    <a:pt x="8263" y="11725"/>
                    <a:pt x="10151" y="11014"/>
                    <a:pt x="11142" y="9029"/>
                  </a:cubicBezTo>
                  <a:cubicBezTo>
                    <a:pt x="11943" y="7427"/>
                    <a:pt x="12334" y="5905"/>
                    <a:pt x="12427" y="4452"/>
                  </a:cubicBezTo>
                  <a:cubicBezTo>
                    <a:pt x="12529" y="2889"/>
                    <a:pt x="12300" y="1415"/>
                    <a:pt x="11877"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 name="Google Shape;397;p43">
              <a:extLst>
                <a:ext uri="{FF2B5EF4-FFF2-40B4-BE49-F238E27FC236}">
                  <a16:creationId xmlns="" xmlns:a16="http://schemas.microsoft.com/office/drawing/2014/main" id="{00BF351E-8DA0-B44B-B872-4FB7C0E3F706}"/>
                </a:ext>
              </a:extLst>
            </p:cNvPr>
            <p:cNvSpPr/>
            <p:nvPr/>
          </p:nvSpPr>
          <p:spPr>
            <a:xfrm>
              <a:off x="2853175" y="614850"/>
              <a:ext cx="279225" cy="714875"/>
            </a:xfrm>
            <a:custGeom>
              <a:avLst/>
              <a:gdLst/>
              <a:ahLst/>
              <a:cxnLst/>
              <a:rect l="l" t="t" r="r" b="b"/>
              <a:pathLst>
                <a:path w="11169" h="28595" extrusionOk="0">
                  <a:moveTo>
                    <a:pt x="594" y="1"/>
                  </a:moveTo>
                  <a:cubicBezTo>
                    <a:pt x="396" y="1"/>
                    <a:pt x="198" y="9"/>
                    <a:pt x="0" y="25"/>
                  </a:cubicBezTo>
                  <a:cubicBezTo>
                    <a:pt x="0" y="227"/>
                    <a:pt x="8" y="429"/>
                    <a:pt x="15" y="639"/>
                  </a:cubicBezTo>
                  <a:cubicBezTo>
                    <a:pt x="854" y="981"/>
                    <a:pt x="1616" y="1489"/>
                    <a:pt x="2256" y="2132"/>
                  </a:cubicBezTo>
                  <a:cubicBezTo>
                    <a:pt x="3057" y="2940"/>
                    <a:pt x="3750" y="4200"/>
                    <a:pt x="4363" y="5727"/>
                  </a:cubicBezTo>
                  <a:cubicBezTo>
                    <a:pt x="5985" y="9807"/>
                    <a:pt x="7035" y="15805"/>
                    <a:pt x="7984" y="20186"/>
                  </a:cubicBezTo>
                  <a:cubicBezTo>
                    <a:pt x="8448" y="22313"/>
                    <a:pt x="8887" y="24065"/>
                    <a:pt x="9364" y="25020"/>
                  </a:cubicBezTo>
                  <a:cubicBezTo>
                    <a:pt x="9930" y="26165"/>
                    <a:pt x="10448" y="27356"/>
                    <a:pt x="10819" y="28595"/>
                  </a:cubicBezTo>
                  <a:cubicBezTo>
                    <a:pt x="10940" y="28285"/>
                    <a:pt x="11054" y="27976"/>
                    <a:pt x="11169" y="27666"/>
                  </a:cubicBezTo>
                  <a:cubicBezTo>
                    <a:pt x="10266" y="25074"/>
                    <a:pt x="10037" y="22281"/>
                    <a:pt x="9822" y="19534"/>
                  </a:cubicBezTo>
                  <a:cubicBezTo>
                    <a:pt x="9602" y="16773"/>
                    <a:pt x="9385" y="14014"/>
                    <a:pt x="9169" y="11254"/>
                  </a:cubicBezTo>
                  <a:cubicBezTo>
                    <a:pt x="8953" y="8548"/>
                    <a:pt x="8691" y="5706"/>
                    <a:pt x="7169" y="3465"/>
                  </a:cubicBezTo>
                  <a:cubicBezTo>
                    <a:pt x="5727" y="1322"/>
                    <a:pt x="3163" y="1"/>
                    <a:pt x="594"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 name="Google Shape;398;p43">
              <a:extLst>
                <a:ext uri="{FF2B5EF4-FFF2-40B4-BE49-F238E27FC236}">
                  <a16:creationId xmlns="" xmlns:a16="http://schemas.microsoft.com/office/drawing/2014/main" id="{602AE67B-537E-BA41-9CF5-B47ECBDA638B}"/>
                </a:ext>
              </a:extLst>
            </p:cNvPr>
            <p:cNvSpPr/>
            <p:nvPr/>
          </p:nvSpPr>
          <p:spPr>
            <a:xfrm>
              <a:off x="2549750" y="616475"/>
              <a:ext cx="573925" cy="829850"/>
            </a:xfrm>
            <a:custGeom>
              <a:avLst/>
              <a:gdLst/>
              <a:ahLst/>
              <a:cxnLst/>
              <a:rect l="l" t="t" r="r" b="b"/>
              <a:pathLst>
                <a:path w="22957" h="33194" extrusionOk="0">
                  <a:moveTo>
                    <a:pt x="9115" y="0"/>
                  </a:moveTo>
                  <a:cubicBezTo>
                    <a:pt x="5941" y="0"/>
                    <a:pt x="2786" y="1634"/>
                    <a:pt x="1623" y="3341"/>
                  </a:cubicBezTo>
                  <a:cubicBezTo>
                    <a:pt x="1" y="5709"/>
                    <a:pt x="68" y="12205"/>
                    <a:pt x="115" y="13835"/>
                  </a:cubicBezTo>
                  <a:cubicBezTo>
                    <a:pt x="3750" y="14077"/>
                    <a:pt x="7217" y="16252"/>
                    <a:pt x="8987" y="19435"/>
                  </a:cubicBezTo>
                  <a:cubicBezTo>
                    <a:pt x="9876" y="21045"/>
                    <a:pt x="10347" y="22842"/>
                    <a:pt x="10792" y="24626"/>
                  </a:cubicBezTo>
                  <a:cubicBezTo>
                    <a:pt x="11237" y="26410"/>
                    <a:pt x="11667" y="28215"/>
                    <a:pt x="12495" y="29850"/>
                  </a:cubicBezTo>
                  <a:cubicBezTo>
                    <a:pt x="13108" y="31075"/>
                    <a:pt x="13969" y="32207"/>
                    <a:pt x="15067" y="33000"/>
                  </a:cubicBezTo>
                  <a:cubicBezTo>
                    <a:pt x="15986" y="33014"/>
                    <a:pt x="16927" y="33194"/>
                    <a:pt x="17846" y="33194"/>
                  </a:cubicBezTo>
                  <a:cubicBezTo>
                    <a:pt x="18300" y="33194"/>
                    <a:pt x="18748" y="33150"/>
                    <a:pt x="19186" y="33021"/>
                  </a:cubicBezTo>
                  <a:cubicBezTo>
                    <a:pt x="20749" y="32563"/>
                    <a:pt x="21826" y="31123"/>
                    <a:pt x="22499" y="29648"/>
                  </a:cubicBezTo>
                  <a:cubicBezTo>
                    <a:pt x="22667" y="29284"/>
                    <a:pt x="22815" y="28907"/>
                    <a:pt x="22957" y="28530"/>
                  </a:cubicBezTo>
                  <a:cubicBezTo>
                    <a:pt x="22586" y="27291"/>
                    <a:pt x="22068" y="26101"/>
                    <a:pt x="21502" y="24956"/>
                  </a:cubicBezTo>
                  <a:cubicBezTo>
                    <a:pt x="21025" y="24000"/>
                    <a:pt x="20588" y="22250"/>
                    <a:pt x="20123" y="20122"/>
                  </a:cubicBezTo>
                  <a:lnTo>
                    <a:pt x="19914" y="20169"/>
                  </a:lnTo>
                  <a:cubicBezTo>
                    <a:pt x="19389" y="18250"/>
                    <a:pt x="18857" y="16332"/>
                    <a:pt x="18332" y="14421"/>
                  </a:cubicBezTo>
                  <a:cubicBezTo>
                    <a:pt x="18049" y="13376"/>
                    <a:pt x="17665" y="12219"/>
                    <a:pt x="16703" y="11741"/>
                  </a:cubicBezTo>
                  <a:cubicBezTo>
                    <a:pt x="16393" y="11587"/>
                    <a:pt x="16072" y="11523"/>
                    <a:pt x="15746" y="11523"/>
                  </a:cubicBezTo>
                  <a:cubicBezTo>
                    <a:pt x="14744" y="11523"/>
                    <a:pt x="13685" y="12120"/>
                    <a:pt x="12711" y="12536"/>
                  </a:cubicBezTo>
                  <a:cubicBezTo>
                    <a:pt x="11643" y="12983"/>
                    <a:pt x="10487" y="13202"/>
                    <a:pt x="9330" y="13202"/>
                  </a:cubicBezTo>
                  <a:cubicBezTo>
                    <a:pt x="7424" y="13202"/>
                    <a:pt x="5515" y="12609"/>
                    <a:pt x="3986" y="11465"/>
                  </a:cubicBezTo>
                  <a:cubicBezTo>
                    <a:pt x="3562" y="11149"/>
                    <a:pt x="3152" y="10516"/>
                    <a:pt x="3542" y="10152"/>
                  </a:cubicBezTo>
                  <a:cubicBezTo>
                    <a:pt x="3711" y="9997"/>
                    <a:pt x="3966" y="9984"/>
                    <a:pt x="4202" y="9978"/>
                  </a:cubicBezTo>
                  <a:cubicBezTo>
                    <a:pt x="5831" y="9957"/>
                    <a:pt x="7453" y="9937"/>
                    <a:pt x="9082" y="9910"/>
                  </a:cubicBezTo>
                  <a:cubicBezTo>
                    <a:pt x="7332" y="9149"/>
                    <a:pt x="6079" y="7359"/>
                    <a:pt x="5958" y="5460"/>
                  </a:cubicBezTo>
                  <a:lnTo>
                    <a:pt x="5958" y="5460"/>
                  </a:lnTo>
                  <a:cubicBezTo>
                    <a:pt x="7681" y="6854"/>
                    <a:pt x="9795" y="7756"/>
                    <a:pt x="11997" y="8025"/>
                  </a:cubicBezTo>
                  <a:cubicBezTo>
                    <a:pt x="12327" y="8066"/>
                    <a:pt x="12664" y="8091"/>
                    <a:pt x="13000" y="8091"/>
                  </a:cubicBezTo>
                  <a:cubicBezTo>
                    <a:pt x="13823" y="8091"/>
                    <a:pt x="14639" y="7940"/>
                    <a:pt x="15322" y="7500"/>
                  </a:cubicBezTo>
                  <a:cubicBezTo>
                    <a:pt x="15948" y="7096"/>
                    <a:pt x="16413" y="6389"/>
                    <a:pt x="16500" y="5662"/>
                  </a:cubicBezTo>
                  <a:cubicBezTo>
                    <a:pt x="15887" y="4135"/>
                    <a:pt x="15194" y="2875"/>
                    <a:pt x="14393" y="2067"/>
                  </a:cubicBezTo>
                  <a:cubicBezTo>
                    <a:pt x="13753" y="1424"/>
                    <a:pt x="12991" y="916"/>
                    <a:pt x="12152" y="574"/>
                  </a:cubicBezTo>
                  <a:cubicBezTo>
                    <a:pt x="11183" y="173"/>
                    <a:pt x="10148" y="0"/>
                    <a:pt x="9115"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 name="Google Shape;399;p43">
              <a:extLst>
                <a:ext uri="{FF2B5EF4-FFF2-40B4-BE49-F238E27FC236}">
                  <a16:creationId xmlns="" xmlns:a16="http://schemas.microsoft.com/office/drawing/2014/main" id="{AD7F4BF1-6923-0144-96A5-A727B2E5C634}"/>
                </a:ext>
              </a:extLst>
            </p:cNvPr>
            <p:cNvSpPr/>
            <p:nvPr/>
          </p:nvSpPr>
          <p:spPr>
            <a:xfrm>
              <a:off x="2628500" y="752975"/>
              <a:ext cx="424300" cy="367750"/>
            </a:xfrm>
            <a:custGeom>
              <a:avLst/>
              <a:gdLst/>
              <a:ahLst/>
              <a:cxnLst/>
              <a:rect l="l" t="t" r="r" b="b"/>
              <a:pathLst>
                <a:path w="16972" h="14710" extrusionOk="0">
                  <a:moveTo>
                    <a:pt x="2808" y="0"/>
                  </a:moveTo>
                  <a:lnTo>
                    <a:pt x="2808" y="0"/>
                  </a:lnTo>
                  <a:cubicBezTo>
                    <a:pt x="2929" y="1899"/>
                    <a:pt x="4181" y="3689"/>
                    <a:pt x="5931" y="4450"/>
                  </a:cubicBezTo>
                  <a:cubicBezTo>
                    <a:pt x="4302" y="4476"/>
                    <a:pt x="2680" y="4497"/>
                    <a:pt x="1051" y="4518"/>
                  </a:cubicBezTo>
                  <a:cubicBezTo>
                    <a:pt x="815" y="4524"/>
                    <a:pt x="560" y="4537"/>
                    <a:pt x="391" y="4692"/>
                  </a:cubicBezTo>
                  <a:cubicBezTo>
                    <a:pt x="1" y="5056"/>
                    <a:pt x="412" y="5689"/>
                    <a:pt x="836" y="6005"/>
                  </a:cubicBezTo>
                  <a:cubicBezTo>
                    <a:pt x="2364" y="7149"/>
                    <a:pt x="4273" y="7742"/>
                    <a:pt x="6179" y="7742"/>
                  </a:cubicBezTo>
                  <a:cubicBezTo>
                    <a:pt x="7336" y="7742"/>
                    <a:pt x="8492" y="7523"/>
                    <a:pt x="9560" y="7076"/>
                  </a:cubicBezTo>
                  <a:cubicBezTo>
                    <a:pt x="10535" y="6660"/>
                    <a:pt x="11593" y="6063"/>
                    <a:pt x="12595" y="6063"/>
                  </a:cubicBezTo>
                  <a:cubicBezTo>
                    <a:pt x="12922" y="6063"/>
                    <a:pt x="13243" y="6127"/>
                    <a:pt x="13553" y="6281"/>
                  </a:cubicBezTo>
                  <a:cubicBezTo>
                    <a:pt x="14514" y="6759"/>
                    <a:pt x="14898" y="7917"/>
                    <a:pt x="15182" y="8961"/>
                  </a:cubicBezTo>
                  <a:cubicBezTo>
                    <a:pt x="15706" y="10872"/>
                    <a:pt x="16238" y="12791"/>
                    <a:pt x="16764" y="14709"/>
                  </a:cubicBezTo>
                  <a:lnTo>
                    <a:pt x="16972" y="14662"/>
                  </a:lnTo>
                  <a:cubicBezTo>
                    <a:pt x="16022" y="10280"/>
                    <a:pt x="14972" y="4282"/>
                    <a:pt x="13350" y="202"/>
                  </a:cubicBezTo>
                  <a:cubicBezTo>
                    <a:pt x="13263" y="929"/>
                    <a:pt x="12798" y="1636"/>
                    <a:pt x="12172" y="2040"/>
                  </a:cubicBezTo>
                  <a:cubicBezTo>
                    <a:pt x="11489" y="2480"/>
                    <a:pt x="10673" y="2631"/>
                    <a:pt x="9850" y="2631"/>
                  </a:cubicBezTo>
                  <a:cubicBezTo>
                    <a:pt x="9514" y="2631"/>
                    <a:pt x="9177" y="2606"/>
                    <a:pt x="8847" y="2565"/>
                  </a:cubicBezTo>
                  <a:cubicBezTo>
                    <a:pt x="6645" y="2296"/>
                    <a:pt x="4531" y="1394"/>
                    <a:pt x="2808"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 name="Google Shape;400;p43">
              <a:extLst>
                <a:ext uri="{FF2B5EF4-FFF2-40B4-BE49-F238E27FC236}">
                  <a16:creationId xmlns="" xmlns:a16="http://schemas.microsoft.com/office/drawing/2014/main" id="{AF8A3108-9C56-D64B-AD29-ABAC7766B664}"/>
                </a:ext>
              </a:extLst>
            </p:cNvPr>
            <p:cNvSpPr/>
            <p:nvPr/>
          </p:nvSpPr>
          <p:spPr>
            <a:xfrm>
              <a:off x="2187700" y="1736000"/>
              <a:ext cx="795925" cy="1130300"/>
            </a:xfrm>
            <a:custGeom>
              <a:avLst/>
              <a:gdLst/>
              <a:ahLst/>
              <a:cxnLst/>
              <a:rect l="l" t="t" r="r" b="b"/>
              <a:pathLst>
                <a:path w="31837" h="45212" extrusionOk="0">
                  <a:moveTo>
                    <a:pt x="1" y="1"/>
                  </a:moveTo>
                  <a:lnTo>
                    <a:pt x="1" y="1"/>
                  </a:lnTo>
                  <a:cubicBezTo>
                    <a:pt x="365" y="1568"/>
                    <a:pt x="681" y="3420"/>
                    <a:pt x="883" y="5668"/>
                  </a:cubicBezTo>
                  <a:cubicBezTo>
                    <a:pt x="1852" y="16440"/>
                    <a:pt x="9358" y="24665"/>
                    <a:pt x="14919" y="33021"/>
                  </a:cubicBezTo>
                  <a:cubicBezTo>
                    <a:pt x="17611" y="37053"/>
                    <a:pt x="20802" y="40715"/>
                    <a:pt x="23825" y="45212"/>
                  </a:cubicBezTo>
                  <a:lnTo>
                    <a:pt x="24000" y="45091"/>
                  </a:lnTo>
                  <a:cubicBezTo>
                    <a:pt x="23496" y="44376"/>
                    <a:pt x="23375" y="43313"/>
                    <a:pt x="23496" y="42397"/>
                  </a:cubicBezTo>
                  <a:cubicBezTo>
                    <a:pt x="23671" y="41072"/>
                    <a:pt x="24136" y="39678"/>
                    <a:pt x="23637" y="38432"/>
                  </a:cubicBezTo>
                  <a:cubicBezTo>
                    <a:pt x="23287" y="37564"/>
                    <a:pt x="22479" y="36811"/>
                    <a:pt x="22574" y="35874"/>
                  </a:cubicBezTo>
                  <a:cubicBezTo>
                    <a:pt x="22689" y="34709"/>
                    <a:pt x="24061" y="34192"/>
                    <a:pt x="25186" y="33861"/>
                  </a:cubicBezTo>
                  <a:cubicBezTo>
                    <a:pt x="27024" y="33329"/>
                    <a:pt x="28807" y="32624"/>
                    <a:pt x="30511" y="31755"/>
                  </a:cubicBezTo>
                  <a:cubicBezTo>
                    <a:pt x="31110" y="31451"/>
                    <a:pt x="31777" y="31014"/>
                    <a:pt x="31810" y="30340"/>
                  </a:cubicBezTo>
                  <a:cubicBezTo>
                    <a:pt x="31837" y="29795"/>
                    <a:pt x="31399" y="29311"/>
                    <a:pt x="30888" y="29102"/>
                  </a:cubicBezTo>
                  <a:cubicBezTo>
                    <a:pt x="30383" y="28887"/>
                    <a:pt x="29818" y="28887"/>
                    <a:pt x="29265" y="28873"/>
                  </a:cubicBezTo>
                  <a:cubicBezTo>
                    <a:pt x="24713" y="28752"/>
                    <a:pt x="20082" y="27250"/>
                    <a:pt x="16811" y="24087"/>
                  </a:cubicBezTo>
                  <a:cubicBezTo>
                    <a:pt x="13539" y="20930"/>
                    <a:pt x="11856" y="15982"/>
                    <a:pt x="13195" y="11633"/>
                  </a:cubicBezTo>
                  <a:cubicBezTo>
                    <a:pt x="13390" y="11006"/>
                    <a:pt x="13640" y="10334"/>
                    <a:pt x="13417" y="9721"/>
                  </a:cubicBezTo>
                  <a:cubicBezTo>
                    <a:pt x="13087" y="8826"/>
                    <a:pt x="11990" y="8556"/>
                    <a:pt x="11061" y="8348"/>
                  </a:cubicBezTo>
                  <a:cubicBezTo>
                    <a:pt x="6423" y="7271"/>
                    <a:pt x="2404" y="4094"/>
                    <a:pt x="1"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 name="Google Shape;401;p43">
              <a:extLst>
                <a:ext uri="{FF2B5EF4-FFF2-40B4-BE49-F238E27FC236}">
                  <a16:creationId xmlns="" xmlns:a16="http://schemas.microsoft.com/office/drawing/2014/main" id="{8DF86EF5-2BB4-0A43-A883-3DE2BA99E491}"/>
                </a:ext>
              </a:extLst>
            </p:cNvPr>
            <p:cNvSpPr/>
            <p:nvPr/>
          </p:nvSpPr>
          <p:spPr>
            <a:xfrm>
              <a:off x="2552600" y="962350"/>
              <a:ext cx="373825" cy="499850"/>
            </a:xfrm>
            <a:custGeom>
              <a:avLst/>
              <a:gdLst/>
              <a:ahLst/>
              <a:cxnLst/>
              <a:rect l="l" t="t" r="r" b="b"/>
              <a:pathLst>
                <a:path w="14953" h="19994" extrusionOk="0">
                  <a:moveTo>
                    <a:pt x="0" y="0"/>
                  </a:moveTo>
                  <a:cubicBezTo>
                    <a:pt x="8" y="242"/>
                    <a:pt x="14" y="378"/>
                    <a:pt x="14" y="378"/>
                  </a:cubicBezTo>
                  <a:cubicBezTo>
                    <a:pt x="714" y="579"/>
                    <a:pt x="1374" y="1017"/>
                    <a:pt x="2054" y="1758"/>
                  </a:cubicBezTo>
                  <a:cubicBezTo>
                    <a:pt x="4996" y="4968"/>
                    <a:pt x="12515" y="16682"/>
                    <a:pt x="12178" y="19994"/>
                  </a:cubicBezTo>
                  <a:cubicBezTo>
                    <a:pt x="12630" y="19691"/>
                    <a:pt x="13115" y="19441"/>
                    <a:pt x="13653" y="19307"/>
                  </a:cubicBezTo>
                  <a:cubicBezTo>
                    <a:pt x="14078" y="19199"/>
                    <a:pt x="14515" y="19165"/>
                    <a:pt x="14952" y="19165"/>
                  </a:cubicBezTo>
                  <a:cubicBezTo>
                    <a:pt x="13855" y="18372"/>
                    <a:pt x="12994" y="17240"/>
                    <a:pt x="12381" y="16015"/>
                  </a:cubicBezTo>
                  <a:cubicBezTo>
                    <a:pt x="11552" y="14380"/>
                    <a:pt x="11122" y="12575"/>
                    <a:pt x="10678" y="10791"/>
                  </a:cubicBezTo>
                  <a:cubicBezTo>
                    <a:pt x="10233" y="9008"/>
                    <a:pt x="9762" y="7210"/>
                    <a:pt x="8873" y="5601"/>
                  </a:cubicBezTo>
                  <a:cubicBezTo>
                    <a:pt x="7103" y="2418"/>
                    <a:pt x="3635" y="242"/>
                    <a:pt x="0"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 name="Google Shape;402;p43">
              <a:extLst>
                <a:ext uri="{FF2B5EF4-FFF2-40B4-BE49-F238E27FC236}">
                  <a16:creationId xmlns="" xmlns:a16="http://schemas.microsoft.com/office/drawing/2014/main" id="{CEB2F383-E281-8B43-8FFD-CBF361AB8A3D}"/>
                </a:ext>
              </a:extLst>
            </p:cNvPr>
            <p:cNvSpPr/>
            <p:nvPr/>
          </p:nvSpPr>
          <p:spPr>
            <a:xfrm>
              <a:off x="2354700" y="1207200"/>
              <a:ext cx="502375" cy="499700"/>
            </a:xfrm>
            <a:custGeom>
              <a:avLst/>
              <a:gdLst/>
              <a:ahLst/>
              <a:cxnLst/>
              <a:rect l="l" t="t" r="r" b="b"/>
              <a:pathLst>
                <a:path w="20095" h="19988" extrusionOk="0">
                  <a:moveTo>
                    <a:pt x="545" y="1"/>
                  </a:moveTo>
                  <a:lnTo>
                    <a:pt x="545" y="1"/>
                  </a:lnTo>
                  <a:cubicBezTo>
                    <a:pt x="0" y="2391"/>
                    <a:pt x="357" y="4383"/>
                    <a:pt x="1111" y="6039"/>
                  </a:cubicBezTo>
                  <a:cubicBezTo>
                    <a:pt x="2613" y="9352"/>
                    <a:pt x="5702" y="11324"/>
                    <a:pt x="6335" y="12474"/>
                  </a:cubicBezTo>
                  <a:cubicBezTo>
                    <a:pt x="6819" y="13350"/>
                    <a:pt x="6671" y="14427"/>
                    <a:pt x="6416" y="15282"/>
                  </a:cubicBezTo>
                  <a:lnTo>
                    <a:pt x="6409" y="15282"/>
                  </a:lnTo>
                  <a:cubicBezTo>
                    <a:pt x="6160" y="16124"/>
                    <a:pt x="5789" y="16743"/>
                    <a:pt x="5789" y="16743"/>
                  </a:cubicBezTo>
                  <a:cubicBezTo>
                    <a:pt x="5756" y="18116"/>
                    <a:pt x="6752" y="18958"/>
                    <a:pt x="8126" y="19435"/>
                  </a:cubicBezTo>
                  <a:cubicBezTo>
                    <a:pt x="9268" y="19836"/>
                    <a:pt x="10672" y="19987"/>
                    <a:pt x="11962" y="19987"/>
                  </a:cubicBezTo>
                  <a:cubicBezTo>
                    <a:pt x="13014" y="19987"/>
                    <a:pt x="13991" y="19887"/>
                    <a:pt x="14688" y="19738"/>
                  </a:cubicBezTo>
                  <a:cubicBezTo>
                    <a:pt x="16432" y="19368"/>
                    <a:pt x="17866" y="16581"/>
                    <a:pt x="18883" y="13929"/>
                  </a:cubicBezTo>
                  <a:cubicBezTo>
                    <a:pt x="19368" y="12650"/>
                    <a:pt x="19758" y="11411"/>
                    <a:pt x="20041" y="10482"/>
                  </a:cubicBezTo>
                  <a:cubicBezTo>
                    <a:pt x="20070" y="10390"/>
                    <a:pt x="20088" y="10295"/>
                    <a:pt x="20094" y="10199"/>
                  </a:cubicBezTo>
                  <a:lnTo>
                    <a:pt x="20094" y="10199"/>
                  </a:lnTo>
                  <a:cubicBezTo>
                    <a:pt x="18849" y="11028"/>
                    <a:pt x="17812" y="12293"/>
                    <a:pt x="16459" y="12986"/>
                  </a:cubicBezTo>
                  <a:cubicBezTo>
                    <a:pt x="15662" y="13396"/>
                    <a:pt x="14788" y="13579"/>
                    <a:pt x="13902" y="13579"/>
                  </a:cubicBezTo>
                  <a:cubicBezTo>
                    <a:pt x="12313" y="13579"/>
                    <a:pt x="10683" y="12988"/>
                    <a:pt x="9377" y="12050"/>
                  </a:cubicBezTo>
                  <a:cubicBezTo>
                    <a:pt x="7345" y="10589"/>
                    <a:pt x="5945" y="8415"/>
                    <a:pt x="4699" y="6241"/>
                  </a:cubicBezTo>
                  <a:cubicBezTo>
                    <a:pt x="3447" y="4067"/>
                    <a:pt x="2282" y="1812"/>
                    <a:pt x="545"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 name="Google Shape;403;p43">
              <a:extLst>
                <a:ext uri="{FF2B5EF4-FFF2-40B4-BE49-F238E27FC236}">
                  <a16:creationId xmlns="" xmlns:a16="http://schemas.microsoft.com/office/drawing/2014/main" id="{FCF50756-AE63-5543-A5AC-05424EA46955}"/>
                </a:ext>
              </a:extLst>
            </p:cNvPr>
            <p:cNvSpPr/>
            <p:nvPr/>
          </p:nvSpPr>
          <p:spPr>
            <a:xfrm>
              <a:off x="2193975" y="1328725"/>
              <a:ext cx="331225" cy="260550"/>
            </a:xfrm>
            <a:custGeom>
              <a:avLst/>
              <a:gdLst/>
              <a:ahLst/>
              <a:cxnLst/>
              <a:rect l="l" t="t" r="r" b="b"/>
              <a:pathLst>
                <a:path w="13249" h="10422" extrusionOk="0">
                  <a:moveTo>
                    <a:pt x="707" y="1"/>
                  </a:moveTo>
                  <a:lnTo>
                    <a:pt x="707" y="1"/>
                  </a:lnTo>
                  <a:cubicBezTo>
                    <a:pt x="1575" y="2310"/>
                    <a:pt x="3380" y="4249"/>
                    <a:pt x="5615" y="5286"/>
                  </a:cubicBezTo>
                  <a:cubicBezTo>
                    <a:pt x="4020" y="5863"/>
                    <a:pt x="2430" y="6442"/>
                    <a:pt x="835" y="7021"/>
                  </a:cubicBezTo>
                  <a:cubicBezTo>
                    <a:pt x="457" y="7157"/>
                    <a:pt x="1" y="7405"/>
                    <a:pt x="20" y="7810"/>
                  </a:cubicBezTo>
                  <a:cubicBezTo>
                    <a:pt x="54" y="8240"/>
                    <a:pt x="572" y="8408"/>
                    <a:pt x="996" y="8476"/>
                  </a:cubicBezTo>
                  <a:cubicBezTo>
                    <a:pt x="4845" y="9095"/>
                    <a:pt x="8692" y="9715"/>
                    <a:pt x="12535" y="10334"/>
                  </a:cubicBezTo>
                  <a:lnTo>
                    <a:pt x="12838" y="10421"/>
                  </a:lnTo>
                  <a:lnTo>
                    <a:pt x="12845" y="10421"/>
                  </a:lnTo>
                  <a:cubicBezTo>
                    <a:pt x="13100" y="9566"/>
                    <a:pt x="13248" y="8489"/>
                    <a:pt x="12764" y="7613"/>
                  </a:cubicBezTo>
                  <a:cubicBezTo>
                    <a:pt x="12131" y="6463"/>
                    <a:pt x="9042" y="4491"/>
                    <a:pt x="7539" y="1178"/>
                  </a:cubicBezTo>
                  <a:lnTo>
                    <a:pt x="5722" y="2000"/>
                  </a:lnTo>
                  <a:cubicBezTo>
                    <a:pt x="5870" y="2249"/>
                    <a:pt x="6031" y="2491"/>
                    <a:pt x="6199" y="2734"/>
                  </a:cubicBezTo>
                  <a:cubicBezTo>
                    <a:pt x="4369" y="1827"/>
                    <a:pt x="2538" y="915"/>
                    <a:pt x="707"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 name="Google Shape;404;p43">
              <a:extLst>
                <a:ext uri="{FF2B5EF4-FFF2-40B4-BE49-F238E27FC236}">
                  <a16:creationId xmlns="" xmlns:a16="http://schemas.microsoft.com/office/drawing/2014/main" id="{DF6B7F21-3229-E540-9C49-E39A6E9D4414}"/>
                </a:ext>
              </a:extLst>
            </p:cNvPr>
            <p:cNvSpPr/>
            <p:nvPr/>
          </p:nvSpPr>
          <p:spPr>
            <a:xfrm>
              <a:off x="2296300" y="1184650"/>
              <a:ext cx="86200" cy="194075"/>
            </a:xfrm>
            <a:custGeom>
              <a:avLst/>
              <a:gdLst/>
              <a:ahLst/>
              <a:cxnLst/>
              <a:rect l="l" t="t" r="r" b="b"/>
              <a:pathLst>
                <a:path w="3448" h="7763" extrusionOk="0">
                  <a:moveTo>
                    <a:pt x="1231" y="0"/>
                  </a:moveTo>
                  <a:cubicBezTo>
                    <a:pt x="1052" y="0"/>
                    <a:pt x="875" y="41"/>
                    <a:pt x="707" y="135"/>
                  </a:cubicBezTo>
                  <a:cubicBezTo>
                    <a:pt x="115" y="458"/>
                    <a:pt x="1" y="1246"/>
                    <a:pt x="7" y="1919"/>
                  </a:cubicBezTo>
                  <a:cubicBezTo>
                    <a:pt x="30" y="3974"/>
                    <a:pt x="590" y="5989"/>
                    <a:pt x="1630" y="7762"/>
                  </a:cubicBezTo>
                  <a:lnTo>
                    <a:pt x="3447" y="6941"/>
                  </a:lnTo>
                  <a:cubicBezTo>
                    <a:pt x="2693" y="5285"/>
                    <a:pt x="2336" y="3293"/>
                    <a:pt x="2881" y="903"/>
                  </a:cubicBezTo>
                  <a:cubicBezTo>
                    <a:pt x="2438" y="443"/>
                    <a:pt x="1820" y="0"/>
                    <a:pt x="1231"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 name="Google Shape;405;p43">
              <a:extLst>
                <a:ext uri="{FF2B5EF4-FFF2-40B4-BE49-F238E27FC236}">
                  <a16:creationId xmlns="" xmlns:a16="http://schemas.microsoft.com/office/drawing/2014/main" id="{15184DA3-E1CD-9240-AA55-D4254683C6E5}"/>
                </a:ext>
              </a:extLst>
            </p:cNvPr>
            <p:cNvSpPr/>
            <p:nvPr/>
          </p:nvSpPr>
          <p:spPr>
            <a:xfrm>
              <a:off x="3351350" y="668850"/>
              <a:ext cx="470325" cy="248950"/>
            </a:xfrm>
            <a:custGeom>
              <a:avLst/>
              <a:gdLst/>
              <a:ahLst/>
              <a:cxnLst/>
              <a:rect l="l" t="t" r="r" b="b"/>
              <a:pathLst>
                <a:path w="18813" h="9958" extrusionOk="0">
                  <a:moveTo>
                    <a:pt x="14533" y="1"/>
                  </a:moveTo>
                  <a:lnTo>
                    <a:pt x="14533" y="1"/>
                  </a:lnTo>
                  <a:cubicBezTo>
                    <a:pt x="15418" y="911"/>
                    <a:pt x="16121" y="1917"/>
                    <a:pt x="16577" y="3003"/>
                  </a:cubicBezTo>
                  <a:cubicBezTo>
                    <a:pt x="17028" y="4076"/>
                    <a:pt x="17234" y="5258"/>
                    <a:pt x="17033" y="6216"/>
                  </a:cubicBezTo>
                  <a:cubicBezTo>
                    <a:pt x="16919" y="6686"/>
                    <a:pt x="16699" y="7044"/>
                    <a:pt x="16408" y="7259"/>
                  </a:cubicBezTo>
                  <a:cubicBezTo>
                    <a:pt x="16349" y="7329"/>
                    <a:pt x="16252" y="7357"/>
                    <a:pt x="16170" y="7401"/>
                  </a:cubicBezTo>
                  <a:lnTo>
                    <a:pt x="16046" y="7468"/>
                  </a:lnTo>
                  <a:lnTo>
                    <a:pt x="15888" y="7524"/>
                  </a:lnTo>
                  <a:cubicBezTo>
                    <a:pt x="15645" y="7599"/>
                    <a:pt x="15396" y="7655"/>
                    <a:pt x="15144" y="7689"/>
                  </a:cubicBezTo>
                  <a:cubicBezTo>
                    <a:pt x="14473" y="7789"/>
                    <a:pt x="13750" y="7823"/>
                    <a:pt x="13013" y="7823"/>
                  </a:cubicBezTo>
                  <a:cubicBezTo>
                    <a:pt x="12559" y="7823"/>
                    <a:pt x="12100" y="7810"/>
                    <a:pt x="11643" y="7792"/>
                  </a:cubicBezTo>
                  <a:cubicBezTo>
                    <a:pt x="11043" y="7773"/>
                    <a:pt x="10424" y="7734"/>
                    <a:pt x="9833" y="7685"/>
                  </a:cubicBezTo>
                  <a:cubicBezTo>
                    <a:pt x="9255" y="7644"/>
                    <a:pt x="8684" y="7557"/>
                    <a:pt x="8116" y="7447"/>
                  </a:cubicBezTo>
                  <a:cubicBezTo>
                    <a:pt x="6974" y="7217"/>
                    <a:pt x="5867" y="6848"/>
                    <a:pt x="4815" y="6349"/>
                  </a:cubicBezTo>
                  <a:cubicBezTo>
                    <a:pt x="3765" y="5846"/>
                    <a:pt x="2738" y="5210"/>
                    <a:pt x="1850" y="4432"/>
                  </a:cubicBezTo>
                  <a:cubicBezTo>
                    <a:pt x="1397" y="4058"/>
                    <a:pt x="1006" y="3616"/>
                    <a:pt x="687" y="3123"/>
                  </a:cubicBezTo>
                  <a:cubicBezTo>
                    <a:pt x="396" y="2632"/>
                    <a:pt x="160" y="2047"/>
                    <a:pt x="299" y="1422"/>
                  </a:cubicBezTo>
                  <a:lnTo>
                    <a:pt x="299" y="1422"/>
                  </a:lnTo>
                  <a:cubicBezTo>
                    <a:pt x="111" y="1683"/>
                    <a:pt x="33" y="2022"/>
                    <a:pt x="11" y="2355"/>
                  </a:cubicBezTo>
                  <a:cubicBezTo>
                    <a:pt x="0" y="2692"/>
                    <a:pt x="58" y="3026"/>
                    <a:pt x="143" y="3357"/>
                  </a:cubicBezTo>
                  <a:cubicBezTo>
                    <a:pt x="334" y="4009"/>
                    <a:pt x="682" y="4600"/>
                    <a:pt x="1073" y="5137"/>
                  </a:cubicBezTo>
                  <a:cubicBezTo>
                    <a:pt x="1885" y="6191"/>
                    <a:pt x="2871" y="7097"/>
                    <a:pt x="3990" y="7816"/>
                  </a:cubicBezTo>
                  <a:cubicBezTo>
                    <a:pt x="5110" y="8540"/>
                    <a:pt x="6354" y="9081"/>
                    <a:pt x="7650" y="9426"/>
                  </a:cubicBezTo>
                  <a:cubicBezTo>
                    <a:pt x="8299" y="9600"/>
                    <a:pt x="8962" y="9714"/>
                    <a:pt x="9628" y="9794"/>
                  </a:cubicBezTo>
                  <a:cubicBezTo>
                    <a:pt x="10281" y="9864"/>
                    <a:pt x="10908" y="9905"/>
                    <a:pt x="11556" y="9938"/>
                  </a:cubicBezTo>
                  <a:cubicBezTo>
                    <a:pt x="11908" y="9949"/>
                    <a:pt x="12261" y="9957"/>
                    <a:pt x="12615" y="9957"/>
                  </a:cubicBezTo>
                  <a:cubicBezTo>
                    <a:pt x="13562" y="9957"/>
                    <a:pt x="14523" y="9900"/>
                    <a:pt x="15526" y="9691"/>
                  </a:cubicBezTo>
                  <a:cubicBezTo>
                    <a:pt x="15889" y="9614"/>
                    <a:pt x="16243" y="9506"/>
                    <a:pt x="16588" y="9369"/>
                  </a:cubicBezTo>
                  <a:lnTo>
                    <a:pt x="16864" y="9247"/>
                  </a:lnTo>
                  <a:cubicBezTo>
                    <a:pt x="16958" y="9197"/>
                    <a:pt x="17051" y="9136"/>
                    <a:pt x="17143" y="9077"/>
                  </a:cubicBezTo>
                  <a:cubicBezTo>
                    <a:pt x="17327" y="8957"/>
                    <a:pt x="17514" y="8847"/>
                    <a:pt x="17663" y="8678"/>
                  </a:cubicBezTo>
                  <a:cubicBezTo>
                    <a:pt x="18322" y="8069"/>
                    <a:pt x="18636" y="7218"/>
                    <a:pt x="18704" y="6457"/>
                  </a:cubicBezTo>
                  <a:cubicBezTo>
                    <a:pt x="18812" y="4912"/>
                    <a:pt x="18228" y="3597"/>
                    <a:pt x="17497" y="2489"/>
                  </a:cubicBezTo>
                  <a:cubicBezTo>
                    <a:pt x="16709" y="1408"/>
                    <a:pt x="15696" y="521"/>
                    <a:pt x="14533"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 name="Google Shape;406;p43">
              <a:extLst>
                <a:ext uri="{FF2B5EF4-FFF2-40B4-BE49-F238E27FC236}">
                  <a16:creationId xmlns="" xmlns:a16="http://schemas.microsoft.com/office/drawing/2014/main" id="{4C6D3B25-00D5-714B-B164-4DAB902A9C71}"/>
                </a:ext>
              </a:extLst>
            </p:cNvPr>
            <p:cNvSpPr/>
            <p:nvPr/>
          </p:nvSpPr>
          <p:spPr>
            <a:xfrm>
              <a:off x="3845475" y="792175"/>
              <a:ext cx="150" cy="4975"/>
            </a:xfrm>
            <a:custGeom>
              <a:avLst/>
              <a:gdLst/>
              <a:ahLst/>
              <a:cxnLst/>
              <a:rect l="l" t="t" r="r" b="b"/>
              <a:pathLst>
                <a:path w="6" h="199" extrusionOk="0">
                  <a:moveTo>
                    <a:pt x="6" y="65"/>
                  </a:moveTo>
                  <a:lnTo>
                    <a:pt x="6" y="199"/>
                  </a:lnTo>
                  <a:cubicBezTo>
                    <a:pt x="6" y="134"/>
                    <a:pt x="6" y="70"/>
                    <a:pt x="0" y="0"/>
                  </a:cubicBezTo>
                  <a:cubicBezTo>
                    <a:pt x="4" y="21"/>
                    <a:pt x="6" y="43"/>
                    <a:pt x="6" y="65"/>
                  </a:cubicBezTo>
                  <a:close/>
                </a:path>
              </a:pathLst>
            </a:custGeom>
            <a:solidFill>
              <a:srgbClr val="AE6A3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 name="Google Shape;407;p43">
              <a:extLst>
                <a:ext uri="{FF2B5EF4-FFF2-40B4-BE49-F238E27FC236}">
                  <a16:creationId xmlns="" xmlns:a16="http://schemas.microsoft.com/office/drawing/2014/main" id="{46780216-D1DD-7E46-A2A4-3D3931C9F297}"/>
                </a:ext>
              </a:extLst>
            </p:cNvPr>
            <p:cNvSpPr/>
            <p:nvPr/>
          </p:nvSpPr>
          <p:spPr>
            <a:xfrm>
              <a:off x="2782275" y="2690900"/>
              <a:ext cx="3100" cy="7675"/>
            </a:xfrm>
            <a:custGeom>
              <a:avLst/>
              <a:gdLst/>
              <a:ahLst/>
              <a:cxnLst/>
              <a:rect l="l" t="t" r="r" b="b"/>
              <a:pathLst>
                <a:path w="124" h="307" extrusionOk="0">
                  <a:moveTo>
                    <a:pt x="124" y="307"/>
                  </a:moveTo>
                  <a:cubicBezTo>
                    <a:pt x="108" y="252"/>
                    <a:pt x="87" y="204"/>
                    <a:pt x="65" y="151"/>
                  </a:cubicBezTo>
                  <a:cubicBezTo>
                    <a:pt x="43" y="96"/>
                    <a:pt x="22" y="48"/>
                    <a:pt x="0" y="0"/>
                  </a:cubicBezTo>
                  <a:cubicBezTo>
                    <a:pt x="27" y="49"/>
                    <a:pt x="51" y="98"/>
                    <a:pt x="70" y="151"/>
                  </a:cubicBezTo>
                  <a:cubicBezTo>
                    <a:pt x="87" y="204"/>
                    <a:pt x="108" y="252"/>
                    <a:pt x="124" y="307"/>
                  </a:cubicBezTo>
                  <a:close/>
                </a:path>
              </a:pathLst>
            </a:custGeom>
            <a:solidFill>
              <a:srgbClr val="AE6A3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 name="Google Shape;408;p43">
              <a:extLst>
                <a:ext uri="{FF2B5EF4-FFF2-40B4-BE49-F238E27FC236}">
                  <a16:creationId xmlns="" xmlns:a16="http://schemas.microsoft.com/office/drawing/2014/main" id="{C1C0AD69-7381-E34A-8DCC-C3B726C81CDD}"/>
                </a:ext>
              </a:extLst>
            </p:cNvPr>
            <p:cNvSpPr/>
            <p:nvPr/>
          </p:nvSpPr>
          <p:spPr>
            <a:xfrm>
              <a:off x="3403975" y="688800"/>
              <a:ext cx="1125" cy="575"/>
            </a:xfrm>
            <a:custGeom>
              <a:avLst/>
              <a:gdLst/>
              <a:ahLst/>
              <a:cxnLst/>
              <a:rect l="l" t="t" r="r" b="b"/>
              <a:pathLst>
                <a:path w="45" h="23" extrusionOk="0">
                  <a:moveTo>
                    <a:pt x="45" y="1"/>
                  </a:moveTo>
                  <a:lnTo>
                    <a:pt x="45" y="6"/>
                  </a:lnTo>
                  <a:cubicBezTo>
                    <a:pt x="30" y="13"/>
                    <a:pt x="16" y="18"/>
                    <a:pt x="1" y="23"/>
                  </a:cubicBezTo>
                  <a:cubicBezTo>
                    <a:pt x="15" y="14"/>
                    <a:pt x="29" y="7"/>
                    <a:pt x="45" y="1"/>
                  </a:cubicBezTo>
                  <a:close/>
                </a:path>
              </a:pathLst>
            </a:custGeom>
            <a:solidFill>
              <a:srgbClr val="AE6A3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 name="Google Shape;409;p43">
              <a:extLst>
                <a:ext uri="{FF2B5EF4-FFF2-40B4-BE49-F238E27FC236}">
                  <a16:creationId xmlns="" xmlns:a16="http://schemas.microsoft.com/office/drawing/2014/main" id="{62A15E7B-CD5E-B741-A252-145CE0ED88E5}"/>
                </a:ext>
              </a:extLst>
            </p:cNvPr>
            <p:cNvSpPr/>
            <p:nvPr/>
          </p:nvSpPr>
          <p:spPr>
            <a:xfrm>
              <a:off x="3761975" y="871225"/>
              <a:ext cx="13850" cy="1900"/>
            </a:xfrm>
            <a:custGeom>
              <a:avLst/>
              <a:gdLst/>
              <a:ahLst/>
              <a:cxnLst/>
              <a:rect l="l" t="t" r="r" b="b"/>
              <a:pathLst>
                <a:path w="554" h="76" extrusionOk="0">
                  <a:moveTo>
                    <a:pt x="553" y="0"/>
                  </a:moveTo>
                  <a:lnTo>
                    <a:pt x="553" y="6"/>
                  </a:lnTo>
                  <a:cubicBezTo>
                    <a:pt x="377" y="33"/>
                    <a:pt x="188" y="54"/>
                    <a:pt x="0" y="76"/>
                  </a:cubicBezTo>
                  <a:cubicBezTo>
                    <a:pt x="188" y="54"/>
                    <a:pt x="377" y="28"/>
                    <a:pt x="553" y="0"/>
                  </a:cubicBezTo>
                  <a:close/>
                </a:path>
              </a:pathLst>
            </a:custGeom>
            <a:solidFill>
              <a:srgbClr val="AE6A3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 name="Google Shape;410;p43">
              <a:extLst>
                <a:ext uri="{FF2B5EF4-FFF2-40B4-BE49-F238E27FC236}">
                  <a16:creationId xmlns="" xmlns:a16="http://schemas.microsoft.com/office/drawing/2014/main" id="{3FFAE97B-6EE4-264F-A7EB-9D0215550F8B}"/>
                </a:ext>
              </a:extLst>
            </p:cNvPr>
            <p:cNvSpPr/>
            <p:nvPr/>
          </p:nvSpPr>
          <p:spPr>
            <a:xfrm>
              <a:off x="3761975" y="871225"/>
              <a:ext cx="13850" cy="1900"/>
            </a:xfrm>
            <a:custGeom>
              <a:avLst/>
              <a:gdLst/>
              <a:ahLst/>
              <a:cxnLst/>
              <a:rect l="l" t="t" r="r" b="b"/>
              <a:pathLst>
                <a:path w="554" h="76" extrusionOk="0">
                  <a:moveTo>
                    <a:pt x="553" y="0"/>
                  </a:moveTo>
                  <a:lnTo>
                    <a:pt x="553" y="6"/>
                  </a:lnTo>
                  <a:cubicBezTo>
                    <a:pt x="377" y="33"/>
                    <a:pt x="188" y="54"/>
                    <a:pt x="0" y="76"/>
                  </a:cubicBezTo>
                  <a:cubicBezTo>
                    <a:pt x="188" y="54"/>
                    <a:pt x="377" y="28"/>
                    <a:pt x="553" y="0"/>
                  </a:cubicBezTo>
                  <a:close/>
                </a:path>
              </a:pathLst>
            </a:custGeom>
            <a:solidFill>
              <a:srgbClr val="AE6A3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 name="Google Shape;411;p43">
              <a:extLst>
                <a:ext uri="{FF2B5EF4-FFF2-40B4-BE49-F238E27FC236}">
                  <a16:creationId xmlns="" xmlns:a16="http://schemas.microsoft.com/office/drawing/2014/main" id="{27E93848-7867-9E43-9F17-B201651AC341}"/>
                </a:ext>
              </a:extLst>
            </p:cNvPr>
            <p:cNvSpPr/>
            <p:nvPr/>
          </p:nvSpPr>
          <p:spPr>
            <a:xfrm>
              <a:off x="3845475" y="792175"/>
              <a:ext cx="150" cy="4975"/>
            </a:xfrm>
            <a:custGeom>
              <a:avLst/>
              <a:gdLst/>
              <a:ahLst/>
              <a:cxnLst/>
              <a:rect l="l" t="t" r="r" b="b"/>
              <a:pathLst>
                <a:path w="6" h="199" extrusionOk="0">
                  <a:moveTo>
                    <a:pt x="6" y="65"/>
                  </a:moveTo>
                  <a:lnTo>
                    <a:pt x="6" y="199"/>
                  </a:lnTo>
                  <a:cubicBezTo>
                    <a:pt x="6" y="134"/>
                    <a:pt x="6" y="70"/>
                    <a:pt x="0" y="0"/>
                  </a:cubicBezTo>
                  <a:cubicBezTo>
                    <a:pt x="4" y="21"/>
                    <a:pt x="6" y="43"/>
                    <a:pt x="6" y="65"/>
                  </a:cubicBezTo>
                  <a:close/>
                </a:path>
              </a:pathLst>
            </a:custGeom>
            <a:solidFill>
              <a:srgbClr val="AE6A3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 name="Google Shape;412;p43">
              <a:extLst>
                <a:ext uri="{FF2B5EF4-FFF2-40B4-BE49-F238E27FC236}">
                  <a16:creationId xmlns="" xmlns:a16="http://schemas.microsoft.com/office/drawing/2014/main" id="{1304CBDB-F9C7-144F-8E73-66A67C5FF73D}"/>
                </a:ext>
              </a:extLst>
            </p:cNvPr>
            <p:cNvSpPr/>
            <p:nvPr/>
          </p:nvSpPr>
          <p:spPr>
            <a:xfrm>
              <a:off x="3403975" y="688800"/>
              <a:ext cx="1125" cy="575"/>
            </a:xfrm>
            <a:custGeom>
              <a:avLst/>
              <a:gdLst/>
              <a:ahLst/>
              <a:cxnLst/>
              <a:rect l="l" t="t" r="r" b="b"/>
              <a:pathLst>
                <a:path w="45" h="23" extrusionOk="0">
                  <a:moveTo>
                    <a:pt x="45" y="1"/>
                  </a:moveTo>
                  <a:lnTo>
                    <a:pt x="45" y="6"/>
                  </a:lnTo>
                  <a:cubicBezTo>
                    <a:pt x="30" y="13"/>
                    <a:pt x="16" y="18"/>
                    <a:pt x="1" y="23"/>
                  </a:cubicBezTo>
                  <a:cubicBezTo>
                    <a:pt x="15" y="14"/>
                    <a:pt x="29" y="7"/>
                    <a:pt x="45" y="1"/>
                  </a:cubicBezTo>
                  <a:close/>
                </a:path>
              </a:pathLst>
            </a:custGeom>
            <a:solidFill>
              <a:srgbClr val="AE6A3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3" name="Google Shape;413;p43">
              <a:extLst>
                <a:ext uri="{FF2B5EF4-FFF2-40B4-BE49-F238E27FC236}">
                  <a16:creationId xmlns="" xmlns:a16="http://schemas.microsoft.com/office/drawing/2014/main" id="{64792306-0C2E-C548-B031-66164AB27760}"/>
                </a:ext>
              </a:extLst>
            </p:cNvPr>
            <p:cNvSpPr/>
            <p:nvPr/>
          </p:nvSpPr>
          <p:spPr>
            <a:xfrm>
              <a:off x="2782275" y="2690900"/>
              <a:ext cx="3100" cy="7675"/>
            </a:xfrm>
            <a:custGeom>
              <a:avLst/>
              <a:gdLst/>
              <a:ahLst/>
              <a:cxnLst/>
              <a:rect l="l" t="t" r="r" b="b"/>
              <a:pathLst>
                <a:path w="124" h="307" extrusionOk="0">
                  <a:moveTo>
                    <a:pt x="124" y="307"/>
                  </a:moveTo>
                  <a:cubicBezTo>
                    <a:pt x="108" y="252"/>
                    <a:pt x="87" y="204"/>
                    <a:pt x="65" y="151"/>
                  </a:cubicBezTo>
                  <a:cubicBezTo>
                    <a:pt x="43" y="96"/>
                    <a:pt x="22" y="48"/>
                    <a:pt x="0" y="0"/>
                  </a:cubicBezTo>
                  <a:cubicBezTo>
                    <a:pt x="27" y="49"/>
                    <a:pt x="51" y="98"/>
                    <a:pt x="70" y="151"/>
                  </a:cubicBezTo>
                  <a:cubicBezTo>
                    <a:pt x="87" y="204"/>
                    <a:pt x="108" y="252"/>
                    <a:pt x="124" y="307"/>
                  </a:cubicBezTo>
                  <a:close/>
                </a:path>
              </a:pathLst>
            </a:custGeom>
            <a:solidFill>
              <a:srgbClr val="AE6A3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Tree>
    <p:extLst>
      <p:ext uri="{BB962C8B-B14F-4D97-AF65-F5344CB8AC3E}">
        <p14:creationId xmlns:p14="http://schemas.microsoft.com/office/powerpoint/2010/main" val="1562024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50000" fill="hold" grpId="0" nodeType="withEffect" p14:presetBounceEnd="50000">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14:bounceEnd="50000">
                                          <p:cBhvr additive="base">
                                            <p:cTn id="7" dur="350" fill="hold"/>
                                            <p:tgtEl>
                                              <p:spTgt spid="34"/>
                                            </p:tgtEl>
                                            <p:attrNameLst>
                                              <p:attrName>ppt_x</p:attrName>
                                            </p:attrNameLst>
                                          </p:cBhvr>
                                          <p:tavLst>
                                            <p:tav tm="0">
                                              <p:val>
                                                <p:strVal val="1+#ppt_w/2"/>
                                              </p:val>
                                            </p:tav>
                                            <p:tav tm="100000">
                                              <p:val>
                                                <p:strVal val="#ppt_x"/>
                                              </p:val>
                                            </p:tav>
                                          </p:tavLst>
                                        </p:anim>
                                        <p:anim calcmode="lin" valueType="num" p14:bounceEnd="50000">
                                          <p:cBhvr additive="base">
                                            <p:cTn id="8" dur="350" fill="hold"/>
                                            <p:tgtEl>
                                              <p:spTgt spid="34"/>
                                            </p:tgtEl>
                                            <p:attrNameLst>
                                              <p:attrName>ppt_y</p:attrName>
                                            </p:attrNameLst>
                                          </p:cBhvr>
                                          <p:tavLst>
                                            <p:tav tm="0">
                                              <p:val>
                                                <p:strVal val="#ppt_y"/>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barn(inVertical)">
                                          <p:cBhvr>
                                            <p:cTn id="11" dur="500"/>
                                            <p:tgtEl>
                                              <p:spTgt spid="35"/>
                                            </p:tgtEl>
                                          </p:cBhvr>
                                        </p:animEffect>
                                      </p:childTnLst>
                                    </p:cTn>
                                  </p:par>
                                  <p:par>
                                    <p:cTn id="12" presetID="2" presetClass="entr" presetSubtype="2" accel="50000" fill="hold" grpId="0" nodeType="withEffect" p14:presetBounceEnd="50000">
                                      <p:stCondLst>
                                        <p:cond delay="0"/>
                                      </p:stCondLst>
                                      <p:childTnLst>
                                        <p:set>
                                          <p:cBhvr>
                                            <p:cTn id="13" dur="1" fill="hold">
                                              <p:stCondLst>
                                                <p:cond delay="0"/>
                                              </p:stCondLst>
                                            </p:cTn>
                                            <p:tgtEl>
                                              <p:spTgt spid="36"/>
                                            </p:tgtEl>
                                            <p:attrNameLst>
                                              <p:attrName>style.visibility</p:attrName>
                                            </p:attrNameLst>
                                          </p:cBhvr>
                                          <p:to>
                                            <p:strVal val="visible"/>
                                          </p:to>
                                        </p:set>
                                        <p:anim calcmode="lin" valueType="num" p14:bounceEnd="50000">
                                          <p:cBhvr additive="base">
                                            <p:cTn id="14" dur="350" fill="hold"/>
                                            <p:tgtEl>
                                              <p:spTgt spid="36"/>
                                            </p:tgtEl>
                                            <p:attrNameLst>
                                              <p:attrName>ppt_x</p:attrName>
                                            </p:attrNameLst>
                                          </p:cBhvr>
                                          <p:tavLst>
                                            <p:tav tm="0">
                                              <p:val>
                                                <p:strVal val="1+#ppt_w/2"/>
                                              </p:val>
                                            </p:tav>
                                            <p:tav tm="100000">
                                              <p:val>
                                                <p:strVal val="#ppt_x"/>
                                              </p:val>
                                            </p:tav>
                                          </p:tavLst>
                                        </p:anim>
                                        <p:anim calcmode="lin" valueType="num" p14:bounceEnd="50000">
                                          <p:cBhvr additive="base">
                                            <p:cTn id="15" dur="350" fill="hold"/>
                                            <p:tgtEl>
                                              <p:spTgt spid="3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3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5000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350" fill="hold"/>
                                            <p:tgtEl>
                                              <p:spTgt spid="34"/>
                                            </p:tgtEl>
                                            <p:attrNameLst>
                                              <p:attrName>ppt_x</p:attrName>
                                            </p:attrNameLst>
                                          </p:cBhvr>
                                          <p:tavLst>
                                            <p:tav tm="0">
                                              <p:val>
                                                <p:strVal val="1+#ppt_w/2"/>
                                              </p:val>
                                            </p:tav>
                                            <p:tav tm="100000">
                                              <p:val>
                                                <p:strVal val="#ppt_x"/>
                                              </p:val>
                                            </p:tav>
                                          </p:tavLst>
                                        </p:anim>
                                        <p:anim calcmode="lin" valueType="num">
                                          <p:cBhvr additive="base">
                                            <p:cTn id="8" dur="350" fill="hold"/>
                                            <p:tgtEl>
                                              <p:spTgt spid="34"/>
                                            </p:tgtEl>
                                            <p:attrNameLst>
                                              <p:attrName>ppt_y</p:attrName>
                                            </p:attrNameLst>
                                          </p:cBhvr>
                                          <p:tavLst>
                                            <p:tav tm="0">
                                              <p:val>
                                                <p:strVal val="#ppt_y"/>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barn(inVertical)">
                                          <p:cBhvr>
                                            <p:cTn id="11" dur="500"/>
                                            <p:tgtEl>
                                              <p:spTgt spid="35"/>
                                            </p:tgtEl>
                                          </p:cBhvr>
                                        </p:animEffect>
                                      </p:childTnLst>
                                    </p:cTn>
                                  </p:par>
                                  <p:par>
                                    <p:cTn id="12" presetID="2" presetClass="entr" presetSubtype="2" accel="50000" fill="hold" grpId="0" nodeType="withEffect">
                                      <p:stCondLst>
                                        <p:cond delay="0"/>
                                      </p:stCondLst>
                                      <p:childTnLst>
                                        <p:set>
                                          <p:cBhvr>
                                            <p:cTn id="13" dur="1" fill="hold">
                                              <p:stCondLst>
                                                <p:cond delay="0"/>
                                              </p:stCondLst>
                                            </p:cTn>
                                            <p:tgtEl>
                                              <p:spTgt spid="36"/>
                                            </p:tgtEl>
                                            <p:attrNameLst>
                                              <p:attrName>style.visibility</p:attrName>
                                            </p:attrNameLst>
                                          </p:cBhvr>
                                          <p:to>
                                            <p:strVal val="visible"/>
                                          </p:to>
                                        </p:set>
                                        <p:anim calcmode="lin" valueType="num">
                                          <p:cBhvr additive="base">
                                            <p:cTn id="14" dur="350" fill="hold"/>
                                            <p:tgtEl>
                                              <p:spTgt spid="36"/>
                                            </p:tgtEl>
                                            <p:attrNameLst>
                                              <p:attrName>ppt_x</p:attrName>
                                            </p:attrNameLst>
                                          </p:cBhvr>
                                          <p:tavLst>
                                            <p:tav tm="0">
                                              <p:val>
                                                <p:strVal val="1+#ppt_w/2"/>
                                              </p:val>
                                            </p:tav>
                                            <p:tav tm="100000">
                                              <p:val>
                                                <p:strVal val="#ppt_x"/>
                                              </p:val>
                                            </p:tav>
                                          </p:tavLst>
                                        </p:anim>
                                        <p:anim calcmode="lin" valueType="num">
                                          <p:cBhvr additive="base">
                                            <p:cTn id="15" dur="350" fill="hold"/>
                                            <p:tgtEl>
                                              <p:spTgt spid="3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36"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F31F0707-D7C6-8C49-A406-06EFB28032FC}"/>
              </a:ext>
            </a:extLst>
          </p:cNvPr>
          <p:cNvSpPr/>
          <p:nvPr/>
        </p:nvSpPr>
        <p:spPr>
          <a:xfrm>
            <a:off x="128337" y="0"/>
            <a:ext cx="8887326" cy="2862322"/>
          </a:xfrm>
          <a:prstGeom prst="rect">
            <a:avLst/>
          </a:prstGeom>
        </p:spPr>
        <p:txBody>
          <a:bodyPr wrap="square">
            <a:spAutoFit/>
          </a:bodyPr>
          <a:lstStyle/>
          <a:p>
            <a:r>
              <a:rPr lang="vi-VN" sz="3600" dirty="0">
                <a:solidFill>
                  <a:srgbClr val="0070C0"/>
                </a:solidFill>
                <a:latin typeface="Times New Roman" panose="02020603050405020304" pitchFamily="18" charset="0"/>
                <a:cs typeface="Times New Roman" panose="02020603050405020304" pitchFamily="18" charset="0"/>
              </a:rPr>
              <a:t>"Khi Linh Sơn lương hết mấy tuần</a:t>
            </a:r>
          </a:p>
          <a:p>
            <a:r>
              <a:rPr lang="vi-VN" sz="3600" dirty="0">
                <a:solidFill>
                  <a:srgbClr val="0070C0"/>
                </a:solidFill>
                <a:latin typeface="Times New Roman" panose="02020603050405020304" pitchFamily="18" charset="0"/>
                <a:cs typeface="Times New Roman" panose="02020603050405020304" pitchFamily="18" charset="0"/>
              </a:rPr>
              <a:t>Khi Khôi Huyện quân không một đội"</a:t>
            </a:r>
          </a:p>
          <a:p>
            <a:r>
              <a:rPr lang="vi-VN" sz="3600" dirty="0">
                <a:solidFill>
                  <a:srgbClr val="0070C0"/>
                </a:solidFill>
                <a:latin typeface="Times New Roman" panose="02020603050405020304" pitchFamily="18" charset="0"/>
                <a:cs typeface="Times New Roman" panose="02020603050405020304" pitchFamily="18" charset="0"/>
              </a:rPr>
              <a:t>                                   (Bình Ngô đại cáo)</a:t>
            </a:r>
          </a:p>
          <a:p>
            <a:r>
              <a:rPr lang="vi-VN" sz="3600" dirty="0">
                <a:latin typeface="Times New Roman" panose="02020603050405020304" pitchFamily="18" charset="0"/>
                <a:cs typeface="Times New Roman" panose="02020603050405020304" pitchFamily="18" charset="0"/>
              </a:rPr>
              <a:t>Hai câu thơ trên Nguyễn Trãi muốn nói lên khó khăn gì của nghĩa quân Lam Sơn?</a:t>
            </a:r>
          </a:p>
        </p:txBody>
      </p:sp>
      <p:pic>
        <p:nvPicPr>
          <p:cNvPr id="7" name="Picture 4">
            <a:extLst>
              <a:ext uri="{FF2B5EF4-FFF2-40B4-BE49-F238E27FC236}">
                <a16:creationId xmlns="" xmlns:a16="http://schemas.microsoft.com/office/drawing/2014/main" id="{A37A93A6-6515-ED46-A774-5B43633B043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741" t="9203" r="61441"/>
          <a:stretch/>
        </p:blipFill>
        <p:spPr bwMode="auto">
          <a:xfrm flipH="1">
            <a:off x="7587726" y="0"/>
            <a:ext cx="4948966"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 xmlns:a16="http://schemas.microsoft.com/office/drawing/2014/main" id="{41C9A4E6-CB83-6945-AEE7-6AEE37D8C880}"/>
              </a:ext>
            </a:extLst>
          </p:cNvPr>
          <p:cNvGrpSpPr/>
          <p:nvPr/>
        </p:nvGrpSpPr>
        <p:grpSpPr>
          <a:xfrm>
            <a:off x="0" y="3416968"/>
            <a:ext cx="7956885" cy="1989221"/>
            <a:chOff x="2486526" y="2759242"/>
            <a:chExt cx="7956885" cy="1989221"/>
          </a:xfrm>
        </p:grpSpPr>
        <p:sp>
          <p:nvSpPr>
            <p:cNvPr id="13" name="Terminator 12">
              <a:extLst>
                <a:ext uri="{FF2B5EF4-FFF2-40B4-BE49-F238E27FC236}">
                  <a16:creationId xmlns="" xmlns:a16="http://schemas.microsoft.com/office/drawing/2014/main" id="{3783A5DE-2D8B-3745-AA8D-13192050EF98}"/>
                </a:ext>
              </a:extLst>
            </p:cNvPr>
            <p:cNvSpPr/>
            <p:nvPr/>
          </p:nvSpPr>
          <p:spPr>
            <a:xfrm>
              <a:off x="2486526" y="2759242"/>
              <a:ext cx="7956885" cy="1989221"/>
            </a:xfrm>
            <a:prstGeom prst="flowChartTerminator">
              <a:avLst/>
            </a:prstGeom>
            <a:solidFill>
              <a:schemeClr val="bg1">
                <a:lumMod val="95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srgbClr val="FFFFFF"/>
                </a:solidFill>
                <a:effectLst/>
                <a:uLnTx/>
                <a:uFillTx/>
                <a:latin typeface="Arial"/>
                <a:ea typeface="+mn-ea"/>
                <a:cs typeface="+mn-cs"/>
              </a:endParaRPr>
            </a:p>
          </p:txBody>
        </p:sp>
        <p:sp>
          <p:nvSpPr>
            <p:cNvPr id="14" name="Rectangle 13">
              <a:extLst>
                <a:ext uri="{FF2B5EF4-FFF2-40B4-BE49-F238E27FC236}">
                  <a16:creationId xmlns="" xmlns:a16="http://schemas.microsoft.com/office/drawing/2014/main" id="{7AB76802-86F9-C84C-A666-7B85D1B748D3}"/>
                </a:ext>
              </a:extLst>
            </p:cNvPr>
            <p:cNvSpPr/>
            <p:nvPr/>
          </p:nvSpPr>
          <p:spPr>
            <a:xfrm>
              <a:off x="2707052" y="3168276"/>
              <a:ext cx="7515831" cy="1384995"/>
            </a:xfrm>
            <a:prstGeom prst="rect">
              <a:avLst/>
            </a:prstGeom>
          </p:spPr>
          <p:txBody>
            <a:bodyPr wrap="square">
              <a:spAutoFit/>
            </a:bodyPr>
            <a:lstStyle/>
            <a:p>
              <a:pPr algn="ctr"/>
              <a:r>
                <a:rPr lang="vi-VN" sz="2800" dirty="0">
                  <a:solidFill>
                    <a:srgbClr val="0070C0"/>
                  </a:solidFill>
                  <a:latin typeface="Times New Roman" panose="02020603050405020304" pitchFamily="18" charset="0"/>
                  <a:cs typeface="Times New Roman" panose="02020603050405020304" pitchFamily="18" charset="0"/>
                </a:rPr>
                <a:t> Nói lên sự khó khăn và thiếu thốn về lương thực trong những ngày mà nghĩa quân bị quân Minh tổ chứ càn quét với quy mô lớn.</a:t>
              </a:r>
              <a:endParaRPr kumimoji="0" lang="vi-VN"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grpSp>
      <p:grpSp>
        <p:nvGrpSpPr>
          <p:cNvPr id="3" name="Group 2">
            <a:extLst>
              <a:ext uri="{FF2B5EF4-FFF2-40B4-BE49-F238E27FC236}">
                <a16:creationId xmlns="" xmlns:a16="http://schemas.microsoft.com/office/drawing/2014/main" id="{564F6EDE-DAC2-8749-AF4B-C088DE344BE6}"/>
              </a:ext>
            </a:extLst>
          </p:cNvPr>
          <p:cNvGrpSpPr/>
          <p:nvPr/>
        </p:nvGrpSpPr>
        <p:grpSpPr>
          <a:xfrm>
            <a:off x="-2" y="-51297"/>
            <a:ext cx="12536694" cy="6960594"/>
            <a:chOff x="-2" y="-51297"/>
            <a:chExt cx="12536694" cy="6960594"/>
          </a:xfrm>
        </p:grpSpPr>
        <p:pic>
          <p:nvPicPr>
            <p:cNvPr id="1026" name="Picture 2" descr="Trở lại nơi Lê Lợi và nghĩa quân Lam Sơn ">
              <a:extLst>
                <a:ext uri="{FF2B5EF4-FFF2-40B4-BE49-F238E27FC236}">
                  <a16:creationId xmlns="" xmlns:a16="http://schemas.microsoft.com/office/drawing/2014/main" id="{9EF9097B-3C0D-BD44-97DD-4B4373050B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3344"/>
              <a:ext cx="12536694" cy="691264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 xmlns:a16="http://schemas.microsoft.com/office/drawing/2014/main" id="{E0A4F938-8E7A-4F4D-AFC5-61F16DF5CD31}"/>
                </a:ext>
              </a:extLst>
            </p:cNvPr>
            <p:cNvSpPr/>
            <p:nvPr/>
          </p:nvSpPr>
          <p:spPr>
            <a:xfrm>
              <a:off x="0" y="-51297"/>
              <a:ext cx="12536692" cy="954107"/>
            </a:xfrm>
            <a:prstGeom prst="rect">
              <a:avLst/>
            </a:prstGeom>
            <a:solidFill>
              <a:schemeClr val="tx2">
                <a:lumMod val="10000"/>
                <a:lumOff val="90000"/>
              </a:schemeClr>
            </a:solidFill>
          </p:spPr>
          <p:txBody>
            <a:bodyPr wrap="square">
              <a:spAutoFit/>
            </a:bodyPr>
            <a:lstStyle/>
            <a:p>
              <a:pPr algn="ctr"/>
              <a:r>
                <a:rPr lang="en-US" sz="2800" b="1" dirty="0" err="1">
                  <a:solidFill>
                    <a:srgbClr val="0070C0"/>
                  </a:solidFill>
                  <a:latin typeface="Times New Roman" panose="02020603050405020304" pitchFamily="18" charset="0"/>
                  <a:cs typeface="Times New Roman" panose="02020603050405020304" pitchFamily="18" charset="0"/>
                </a:rPr>
                <a:t>Địa</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thế</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núi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Chí</a:t>
              </a:r>
              <a:r>
                <a:rPr lang="en-US" sz="2800" b="1" dirty="0">
                  <a:solidFill>
                    <a:srgbClr val="0070C0"/>
                  </a:solidFill>
                  <a:latin typeface="Times New Roman" panose="02020603050405020304" pitchFamily="18" charset="0"/>
                  <a:cs typeface="Times New Roman" panose="02020603050405020304" pitchFamily="18" charset="0"/>
                </a:rPr>
                <a:t> Linh </a:t>
              </a:r>
              <a:r>
                <a:rPr lang="en-US" sz="2800" b="1" dirty="0" err="1">
                  <a:solidFill>
                    <a:srgbClr val="0070C0"/>
                  </a:solidFill>
                  <a:latin typeface="Times New Roman" panose="02020603050405020304" pitchFamily="18" charset="0"/>
                  <a:cs typeface="Times New Roman" panose="02020603050405020304" pitchFamily="18" charset="0"/>
                </a:rPr>
                <a:t>hiểm</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trở</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cây</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cối</a:t>
              </a:r>
              <a:r>
                <a:rPr lang="en-US" sz="2800" b="1" dirty="0">
                  <a:solidFill>
                    <a:srgbClr val="0070C0"/>
                  </a:solidFill>
                  <a:latin typeface="Times New Roman" panose="02020603050405020304" pitchFamily="18" charset="0"/>
                  <a:cs typeface="Times New Roman" panose="02020603050405020304" pitchFamily="18" charset="0"/>
                </a:rPr>
                <a:t> um </a:t>
              </a:r>
              <a:r>
                <a:rPr lang="en-US" sz="2800" b="1" dirty="0" err="1">
                  <a:solidFill>
                    <a:srgbClr val="0070C0"/>
                  </a:solidFill>
                  <a:latin typeface="Times New Roman" panose="02020603050405020304" pitchFamily="18" charset="0"/>
                  <a:cs typeface="Times New Roman" panose="02020603050405020304" pitchFamily="18" charset="0"/>
                </a:rPr>
                <a:t>tùm</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nơi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nghĩa</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quân</a:t>
              </a:r>
              <a:r>
                <a:rPr lang="en-US" sz="2800" b="1" dirty="0">
                  <a:solidFill>
                    <a:srgbClr val="0070C0"/>
                  </a:solidFill>
                  <a:latin typeface="Times New Roman" panose="02020603050405020304" pitchFamily="18" charset="0"/>
                  <a:cs typeface="Times New Roman" panose="02020603050405020304" pitchFamily="18" charset="0"/>
                </a:rPr>
                <a:t> Lam </a:t>
              </a:r>
              <a:r>
                <a:rPr lang="en-US" sz="2800" b="1" dirty="0" err="1">
                  <a:solidFill>
                    <a:srgbClr val="0070C0"/>
                  </a:solidFill>
                  <a:latin typeface="Times New Roman" panose="02020603050405020304" pitchFamily="18" charset="0"/>
                  <a:cs typeface="Times New Roman" panose="02020603050405020304" pitchFamily="18" charset="0"/>
                </a:rPr>
                <a:t>Sơn</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rút</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lên</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khi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bị</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quân</a:t>
              </a:r>
              <a:r>
                <a:rPr lang="en-US" sz="2800" b="1" dirty="0">
                  <a:solidFill>
                    <a:srgbClr val="0070C0"/>
                  </a:solidFill>
                  <a:latin typeface="Times New Roman" panose="02020603050405020304" pitchFamily="18" charset="0"/>
                  <a:cs typeface="Times New Roman" panose="02020603050405020304" pitchFamily="18" charset="0"/>
                </a:rPr>
                <a:t> Minh </a:t>
              </a:r>
              <a:r>
                <a:rPr lang="en-US" sz="2800" b="1" dirty="0" err="1">
                  <a:solidFill>
                    <a:srgbClr val="0070C0"/>
                  </a:solidFill>
                  <a:latin typeface="Times New Roman" panose="02020603050405020304" pitchFamily="18" charset="0"/>
                  <a:cs typeface="Times New Roman" panose="02020603050405020304" pitchFamily="18" charset="0"/>
                </a:rPr>
                <a:t>càn</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quyét</a:t>
              </a:r>
              <a:endParaRPr lang="x-none" sz="2800" b="1" dirty="0">
                <a:solidFill>
                  <a:srgbClr val="0070C0"/>
                </a:solidFill>
                <a:latin typeface="Times New Roman" panose="02020603050405020304" pitchFamily="18" charset="0"/>
                <a:cs typeface="Times New Roman" panose="02020603050405020304" pitchFamily="18" charset="0"/>
              </a:endParaRPr>
            </a:p>
          </p:txBody>
        </p:sp>
      </p:grpSp>
      <p:grpSp>
        <p:nvGrpSpPr>
          <p:cNvPr id="12" name="Group 11">
            <a:extLst>
              <a:ext uri="{FF2B5EF4-FFF2-40B4-BE49-F238E27FC236}">
                <a16:creationId xmlns="" xmlns:a16="http://schemas.microsoft.com/office/drawing/2014/main" id="{B9B8FDDC-7360-064C-AF65-D0D51BAF95C2}"/>
              </a:ext>
            </a:extLst>
          </p:cNvPr>
          <p:cNvGrpSpPr/>
          <p:nvPr/>
        </p:nvGrpSpPr>
        <p:grpSpPr>
          <a:xfrm>
            <a:off x="0" y="-51297"/>
            <a:ext cx="12536692" cy="6960594"/>
            <a:chOff x="0" y="0"/>
            <a:chExt cx="12192000" cy="6858000"/>
          </a:xfrm>
        </p:grpSpPr>
        <p:pic>
          <p:nvPicPr>
            <p:cNvPr id="9" name="Picture 8">
              <a:extLst>
                <a:ext uri="{FF2B5EF4-FFF2-40B4-BE49-F238E27FC236}">
                  <a16:creationId xmlns="" xmlns:a16="http://schemas.microsoft.com/office/drawing/2014/main" id="{E1E52D3D-E13A-614F-AA10-B14A64A12FC0}"/>
                </a:ext>
              </a:extLst>
            </p:cNvPr>
            <p:cNvPicPr>
              <a:picLocks noChangeAspect="1"/>
            </p:cNvPicPr>
            <p:nvPr/>
          </p:nvPicPr>
          <p:blipFill rotWithShape="1">
            <a:blip r:embed="rId4"/>
            <a:srcRect t="11852"/>
            <a:stretch/>
          </p:blipFill>
          <p:spPr>
            <a:xfrm>
              <a:off x="0" y="0"/>
              <a:ext cx="12192000" cy="6858000"/>
            </a:xfrm>
            <a:prstGeom prst="rect">
              <a:avLst/>
            </a:prstGeom>
          </p:spPr>
        </p:pic>
        <p:sp>
          <p:nvSpPr>
            <p:cNvPr id="10" name="Rectangle 9">
              <a:extLst>
                <a:ext uri="{FF2B5EF4-FFF2-40B4-BE49-F238E27FC236}">
                  <a16:creationId xmlns="" xmlns:a16="http://schemas.microsoft.com/office/drawing/2014/main" id="{0725516E-7801-4A46-9C9A-4FB9777D6D20}"/>
                </a:ext>
              </a:extLst>
            </p:cNvPr>
            <p:cNvSpPr/>
            <p:nvPr/>
          </p:nvSpPr>
          <p:spPr>
            <a:xfrm>
              <a:off x="6502400" y="3084512"/>
              <a:ext cx="1549400" cy="1385887"/>
            </a:xfrm>
            <a:prstGeom prst="rect">
              <a:avLst/>
            </a:prstGeom>
            <a:solidFill>
              <a:srgbClr val="B8B7B4">
                <a:alpha val="8730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1" name="Rectangle 10">
              <a:extLst>
                <a:ext uri="{FF2B5EF4-FFF2-40B4-BE49-F238E27FC236}">
                  <a16:creationId xmlns="" xmlns:a16="http://schemas.microsoft.com/office/drawing/2014/main" id="{C5C4D44C-6042-6B4F-B97B-509F67ECBBA5}"/>
                </a:ext>
              </a:extLst>
            </p:cNvPr>
            <p:cNvSpPr/>
            <p:nvPr/>
          </p:nvSpPr>
          <p:spPr>
            <a:xfrm>
              <a:off x="8051800" y="3084511"/>
              <a:ext cx="4140200" cy="1868489"/>
            </a:xfrm>
            <a:prstGeom prst="rect">
              <a:avLst/>
            </a:prstGeom>
            <a:solidFill>
              <a:srgbClr val="B8B7B4">
                <a:alpha val="8730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grpSp>
    </p:spTree>
    <p:extLst>
      <p:ext uri="{BB962C8B-B14F-4D97-AF65-F5344CB8AC3E}">
        <p14:creationId xmlns:p14="http://schemas.microsoft.com/office/powerpoint/2010/main" val="17306680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50000">
                                          <p:cBhvr additive="base">
                                            <p:cTn id="7" dur="500" fill="hold"/>
                                            <p:tgtEl>
                                              <p:spTgt spid="7"/>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37"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outVertic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37"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arn(outVertical)">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37"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outVertical)">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37"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outVertic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37"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arn(outVertical)">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37"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outVertical)">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 xmlns:a16="http://schemas.microsoft.com/office/drawing/2014/main" id="{873D007E-ACB5-FE42-A8E0-7A2403594089}"/>
              </a:ext>
            </a:extLst>
          </p:cNvPr>
          <p:cNvSpPr/>
          <p:nvPr/>
        </p:nvSpPr>
        <p:spPr>
          <a:xfrm>
            <a:off x="719998" y="49118"/>
            <a:ext cx="9899234" cy="1200329"/>
          </a:xfrm>
          <a:prstGeom prst="rect">
            <a:avLst/>
          </a:prstGeom>
        </p:spPr>
        <p:txBody>
          <a:bodyPr wrap="square">
            <a:spAutoFit/>
          </a:bodyPr>
          <a:lstStyle/>
          <a:p>
            <a:pPr algn="ctr" eaLnBrk="0" fontAlgn="base" hangingPunct="0">
              <a:spcBef>
                <a:spcPct val="0"/>
              </a:spcBef>
              <a:spcAft>
                <a:spcPct val="0"/>
              </a:spcAft>
              <a:defRPr/>
            </a:pPr>
            <a:r>
              <a:rPr lang="vi-VN" altLang="vi-VN" sz="3600" b="1">
                <a:latin typeface="Times New Roman" panose="02020603050405020304" pitchFamily="18" charset="0"/>
                <a:cs typeface="Arial"/>
                <a:sym typeface="Arial"/>
              </a:rPr>
              <a:t>1. </a:t>
            </a:r>
            <a:r>
              <a:rPr lang="en-US" altLang="vi-VN" sz="3600" b="1">
                <a:latin typeface="Times New Roman" panose="02020603050405020304" pitchFamily="18" charset="0"/>
                <a:cs typeface="Arial"/>
                <a:sym typeface="Arial"/>
              </a:rPr>
              <a:t>Một số sự kiện tiêu biểu của cuộc khởi nghĩa Lam Sơn </a:t>
            </a:r>
            <a:endParaRPr lang="vi-VN" altLang="vi-VN" sz="3600" b="1" dirty="0">
              <a:latin typeface="Times New Roman" panose="02020603050405020304" pitchFamily="18" charset="0"/>
              <a:cs typeface="Arial"/>
              <a:sym typeface="Arial"/>
            </a:endParaRPr>
          </a:p>
        </p:txBody>
      </p:sp>
      <p:sp>
        <p:nvSpPr>
          <p:cNvPr id="6" name="Rectangle 5">
            <a:extLst>
              <a:ext uri="{FF2B5EF4-FFF2-40B4-BE49-F238E27FC236}">
                <a16:creationId xmlns="" xmlns:a16="http://schemas.microsoft.com/office/drawing/2014/main" id="{061FB4C2-A489-EC4A-89A3-FA0BBE48454B}"/>
              </a:ext>
            </a:extLst>
          </p:cNvPr>
          <p:cNvSpPr/>
          <p:nvPr/>
        </p:nvSpPr>
        <p:spPr>
          <a:xfrm>
            <a:off x="459174" y="1247201"/>
            <a:ext cx="8258106" cy="830997"/>
          </a:xfrm>
          <a:prstGeom prst="rect">
            <a:avLst/>
          </a:prstGeom>
        </p:spPr>
        <p:txBody>
          <a:bodyPr wrap="square">
            <a:spAutoFit/>
          </a:bodyPr>
          <a:lstStyle/>
          <a:p>
            <a:pPr algn="ctr" eaLnBrk="0" fontAlgn="base" hangingPunct="0">
              <a:spcBef>
                <a:spcPct val="0"/>
              </a:spcBef>
              <a:spcAft>
                <a:spcPct val="0"/>
              </a:spcAft>
              <a:defRPr/>
            </a:pPr>
            <a:r>
              <a:rPr lang="en-US" altLang="vi-VN" sz="4800" b="1" dirty="0">
                <a:latin typeface="Times New Roman" panose="02020603050405020304" pitchFamily="18" charset="0"/>
                <a:cs typeface="Arial"/>
                <a:sym typeface="Arial"/>
              </a:rPr>
              <a:t>a</a:t>
            </a:r>
            <a:r>
              <a:rPr lang="vi-VN" altLang="vi-VN" sz="4800" b="1">
                <a:latin typeface="Times New Roman" panose="02020603050405020304" pitchFamily="18" charset="0"/>
                <a:cs typeface="Arial"/>
                <a:sym typeface="Arial"/>
              </a:rPr>
              <a:t>. </a:t>
            </a:r>
            <a:r>
              <a:rPr lang="vi-VN" altLang="vi-VN" sz="4800" b="1" dirty="0">
                <a:latin typeface="Times New Roman" panose="02020603050405020304" pitchFamily="18" charset="0"/>
                <a:cs typeface="Arial"/>
                <a:sym typeface="Arial"/>
              </a:rPr>
              <a:t>Lê Lợi dựng cờ khởi nghĩa. </a:t>
            </a:r>
          </a:p>
        </p:txBody>
      </p:sp>
      <p:grpSp>
        <p:nvGrpSpPr>
          <p:cNvPr id="2" name="Group 1">
            <a:extLst>
              <a:ext uri="{FF2B5EF4-FFF2-40B4-BE49-F238E27FC236}">
                <a16:creationId xmlns="" xmlns:a16="http://schemas.microsoft.com/office/drawing/2014/main" id="{10420E5A-A433-14E5-8A87-B5B8DFE7817B}"/>
              </a:ext>
            </a:extLst>
          </p:cNvPr>
          <p:cNvGrpSpPr/>
          <p:nvPr/>
        </p:nvGrpSpPr>
        <p:grpSpPr>
          <a:xfrm>
            <a:off x="873781" y="2803444"/>
            <a:ext cx="9745451" cy="1688830"/>
            <a:chOff x="2967789" y="-1700463"/>
            <a:chExt cx="7636235" cy="1414719"/>
          </a:xfrm>
        </p:grpSpPr>
        <p:sp>
          <p:nvSpPr>
            <p:cNvPr id="3" name="Rounded Rectangle 14">
              <a:extLst>
                <a:ext uri="{FF2B5EF4-FFF2-40B4-BE49-F238E27FC236}">
                  <a16:creationId xmlns="" xmlns:a16="http://schemas.microsoft.com/office/drawing/2014/main" id="{BC6FC4A5-190D-3395-680A-03444969FDB7}"/>
                </a:ext>
              </a:extLst>
            </p:cNvPr>
            <p:cNvSpPr/>
            <p:nvPr/>
          </p:nvSpPr>
          <p:spPr>
            <a:xfrm>
              <a:off x="2967789" y="-1700463"/>
              <a:ext cx="7636235" cy="141471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x-none" sz="1400" b="0" i="0" u="none" strike="noStrike" kern="0" cap="none" spc="0" normalizeH="0" baseline="0" noProof="0">
                <a:ln>
                  <a:noFill/>
                </a:ln>
                <a:solidFill>
                  <a:srgbClr val="282848"/>
                </a:solidFill>
                <a:effectLst/>
                <a:uLnTx/>
                <a:uFillTx/>
                <a:latin typeface="Arial"/>
                <a:ea typeface="+mn-ea"/>
                <a:cs typeface="+mn-cs"/>
                <a:sym typeface="Arial"/>
              </a:endParaRPr>
            </a:p>
          </p:txBody>
        </p:sp>
        <p:sp>
          <p:nvSpPr>
            <p:cNvPr id="4" name="Rectangle 3">
              <a:extLst>
                <a:ext uri="{FF2B5EF4-FFF2-40B4-BE49-F238E27FC236}">
                  <a16:creationId xmlns="" xmlns:a16="http://schemas.microsoft.com/office/drawing/2014/main" id="{AC31417F-A755-9430-7038-DD9BFAAD9D4C}"/>
                </a:ext>
              </a:extLst>
            </p:cNvPr>
            <p:cNvSpPr/>
            <p:nvPr/>
          </p:nvSpPr>
          <p:spPr>
            <a:xfrm>
              <a:off x="3111975" y="-1598985"/>
              <a:ext cx="7492049" cy="1211763"/>
            </a:xfrm>
            <a:prstGeom prst="rect">
              <a:avLst/>
            </a:prstGeom>
          </p:spPr>
          <p:txBody>
            <a:bodyPr wrap="square">
              <a:spAutoFit/>
            </a:bodyPr>
            <a:lstStyle/>
            <a:p>
              <a:pPr lvl="0" algn="ctr"/>
              <a:r>
                <a:rPr lang="vi-VN" sz="4400" b="1" dirty="0">
                  <a:latin typeface="Times New Roman" panose="02020603050405020304" pitchFamily="18" charset="0"/>
                  <a:cs typeface="Times New Roman" panose="02020603050405020304" pitchFamily="18" charset="0"/>
                </a:rPr>
                <a:t>Trình bày những chính sách cai </a:t>
              </a:r>
              <a:r>
                <a:rPr lang="vi-VN" sz="4400" b="1">
                  <a:latin typeface="Times New Roman" panose="02020603050405020304" pitchFamily="18" charset="0"/>
                  <a:cs typeface="Times New Roman" panose="02020603050405020304" pitchFamily="18" charset="0"/>
                </a:rPr>
                <a:t>trị của </a:t>
              </a:r>
              <a:r>
                <a:rPr lang="vi-VN" sz="4400" b="1" dirty="0">
                  <a:latin typeface="Times New Roman" panose="02020603050405020304" pitchFamily="18" charset="0"/>
                  <a:cs typeface="Times New Roman" panose="02020603050405020304" pitchFamily="18" charset="0"/>
                </a:rPr>
                <a:t>nhà Minh?</a:t>
              </a:r>
            </a:p>
          </p:txBody>
        </p:sp>
      </p:grpSp>
    </p:spTree>
    <p:extLst>
      <p:ext uri="{BB962C8B-B14F-4D97-AF65-F5344CB8AC3E}">
        <p14:creationId xmlns:p14="http://schemas.microsoft.com/office/powerpoint/2010/main" val="4628040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2" presetClass="entr" presetSubtype="2" accel="50000" fill="hold" grpId="0" nodeType="afterEffect" p14:presetBounceEnd="50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50000">
                                          <p:cBhvr additive="base">
                                            <p:cTn id="11" dur="350" fill="hold"/>
                                            <p:tgtEl>
                                              <p:spTgt spid="6"/>
                                            </p:tgtEl>
                                            <p:attrNameLst>
                                              <p:attrName>ppt_x</p:attrName>
                                            </p:attrNameLst>
                                          </p:cBhvr>
                                          <p:tavLst>
                                            <p:tav tm="0">
                                              <p:val>
                                                <p:strVal val="1+#ppt_w/2"/>
                                              </p:val>
                                            </p:tav>
                                            <p:tav tm="100000">
                                              <p:val>
                                                <p:strVal val="#ppt_x"/>
                                              </p:val>
                                            </p:tav>
                                          </p:tavLst>
                                        </p:anim>
                                        <p:anim calcmode="lin" valueType="num" p14:bounceEnd="50000">
                                          <p:cBhvr additive="base">
                                            <p:cTn id="12" dur="35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out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2" presetClass="entr" presetSubtype="2" accel="5000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350" fill="hold"/>
                                            <p:tgtEl>
                                              <p:spTgt spid="6"/>
                                            </p:tgtEl>
                                            <p:attrNameLst>
                                              <p:attrName>ppt_x</p:attrName>
                                            </p:attrNameLst>
                                          </p:cBhvr>
                                          <p:tavLst>
                                            <p:tav tm="0">
                                              <p:val>
                                                <p:strVal val="1+#ppt_w/2"/>
                                              </p:val>
                                            </p:tav>
                                            <p:tav tm="100000">
                                              <p:val>
                                                <p:strVal val="#ppt_x"/>
                                              </p:val>
                                            </p:tav>
                                          </p:tavLst>
                                        </p:anim>
                                        <p:anim calcmode="lin" valueType="num">
                                          <p:cBhvr additive="base">
                                            <p:cTn id="12" dur="35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out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FCBB2FE0-46FD-F84C-9974-5C0E762BE1BF}"/>
              </a:ext>
            </a:extLst>
          </p:cNvPr>
          <p:cNvPicPr>
            <a:picLocks noChangeAspect="1"/>
          </p:cNvPicPr>
          <p:nvPr/>
        </p:nvPicPr>
        <p:blipFill rotWithShape="1">
          <a:blip r:embed="rId2"/>
          <a:srcRect l="4891" t="22198"/>
          <a:stretch/>
        </p:blipFill>
        <p:spPr>
          <a:xfrm flipH="1">
            <a:off x="16042" y="-34556"/>
            <a:ext cx="4125911" cy="6927112"/>
          </a:xfrm>
          <a:prstGeom prst="rect">
            <a:avLst/>
          </a:prstGeom>
        </p:spPr>
      </p:pic>
      <p:sp>
        <p:nvSpPr>
          <p:cNvPr id="5" name="Rectangle 4">
            <a:extLst>
              <a:ext uri="{FF2B5EF4-FFF2-40B4-BE49-F238E27FC236}">
                <a16:creationId xmlns="" xmlns:a16="http://schemas.microsoft.com/office/drawing/2014/main" id="{FA3CBA3A-48AF-5B46-B818-C87121FB932E}"/>
              </a:ext>
            </a:extLst>
          </p:cNvPr>
          <p:cNvSpPr/>
          <p:nvPr/>
        </p:nvSpPr>
        <p:spPr>
          <a:xfrm>
            <a:off x="3510563" y="-34556"/>
            <a:ext cx="8235260" cy="1200329"/>
          </a:xfrm>
          <a:prstGeom prst="rect">
            <a:avLst/>
          </a:prstGeom>
        </p:spPr>
        <p:txBody>
          <a:bodyPr wrap="square">
            <a:spAutoFit/>
          </a:bodyPr>
          <a:lstStyle/>
          <a:p>
            <a:pPr lvl="0" algn="ctr" eaLnBrk="0" fontAlgn="base" hangingPunct="0">
              <a:spcBef>
                <a:spcPct val="0"/>
              </a:spcBef>
              <a:spcAft>
                <a:spcPct val="0"/>
              </a:spcAft>
              <a:defRPr/>
            </a:pPr>
            <a:r>
              <a:rPr lang="vi-VN" altLang="vi-VN" sz="3600" b="1">
                <a:solidFill>
                  <a:srgbClr val="000000"/>
                </a:solidFill>
                <a:latin typeface="Times New Roman" panose="02020603050405020304" pitchFamily="18" charset="0"/>
                <a:cs typeface="Arial"/>
                <a:sym typeface="Arial"/>
              </a:rPr>
              <a:t>1. </a:t>
            </a:r>
            <a:r>
              <a:rPr lang="en-US" altLang="vi-VN" sz="3600" b="1">
                <a:solidFill>
                  <a:srgbClr val="000000"/>
                </a:solidFill>
                <a:latin typeface="Times New Roman" panose="02020603050405020304" pitchFamily="18" charset="0"/>
                <a:cs typeface="Arial"/>
                <a:sym typeface="Arial"/>
              </a:rPr>
              <a:t>Một số sự kiện tiêu biểu của cuộc khởi nghĩa Lam Sơn </a:t>
            </a:r>
            <a:endParaRPr lang="vi-VN" altLang="vi-VN" sz="3600" b="1" dirty="0">
              <a:solidFill>
                <a:srgbClr val="000000"/>
              </a:solidFill>
              <a:latin typeface="Times New Roman" panose="02020603050405020304" pitchFamily="18" charset="0"/>
              <a:cs typeface="Arial"/>
              <a:sym typeface="Arial"/>
            </a:endParaRPr>
          </a:p>
        </p:txBody>
      </p:sp>
      <p:sp>
        <p:nvSpPr>
          <p:cNvPr id="6" name="Rectangle 5">
            <a:extLst>
              <a:ext uri="{FF2B5EF4-FFF2-40B4-BE49-F238E27FC236}">
                <a16:creationId xmlns="" xmlns:a16="http://schemas.microsoft.com/office/drawing/2014/main" id="{ACFB8B71-7FD5-8C4C-986F-1E14C40C7B5D}"/>
              </a:ext>
            </a:extLst>
          </p:cNvPr>
          <p:cNvSpPr/>
          <p:nvPr/>
        </p:nvSpPr>
        <p:spPr>
          <a:xfrm>
            <a:off x="3585781" y="1258108"/>
            <a:ext cx="8513057" cy="1200329"/>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vi-VN" sz="3600" b="1" dirty="0">
                <a:solidFill>
                  <a:srgbClr val="000000"/>
                </a:solidFill>
                <a:latin typeface="Times New Roman" panose="02020603050405020304" pitchFamily="18" charset="0"/>
                <a:cs typeface="Arial"/>
                <a:sym typeface="Arial"/>
              </a:rPr>
              <a:t>b</a:t>
            </a:r>
            <a:r>
              <a:rPr kumimoji="0" lang="vi-VN" altLang="vi-VN" sz="3600" b="1" i="0" u="none" strike="noStrike" kern="1200" cap="none" spc="0" normalizeH="0" baseline="0" noProof="0">
                <a:ln>
                  <a:noFill/>
                </a:ln>
                <a:solidFill>
                  <a:srgbClr val="000000"/>
                </a:solidFill>
                <a:effectLst/>
                <a:uLnTx/>
                <a:uFillTx/>
                <a:latin typeface="Times New Roman" panose="02020603050405020304" pitchFamily="18" charset="0"/>
                <a:ea typeface="+mn-ea"/>
                <a:cs typeface="Arial"/>
                <a:sym typeface="Arial"/>
              </a:rPr>
              <a:t>. </a:t>
            </a:r>
            <a:r>
              <a:rPr kumimoji="0" lang="vi-VN" altLang="vi-VN" sz="3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a:sym typeface="Arial"/>
              </a:rPr>
              <a:t>Những năm đầu hoạt động của nghĩa quân Lam Sơn. </a:t>
            </a:r>
          </a:p>
        </p:txBody>
      </p:sp>
      <p:grpSp>
        <p:nvGrpSpPr>
          <p:cNvPr id="7" name="Group 6">
            <a:extLst>
              <a:ext uri="{FF2B5EF4-FFF2-40B4-BE49-F238E27FC236}">
                <a16:creationId xmlns="" xmlns:a16="http://schemas.microsoft.com/office/drawing/2014/main" id="{12AA7C24-CDAF-E243-8BE7-0FF2927FC30E}"/>
              </a:ext>
            </a:extLst>
          </p:cNvPr>
          <p:cNvGrpSpPr/>
          <p:nvPr/>
        </p:nvGrpSpPr>
        <p:grpSpPr>
          <a:xfrm>
            <a:off x="4141953" y="2751222"/>
            <a:ext cx="7956885" cy="1989221"/>
            <a:chOff x="2486526" y="2759242"/>
            <a:chExt cx="7956885" cy="1989221"/>
          </a:xfrm>
        </p:grpSpPr>
        <p:sp>
          <p:nvSpPr>
            <p:cNvPr id="8" name="Terminator 7">
              <a:extLst>
                <a:ext uri="{FF2B5EF4-FFF2-40B4-BE49-F238E27FC236}">
                  <a16:creationId xmlns="" xmlns:a16="http://schemas.microsoft.com/office/drawing/2014/main" id="{D57A23D2-B3B4-BC4D-B620-243C73824C8F}"/>
                </a:ext>
              </a:extLst>
            </p:cNvPr>
            <p:cNvSpPr/>
            <p:nvPr/>
          </p:nvSpPr>
          <p:spPr>
            <a:xfrm>
              <a:off x="2486526" y="2759242"/>
              <a:ext cx="7956885" cy="1989221"/>
            </a:xfrm>
            <a:prstGeom prst="flowChartTerminator">
              <a:avLst/>
            </a:prstGeom>
            <a:solidFill>
              <a:schemeClr val="bg1">
                <a:lumMod val="95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srgbClr val="FFFFFF"/>
                </a:solidFill>
                <a:effectLst/>
                <a:uLnTx/>
                <a:uFillTx/>
                <a:latin typeface="Arial"/>
                <a:ea typeface="+mn-ea"/>
                <a:cs typeface="+mn-cs"/>
              </a:endParaRPr>
            </a:p>
          </p:txBody>
        </p:sp>
        <p:sp>
          <p:nvSpPr>
            <p:cNvPr id="9" name="Rectangle 8">
              <a:extLst>
                <a:ext uri="{FF2B5EF4-FFF2-40B4-BE49-F238E27FC236}">
                  <a16:creationId xmlns="" xmlns:a16="http://schemas.microsoft.com/office/drawing/2014/main" id="{D850D957-97A5-1745-81DC-EDD441EE351E}"/>
                </a:ext>
              </a:extLst>
            </p:cNvPr>
            <p:cNvSpPr/>
            <p:nvPr/>
          </p:nvSpPr>
          <p:spPr>
            <a:xfrm>
              <a:off x="2582779" y="3153687"/>
              <a:ext cx="7515831" cy="1200329"/>
            </a:xfrm>
            <a:prstGeom prst="rect">
              <a:avLst/>
            </a:prstGeom>
          </p:spPr>
          <p:txBody>
            <a:bodyPr wrap="square">
              <a:spAutoFit/>
            </a:bodyPr>
            <a:lstStyle/>
            <a:p>
              <a:pPr lvl="0" algn="ctr"/>
              <a:r>
                <a:rPr lang="vi-VN" sz="3600" b="1" dirty="0">
                  <a:solidFill>
                    <a:srgbClr val="C00000"/>
                  </a:solidFill>
                  <a:latin typeface="Times New Roman" panose="02020603050405020304" pitchFamily="18" charset="0"/>
                  <a:cs typeface="Times New Roman" panose="02020603050405020304" pitchFamily="18" charset="0"/>
                </a:rPr>
                <a:t>Quân Minh đã làm gì khi biết tin Lê Lợi khởi nghĩa chống lại mình?</a:t>
              </a:r>
            </a:p>
          </p:txBody>
        </p:sp>
      </p:grpSp>
      <p:grpSp>
        <p:nvGrpSpPr>
          <p:cNvPr id="10" name="Group 9">
            <a:extLst>
              <a:ext uri="{FF2B5EF4-FFF2-40B4-BE49-F238E27FC236}">
                <a16:creationId xmlns="" xmlns:a16="http://schemas.microsoft.com/office/drawing/2014/main" id="{92AC1F62-C216-8C4B-8F98-E37A36BE60A3}"/>
              </a:ext>
            </a:extLst>
          </p:cNvPr>
          <p:cNvGrpSpPr/>
          <p:nvPr/>
        </p:nvGrpSpPr>
        <p:grpSpPr>
          <a:xfrm>
            <a:off x="4141952" y="2751220"/>
            <a:ext cx="7956885" cy="1989221"/>
            <a:chOff x="2486526" y="2759242"/>
            <a:chExt cx="7956885" cy="1989221"/>
          </a:xfrm>
        </p:grpSpPr>
        <p:sp>
          <p:nvSpPr>
            <p:cNvPr id="11" name="Terminator 10">
              <a:extLst>
                <a:ext uri="{FF2B5EF4-FFF2-40B4-BE49-F238E27FC236}">
                  <a16:creationId xmlns="" xmlns:a16="http://schemas.microsoft.com/office/drawing/2014/main" id="{095F5E87-3178-2F49-A137-D1EA22819FDC}"/>
                </a:ext>
              </a:extLst>
            </p:cNvPr>
            <p:cNvSpPr/>
            <p:nvPr/>
          </p:nvSpPr>
          <p:spPr>
            <a:xfrm>
              <a:off x="2486526" y="2759242"/>
              <a:ext cx="7956885" cy="1989221"/>
            </a:xfrm>
            <a:prstGeom prst="flowChartTerminator">
              <a:avLst/>
            </a:prstGeom>
            <a:solidFill>
              <a:schemeClr val="bg1">
                <a:lumMod val="95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srgbClr val="FFFFFF"/>
                </a:solidFill>
                <a:effectLst/>
                <a:uLnTx/>
                <a:uFillTx/>
                <a:latin typeface="Arial"/>
                <a:ea typeface="+mn-ea"/>
                <a:cs typeface="+mn-cs"/>
              </a:endParaRPr>
            </a:p>
          </p:txBody>
        </p:sp>
        <p:sp>
          <p:nvSpPr>
            <p:cNvPr id="12" name="Rectangle 11">
              <a:extLst>
                <a:ext uri="{FF2B5EF4-FFF2-40B4-BE49-F238E27FC236}">
                  <a16:creationId xmlns="" xmlns:a16="http://schemas.microsoft.com/office/drawing/2014/main" id="{78E9D9FF-8F31-E142-9AD6-3A3554217CBC}"/>
                </a:ext>
              </a:extLst>
            </p:cNvPr>
            <p:cNvSpPr/>
            <p:nvPr/>
          </p:nvSpPr>
          <p:spPr>
            <a:xfrm>
              <a:off x="2742226" y="3061354"/>
              <a:ext cx="7515831" cy="1384995"/>
            </a:xfrm>
            <a:prstGeom prst="rect">
              <a:avLst/>
            </a:prstGeom>
          </p:spPr>
          <p:txBody>
            <a:bodyPr wrap="square">
              <a:spAutoFit/>
            </a:bodyPr>
            <a:lstStyle/>
            <a:p>
              <a:pPr algn="ctr"/>
              <a:r>
                <a:rPr lang="vi-VN" sz="2800" dirty="0">
                  <a:solidFill>
                    <a:srgbClr val="0070C0"/>
                  </a:solidFill>
                  <a:latin typeface="Times New Roman" panose="02020603050405020304" pitchFamily="18" charset="0"/>
                  <a:cs typeface="Times New Roman" panose="02020603050405020304" pitchFamily="18" charset="0"/>
                </a:rPr>
                <a:t> Quân Minh đã huy động lực lượng mạnh để bắt và giết Lê Lợi. mở nhiều cuộc càn quét lớn vào căn cứ của nghĩa quân.</a:t>
              </a:r>
              <a:endParaRPr kumimoji="0" lang="vi-VN"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grpSp>
    </p:spTree>
    <p:extLst>
      <p:ext uri="{BB962C8B-B14F-4D97-AF65-F5344CB8AC3E}">
        <p14:creationId xmlns:p14="http://schemas.microsoft.com/office/powerpoint/2010/main" val="15117666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2" presetClass="entr" presetSubtype="2" accel="50000" fill="hold" grpId="0" nodeType="withEffect" p14:presetBounceEnd="50000">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14:bounceEnd="50000">
                                          <p:cBhvr additive="base">
                                            <p:cTn id="10" dur="350" fill="hold"/>
                                            <p:tgtEl>
                                              <p:spTgt spid="6"/>
                                            </p:tgtEl>
                                            <p:attrNameLst>
                                              <p:attrName>ppt_x</p:attrName>
                                            </p:attrNameLst>
                                          </p:cBhvr>
                                          <p:tavLst>
                                            <p:tav tm="0">
                                              <p:val>
                                                <p:strVal val="1+#ppt_w/2"/>
                                              </p:val>
                                            </p:tav>
                                            <p:tav tm="100000">
                                              <p:val>
                                                <p:strVal val="#ppt_x"/>
                                              </p:val>
                                            </p:tav>
                                          </p:tavLst>
                                        </p:anim>
                                        <p:anim calcmode="lin" valueType="num" p14:bounceEnd="50000">
                                          <p:cBhvr additive="base">
                                            <p:cTn id="11" dur="350" fill="hold"/>
                                            <p:tgtEl>
                                              <p:spTgt spid="6"/>
                                            </p:tgtEl>
                                            <p:attrNameLst>
                                              <p:attrName>ppt_y</p:attrName>
                                            </p:attrNameLst>
                                          </p:cBhvr>
                                          <p:tavLst>
                                            <p:tav tm="0">
                                              <p:val>
                                                <p:strVal val="#ppt_y"/>
                                              </p:val>
                                            </p:tav>
                                            <p:tav tm="100000">
                                              <p:val>
                                                <p:strVal val="#ppt_y"/>
                                              </p:val>
                                            </p:tav>
                                          </p:tavLst>
                                        </p:anim>
                                      </p:childTnLst>
                                    </p:cTn>
                                  </p:par>
                                  <p:par>
                                    <p:cTn id="12" presetID="16" presetClass="entr" presetSubtype="37"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outVertic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xit" presetSubtype="10" fill="hold" nodeType="clickEffect">
                                      <p:stCondLst>
                                        <p:cond delay="0"/>
                                      </p:stCondLst>
                                      <p:childTnLst>
                                        <p:animEffect transition="out" filter="randombar(horizontal)">
                                          <p:cBhvr>
                                            <p:cTn id="18" dur="500"/>
                                            <p:tgtEl>
                                              <p:spTgt spid="7"/>
                                            </p:tgtEl>
                                          </p:cBhvr>
                                        </p:animEffect>
                                        <p:set>
                                          <p:cBhvr>
                                            <p:cTn id="19" dur="1" fill="hold">
                                              <p:stCondLst>
                                                <p:cond delay="499"/>
                                              </p:stCondLst>
                                            </p:cTn>
                                            <p:tgtEl>
                                              <p:spTgt spid="7"/>
                                            </p:tgtEl>
                                            <p:attrNameLst>
                                              <p:attrName>style.visibility</p:attrName>
                                            </p:attrNameLst>
                                          </p:cBhvr>
                                          <p:to>
                                            <p:strVal val="hidden"/>
                                          </p:to>
                                        </p:set>
                                      </p:childTnLst>
                                    </p:cTn>
                                  </p:par>
                                  <p:par>
                                    <p:cTn id="20" presetID="16" presetClass="entr" presetSubtype="37"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outVertic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2" presetClass="entr" presetSubtype="2" accel="5000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350" fill="hold"/>
                                            <p:tgtEl>
                                              <p:spTgt spid="6"/>
                                            </p:tgtEl>
                                            <p:attrNameLst>
                                              <p:attrName>ppt_x</p:attrName>
                                            </p:attrNameLst>
                                          </p:cBhvr>
                                          <p:tavLst>
                                            <p:tav tm="0">
                                              <p:val>
                                                <p:strVal val="1+#ppt_w/2"/>
                                              </p:val>
                                            </p:tav>
                                            <p:tav tm="100000">
                                              <p:val>
                                                <p:strVal val="#ppt_x"/>
                                              </p:val>
                                            </p:tav>
                                          </p:tavLst>
                                        </p:anim>
                                        <p:anim calcmode="lin" valueType="num">
                                          <p:cBhvr additive="base">
                                            <p:cTn id="11" dur="350" fill="hold"/>
                                            <p:tgtEl>
                                              <p:spTgt spid="6"/>
                                            </p:tgtEl>
                                            <p:attrNameLst>
                                              <p:attrName>ppt_y</p:attrName>
                                            </p:attrNameLst>
                                          </p:cBhvr>
                                          <p:tavLst>
                                            <p:tav tm="0">
                                              <p:val>
                                                <p:strVal val="#ppt_y"/>
                                              </p:val>
                                            </p:tav>
                                            <p:tav tm="100000">
                                              <p:val>
                                                <p:strVal val="#ppt_y"/>
                                              </p:val>
                                            </p:tav>
                                          </p:tavLst>
                                        </p:anim>
                                      </p:childTnLst>
                                    </p:cTn>
                                  </p:par>
                                  <p:par>
                                    <p:cTn id="12" presetID="16" presetClass="entr" presetSubtype="37"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outVertic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xit" presetSubtype="10" fill="hold" nodeType="clickEffect">
                                      <p:stCondLst>
                                        <p:cond delay="0"/>
                                      </p:stCondLst>
                                      <p:childTnLst>
                                        <p:animEffect transition="out" filter="randombar(horizontal)">
                                          <p:cBhvr>
                                            <p:cTn id="18" dur="500"/>
                                            <p:tgtEl>
                                              <p:spTgt spid="7"/>
                                            </p:tgtEl>
                                          </p:cBhvr>
                                        </p:animEffect>
                                        <p:set>
                                          <p:cBhvr>
                                            <p:cTn id="19" dur="1" fill="hold">
                                              <p:stCondLst>
                                                <p:cond delay="499"/>
                                              </p:stCondLst>
                                            </p:cTn>
                                            <p:tgtEl>
                                              <p:spTgt spid="7"/>
                                            </p:tgtEl>
                                            <p:attrNameLst>
                                              <p:attrName>style.visibility</p:attrName>
                                            </p:attrNameLst>
                                          </p:cBhvr>
                                          <p:to>
                                            <p:strVal val="hidden"/>
                                          </p:to>
                                        </p:set>
                                      </p:childTnLst>
                                    </p:cTn>
                                  </p:par>
                                  <p:par>
                                    <p:cTn id="20" presetID="16" presetClass="entr" presetSubtype="37"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outVertic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 xmlns:a16="http://schemas.microsoft.com/office/drawing/2014/main" id="{3DABD93F-55E9-704E-A53D-692CF52477E4}"/>
              </a:ext>
            </a:extLst>
          </p:cNvPr>
          <p:cNvGrpSpPr/>
          <p:nvPr/>
        </p:nvGrpSpPr>
        <p:grpSpPr>
          <a:xfrm>
            <a:off x="0" y="0"/>
            <a:ext cx="12192000" cy="6828412"/>
            <a:chOff x="0" y="0"/>
            <a:chExt cx="12192000" cy="6828412"/>
          </a:xfrm>
        </p:grpSpPr>
        <p:pic>
          <p:nvPicPr>
            <p:cNvPr id="3" name="Picture 2">
              <a:extLst>
                <a:ext uri="{FF2B5EF4-FFF2-40B4-BE49-F238E27FC236}">
                  <a16:creationId xmlns="" xmlns:a16="http://schemas.microsoft.com/office/drawing/2014/main" id="{D5DE9CEC-9238-8347-BA06-D97544F5C81D}"/>
                </a:ext>
              </a:extLst>
            </p:cNvPr>
            <p:cNvPicPr>
              <a:picLocks noChangeAspect="1"/>
            </p:cNvPicPr>
            <p:nvPr/>
          </p:nvPicPr>
          <p:blipFill>
            <a:blip r:embed="rId2"/>
            <a:stretch>
              <a:fillRect/>
            </a:stretch>
          </p:blipFill>
          <p:spPr>
            <a:xfrm>
              <a:off x="0" y="0"/>
              <a:ext cx="12192000" cy="6828412"/>
            </a:xfrm>
            <a:prstGeom prst="rect">
              <a:avLst/>
            </a:prstGeom>
          </p:spPr>
        </p:pic>
        <p:sp>
          <p:nvSpPr>
            <p:cNvPr id="4" name="Rounded Rectangle 3">
              <a:extLst>
                <a:ext uri="{FF2B5EF4-FFF2-40B4-BE49-F238E27FC236}">
                  <a16:creationId xmlns="" xmlns:a16="http://schemas.microsoft.com/office/drawing/2014/main" id="{F14F7BD7-E57A-284E-8602-1C1F5E4D8F53}"/>
                </a:ext>
              </a:extLst>
            </p:cNvPr>
            <p:cNvSpPr/>
            <p:nvPr/>
          </p:nvSpPr>
          <p:spPr>
            <a:xfrm>
              <a:off x="6832600" y="0"/>
              <a:ext cx="5359400" cy="990600"/>
            </a:xfrm>
            <a:prstGeom prst="roundRect">
              <a:avLst/>
            </a:prstGeom>
            <a:solidFill>
              <a:schemeClr val="tx2">
                <a:lumMod val="10000"/>
                <a:lumOff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4800" dirty="0">
                  <a:solidFill>
                    <a:schemeClr val="tx1"/>
                  </a:solidFill>
                  <a:latin typeface="Times New Roman" panose="02020603050405020304" pitchFamily="18" charset="0"/>
                  <a:cs typeface="Times New Roman" panose="02020603050405020304" pitchFamily="18" charset="0"/>
                </a:rPr>
                <a:t>Quân đội nhà Minh</a:t>
              </a:r>
            </a:p>
          </p:txBody>
        </p:sp>
      </p:grpSp>
      <p:grpSp>
        <p:nvGrpSpPr>
          <p:cNvPr id="9" name="Group 8">
            <a:extLst>
              <a:ext uri="{FF2B5EF4-FFF2-40B4-BE49-F238E27FC236}">
                <a16:creationId xmlns="" xmlns:a16="http://schemas.microsoft.com/office/drawing/2014/main" id="{A7511624-99B4-2146-B6F6-4A11C85D6C47}"/>
              </a:ext>
            </a:extLst>
          </p:cNvPr>
          <p:cNvGrpSpPr/>
          <p:nvPr/>
        </p:nvGrpSpPr>
        <p:grpSpPr>
          <a:xfrm>
            <a:off x="0" y="-51295"/>
            <a:ext cx="12268200" cy="6828412"/>
            <a:chOff x="0" y="-51295"/>
            <a:chExt cx="12268200" cy="6828412"/>
          </a:xfrm>
        </p:grpSpPr>
        <p:pic>
          <p:nvPicPr>
            <p:cNvPr id="7" name="Picture 6">
              <a:extLst>
                <a:ext uri="{FF2B5EF4-FFF2-40B4-BE49-F238E27FC236}">
                  <a16:creationId xmlns="" xmlns:a16="http://schemas.microsoft.com/office/drawing/2014/main" id="{8B7EA765-40B7-7342-9AB3-5ABDC3C45DEA}"/>
                </a:ext>
              </a:extLst>
            </p:cNvPr>
            <p:cNvPicPr>
              <a:picLocks noChangeAspect="1"/>
            </p:cNvPicPr>
            <p:nvPr/>
          </p:nvPicPr>
          <p:blipFill>
            <a:blip r:embed="rId3"/>
            <a:stretch>
              <a:fillRect/>
            </a:stretch>
          </p:blipFill>
          <p:spPr>
            <a:xfrm>
              <a:off x="0" y="0"/>
              <a:ext cx="12192000" cy="6777117"/>
            </a:xfrm>
            <a:prstGeom prst="rect">
              <a:avLst/>
            </a:prstGeom>
          </p:spPr>
        </p:pic>
        <p:sp>
          <p:nvSpPr>
            <p:cNvPr id="8" name="Rounded Rectangle 7">
              <a:extLst>
                <a:ext uri="{FF2B5EF4-FFF2-40B4-BE49-F238E27FC236}">
                  <a16:creationId xmlns="" xmlns:a16="http://schemas.microsoft.com/office/drawing/2014/main" id="{6A1E62F3-6ECA-9F45-BB94-CFAA7A4E6C73}"/>
                </a:ext>
              </a:extLst>
            </p:cNvPr>
            <p:cNvSpPr/>
            <p:nvPr/>
          </p:nvSpPr>
          <p:spPr>
            <a:xfrm>
              <a:off x="0" y="-51295"/>
              <a:ext cx="12268200" cy="762495"/>
            </a:xfrm>
            <a:prstGeom prst="roundRect">
              <a:avLst/>
            </a:prstGeom>
            <a:solidFill>
              <a:schemeClr val="tx2">
                <a:lumMod val="10000"/>
                <a:lumOff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Times New Roman" panose="02020603050405020304" pitchFamily="18" charset="0"/>
                  <a:cs typeface="Times New Roman" panose="02020603050405020304" pitchFamily="18" charset="0"/>
                </a:rPr>
                <a:t>Q</a:t>
              </a:r>
              <a:r>
                <a:rPr lang="x-none" sz="3200" dirty="0">
                  <a:solidFill>
                    <a:schemeClr val="tx1"/>
                  </a:solidFill>
                  <a:latin typeface="Times New Roman" panose="02020603050405020304" pitchFamily="18" charset="0"/>
                  <a:cs typeface="Times New Roman" panose="02020603050405020304" pitchFamily="18" charset="0"/>
                </a:rPr>
                <a:t>uân Minh tổ chức nhiều cuộc </a:t>
              </a:r>
              <a:r>
                <a:rPr lang="x-none" sz="3200">
                  <a:solidFill>
                    <a:schemeClr val="tx1"/>
                  </a:solidFill>
                  <a:latin typeface="Times New Roman" panose="02020603050405020304" pitchFamily="18" charset="0"/>
                  <a:cs typeface="Times New Roman" panose="02020603050405020304" pitchFamily="18" charset="0"/>
                </a:rPr>
                <a:t>vây quyét </a:t>
              </a:r>
              <a:r>
                <a:rPr lang="x-none" sz="3200" dirty="0">
                  <a:solidFill>
                    <a:schemeClr val="tx1"/>
                  </a:solidFill>
                  <a:latin typeface="Times New Roman" panose="02020603050405020304" pitchFamily="18" charset="0"/>
                  <a:cs typeface="Times New Roman" panose="02020603050405020304" pitchFamily="18" charset="0"/>
                </a:rPr>
                <a:t>lớn căn cứ của nghĩa quân</a:t>
              </a:r>
            </a:p>
          </p:txBody>
        </p:sp>
      </p:grpSp>
    </p:spTree>
    <p:extLst>
      <p:ext uri="{BB962C8B-B14F-4D97-AF65-F5344CB8AC3E}">
        <p14:creationId xmlns:p14="http://schemas.microsoft.com/office/powerpoint/2010/main" val="843778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303"/>
        <p:cNvGrpSpPr/>
        <p:nvPr/>
      </p:nvGrpSpPr>
      <p:grpSpPr>
        <a:xfrm>
          <a:off x="0" y="0"/>
          <a:ext cx="0" cy="0"/>
          <a:chOff x="0" y="0"/>
          <a:chExt cx="0" cy="0"/>
        </a:xfrm>
      </p:grpSpPr>
      <p:sp>
        <p:nvSpPr>
          <p:cNvPr id="8" name="Rectangle 7">
            <a:extLst>
              <a:ext uri="{FF2B5EF4-FFF2-40B4-BE49-F238E27FC236}">
                <a16:creationId xmlns="" xmlns:a16="http://schemas.microsoft.com/office/drawing/2014/main" id="{D28E6A51-0A18-024B-B52E-9BD836EA7B44}"/>
              </a:ext>
            </a:extLst>
          </p:cNvPr>
          <p:cNvSpPr/>
          <p:nvPr/>
        </p:nvSpPr>
        <p:spPr>
          <a:xfrm>
            <a:off x="0" y="4386263"/>
            <a:ext cx="8437564" cy="523220"/>
          </a:xfrm>
          <a:prstGeom prst="rect">
            <a:avLst/>
          </a:prstGeom>
        </p:spPr>
        <p:txBody>
          <a:bodyPr wrap="square">
            <a:spAutoFit/>
          </a:bodyPr>
          <a:lstStyle/>
          <a:p>
            <a:r>
              <a:rPr lang="vi-VN" sz="2800" b="1" dirty="0">
                <a:solidFill>
                  <a:schemeClr val="bg1"/>
                </a:solidFill>
                <a:latin typeface="Times New Roman" panose="02020603050405020304" pitchFamily="18" charset="0"/>
                <a:cs typeface="Times New Roman" panose="02020603050405020304" pitchFamily="18" charset="0"/>
              </a:rPr>
              <a:t>+ Quân Minh: </a:t>
            </a:r>
            <a:r>
              <a:rPr lang="vi-VN" sz="2800" dirty="0">
                <a:latin typeface="Times New Roman" panose="02020603050405020304" pitchFamily="18" charset="0"/>
                <a:cs typeface="Times New Roman" panose="02020603050405020304" pitchFamily="18" charset="0"/>
              </a:rPr>
              <a:t>lực lượng còn mạnh và làm chủ cả nước.</a:t>
            </a:r>
          </a:p>
        </p:txBody>
      </p:sp>
      <p:sp>
        <p:nvSpPr>
          <p:cNvPr id="9" name="Rectangle 8">
            <a:extLst>
              <a:ext uri="{FF2B5EF4-FFF2-40B4-BE49-F238E27FC236}">
                <a16:creationId xmlns="" xmlns:a16="http://schemas.microsoft.com/office/drawing/2014/main" id="{4334E533-D5AD-FD4D-8FF5-2E4A03E61EF5}"/>
              </a:ext>
            </a:extLst>
          </p:cNvPr>
          <p:cNvSpPr/>
          <p:nvPr/>
        </p:nvSpPr>
        <p:spPr>
          <a:xfrm>
            <a:off x="0" y="2357349"/>
            <a:ext cx="8066089" cy="1815882"/>
          </a:xfrm>
          <a:prstGeom prst="rect">
            <a:avLst/>
          </a:prstGeom>
        </p:spPr>
        <p:txBody>
          <a:bodyPr wrap="square">
            <a:spAutoFit/>
          </a:bodyPr>
          <a:lstStyle/>
          <a:p>
            <a:pPr algn="just"/>
            <a:r>
              <a:rPr lang="vi-VN" sz="2800" b="1" dirty="0">
                <a:solidFill>
                  <a:schemeClr val="bg1"/>
                </a:solidFill>
                <a:latin typeface="Times New Roman" panose="02020603050405020304" pitchFamily="18" charset="0"/>
                <a:cs typeface="Times New Roman" panose="02020603050405020304" pitchFamily="18" charset="0"/>
              </a:rPr>
              <a:t>+ Nghĩa quân Lam Sơn: </a:t>
            </a:r>
            <a:r>
              <a:rPr lang="vi-VN" sz="2800" dirty="0">
                <a:latin typeface="Times New Roman" panose="02020603050405020304" pitchFamily="18" charset="0"/>
                <a:cs typeface="Times New Roman" panose="02020603050405020304" pitchFamily="18" charset="0"/>
              </a:rPr>
              <a:t>Những ngày đầu khởi nghĩa, nghĩa quân còn non yếu, gặp nhiều khó khăn, nguy nan. Nghĩa quân đã lâm vào cảnh thiếu lương thực trầm trọng, đói, rét.</a:t>
            </a:r>
          </a:p>
        </p:txBody>
      </p:sp>
      <p:sp>
        <p:nvSpPr>
          <p:cNvPr id="10" name="Rectangle 9">
            <a:extLst>
              <a:ext uri="{FF2B5EF4-FFF2-40B4-BE49-F238E27FC236}">
                <a16:creationId xmlns="" xmlns:a16="http://schemas.microsoft.com/office/drawing/2014/main" id="{2CCCD391-F62F-8F4B-9892-BEE08AEAFDF9}"/>
              </a:ext>
            </a:extLst>
          </p:cNvPr>
          <p:cNvSpPr/>
          <p:nvPr/>
        </p:nvSpPr>
        <p:spPr>
          <a:xfrm>
            <a:off x="0" y="5286464"/>
            <a:ext cx="8294689" cy="1077218"/>
          </a:xfrm>
          <a:prstGeom prst="rect">
            <a:avLst/>
          </a:prstGeom>
        </p:spPr>
        <p:txBody>
          <a:bodyPr wrap="square">
            <a:spAutoFit/>
          </a:bodyPr>
          <a:lstStyle/>
          <a:p>
            <a:r>
              <a:rPr lang="vi-VN" sz="3200" dirty="0">
                <a:solidFill>
                  <a:srgbClr val="0070C0"/>
                </a:solidFill>
                <a:latin typeface="Times New Roman" panose="02020603050405020304" pitchFamily="18" charset="0"/>
                <a:cs typeface="Times New Roman" panose="02020603050405020304" pitchFamily="18" charset="0"/>
              </a:rPr>
              <a:t>=&gt; Vì vậy, mùa hè năm 1423 Lê Lợi đã đề nghị tạm hòa với quân Minh để bảo toàn lực lượng.</a:t>
            </a:r>
          </a:p>
        </p:txBody>
      </p:sp>
      <p:grpSp>
        <p:nvGrpSpPr>
          <p:cNvPr id="20" name="Group 19">
            <a:extLst>
              <a:ext uri="{FF2B5EF4-FFF2-40B4-BE49-F238E27FC236}">
                <a16:creationId xmlns="" xmlns:a16="http://schemas.microsoft.com/office/drawing/2014/main" id="{CA980E65-ECA9-0E48-B915-F8A629AFEAD0}"/>
              </a:ext>
            </a:extLst>
          </p:cNvPr>
          <p:cNvGrpSpPr/>
          <p:nvPr/>
        </p:nvGrpSpPr>
        <p:grpSpPr>
          <a:xfrm>
            <a:off x="109204" y="98421"/>
            <a:ext cx="8328360" cy="1953296"/>
            <a:chOff x="2486526" y="2694791"/>
            <a:chExt cx="7956885" cy="1953296"/>
          </a:xfrm>
        </p:grpSpPr>
        <p:sp>
          <p:nvSpPr>
            <p:cNvPr id="21" name="Terminator 20">
              <a:extLst>
                <a:ext uri="{FF2B5EF4-FFF2-40B4-BE49-F238E27FC236}">
                  <a16:creationId xmlns="" xmlns:a16="http://schemas.microsoft.com/office/drawing/2014/main" id="{EE5C539F-D68F-844B-9BB0-74E40E6362C5}"/>
                </a:ext>
              </a:extLst>
            </p:cNvPr>
            <p:cNvSpPr/>
            <p:nvPr/>
          </p:nvSpPr>
          <p:spPr>
            <a:xfrm>
              <a:off x="2486526" y="2694791"/>
              <a:ext cx="7956885" cy="1953296"/>
            </a:xfrm>
            <a:prstGeom prst="flowChartTerminator">
              <a:avLst/>
            </a:prstGeom>
            <a:solidFill>
              <a:schemeClr val="accent4">
                <a:lumMod val="20000"/>
                <a:lumOff val="80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Rectangle 21">
              <a:extLst>
                <a:ext uri="{FF2B5EF4-FFF2-40B4-BE49-F238E27FC236}">
                  <a16:creationId xmlns="" xmlns:a16="http://schemas.microsoft.com/office/drawing/2014/main" id="{00FB3BA9-7C04-6D4E-A620-8326FD91E776}"/>
                </a:ext>
              </a:extLst>
            </p:cNvPr>
            <p:cNvSpPr/>
            <p:nvPr/>
          </p:nvSpPr>
          <p:spPr>
            <a:xfrm>
              <a:off x="2729074" y="2977746"/>
              <a:ext cx="7471787" cy="1323439"/>
            </a:xfrm>
            <a:prstGeom prst="rect">
              <a:avLst/>
            </a:prstGeom>
          </p:spPr>
          <p:txBody>
            <a:bodyPr wrap="square">
              <a:spAutoFit/>
            </a:bodyPr>
            <a:lstStyle/>
            <a:p>
              <a:pPr lvl="0" algn="ctr"/>
              <a:r>
                <a:rPr lang="vi-VN" sz="4000" b="1" dirty="0">
                  <a:solidFill>
                    <a:srgbClr val="C00000"/>
                  </a:solidFill>
                  <a:latin typeface="Times New Roman" panose="02020603050405020304" pitchFamily="18" charset="0"/>
                  <a:cs typeface="Times New Roman" panose="02020603050405020304" pitchFamily="18" charset="0"/>
                </a:rPr>
                <a:t>Tại sao Lê Lợi lại đề nghị tạm hoà với quân Minh? </a:t>
              </a:r>
            </a:p>
          </p:txBody>
        </p:sp>
      </p:grpSp>
      <p:pic>
        <p:nvPicPr>
          <p:cNvPr id="23" name="Picture 22">
            <a:extLst>
              <a:ext uri="{FF2B5EF4-FFF2-40B4-BE49-F238E27FC236}">
                <a16:creationId xmlns="" xmlns:a16="http://schemas.microsoft.com/office/drawing/2014/main" id="{C6C8C5E5-E549-CA45-AFD3-E82C3664DB71}"/>
              </a:ext>
            </a:extLst>
          </p:cNvPr>
          <p:cNvPicPr>
            <a:picLocks noChangeAspect="1"/>
          </p:cNvPicPr>
          <p:nvPr/>
        </p:nvPicPr>
        <p:blipFill rotWithShape="1">
          <a:blip r:embed="rId3"/>
          <a:srcRect l="4891" t="22198"/>
          <a:stretch/>
        </p:blipFill>
        <p:spPr>
          <a:xfrm>
            <a:off x="8066089" y="1"/>
            <a:ext cx="4125911" cy="6927112"/>
          </a:xfrm>
          <a:prstGeom prst="rect">
            <a:avLst/>
          </a:prstGeom>
        </p:spPr>
      </p:pic>
    </p:spTree>
    <p:extLst>
      <p:ext uri="{BB962C8B-B14F-4D97-AF65-F5344CB8AC3E}">
        <p14:creationId xmlns:p14="http://schemas.microsoft.com/office/powerpoint/2010/main" val="25613487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out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209"/>
        <p:cNvGrpSpPr/>
        <p:nvPr/>
      </p:nvGrpSpPr>
      <p:grpSpPr>
        <a:xfrm>
          <a:off x="0" y="0"/>
          <a:ext cx="0" cy="0"/>
          <a:chOff x="0" y="0"/>
          <a:chExt cx="0" cy="0"/>
        </a:xfrm>
      </p:grpSpPr>
      <p:sp>
        <p:nvSpPr>
          <p:cNvPr id="35" name="Rectangle 34">
            <a:extLst>
              <a:ext uri="{FF2B5EF4-FFF2-40B4-BE49-F238E27FC236}">
                <a16:creationId xmlns="" xmlns:a16="http://schemas.microsoft.com/office/drawing/2014/main" id="{A7FF9523-92AF-B640-A430-8DD8167F1EB2}"/>
              </a:ext>
            </a:extLst>
          </p:cNvPr>
          <p:cNvSpPr/>
          <p:nvPr/>
        </p:nvSpPr>
        <p:spPr>
          <a:xfrm>
            <a:off x="-195164" y="220489"/>
            <a:ext cx="8235260" cy="1200329"/>
          </a:xfrm>
          <a:prstGeom prst="rect">
            <a:avLst/>
          </a:prstGeom>
        </p:spPr>
        <p:txBody>
          <a:bodyPr wrap="square">
            <a:spAutoFit/>
          </a:bodyPr>
          <a:lstStyle/>
          <a:p>
            <a:pPr lvl="0" algn="ctr" eaLnBrk="0" fontAlgn="base" hangingPunct="0">
              <a:spcBef>
                <a:spcPct val="0"/>
              </a:spcBef>
              <a:spcAft>
                <a:spcPct val="0"/>
              </a:spcAft>
              <a:defRPr/>
            </a:pPr>
            <a:r>
              <a:rPr lang="vi-VN" altLang="vi-VN" sz="3600" b="1">
                <a:solidFill>
                  <a:srgbClr val="000000"/>
                </a:solidFill>
                <a:latin typeface="Times New Roman" panose="02020603050405020304" pitchFamily="18" charset="0"/>
                <a:cs typeface="Arial"/>
                <a:sym typeface="Arial"/>
              </a:rPr>
              <a:t>1. </a:t>
            </a:r>
            <a:r>
              <a:rPr lang="en-US" altLang="vi-VN" sz="3600" b="1">
                <a:solidFill>
                  <a:srgbClr val="000000"/>
                </a:solidFill>
                <a:latin typeface="Times New Roman" panose="02020603050405020304" pitchFamily="18" charset="0"/>
                <a:cs typeface="Arial"/>
                <a:sym typeface="Arial"/>
              </a:rPr>
              <a:t>Một số sự kiện tiêu biểu của cuộc khởi nghĩa Lam Sơn </a:t>
            </a:r>
            <a:endParaRPr lang="vi-VN" altLang="vi-VN" sz="3600" b="1" dirty="0">
              <a:solidFill>
                <a:srgbClr val="000000"/>
              </a:solidFill>
              <a:latin typeface="Times New Roman" panose="02020603050405020304" pitchFamily="18" charset="0"/>
              <a:cs typeface="Arial"/>
              <a:sym typeface="Arial"/>
            </a:endParaRPr>
          </a:p>
        </p:txBody>
      </p:sp>
      <p:sp>
        <p:nvSpPr>
          <p:cNvPr id="36" name="Rectangle 35">
            <a:extLst>
              <a:ext uri="{FF2B5EF4-FFF2-40B4-BE49-F238E27FC236}">
                <a16:creationId xmlns="" xmlns:a16="http://schemas.microsoft.com/office/drawing/2014/main" id="{F24D3D7A-7659-8E4A-B859-494D1BCE6955}"/>
              </a:ext>
            </a:extLst>
          </p:cNvPr>
          <p:cNvSpPr/>
          <p:nvPr/>
        </p:nvSpPr>
        <p:spPr>
          <a:xfrm>
            <a:off x="-72554" y="1343811"/>
            <a:ext cx="7930584" cy="1200329"/>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vi-VN" sz="3600" b="1" dirty="0">
                <a:solidFill>
                  <a:srgbClr val="000000"/>
                </a:solidFill>
                <a:latin typeface="Times New Roman" panose="02020603050405020304" pitchFamily="18" charset="0"/>
                <a:cs typeface="Arial"/>
                <a:sym typeface="Arial"/>
              </a:rPr>
              <a:t>b</a:t>
            </a:r>
            <a:r>
              <a:rPr kumimoji="0" lang="vi-VN" altLang="vi-VN" sz="3600" b="1" i="0" u="none" strike="noStrike" kern="1200" cap="none" spc="0" normalizeH="0" baseline="0" noProof="0">
                <a:ln>
                  <a:noFill/>
                </a:ln>
                <a:solidFill>
                  <a:srgbClr val="000000"/>
                </a:solidFill>
                <a:effectLst/>
                <a:uLnTx/>
                <a:uFillTx/>
                <a:latin typeface="Times New Roman" panose="02020603050405020304" pitchFamily="18" charset="0"/>
                <a:ea typeface="+mn-ea"/>
                <a:cs typeface="Arial"/>
                <a:sym typeface="Arial"/>
              </a:rPr>
              <a:t>. </a:t>
            </a:r>
            <a:r>
              <a:rPr kumimoji="0" lang="vi-VN" altLang="vi-VN" sz="3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a:sym typeface="Arial"/>
              </a:rPr>
              <a:t>Những năm đầu hoạt động của nghĩa quân Lam Sơn. </a:t>
            </a:r>
          </a:p>
        </p:txBody>
      </p:sp>
      <p:grpSp>
        <p:nvGrpSpPr>
          <p:cNvPr id="37" name="Google Shape;377;p43">
            <a:extLst>
              <a:ext uri="{FF2B5EF4-FFF2-40B4-BE49-F238E27FC236}">
                <a16:creationId xmlns="" xmlns:a16="http://schemas.microsoft.com/office/drawing/2014/main" id="{427B38CF-8991-9243-9059-9FA278A46BEE}"/>
              </a:ext>
            </a:extLst>
          </p:cNvPr>
          <p:cNvGrpSpPr/>
          <p:nvPr/>
        </p:nvGrpSpPr>
        <p:grpSpPr>
          <a:xfrm>
            <a:off x="7866415" y="1510974"/>
            <a:ext cx="3066961" cy="4752420"/>
            <a:chOff x="2116050" y="240375"/>
            <a:chExt cx="3379200" cy="5236250"/>
          </a:xfrm>
        </p:grpSpPr>
        <p:sp>
          <p:nvSpPr>
            <p:cNvPr id="38" name="Google Shape;378;p43">
              <a:extLst>
                <a:ext uri="{FF2B5EF4-FFF2-40B4-BE49-F238E27FC236}">
                  <a16:creationId xmlns="" xmlns:a16="http://schemas.microsoft.com/office/drawing/2014/main" id="{5B4B7664-E277-9E48-A556-B23D30DD6A80}"/>
                </a:ext>
              </a:extLst>
            </p:cNvPr>
            <p:cNvSpPr/>
            <p:nvPr/>
          </p:nvSpPr>
          <p:spPr>
            <a:xfrm>
              <a:off x="3956500" y="2699775"/>
              <a:ext cx="1538750" cy="2776850"/>
            </a:xfrm>
            <a:custGeom>
              <a:avLst/>
              <a:gdLst/>
              <a:ahLst/>
              <a:cxnLst/>
              <a:rect l="l" t="t" r="r" b="b"/>
              <a:pathLst>
                <a:path w="61550" h="111074" extrusionOk="0">
                  <a:moveTo>
                    <a:pt x="1735" y="1"/>
                  </a:moveTo>
                  <a:lnTo>
                    <a:pt x="1735" y="1"/>
                  </a:lnTo>
                  <a:cubicBezTo>
                    <a:pt x="0" y="9187"/>
                    <a:pt x="554" y="18572"/>
                    <a:pt x="2357" y="27807"/>
                  </a:cubicBezTo>
                  <a:cubicBezTo>
                    <a:pt x="3544" y="33868"/>
                    <a:pt x="5262" y="39865"/>
                    <a:pt x="7227" y="45691"/>
                  </a:cubicBezTo>
                  <a:cubicBezTo>
                    <a:pt x="12290" y="60718"/>
                    <a:pt x="18964" y="75256"/>
                    <a:pt x="22454" y="90735"/>
                  </a:cubicBezTo>
                  <a:cubicBezTo>
                    <a:pt x="23866" y="97001"/>
                    <a:pt x="24714" y="103729"/>
                    <a:pt x="22410" y="109725"/>
                  </a:cubicBezTo>
                  <a:cubicBezTo>
                    <a:pt x="22233" y="110181"/>
                    <a:pt x="22040" y="110633"/>
                    <a:pt x="21831" y="111073"/>
                  </a:cubicBezTo>
                  <a:lnTo>
                    <a:pt x="61400" y="111073"/>
                  </a:lnTo>
                  <a:lnTo>
                    <a:pt x="61550" y="110960"/>
                  </a:lnTo>
                  <a:cubicBezTo>
                    <a:pt x="49400" y="94746"/>
                    <a:pt x="31274" y="70065"/>
                    <a:pt x="27639" y="62480"/>
                  </a:cubicBezTo>
                  <a:cubicBezTo>
                    <a:pt x="25014" y="56992"/>
                    <a:pt x="18153" y="42674"/>
                    <a:pt x="11909" y="27807"/>
                  </a:cubicBezTo>
                  <a:cubicBezTo>
                    <a:pt x="7791" y="17976"/>
                    <a:pt x="3925" y="7915"/>
                    <a:pt x="1735"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379;p43">
              <a:extLst>
                <a:ext uri="{FF2B5EF4-FFF2-40B4-BE49-F238E27FC236}">
                  <a16:creationId xmlns="" xmlns:a16="http://schemas.microsoft.com/office/drawing/2014/main" id="{5C4612ED-E8BB-6B4E-ABE4-B22A6FFD3650}"/>
                </a:ext>
              </a:extLst>
            </p:cNvPr>
            <p:cNvSpPr/>
            <p:nvPr/>
          </p:nvSpPr>
          <p:spPr>
            <a:xfrm>
              <a:off x="2116050" y="619950"/>
              <a:ext cx="2458300" cy="4856675"/>
            </a:xfrm>
            <a:custGeom>
              <a:avLst/>
              <a:gdLst/>
              <a:ahLst/>
              <a:cxnLst/>
              <a:rect l="l" t="t" r="r" b="b"/>
              <a:pathLst>
                <a:path w="98332" h="194267" extrusionOk="0">
                  <a:moveTo>
                    <a:pt x="79060" y="1"/>
                  </a:moveTo>
                  <a:cubicBezTo>
                    <a:pt x="78714" y="1"/>
                    <a:pt x="78352" y="17"/>
                    <a:pt x="77972" y="50"/>
                  </a:cubicBezTo>
                  <a:cubicBezTo>
                    <a:pt x="75594" y="248"/>
                    <a:pt x="72480" y="962"/>
                    <a:pt x="67943" y="1284"/>
                  </a:cubicBezTo>
                  <a:cubicBezTo>
                    <a:pt x="67196" y="1338"/>
                    <a:pt x="66417" y="1381"/>
                    <a:pt x="65596" y="1414"/>
                  </a:cubicBezTo>
                  <a:cubicBezTo>
                    <a:pt x="65731" y="1504"/>
                    <a:pt x="65859" y="1596"/>
                    <a:pt x="65984" y="1698"/>
                  </a:cubicBezTo>
                  <a:cubicBezTo>
                    <a:pt x="66238" y="1891"/>
                    <a:pt x="66477" y="2104"/>
                    <a:pt x="66702" y="2332"/>
                  </a:cubicBezTo>
                  <a:cubicBezTo>
                    <a:pt x="66814" y="2439"/>
                    <a:pt x="66922" y="2551"/>
                    <a:pt x="67029" y="2670"/>
                  </a:cubicBezTo>
                  <a:cubicBezTo>
                    <a:pt x="67191" y="2846"/>
                    <a:pt x="67341" y="3035"/>
                    <a:pt x="67486" y="3223"/>
                  </a:cubicBezTo>
                  <a:cubicBezTo>
                    <a:pt x="67567" y="3324"/>
                    <a:pt x="67636" y="3426"/>
                    <a:pt x="67706" y="3534"/>
                  </a:cubicBezTo>
                  <a:cubicBezTo>
                    <a:pt x="67844" y="3727"/>
                    <a:pt x="67971" y="3928"/>
                    <a:pt x="68088" y="4135"/>
                  </a:cubicBezTo>
                  <a:cubicBezTo>
                    <a:pt x="68372" y="4645"/>
                    <a:pt x="68593" y="5166"/>
                    <a:pt x="68743" y="5681"/>
                  </a:cubicBezTo>
                  <a:cubicBezTo>
                    <a:pt x="68796" y="5863"/>
                    <a:pt x="68836" y="6042"/>
                    <a:pt x="68871" y="6221"/>
                  </a:cubicBezTo>
                  <a:cubicBezTo>
                    <a:pt x="69053" y="7162"/>
                    <a:pt x="68980" y="8049"/>
                    <a:pt x="68619" y="8731"/>
                  </a:cubicBezTo>
                  <a:cubicBezTo>
                    <a:pt x="68499" y="8950"/>
                    <a:pt x="68346" y="9152"/>
                    <a:pt x="68169" y="9327"/>
                  </a:cubicBezTo>
                  <a:cubicBezTo>
                    <a:pt x="68124" y="9373"/>
                    <a:pt x="68076" y="9413"/>
                    <a:pt x="68024" y="9451"/>
                  </a:cubicBezTo>
                  <a:cubicBezTo>
                    <a:pt x="67925" y="9535"/>
                    <a:pt x="67820" y="9609"/>
                    <a:pt x="67706" y="9671"/>
                  </a:cubicBezTo>
                  <a:cubicBezTo>
                    <a:pt x="67650" y="9705"/>
                    <a:pt x="67590" y="9734"/>
                    <a:pt x="67530" y="9761"/>
                  </a:cubicBezTo>
                  <a:lnTo>
                    <a:pt x="67524" y="9761"/>
                  </a:lnTo>
                  <a:cubicBezTo>
                    <a:pt x="67430" y="9807"/>
                    <a:pt x="67333" y="9847"/>
                    <a:pt x="67234" y="9880"/>
                  </a:cubicBezTo>
                  <a:cubicBezTo>
                    <a:pt x="67127" y="9920"/>
                    <a:pt x="67018" y="9954"/>
                    <a:pt x="66907" y="9982"/>
                  </a:cubicBezTo>
                  <a:cubicBezTo>
                    <a:pt x="66789" y="10020"/>
                    <a:pt x="66665" y="10046"/>
                    <a:pt x="66542" y="10073"/>
                  </a:cubicBezTo>
                  <a:cubicBezTo>
                    <a:pt x="66424" y="10095"/>
                    <a:pt x="66305" y="10121"/>
                    <a:pt x="66182" y="10137"/>
                  </a:cubicBezTo>
                  <a:lnTo>
                    <a:pt x="66177" y="10137"/>
                  </a:lnTo>
                  <a:cubicBezTo>
                    <a:pt x="66167" y="10137"/>
                    <a:pt x="66150" y="10143"/>
                    <a:pt x="66139" y="10143"/>
                  </a:cubicBezTo>
                  <a:cubicBezTo>
                    <a:pt x="66042" y="10158"/>
                    <a:pt x="65941" y="10170"/>
                    <a:pt x="65833" y="10185"/>
                  </a:cubicBezTo>
                  <a:cubicBezTo>
                    <a:pt x="65763" y="10197"/>
                    <a:pt x="65693" y="10208"/>
                    <a:pt x="65624" y="10213"/>
                  </a:cubicBezTo>
                  <a:cubicBezTo>
                    <a:pt x="65431" y="10235"/>
                    <a:pt x="65232" y="10251"/>
                    <a:pt x="65033" y="10262"/>
                  </a:cubicBezTo>
                  <a:cubicBezTo>
                    <a:pt x="64636" y="10288"/>
                    <a:pt x="64223" y="10299"/>
                    <a:pt x="63804" y="10299"/>
                  </a:cubicBezTo>
                  <a:cubicBezTo>
                    <a:pt x="60861" y="10299"/>
                    <a:pt x="57602" y="9762"/>
                    <a:pt x="57602" y="9762"/>
                  </a:cubicBezTo>
                  <a:cubicBezTo>
                    <a:pt x="54987" y="8415"/>
                    <a:pt x="53419" y="7196"/>
                    <a:pt x="52497" y="6171"/>
                  </a:cubicBezTo>
                  <a:cubicBezTo>
                    <a:pt x="52432" y="6106"/>
                    <a:pt x="52378" y="6041"/>
                    <a:pt x="52319" y="5971"/>
                  </a:cubicBezTo>
                  <a:cubicBezTo>
                    <a:pt x="52207" y="5837"/>
                    <a:pt x="52105" y="5708"/>
                    <a:pt x="52013" y="5580"/>
                  </a:cubicBezTo>
                  <a:cubicBezTo>
                    <a:pt x="51970" y="5521"/>
                    <a:pt x="51928" y="5462"/>
                    <a:pt x="51884" y="5398"/>
                  </a:cubicBezTo>
                  <a:cubicBezTo>
                    <a:pt x="51804" y="5273"/>
                    <a:pt x="51728" y="5156"/>
                    <a:pt x="51664" y="5038"/>
                  </a:cubicBezTo>
                  <a:cubicBezTo>
                    <a:pt x="51632" y="4983"/>
                    <a:pt x="51605" y="4930"/>
                    <a:pt x="51578" y="4877"/>
                  </a:cubicBezTo>
                  <a:cubicBezTo>
                    <a:pt x="51451" y="4626"/>
                    <a:pt x="51354" y="4361"/>
                    <a:pt x="51289" y="4087"/>
                  </a:cubicBezTo>
                  <a:cubicBezTo>
                    <a:pt x="51269" y="4018"/>
                    <a:pt x="51256" y="3949"/>
                    <a:pt x="51251" y="3878"/>
                  </a:cubicBezTo>
                  <a:cubicBezTo>
                    <a:pt x="51176" y="3384"/>
                    <a:pt x="51267" y="3057"/>
                    <a:pt x="51321" y="2912"/>
                  </a:cubicBezTo>
                  <a:cubicBezTo>
                    <a:pt x="51328" y="2889"/>
                    <a:pt x="51337" y="2868"/>
                    <a:pt x="51348" y="2847"/>
                  </a:cubicBezTo>
                  <a:lnTo>
                    <a:pt x="51348" y="2842"/>
                  </a:lnTo>
                  <a:cubicBezTo>
                    <a:pt x="51337" y="2847"/>
                    <a:pt x="51331" y="2847"/>
                    <a:pt x="51321" y="2853"/>
                  </a:cubicBezTo>
                  <a:cubicBezTo>
                    <a:pt x="51192" y="2906"/>
                    <a:pt x="51069" y="2960"/>
                    <a:pt x="50955" y="3019"/>
                  </a:cubicBezTo>
                  <a:lnTo>
                    <a:pt x="50779" y="3116"/>
                  </a:lnTo>
                  <a:cubicBezTo>
                    <a:pt x="50622" y="3205"/>
                    <a:pt x="50472" y="3308"/>
                    <a:pt x="50333" y="3422"/>
                  </a:cubicBezTo>
                  <a:cubicBezTo>
                    <a:pt x="50305" y="3448"/>
                    <a:pt x="50279" y="3469"/>
                    <a:pt x="50252" y="3496"/>
                  </a:cubicBezTo>
                  <a:cubicBezTo>
                    <a:pt x="50216" y="3528"/>
                    <a:pt x="50181" y="3562"/>
                    <a:pt x="50151" y="3599"/>
                  </a:cubicBezTo>
                  <a:cubicBezTo>
                    <a:pt x="50097" y="3650"/>
                    <a:pt x="50049" y="3706"/>
                    <a:pt x="50006" y="3766"/>
                  </a:cubicBezTo>
                  <a:cubicBezTo>
                    <a:pt x="49930" y="3863"/>
                    <a:pt x="49864" y="3967"/>
                    <a:pt x="49807" y="4076"/>
                  </a:cubicBezTo>
                  <a:cubicBezTo>
                    <a:pt x="49774" y="4136"/>
                    <a:pt x="49747" y="4199"/>
                    <a:pt x="49727" y="4265"/>
                  </a:cubicBezTo>
                  <a:cubicBezTo>
                    <a:pt x="49707" y="4293"/>
                    <a:pt x="49694" y="4326"/>
                    <a:pt x="49688" y="4361"/>
                  </a:cubicBezTo>
                  <a:cubicBezTo>
                    <a:pt x="49664" y="4424"/>
                    <a:pt x="49645" y="4488"/>
                    <a:pt x="49629" y="4554"/>
                  </a:cubicBezTo>
                  <a:cubicBezTo>
                    <a:pt x="49624" y="4554"/>
                    <a:pt x="49624" y="4559"/>
                    <a:pt x="49624" y="4565"/>
                  </a:cubicBezTo>
                  <a:cubicBezTo>
                    <a:pt x="49609" y="4630"/>
                    <a:pt x="49592" y="4700"/>
                    <a:pt x="49581" y="4770"/>
                  </a:cubicBezTo>
                  <a:cubicBezTo>
                    <a:pt x="49484" y="5285"/>
                    <a:pt x="49527" y="5903"/>
                    <a:pt x="49619" y="6622"/>
                  </a:cubicBezTo>
                  <a:cubicBezTo>
                    <a:pt x="49635" y="6724"/>
                    <a:pt x="49657" y="6821"/>
                    <a:pt x="49672" y="6928"/>
                  </a:cubicBezTo>
                  <a:cubicBezTo>
                    <a:pt x="50006" y="8453"/>
                    <a:pt x="51348" y="10858"/>
                    <a:pt x="53614" y="13032"/>
                  </a:cubicBezTo>
                  <a:cubicBezTo>
                    <a:pt x="55422" y="14771"/>
                    <a:pt x="57817" y="16361"/>
                    <a:pt x="60749" y="17247"/>
                  </a:cubicBezTo>
                  <a:cubicBezTo>
                    <a:pt x="61978" y="17617"/>
                    <a:pt x="63299" y="17859"/>
                    <a:pt x="64711" y="17940"/>
                  </a:cubicBezTo>
                  <a:cubicBezTo>
                    <a:pt x="64882" y="17951"/>
                    <a:pt x="65060" y="17962"/>
                    <a:pt x="65237" y="17967"/>
                  </a:cubicBezTo>
                  <a:cubicBezTo>
                    <a:pt x="65328" y="17967"/>
                    <a:pt x="65414" y="17972"/>
                    <a:pt x="65505" y="17972"/>
                  </a:cubicBezTo>
                  <a:cubicBezTo>
                    <a:pt x="65585" y="17973"/>
                    <a:pt x="65665" y="17973"/>
                    <a:pt x="65746" y="17973"/>
                  </a:cubicBezTo>
                  <a:cubicBezTo>
                    <a:pt x="66887" y="17973"/>
                    <a:pt x="68085" y="17864"/>
                    <a:pt x="69339" y="17623"/>
                  </a:cubicBezTo>
                  <a:cubicBezTo>
                    <a:pt x="69516" y="17586"/>
                    <a:pt x="69693" y="17547"/>
                    <a:pt x="69876" y="17510"/>
                  </a:cubicBezTo>
                  <a:cubicBezTo>
                    <a:pt x="70634" y="17349"/>
                    <a:pt x="71383" y="17146"/>
                    <a:pt x="72120" y="16904"/>
                  </a:cubicBezTo>
                  <a:cubicBezTo>
                    <a:pt x="72893" y="16657"/>
                    <a:pt x="73677" y="16356"/>
                    <a:pt x="74483" y="16001"/>
                  </a:cubicBezTo>
                  <a:lnTo>
                    <a:pt x="74461" y="15959"/>
                  </a:lnTo>
                  <a:cubicBezTo>
                    <a:pt x="76168" y="14971"/>
                    <a:pt x="77881" y="13978"/>
                    <a:pt x="79599" y="12995"/>
                  </a:cubicBezTo>
                  <a:cubicBezTo>
                    <a:pt x="79631" y="12973"/>
                    <a:pt x="79665" y="12956"/>
                    <a:pt x="79701" y="12942"/>
                  </a:cubicBezTo>
                  <a:cubicBezTo>
                    <a:pt x="79765" y="12904"/>
                    <a:pt x="79841" y="12867"/>
                    <a:pt x="79910" y="12834"/>
                  </a:cubicBezTo>
                  <a:cubicBezTo>
                    <a:pt x="79982" y="12803"/>
                    <a:pt x="80055" y="12776"/>
                    <a:pt x="80131" y="12753"/>
                  </a:cubicBezTo>
                  <a:cubicBezTo>
                    <a:pt x="80242" y="12717"/>
                    <a:pt x="80356" y="12696"/>
                    <a:pt x="80464" y="12696"/>
                  </a:cubicBezTo>
                  <a:cubicBezTo>
                    <a:pt x="80549" y="12696"/>
                    <a:pt x="80630" y="12709"/>
                    <a:pt x="80705" y="12737"/>
                  </a:cubicBezTo>
                  <a:cubicBezTo>
                    <a:pt x="80707" y="12739"/>
                    <a:pt x="80708" y="12739"/>
                    <a:pt x="80709" y="12739"/>
                  </a:cubicBezTo>
                  <a:cubicBezTo>
                    <a:pt x="80711" y="12739"/>
                    <a:pt x="80711" y="12737"/>
                    <a:pt x="80711" y="12737"/>
                  </a:cubicBezTo>
                  <a:cubicBezTo>
                    <a:pt x="80788" y="12766"/>
                    <a:pt x="80858" y="12812"/>
                    <a:pt x="80915" y="12872"/>
                  </a:cubicBezTo>
                  <a:lnTo>
                    <a:pt x="80915" y="12878"/>
                  </a:lnTo>
                  <a:cubicBezTo>
                    <a:pt x="80943" y="12905"/>
                    <a:pt x="80968" y="12935"/>
                    <a:pt x="80990" y="12968"/>
                  </a:cubicBezTo>
                  <a:cubicBezTo>
                    <a:pt x="81010" y="13000"/>
                    <a:pt x="81028" y="13031"/>
                    <a:pt x="81043" y="13065"/>
                  </a:cubicBezTo>
                  <a:cubicBezTo>
                    <a:pt x="81188" y="13436"/>
                    <a:pt x="80915" y="13930"/>
                    <a:pt x="80636" y="14262"/>
                  </a:cubicBezTo>
                  <a:cubicBezTo>
                    <a:pt x="80072" y="14928"/>
                    <a:pt x="79460" y="15551"/>
                    <a:pt x="78816" y="16141"/>
                  </a:cubicBezTo>
                  <a:cubicBezTo>
                    <a:pt x="78386" y="16539"/>
                    <a:pt x="77946" y="16919"/>
                    <a:pt x="77500" y="17290"/>
                  </a:cubicBezTo>
                  <a:cubicBezTo>
                    <a:pt x="77275" y="17478"/>
                    <a:pt x="77049" y="17661"/>
                    <a:pt x="76818" y="17843"/>
                  </a:cubicBezTo>
                  <a:cubicBezTo>
                    <a:pt x="76368" y="18208"/>
                    <a:pt x="75906" y="18568"/>
                    <a:pt x="75450" y="18928"/>
                  </a:cubicBezTo>
                  <a:lnTo>
                    <a:pt x="84717" y="16361"/>
                  </a:lnTo>
                  <a:cubicBezTo>
                    <a:pt x="84815" y="16334"/>
                    <a:pt x="84911" y="16321"/>
                    <a:pt x="85003" y="16321"/>
                  </a:cubicBezTo>
                  <a:cubicBezTo>
                    <a:pt x="85781" y="16321"/>
                    <a:pt x="86335" y="17220"/>
                    <a:pt x="85859" y="17935"/>
                  </a:cubicBezTo>
                  <a:cubicBezTo>
                    <a:pt x="85588" y="18340"/>
                    <a:pt x="85277" y="18717"/>
                    <a:pt x="84932" y="19062"/>
                  </a:cubicBezTo>
                  <a:cubicBezTo>
                    <a:pt x="84357" y="19642"/>
                    <a:pt x="83685" y="20141"/>
                    <a:pt x="82977" y="20538"/>
                  </a:cubicBezTo>
                  <a:cubicBezTo>
                    <a:pt x="82407" y="20861"/>
                    <a:pt x="81817" y="21129"/>
                    <a:pt x="81210" y="21365"/>
                  </a:cubicBezTo>
                  <a:cubicBezTo>
                    <a:pt x="79873" y="21880"/>
                    <a:pt x="78461" y="22209"/>
                    <a:pt x="77066" y="22536"/>
                  </a:cubicBezTo>
                  <a:cubicBezTo>
                    <a:pt x="77302" y="22533"/>
                    <a:pt x="77538" y="22532"/>
                    <a:pt x="77774" y="22532"/>
                  </a:cubicBezTo>
                  <a:cubicBezTo>
                    <a:pt x="78010" y="22532"/>
                    <a:pt x="78247" y="22533"/>
                    <a:pt x="78483" y="22536"/>
                  </a:cubicBezTo>
                  <a:cubicBezTo>
                    <a:pt x="79342" y="22552"/>
                    <a:pt x="80202" y="22589"/>
                    <a:pt x="81054" y="22648"/>
                  </a:cubicBezTo>
                  <a:cubicBezTo>
                    <a:pt x="81344" y="22670"/>
                    <a:pt x="81634" y="22697"/>
                    <a:pt x="81924" y="22718"/>
                  </a:cubicBezTo>
                  <a:cubicBezTo>
                    <a:pt x="82493" y="22767"/>
                    <a:pt x="83063" y="22826"/>
                    <a:pt x="83632" y="22901"/>
                  </a:cubicBezTo>
                  <a:cubicBezTo>
                    <a:pt x="83916" y="22933"/>
                    <a:pt x="84201" y="22971"/>
                    <a:pt x="84486" y="23013"/>
                  </a:cubicBezTo>
                  <a:cubicBezTo>
                    <a:pt x="84807" y="23061"/>
                    <a:pt x="85130" y="23105"/>
                    <a:pt x="85457" y="23158"/>
                  </a:cubicBezTo>
                  <a:cubicBezTo>
                    <a:pt x="86149" y="23271"/>
                    <a:pt x="86483" y="24001"/>
                    <a:pt x="86230" y="24576"/>
                  </a:cubicBezTo>
                  <a:cubicBezTo>
                    <a:pt x="86214" y="24609"/>
                    <a:pt x="86198" y="24635"/>
                    <a:pt x="86182" y="24667"/>
                  </a:cubicBezTo>
                  <a:cubicBezTo>
                    <a:pt x="86124" y="24766"/>
                    <a:pt x="86052" y="24854"/>
                    <a:pt x="85967" y="24930"/>
                  </a:cubicBezTo>
                  <a:cubicBezTo>
                    <a:pt x="84591" y="26139"/>
                    <a:pt x="82774" y="26849"/>
                    <a:pt x="80939" y="26849"/>
                  </a:cubicBezTo>
                  <a:cubicBezTo>
                    <a:pt x="80770" y="26849"/>
                    <a:pt x="80601" y="26843"/>
                    <a:pt x="80432" y="26831"/>
                  </a:cubicBezTo>
                  <a:lnTo>
                    <a:pt x="80432" y="26831"/>
                  </a:lnTo>
                  <a:lnTo>
                    <a:pt x="83015" y="27438"/>
                  </a:lnTo>
                  <a:lnTo>
                    <a:pt x="84915" y="27883"/>
                  </a:lnTo>
                  <a:cubicBezTo>
                    <a:pt x="84953" y="27893"/>
                    <a:pt x="84990" y="27906"/>
                    <a:pt x="85027" y="27921"/>
                  </a:cubicBezTo>
                  <a:cubicBezTo>
                    <a:pt x="85441" y="28098"/>
                    <a:pt x="85501" y="28645"/>
                    <a:pt x="85205" y="28925"/>
                  </a:cubicBezTo>
                  <a:cubicBezTo>
                    <a:pt x="85155" y="28976"/>
                    <a:pt x="85094" y="29016"/>
                    <a:pt x="85027" y="29043"/>
                  </a:cubicBezTo>
                  <a:cubicBezTo>
                    <a:pt x="84996" y="29054"/>
                    <a:pt x="84958" y="29065"/>
                    <a:pt x="84921" y="29075"/>
                  </a:cubicBezTo>
                  <a:cubicBezTo>
                    <a:pt x="84277" y="29227"/>
                    <a:pt x="83618" y="29303"/>
                    <a:pt x="82958" y="29303"/>
                  </a:cubicBezTo>
                  <a:cubicBezTo>
                    <a:pt x="82832" y="29303"/>
                    <a:pt x="82706" y="29300"/>
                    <a:pt x="82580" y="29295"/>
                  </a:cubicBezTo>
                  <a:lnTo>
                    <a:pt x="82547" y="29295"/>
                  </a:lnTo>
                  <a:cubicBezTo>
                    <a:pt x="82306" y="29284"/>
                    <a:pt x="82064" y="29263"/>
                    <a:pt x="81823" y="29230"/>
                  </a:cubicBezTo>
                  <a:cubicBezTo>
                    <a:pt x="81575" y="29199"/>
                    <a:pt x="81329" y="29155"/>
                    <a:pt x="81082" y="29102"/>
                  </a:cubicBezTo>
                  <a:cubicBezTo>
                    <a:pt x="80835" y="29048"/>
                    <a:pt x="80593" y="28984"/>
                    <a:pt x="80351" y="28909"/>
                  </a:cubicBezTo>
                  <a:cubicBezTo>
                    <a:pt x="80233" y="28865"/>
                    <a:pt x="80115" y="28828"/>
                    <a:pt x="79997" y="28785"/>
                  </a:cubicBezTo>
                  <a:cubicBezTo>
                    <a:pt x="79991" y="28790"/>
                    <a:pt x="79991" y="28790"/>
                    <a:pt x="79987" y="28790"/>
                  </a:cubicBezTo>
                  <a:lnTo>
                    <a:pt x="79987" y="28785"/>
                  </a:lnTo>
                  <a:cubicBezTo>
                    <a:pt x="79477" y="28731"/>
                    <a:pt x="78875" y="28650"/>
                    <a:pt x="78225" y="28533"/>
                  </a:cubicBezTo>
                  <a:cubicBezTo>
                    <a:pt x="77742" y="28441"/>
                    <a:pt x="77233" y="28329"/>
                    <a:pt x="76722" y="28189"/>
                  </a:cubicBezTo>
                  <a:cubicBezTo>
                    <a:pt x="76217" y="28050"/>
                    <a:pt x="75713" y="27884"/>
                    <a:pt x="75230" y="27679"/>
                  </a:cubicBezTo>
                  <a:cubicBezTo>
                    <a:pt x="75068" y="27609"/>
                    <a:pt x="74912" y="27539"/>
                    <a:pt x="74758" y="27464"/>
                  </a:cubicBezTo>
                  <a:cubicBezTo>
                    <a:pt x="74602" y="27389"/>
                    <a:pt x="74451" y="27308"/>
                    <a:pt x="74306" y="27229"/>
                  </a:cubicBezTo>
                  <a:cubicBezTo>
                    <a:pt x="73715" y="26896"/>
                    <a:pt x="73205" y="26493"/>
                    <a:pt x="72819" y="26015"/>
                  </a:cubicBezTo>
                  <a:lnTo>
                    <a:pt x="72272" y="26118"/>
                  </a:lnTo>
                  <a:cubicBezTo>
                    <a:pt x="70037" y="25290"/>
                    <a:pt x="67647" y="24455"/>
                    <a:pt x="65310" y="24455"/>
                  </a:cubicBezTo>
                  <a:cubicBezTo>
                    <a:pt x="64676" y="24455"/>
                    <a:pt x="64046" y="24517"/>
                    <a:pt x="63423" y="24657"/>
                  </a:cubicBezTo>
                  <a:cubicBezTo>
                    <a:pt x="63160" y="24711"/>
                    <a:pt x="62899" y="24783"/>
                    <a:pt x="62645" y="24871"/>
                  </a:cubicBezTo>
                  <a:cubicBezTo>
                    <a:pt x="60122" y="25720"/>
                    <a:pt x="58306" y="27846"/>
                    <a:pt x="56309" y="29628"/>
                  </a:cubicBezTo>
                  <a:cubicBezTo>
                    <a:pt x="56175" y="29746"/>
                    <a:pt x="56041" y="29864"/>
                    <a:pt x="55907" y="29977"/>
                  </a:cubicBezTo>
                  <a:cubicBezTo>
                    <a:pt x="55730" y="30128"/>
                    <a:pt x="55547" y="30278"/>
                    <a:pt x="55365" y="30422"/>
                  </a:cubicBezTo>
                  <a:cubicBezTo>
                    <a:pt x="55199" y="30562"/>
                    <a:pt x="55032" y="30692"/>
                    <a:pt x="54860" y="30820"/>
                  </a:cubicBezTo>
                  <a:lnTo>
                    <a:pt x="54796" y="30868"/>
                  </a:lnTo>
                  <a:cubicBezTo>
                    <a:pt x="54613" y="31008"/>
                    <a:pt x="54430" y="31142"/>
                    <a:pt x="54243" y="31271"/>
                  </a:cubicBezTo>
                  <a:cubicBezTo>
                    <a:pt x="54055" y="31410"/>
                    <a:pt x="53861" y="31545"/>
                    <a:pt x="53668" y="31669"/>
                  </a:cubicBezTo>
                  <a:cubicBezTo>
                    <a:pt x="53475" y="31803"/>
                    <a:pt x="53282" y="31931"/>
                    <a:pt x="53083" y="32060"/>
                  </a:cubicBezTo>
                  <a:cubicBezTo>
                    <a:pt x="52884" y="32189"/>
                    <a:pt x="52686" y="32318"/>
                    <a:pt x="52487" y="32436"/>
                  </a:cubicBezTo>
                  <a:cubicBezTo>
                    <a:pt x="51612" y="32989"/>
                    <a:pt x="50710" y="33510"/>
                    <a:pt x="49808" y="34020"/>
                  </a:cubicBezTo>
                  <a:cubicBezTo>
                    <a:pt x="49368" y="34278"/>
                    <a:pt x="48922" y="34524"/>
                    <a:pt x="48487" y="34777"/>
                  </a:cubicBezTo>
                  <a:cubicBezTo>
                    <a:pt x="48074" y="35014"/>
                    <a:pt x="47666" y="35249"/>
                    <a:pt x="47263" y="35491"/>
                  </a:cubicBezTo>
                  <a:cubicBezTo>
                    <a:pt x="46511" y="35936"/>
                    <a:pt x="45771" y="36398"/>
                    <a:pt x="45051" y="36887"/>
                  </a:cubicBezTo>
                  <a:cubicBezTo>
                    <a:pt x="41502" y="39303"/>
                    <a:pt x="38248" y="42825"/>
                    <a:pt x="37964" y="47105"/>
                  </a:cubicBezTo>
                  <a:cubicBezTo>
                    <a:pt x="37765" y="49949"/>
                    <a:pt x="38829" y="53112"/>
                    <a:pt x="37233" y="55458"/>
                  </a:cubicBezTo>
                  <a:cubicBezTo>
                    <a:pt x="36856" y="56014"/>
                    <a:pt x="36204" y="56482"/>
                    <a:pt x="35586" y="56482"/>
                  </a:cubicBezTo>
                  <a:cubicBezTo>
                    <a:pt x="35535" y="56482"/>
                    <a:pt x="35484" y="56479"/>
                    <a:pt x="35434" y="56473"/>
                  </a:cubicBezTo>
                  <a:cubicBezTo>
                    <a:pt x="35281" y="56450"/>
                    <a:pt x="35132" y="56395"/>
                    <a:pt x="35000" y="56311"/>
                  </a:cubicBezTo>
                  <a:cubicBezTo>
                    <a:pt x="34925" y="56266"/>
                    <a:pt x="34856" y="56209"/>
                    <a:pt x="34795" y="56146"/>
                  </a:cubicBezTo>
                  <a:cubicBezTo>
                    <a:pt x="34371" y="55716"/>
                    <a:pt x="34318" y="55002"/>
                    <a:pt x="34312" y="54368"/>
                  </a:cubicBezTo>
                  <a:cubicBezTo>
                    <a:pt x="34296" y="52365"/>
                    <a:pt x="34280" y="50357"/>
                    <a:pt x="34264" y="48361"/>
                  </a:cubicBezTo>
                  <a:cubicBezTo>
                    <a:pt x="34259" y="47443"/>
                    <a:pt x="34151" y="46352"/>
                    <a:pt x="33545" y="45746"/>
                  </a:cubicBezTo>
                  <a:cubicBezTo>
                    <a:pt x="33500" y="45697"/>
                    <a:pt x="33452" y="45652"/>
                    <a:pt x="33400" y="45612"/>
                  </a:cubicBezTo>
                  <a:cubicBezTo>
                    <a:pt x="33291" y="45529"/>
                    <a:pt x="33172" y="45460"/>
                    <a:pt x="33045" y="45407"/>
                  </a:cubicBezTo>
                  <a:cubicBezTo>
                    <a:pt x="32940" y="45364"/>
                    <a:pt x="32829" y="45333"/>
                    <a:pt x="32718" y="45310"/>
                  </a:cubicBezTo>
                  <a:cubicBezTo>
                    <a:pt x="32622" y="45292"/>
                    <a:pt x="32526" y="45284"/>
                    <a:pt x="32429" y="45284"/>
                  </a:cubicBezTo>
                  <a:cubicBezTo>
                    <a:pt x="32025" y="45284"/>
                    <a:pt x="31620" y="45427"/>
                    <a:pt x="31226" y="45627"/>
                  </a:cubicBezTo>
                  <a:cubicBezTo>
                    <a:pt x="31075" y="45702"/>
                    <a:pt x="30930" y="45783"/>
                    <a:pt x="30780" y="45868"/>
                  </a:cubicBezTo>
                  <a:cubicBezTo>
                    <a:pt x="30539" y="46013"/>
                    <a:pt x="30297" y="46164"/>
                    <a:pt x="30065" y="46303"/>
                  </a:cubicBezTo>
                  <a:cubicBezTo>
                    <a:pt x="29889" y="46411"/>
                    <a:pt x="29707" y="46512"/>
                    <a:pt x="29524" y="46604"/>
                  </a:cubicBezTo>
                  <a:cubicBezTo>
                    <a:pt x="28967" y="46886"/>
                    <a:pt x="28385" y="47113"/>
                    <a:pt x="27784" y="47281"/>
                  </a:cubicBezTo>
                  <a:cubicBezTo>
                    <a:pt x="27381" y="47387"/>
                    <a:pt x="26973" y="47470"/>
                    <a:pt x="26560" y="47528"/>
                  </a:cubicBezTo>
                  <a:cubicBezTo>
                    <a:pt x="26150" y="47582"/>
                    <a:pt x="25735" y="47610"/>
                    <a:pt x="25320" y="47610"/>
                  </a:cubicBezTo>
                  <a:cubicBezTo>
                    <a:pt x="24752" y="47610"/>
                    <a:pt x="24184" y="47558"/>
                    <a:pt x="23629" y="47452"/>
                  </a:cubicBezTo>
                  <a:cubicBezTo>
                    <a:pt x="23441" y="47415"/>
                    <a:pt x="23258" y="47377"/>
                    <a:pt x="23076" y="47329"/>
                  </a:cubicBezTo>
                  <a:cubicBezTo>
                    <a:pt x="24155" y="46798"/>
                    <a:pt x="25041" y="45880"/>
                    <a:pt x="25530" y="44784"/>
                  </a:cubicBezTo>
                  <a:lnTo>
                    <a:pt x="25530" y="44784"/>
                  </a:lnTo>
                  <a:cubicBezTo>
                    <a:pt x="24032" y="45064"/>
                    <a:pt x="22431" y="45323"/>
                    <a:pt x="20888" y="45323"/>
                  </a:cubicBezTo>
                  <a:cubicBezTo>
                    <a:pt x="19002" y="45323"/>
                    <a:pt x="17200" y="44937"/>
                    <a:pt x="15774" y="43732"/>
                  </a:cubicBezTo>
                  <a:cubicBezTo>
                    <a:pt x="16408" y="43464"/>
                    <a:pt x="17041" y="43196"/>
                    <a:pt x="17669" y="42926"/>
                  </a:cubicBezTo>
                  <a:cubicBezTo>
                    <a:pt x="16300" y="42449"/>
                    <a:pt x="15301" y="41606"/>
                    <a:pt x="15334" y="40231"/>
                  </a:cubicBezTo>
                  <a:cubicBezTo>
                    <a:pt x="15334" y="40231"/>
                    <a:pt x="15705" y="39614"/>
                    <a:pt x="15956" y="38771"/>
                  </a:cubicBezTo>
                  <a:lnTo>
                    <a:pt x="15650" y="38685"/>
                  </a:lnTo>
                  <a:cubicBezTo>
                    <a:pt x="11808" y="38064"/>
                    <a:pt x="7962" y="37445"/>
                    <a:pt x="4113" y="36828"/>
                  </a:cubicBezTo>
                  <a:lnTo>
                    <a:pt x="3952" y="36795"/>
                  </a:lnTo>
                  <a:cubicBezTo>
                    <a:pt x="3895" y="36784"/>
                    <a:pt x="3839" y="36770"/>
                    <a:pt x="3785" y="36753"/>
                  </a:cubicBezTo>
                  <a:cubicBezTo>
                    <a:pt x="3695" y="36728"/>
                    <a:pt x="3609" y="36693"/>
                    <a:pt x="3528" y="36650"/>
                  </a:cubicBezTo>
                  <a:cubicBezTo>
                    <a:pt x="3493" y="36636"/>
                    <a:pt x="3460" y="36619"/>
                    <a:pt x="3431" y="36597"/>
                  </a:cubicBezTo>
                  <a:cubicBezTo>
                    <a:pt x="3373" y="36560"/>
                    <a:pt x="3319" y="36516"/>
                    <a:pt x="3274" y="36465"/>
                  </a:cubicBezTo>
                  <a:cubicBezTo>
                    <a:pt x="3250" y="36434"/>
                    <a:pt x="3228" y="36401"/>
                    <a:pt x="3210" y="36366"/>
                  </a:cubicBezTo>
                  <a:cubicBezTo>
                    <a:pt x="3187" y="36324"/>
                    <a:pt x="3158" y="36287"/>
                    <a:pt x="3146" y="36237"/>
                  </a:cubicBezTo>
                  <a:cubicBezTo>
                    <a:pt x="3139" y="36212"/>
                    <a:pt x="3136" y="36187"/>
                    <a:pt x="3135" y="36162"/>
                  </a:cubicBezTo>
                  <a:cubicBezTo>
                    <a:pt x="3120" y="35754"/>
                    <a:pt x="3576" y="35507"/>
                    <a:pt x="3952" y="35372"/>
                  </a:cubicBezTo>
                  <a:cubicBezTo>
                    <a:pt x="5543" y="34792"/>
                    <a:pt x="7136" y="34213"/>
                    <a:pt x="8729" y="33633"/>
                  </a:cubicBezTo>
                  <a:cubicBezTo>
                    <a:pt x="6495" y="32597"/>
                    <a:pt x="4692" y="30659"/>
                    <a:pt x="3822" y="28351"/>
                  </a:cubicBezTo>
                  <a:lnTo>
                    <a:pt x="3822" y="28351"/>
                  </a:lnTo>
                  <a:cubicBezTo>
                    <a:pt x="4735" y="28806"/>
                    <a:pt x="5653" y="29263"/>
                    <a:pt x="6565" y="29719"/>
                  </a:cubicBezTo>
                  <a:cubicBezTo>
                    <a:pt x="7483" y="30175"/>
                    <a:pt x="8401" y="30626"/>
                    <a:pt x="9314" y="31082"/>
                  </a:cubicBezTo>
                  <a:cubicBezTo>
                    <a:pt x="9148" y="30841"/>
                    <a:pt x="8987" y="30599"/>
                    <a:pt x="8836" y="30352"/>
                  </a:cubicBezTo>
                  <a:lnTo>
                    <a:pt x="8836" y="30347"/>
                  </a:lnTo>
                  <a:cubicBezTo>
                    <a:pt x="8772" y="30240"/>
                    <a:pt x="8713" y="30127"/>
                    <a:pt x="8649" y="30020"/>
                  </a:cubicBezTo>
                  <a:cubicBezTo>
                    <a:pt x="7731" y="28334"/>
                    <a:pt x="7237" y="26423"/>
                    <a:pt x="7215" y="24506"/>
                  </a:cubicBezTo>
                  <a:cubicBezTo>
                    <a:pt x="7210" y="23834"/>
                    <a:pt x="7323" y="23045"/>
                    <a:pt x="7918" y="22723"/>
                  </a:cubicBezTo>
                  <a:lnTo>
                    <a:pt x="8047" y="22659"/>
                  </a:lnTo>
                  <a:cubicBezTo>
                    <a:pt x="8132" y="22626"/>
                    <a:pt x="8220" y="22606"/>
                    <a:pt x="8311" y="22595"/>
                  </a:cubicBezTo>
                  <a:cubicBezTo>
                    <a:pt x="8357" y="22589"/>
                    <a:pt x="8403" y="22586"/>
                    <a:pt x="8449" y="22586"/>
                  </a:cubicBezTo>
                  <a:cubicBezTo>
                    <a:pt x="8667" y="22586"/>
                    <a:pt x="8888" y="22648"/>
                    <a:pt x="9106" y="22751"/>
                  </a:cubicBezTo>
                  <a:cubicBezTo>
                    <a:pt x="9254" y="22821"/>
                    <a:pt x="9396" y="22906"/>
                    <a:pt x="9530" y="23002"/>
                  </a:cubicBezTo>
                  <a:cubicBezTo>
                    <a:pt x="9732" y="23149"/>
                    <a:pt x="9920" y="23312"/>
                    <a:pt x="10094" y="23491"/>
                  </a:cubicBezTo>
                  <a:cubicBezTo>
                    <a:pt x="11827" y="25301"/>
                    <a:pt x="12993" y="27556"/>
                    <a:pt x="14243" y="29730"/>
                  </a:cubicBezTo>
                  <a:cubicBezTo>
                    <a:pt x="15490" y="31904"/>
                    <a:pt x="16891" y="34079"/>
                    <a:pt x="18925" y="35539"/>
                  </a:cubicBezTo>
                  <a:cubicBezTo>
                    <a:pt x="20228" y="36477"/>
                    <a:pt x="21859" y="37067"/>
                    <a:pt x="23445" y="37067"/>
                  </a:cubicBezTo>
                  <a:cubicBezTo>
                    <a:pt x="23558" y="37067"/>
                    <a:pt x="23671" y="37064"/>
                    <a:pt x="23784" y="37058"/>
                  </a:cubicBezTo>
                  <a:cubicBezTo>
                    <a:pt x="24004" y="37048"/>
                    <a:pt x="24222" y="37025"/>
                    <a:pt x="24439" y="36988"/>
                  </a:cubicBezTo>
                  <a:cubicBezTo>
                    <a:pt x="24655" y="36951"/>
                    <a:pt x="24868" y="36903"/>
                    <a:pt x="25078" y="36844"/>
                  </a:cubicBezTo>
                  <a:cubicBezTo>
                    <a:pt x="25185" y="36816"/>
                    <a:pt x="25291" y="36781"/>
                    <a:pt x="25395" y="36742"/>
                  </a:cubicBezTo>
                  <a:cubicBezTo>
                    <a:pt x="25605" y="36666"/>
                    <a:pt x="25809" y="36576"/>
                    <a:pt x="26007" y="36474"/>
                  </a:cubicBezTo>
                  <a:cubicBezTo>
                    <a:pt x="26684" y="36125"/>
                    <a:pt x="27285" y="35635"/>
                    <a:pt x="27871" y="35131"/>
                  </a:cubicBezTo>
                  <a:cubicBezTo>
                    <a:pt x="28161" y="34874"/>
                    <a:pt x="28450" y="34616"/>
                    <a:pt x="28745" y="34375"/>
                  </a:cubicBezTo>
                  <a:cubicBezTo>
                    <a:pt x="29035" y="34127"/>
                    <a:pt x="29331" y="33892"/>
                    <a:pt x="29642" y="33687"/>
                  </a:cubicBezTo>
                  <a:cubicBezTo>
                    <a:pt x="29975" y="30369"/>
                    <a:pt x="22458" y="18665"/>
                    <a:pt x="19516" y="15454"/>
                  </a:cubicBezTo>
                  <a:cubicBezTo>
                    <a:pt x="18834" y="14714"/>
                    <a:pt x="18174" y="14273"/>
                    <a:pt x="17476" y="14075"/>
                  </a:cubicBezTo>
                  <a:cubicBezTo>
                    <a:pt x="17465" y="14069"/>
                    <a:pt x="17449" y="14069"/>
                    <a:pt x="17438" y="14064"/>
                  </a:cubicBezTo>
                  <a:cubicBezTo>
                    <a:pt x="17205" y="13999"/>
                    <a:pt x="16966" y="13961"/>
                    <a:pt x="16724" y="13950"/>
                  </a:cubicBezTo>
                  <a:cubicBezTo>
                    <a:pt x="16644" y="13945"/>
                    <a:pt x="16563" y="13942"/>
                    <a:pt x="16483" y="13942"/>
                  </a:cubicBezTo>
                  <a:cubicBezTo>
                    <a:pt x="16425" y="13942"/>
                    <a:pt x="16368" y="13943"/>
                    <a:pt x="16311" y="13946"/>
                  </a:cubicBezTo>
                  <a:cubicBezTo>
                    <a:pt x="16241" y="13950"/>
                    <a:pt x="16166" y="13956"/>
                    <a:pt x="16101" y="13961"/>
                  </a:cubicBezTo>
                  <a:cubicBezTo>
                    <a:pt x="13964" y="14187"/>
                    <a:pt x="11388" y="16045"/>
                    <a:pt x="7442" y="18177"/>
                  </a:cubicBezTo>
                  <a:cubicBezTo>
                    <a:pt x="2582" y="20802"/>
                    <a:pt x="1713" y="24087"/>
                    <a:pt x="1010" y="28259"/>
                  </a:cubicBezTo>
                  <a:cubicBezTo>
                    <a:pt x="810" y="29429"/>
                    <a:pt x="623" y="30664"/>
                    <a:pt x="366" y="31975"/>
                  </a:cubicBezTo>
                  <a:cubicBezTo>
                    <a:pt x="0" y="33806"/>
                    <a:pt x="86" y="35223"/>
                    <a:pt x="414" y="36619"/>
                  </a:cubicBezTo>
                  <a:lnTo>
                    <a:pt x="414" y="36624"/>
                  </a:lnTo>
                  <a:cubicBezTo>
                    <a:pt x="440" y="36731"/>
                    <a:pt x="467" y="36843"/>
                    <a:pt x="494" y="36951"/>
                  </a:cubicBezTo>
                  <a:lnTo>
                    <a:pt x="494" y="36968"/>
                  </a:lnTo>
                  <a:cubicBezTo>
                    <a:pt x="1031" y="39061"/>
                    <a:pt x="2061" y="41182"/>
                    <a:pt x="2867" y="44640"/>
                  </a:cubicBezTo>
                  <a:lnTo>
                    <a:pt x="2867" y="44646"/>
                  </a:lnTo>
                  <a:cubicBezTo>
                    <a:pt x="3620" y="45925"/>
                    <a:pt x="4525" y="47109"/>
                    <a:pt x="5561" y="48173"/>
                  </a:cubicBezTo>
                  <a:cubicBezTo>
                    <a:pt x="6807" y="49450"/>
                    <a:pt x="8236" y="50546"/>
                    <a:pt x="9793" y="51399"/>
                  </a:cubicBezTo>
                  <a:cubicBezTo>
                    <a:pt x="10440" y="51754"/>
                    <a:pt x="11111" y="52066"/>
                    <a:pt x="11800" y="52334"/>
                  </a:cubicBezTo>
                  <a:cubicBezTo>
                    <a:pt x="12213" y="52495"/>
                    <a:pt x="12637" y="52635"/>
                    <a:pt x="13062" y="52763"/>
                  </a:cubicBezTo>
                  <a:cubicBezTo>
                    <a:pt x="13346" y="52844"/>
                    <a:pt x="13636" y="52919"/>
                    <a:pt x="13926" y="52989"/>
                  </a:cubicBezTo>
                  <a:cubicBezTo>
                    <a:pt x="14855" y="53198"/>
                    <a:pt x="15956" y="53467"/>
                    <a:pt x="16283" y="54363"/>
                  </a:cubicBezTo>
                  <a:cubicBezTo>
                    <a:pt x="16509" y="54975"/>
                    <a:pt x="16256" y="55652"/>
                    <a:pt x="16063" y="56274"/>
                  </a:cubicBezTo>
                  <a:cubicBezTo>
                    <a:pt x="14721" y="60624"/>
                    <a:pt x="16407" y="65574"/>
                    <a:pt x="19677" y="68730"/>
                  </a:cubicBezTo>
                  <a:cubicBezTo>
                    <a:pt x="22947" y="71892"/>
                    <a:pt x="27579" y="73396"/>
                    <a:pt x="32133" y="73514"/>
                  </a:cubicBezTo>
                  <a:cubicBezTo>
                    <a:pt x="32686" y="73530"/>
                    <a:pt x="33250" y="73530"/>
                    <a:pt x="33754" y="73745"/>
                  </a:cubicBezTo>
                  <a:cubicBezTo>
                    <a:pt x="34264" y="73954"/>
                    <a:pt x="34705" y="74437"/>
                    <a:pt x="34678" y="74986"/>
                  </a:cubicBezTo>
                  <a:cubicBezTo>
                    <a:pt x="34656" y="75403"/>
                    <a:pt x="34388" y="75730"/>
                    <a:pt x="34039" y="75994"/>
                  </a:cubicBezTo>
                  <a:cubicBezTo>
                    <a:pt x="33835" y="76149"/>
                    <a:pt x="33604" y="76283"/>
                    <a:pt x="33378" y="76397"/>
                  </a:cubicBezTo>
                  <a:cubicBezTo>
                    <a:pt x="33163" y="76503"/>
                    <a:pt x="32949" y="76611"/>
                    <a:pt x="32735" y="76713"/>
                  </a:cubicBezTo>
                  <a:cubicBezTo>
                    <a:pt x="32305" y="76922"/>
                    <a:pt x="31870" y="77116"/>
                    <a:pt x="31429" y="77304"/>
                  </a:cubicBezTo>
                  <a:cubicBezTo>
                    <a:pt x="30989" y="77491"/>
                    <a:pt x="30544" y="77664"/>
                    <a:pt x="30093" y="77830"/>
                  </a:cubicBezTo>
                  <a:cubicBezTo>
                    <a:pt x="29421" y="78077"/>
                    <a:pt x="28740" y="78303"/>
                    <a:pt x="28053" y="78501"/>
                  </a:cubicBezTo>
                  <a:cubicBezTo>
                    <a:pt x="27280" y="78732"/>
                    <a:pt x="26388" y="79043"/>
                    <a:pt x="25873" y="79597"/>
                  </a:cubicBezTo>
                  <a:cubicBezTo>
                    <a:pt x="25825" y="79648"/>
                    <a:pt x="25780" y="79701"/>
                    <a:pt x="25739" y="79757"/>
                  </a:cubicBezTo>
                  <a:cubicBezTo>
                    <a:pt x="25578" y="79972"/>
                    <a:pt x="25465" y="80225"/>
                    <a:pt x="25438" y="80515"/>
                  </a:cubicBezTo>
                  <a:cubicBezTo>
                    <a:pt x="25352" y="81400"/>
                    <a:pt x="26061" y="82114"/>
                    <a:pt x="26437" y="82926"/>
                  </a:cubicBezTo>
                  <a:cubicBezTo>
                    <a:pt x="26459" y="82974"/>
                    <a:pt x="26479" y="83022"/>
                    <a:pt x="26501" y="83075"/>
                  </a:cubicBezTo>
                  <a:cubicBezTo>
                    <a:pt x="26544" y="83177"/>
                    <a:pt x="26576" y="83284"/>
                    <a:pt x="26609" y="83387"/>
                  </a:cubicBezTo>
                  <a:cubicBezTo>
                    <a:pt x="26925" y="84547"/>
                    <a:pt x="26523" y="85819"/>
                    <a:pt x="26362" y="87037"/>
                  </a:cubicBezTo>
                  <a:cubicBezTo>
                    <a:pt x="26243" y="87955"/>
                    <a:pt x="26362" y="89018"/>
                    <a:pt x="26866" y="89733"/>
                  </a:cubicBezTo>
                  <a:lnTo>
                    <a:pt x="26694" y="89851"/>
                  </a:lnTo>
                  <a:cubicBezTo>
                    <a:pt x="29931" y="94666"/>
                    <a:pt x="32970" y="100444"/>
                    <a:pt x="34973" y="108642"/>
                  </a:cubicBezTo>
                  <a:cubicBezTo>
                    <a:pt x="35134" y="109302"/>
                    <a:pt x="35333" y="110092"/>
                    <a:pt x="35564" y="110999"/>
                  </a:cubicBezTo>
                  <a:cubicBezTo>
                    <a:pt x="39128" y="125124"/>
                    <a:pt x="50538" y="167926"/>
                    <a:pt x="57581" y="194266"/>
                  </a:cubicBezTo>
                  <a:lnTo>
                    <a:pt x="95449" y="194266"/>
                  </a:lnTo>
                  <a:cubicBezTo>
                    <a:pt x="95658" y="193826"/>
                    <a:pt x="95851" y="193374"/>
                    <a:pt x="96028" y="192918"/>
                  </a:cubicBezTo>
                  <a:cubicBezTo>
                    <a:pt x="98332" y="186922"/>
                    <a:pt x="97484" y="180194"/>
                    <a:pt x="96073" y="173929"/>
                  </a:cubicBezTo>
                  <a:cubicBezTo>
                    <a:pt x="92582" y="158450"/>
                    <a:pt x="85908" y="143912"/>
                    <a:pt x="80846" y="128884"/>
                  </a:cubicBezTo>
                  <a:cubicBezTo>
                    <a:pt x="78881" y="123059"/>
                    <a:pt x="77163" y="117061"/>
                    <a:pt x="75977" y="111000"/>
                  </a:cubicBezTo>
                  <a:cubicBezTo>
                    <a:pt x="74172" y="101766"/>
                    <a:pt x="73619" y="92380"/>
                    <a:pt x="75354" y="83194"/>
                  </a:cubicBezTo>
                  <a:lnTo>
                    <a:pt x="75369" y="83114"/>
                  </a:lnTo>
                  <a:cubicBezTo>
                    <a:pt x="74855" y="81229"/>
                    <a:pt x="74430" y="79479"/>
                    <a:pt x="74113" y="77874"/>
                  </a:cubicBezTo>
                  <a:lnTo>
                    <a:pt x="74113" y="77869"/>
                  </a:lnTo>
                  <a:cubicBezTo>
                    <a:pt x="74102" y="77862"/>
                    <a:pt x="74089" y="77859"/>
                    <a:pt x="74076" y="77858"/>
                  </a:cubicBezTo>
                  <a:cubicBezTo>
                    <a:pt x="73667" y="77718"/>
                    <a:pt x="73254" y="77584"/>
                    <a:pt x="72841" y="77450"/>
                  </a:cubicBezTo>
                  <a:cubicBezTo>
                    <a:pt x="72417" y="77310"/>
                    <a:pt x="71992" y="77176"/>
                    <a:pt x="71563" y="77041"/>
                  </a:cubicBezTo>
                  <a:cubicBezTo>
                    <a:pt x="71133" y="76912"/>
                    <a:pt x="70704" y="76784"/>
                    <a:pt x="70274" y="76659"/>
                  </a:cubicBezTo>
                  <a:cubicBezTo>
                    <a:pt x="69846" y="76542"/>
                    <a:pt x="69410" y="76429"/>
                    <a:pt x="68975" y="76321"/>
                  </a:cubicBezTo>
                  <a:cubicBezTo>
                    <a:pt x="67245" y="75897"/>
                    <a:pt x="65496" y="75616"/>
                    <a:pt x="63738" y="75616"/>
                  </a:cubicBezTo>
                  <a:cubicBezTo>
                    <a:pt x="63183" y="75616"/>
                    <a:pt x="62627" y="75644"/>
                    <a:pt x="62070" y="75704"/>
                  </a:cubicBezTo>
                  <a:cubicBezTo>
                    <a:pt x="61582" y="75758"/>
                    <a:pt x="61099" y="75833"/>
                    <a:pt x="60621" y="75930"/>
                  </a:cubicBezTo>
                  <a:cubicBezTo>
                    <a:pt x="60144" y="76027"/>
                    <a:pt x="59670" y="76145"/>
                    <a:pt x="59204" y="76284"/>
                  </a:cubicBezTo>
                  <a:cubicBezTo>
                    <a:pt x="56400" y="77116"/>
                    <a:pt x="53787" y="78614"/>
                    <a:pt x="51290" y="80171"/>
                  </a:cubicBezTo>
                  <a:cubicBezTo>
                    <a:pt x="47967" y="82259"/>
                    <a:pt x="44686" y="84536"/>
                    <a:pt x="40938" y="85702"/>
                  </a:cubicBezTo>
                  <a:cubicBezTo>
                    <a:pt x="39483" y="86152"/>
                    <a:pt x="37929" y="86405"/>
                    <a:pt x="36394" y="86405"/>
                  </a:cubicBezTo>
                  <a:cubicBezTo>
                    <a:pt x="36209" y="86405"/>
                    <a:pt x="36023" y="86402"/>
                    <a:pt x="35838" y="86394"/>
                  </a:cubicBezTo>
                  <a:cubicBezTo>
                    <a:pt x="35474" y="86378"/>
                    <a:pt x="35108" y="86346"/>
                    <a:pt x="34743" y="86302"/>
                  </a:cubicBezTo>
                  <a:cubicBezTo>
                    <a:pt x="33830" y="86185"/>
                    <a:pt x="32944" y="85964"/>
                    <a:pt x="32107" y="85637"/>
                  </a:cubicBezTo>
                  <a:cubicBezTo>
                    <a:pt x="31977" y="85587"/>
                    <a:pt x="31859" y="85508"/>
                    <a:pt x="31763" y="85406"/>
                  </a:cubicBezTo>
                  <a:cubicBezTo>
                    <a:pt x="31355" y="84945"/>
                    <a:pt x="31543" y="84139"/>
                    <a:pt x="32235" y="83978"/>
                  </a:cubicBezTo>
                  <a:cubicBezTo>
                    <a:pt x="35505" y="83194"/>
                    <a:pt x="38469" y="80992"/>
                    <a:pt x="41416" y="79205"/>
                  </a:cubicBezTo>
                  <a:cubicBezTo>
                    <a:pt x="46379" y="76203"/>
                    <a:pt x="51870" y="74174"/>
                    <a:pt x="57593" y="73229"/>
                  </a:cubicBezTo>
                  <a:cubicBezTo>
                    <a:pt x="57647" y="73224"/>
                    <a:pt x="57678" y="73198"/>
                    <a:pt x="57706" y="73170"/>
                  </a:cubicBezTo>
                  <a:cubicBezTo>
                    <a:pt x="57781" y="73068"/>
                    <a:pt x="57733" y="72891"/>
                    <a:pt x="57572" y="72880"/>
                  </a:cubicBezTo>
                  <a:cubicBezTo>
                    <a:pt x="55838" y="72757"/>
                    <a:pt x="54103" y="72601"/>
                    <a:pt x="52385" y="72333"/>
                  </a:cubicBezTo>
                  <a:cubicBezTo>
                    <a:pt x="51053" y="72124"/>
                    <a:pt x="49733" y="71844"/>
                    <a:pt x="48439" y="71452"/>
                  </a:cubicBezTo>
                  <a:cubicBezTo>
                    <a:pt x="47664" y="71221"/>
                    <a:pt x="46901" y="70945"/>
                    <a:pt x="46157" y="70625"/>
                  </a:cubicBezTo>
                  <a:cubicBezTo>
                    <a:pt x="43918" y="69665"/>
                    <a:pt x="41856" y="68290"/>
                    <a:pt x="40299" y="66459"/>
                  </a:cubicBezTo>
                  <a:cubicBezTo>
                    <a:pt x="40010" y="66123"/>
                    <a:pt x="40270" y="65623"/>
                    <a:pt x="40692" y="65623"/>
                  </a:cubicBezTo>
                  <a:cubicBezTo>
                    <a:pt x="40715" y="65623"/>
                    <a:pt x="40738" y="65624"/>
                    <a:pt x="40762" y="65627"/>
                  </a:cubicBezTo>
                  <a:cubicBezTo>
                    <a:pt x="42868" y="65882"/>
                    <a:pt x="44985" y="66009"/>
                    <a:pt x="47101" y="66009"/>
                  </a:cubicBezTo>
                  <a:cubicBezTo>
                    <a:pt x="50262" y="66009"/>
                    <a:pt x="53422" y="65725"/>
                    <a:pt x="56541" y="65160"/>
                  </a:cubicBezTo>
                  <a:cubicBezTo>
                    <a:pt x="57314" y="65020"/>
                    <a:pt x="57669" y="64096"/>
                    <a:pt x="57169" y="63485"/>
                  </a:cubicBezTo>
                  <a:lnTo>
                    <a:pt x="56595" y="62776"/>
                  </a:lnTo>
                  <a:cubicBezTo>
                    <a:pt x="56444" y="62588"/>
                    <a:pt x="56428" y="62368"/>
                    <a:pt x="56503" y="62181"/>
                  </a:cubicBezTo>
                  <a:cubicBezTo>
                    <a:pt x="56514" y="62164"/>
                    <a:pt x="56525" y="62143"/>
                    <a:pt x="56536" y="62126"/>
                  </a:cubicBezTo>
                  <a:cubicBezTo>
                    <a:pt x="56562" y="62076"/>
                    <a:pt x="56593" y="62029"/>
                    <a:pt x="56632" y="61987"/>
                  </a:cubicBezTo>
                  <a:cubicBezTo>
                    <a:pt x="56685" y="61933"/>
                    <a:pt x="56746" y="61890"/>
                    <a:pt x="56815" y="61858"/>
                  </a:cubicBezTo>
                  <a:cubicBezTo>
                    <a:pt x="56851" y="61841"/>
                    <a:pt x="56888" y="61829"/>
                    <a:pt x="56927" y="61821"/>
                  </a:cubicBezTo>
                  <a:cubicBezTo>
                    <a:pt x="56971" y="61810"/>
                    <a:pt x="57016" y="61805"/>
                    <a:pt x="57061" y="61805"/>
                  </a:cubicBezTo>
                  <a:cubicBezTo>
                    <a:pt x="57114" y="61805"/>
                    <a:pt x="57166" y="61812"/>
                    <a:pt x="57217" y="61826"/>
                  </a:cubicBezTo>
                  <a:cubicBezTo>
                    <a:pt x="57405" y="61880"/>
                    <a:pt x="57588" y="61933"/>
                    <a:pt x="57770" y="61998"/>
                  </a:cubicBezTo>
                  <a:cubicBezTo>
                    <a:pt x="58468" y="62207"/>
                    <a:pt x="59161" y="62443"/>
                    <a:pt x="59848" y="62695"/>
                  </a:cubicBezTo>
                  <a:cubicBezTo>
                    <a:pt x="60138" y="62803"/>
                    <a:pt x="60428" y="62905"/>
                    <a:pt x="60718" y="63013"/>
                  </a:cubicBezTo>
                  <a:cubicBezTo>
                    <a:pt x="61588" y="63329"/>
                    <a:pt x="62457" y="63657"/>
                    <a:pt x="63333" y="63957"/>
                  </a:cubicBezTo>
                  <a:cubicBezTo>
                    <a:pt x="63623" y="64059"/>
                    <a:pt x="63912" y="64156"/>
                    <a:pt x="64207" y="64247"/>
                  </a:cubicBezTo>
                  <a:cubicBezTo>
                    <a:pt x="66010" y="64809"/>
                    <a:pt x="67916" y="65223"/>
                    <a:pt x="69793" y="65223"/>
                  </a:cubicBezTo>
                  <a:cubicBezTo>
                    <a:pt x="70962" y="65223"/>
                    <a:pt x="72120" y="65062"/>
                    <a:pt x="73233" y="64676"/>
                  </a:cubicBezTo>
                  <a:cubicBezTo>
                    <a:pt x="74972" y="64065"/>
                    <a:pt x="76535" y="62771"/>
                    <a:pt x="77399" y="61171"/>
                  </a:cubicBezTo>
                  <a:cubicBezTo>
                    <a:pt x="77882" y="60295"/>
                    <a:pt x="78145" y="59324"/>
                    <a:pt x="78114" y="58336"/>
                  </a:cubicBezTo>
                  <a:cubicBezTo>
                    <a:pt x="77565" y="56908"/>
                    <a:pt x="76035" y="56087"/>
                    <a:pt x="74565" y="55641"/>
                  </a:cubicBezTo>
                  <a:cubicBezTo>
                    <a:pt x="73995" y="55474"/>
                    <a:pt x="73415" y="55345"/>
                    <a:pt x="72841" y="55200"/>
                  </a:cubicBezTo>
                  <a:cubicBezTo>
                    <a:pt x="72079" y="55006"/>
                    <a:pt x="71316" y="54797"/>
                    <a:pt x="70613" y="54464"/>
                  </a:cubicBezTo>
                  <a:cubicBezTo>
                    <a:pt x="70435" y="54378"/>
                    <a:pt x="70264" y="54288"/>
                    <a:pt x="70097" y="54185"/>
                  </a:cubicBezTo>
                  <a:cubicBezTo>
                    <a:pt x="69829" y="54022"/>
                    <a:pt x="69579" y="53831"/>
                    <a:pt x="69350" y="53616"/>
                  </a:cubicBezTo>
                  <a:cubicBezTo>
                    <a:pt x="68417" y="52720"/>
                    <a:pt x="67869" y="51388"/>
                    <a:pt x="68384" y="50228"/>
                  </a:cubicBezTo>
                  <a:cubicBezTo>
                    <a:pt x="68965" y="48929"/>
                    <a:pt x="70538" y="48473"/>
                    <a:pt x="71895" y="48049"/>
                  </a:cubicBezTo>
                  <a:cubicBezTo>
                    <a:pt x="72406" y="47893"/>
                    <a:pt x="72943" y="47683"/>
                    <a:pt x="73421" y="47410"/>
                  </a:cubicBezTo>
                  <a:cubicBezTo>
                    <a:pt x="73742" y="47227"/>
                    <a:pt x="74032" y="47012"/>
                    <a:pt x="74279" y="46765"/>
                  </a:cubicBezTo>
                  <a:cubicBezTo>
                    <a:pt x="74644" y="46400"/>
                    <a:pt x="74897" y="45960"/>
                    <a:pt x="74956" y="45429"/>
                  </a:cubicBezTo>
                  <a:cubicBezTo>
                    <a:pt x="75048" y="44575"/>
                    <a:pt x="74591" y="43769"/>
                    <a:pt x="74139" y="43029"/>
                  </a:cubicBezTo>
                  <a:cubicBezTo>
                    <a:pt x="73485" y="41944"/>
                    <a:pt x="72835" y="40859"/>
                    <a:pt x="72180" y="39775"/>
                  </a:cubicBezTo>
                  <a:cubicBezTo>
                    <a:pt x="71960" y="39410"/>
                    <a:pt x="71729" y="39002"/>
                    <a:pt x="71815" y="38583"/>
                  </a:cubicBezTo>
                  <a:cubicBezTo>
                    <a:pt x="71858" y="38389"/>
                    <a:pt x="71949" y="38240"/>
                    <a:pt x="72073" y="38127"/>
                  </a:cubicBezTo>
                  <a:cubicBezTo>
                    <a:pt x="72122" y="38078"/>
                    <a:pt x="72179" y="38036"/>
                    <a:pt x="72240" y="38003"/>
                  </a:cubicBezTo>
                  <a:cubicBezTo>
                    <a:pt x="72514" y="37841"/>
                    <a:pt x="72880" y="37779"/>
                    <a:pt x="73258" y="37779"/>
                  </a:cubicBezTo>
                  <a:cubicBezTo>
                    <a:pt x="73405" y="37779"/>
                    <a:pt x="73554" y="37788"/>
                    <a:pt x="73700" y="37805"/>
                  </a:cubicBezTo>
                  <a:cubicBezTo>
                    <a:pt x="73839" y="37821"/>
                    <a:pt x="73979" y="37842"/>
                    <a:pt x="74113" y="37869"/>
                  </a:cubicBezTo>
                  <a:cubicBezTo>
                    <a:pt x="75079" y="38068"/>
                    <a:pt x="76052" y="38235"/>
                    <a:pt x="77034" y="38352"/>
                  </a:cubicBezTo>
                  <a:cubicBezTo>
                    <a:pt x="77950" y="38461"/>
                    <a:pt x="78870" y="38525"/>
                    <a:pt x="79788" y="38525"/>
                  </a:cubicBezTo>
                  <a:cubicBezTo>
                    <a:pt x="80543" y="38525"/>
                    <a:pt x="81297" y="38482"/>
                    <a:pt x="82049" y="38385"/>
                  </a:cubicBezTo>
                  <a:cubicBezTo>
                    <a:pt x="82215" y="38363"/>
                    <a:pt x="82376" y="38343"/>
                    <a:pt x="82543" y="38315"/>
                  </a:cubicBezTo>
                  <a:cubicBezTo>
                    <a:pt x="83038" y="38235"/>
                    <a:pt x="83529" y="38127"/>
                    <a:pt x="84013" y="37993"/>
                  </a:cubicBezTo>
                  <a:cubicBezTo>
                    <a:pt x="85302" y="37638"/>
                    <a:pt x="86536" y="37091"/>
                    <a:pt x="87627" y="36340"/>
                  </a:cubicBezTo>
                  <a:cubicBezTo>
                    <a:pt x="88034" y="36056"/>
                    <a:pt x="88420" y="35744"/>
                    <a:pt x="88782" y="35405"/>
                  </a:cubicBezTo>
                  <a:cubicBezTo>
                    <a:pt x="88905" y="35286"/>
                    <a:pt x="89022" y="35169"/>
                    <a:pt x="89136" y="35051"/>
                  </a:cubicBezTo>
                  <a:cubicBezTo>
                    <a:pt x="91336" y="32726"/>
                    <a:pt x="92201" y="29376"/>
                    <a:pt x="92078" y="26175"/>
                  </a:cubicBezTo>
                  <a:cubicBezTo>
                    <a:pt x="92061" y="25751"/>
                    <a:pt x="92030" y="25333"/>
                    <a:pt x="91986" y="24914"/>
                  </a:cubicBezTo>
                  <a:cubicBezTo>
                    <a:pt x="91922" y="24345"/>
                    <a:pt x="91830" y="23776"/>
                    <a:pt x="91723" y="23206"/>
                  </a:cubicBezTo>
                  <a:cubicBezTo>
                    <a:pt x="91648" y="22815"/>
                    <a:pt x="91562" y="22428"/>
                    <a:pt x="91466" y="22036"/>
                  </a:cubicBezTo>
                  <a:cubicBezTo>
                    <a:pt x="91374" y="21649"/>
                    <a:pt x="91272" y="21263"/>
                    <a:pt x="91160" y="20876"/>
                  </a:cubicBezTo>
                  <a:cubicBezTo>
                    <a:pt x="91052" y="20490"/>
                    <a:pt x="90934" y="20110"/>
                    <a:pt x="90811" y="19728"/>
                  </a:cubicBezTo>
                  <a:cubicBezTo>
                    <a:pt x="90504" y="18772"/>
                    <a:pt x="90161" y="17827"/>
                    <a:pt x="89806" y="16893"/>
                  </a:cubicBezTo>
                  <a:cubicBezTo>
                    <a:pt x="89678" y="16549"/>
                    <a:pt x="89538" y="16200"/>
                    <a:pt x="89404" y="15851"/>
                  </a:cubicBezTo>
                  <a:cubicBezTo>
                    <a:pt x="89265" y="15507"/>
                    <a:pt x="89118" y="15164"/>
                    <a:pt x="88969" y="14826"/>
                  </a:cubicBezTo>
                  <a:cubicBezTo>
                    <a:pt x="88459" y="13688"/>
                    <a:pt x="87863" y="12603"/>
                    <a:pt x="87085" y="11648"/>
                  </a:cubicBezTo>
                  <a:cubicBezTo>
                    <a:pt x="86846" y="11361"/>
                    <a:pt x="86591" y="11088"/>
                    <a:pt x="86322" y="10831"/>
                  </a:cubicBezTo>
                  <a:cubicBezTo>
                    <a:pt x="86048" y="10575"/>
                    <a:pt x="85755" y="10338"/>
                    <a:pt x="85447" y="10122"/>
                  </a:cubicBezTo>
                  <a:cubicBezTo>
                    <a:pt x="84943" y="9762"/>
                    <a:pt x="84395" y="9471"/>
                    <a:pt x="83815" y="9259"/>
                  </a:cubicBezTo>
                  <a:cubicBezTo>
                    <a:pt x="83353" y="9097"/>
                    <a:pt x="82875" y="8984"/>
                    <a:pt x="82387" y="8941"/>
                  </a:cubicBezTo>
                  <a:cubicBezTo>
                    <a:pt x="82263" y="8930"/>
                    <a:pt x="82139" y="8920"/>
                    <a:pt x="82016" y="8920"/>
                  </a:cubicBezTo>
                  <a:cubicBezTo>
                    <a:pt x="82000" y="8919"/>
                    <a:pt x="81985" y="8919"/>
                    <a:pt x="81970" y="8919"/>
                  </a:cubicBezTo>
                  <a:cubicBezTo>
                    <a:pt x="81347" y="8919"/>
                    <a:pt x="80740" y="9026"/>
                    <a:pt x="80148" y="9199"/>
                  </a:cubicBezTo>
                  <a:cubicBezTo>
                    <a:pt x="79702" y="9323"/>
                    <a:pt x="79267" y="9483"/>
                    <a:pt x="78832" y="9661"/>
                  </a:cubicBezTo>
                  <a:cubicBezTo>
                    <a:pt x="78542" y="9779"/>
                    <a:pt x="78252" y="9902"/>
                    <a:pt x="77963" y="10026"/>
                  </a:cubicBezTo>
                  <a:cubicBezTo>
                    <a:pt x="77383" y="10278"/>
                    <a:pt x="76803" y="10526"/>
                    <a:pt x="76212" y="10735"/>
                  </a:cubicBezTo>
                  <a:cubicBezTo>
                    <a:pt x="75920" y="10841"/>
                    <a:pt x="75623" y="10932"/>
                    <a:pt x="75321" y="11009"/>
                  </a:cubicBezTo>
                  <a:cubicBezTo>
                    <a:pt x="75171" y="11046"/>
                    <a:pt x="75015" y="11083"/>
                    <a:pt x="74864" y="11110"/>
                  </a:cubicBezTo>
                  <a:cubicBezTo>
                    <a:pt x="74682" y="11148"/>
                    <a:pt x="74486" y="11172"/>
                    <a:pt x="74292" y="11172"/>
                  </a:cubicBezTo>
                  <a:cubicBezTo>
                    <a:pt x="74040" y="11172"/>
                    <a:pt x="73793" y="11131"/>
                    <a:pt x="73586" y="11025"/>
                  </a:cubicBezTo>
                  <a:cubicBezTo>
                    <a:pt x="73503" y="10982"/>
                    <a:pt x="73427" y="10926"/>
                    <a:pt x="73362" y="10858"/>
                  </a:cubicBezTo>
                  <a:cubicBezTo>
                    <a:pt x="73328" y="10827"/>
                    <a:pt x="73298" y="10793"/>
                    <a:pt x="73270" y="10756"/>
                  </a:cubicBezTo>
                  <a:lnTo>
                    <a:pt x="73270" y="10750"/>
                  </a:lnTo>
                  <a:cubicBezTo>
                    <a:pt x="73241" y="10714"/>
                    <a:pt x="73216" y="10674"/>
                    <a:pt x="73195" y="10632"/>
                  </a:cubicBezTo>
                  <a:cubicBezTo>
                    <a:pt x="72969" y="10177"/>
                    <a:pt x="73184" y="9569"/>
                    <a:pt x="73582" y="9226"/>
                  </a:cubicBezTo>
                  <a:cubicBezTo>
                    <a:pt x="73634" y="9178"/>
                    <a:pt x="73690" y="9133"/>
                    <a:pt x="73748" y="9092"/>
                  </a:cubicBezTo>
                  <a:cubicBezTo>
                    <a:pt x="73861" y="9007"/>
                    <a:pt x="73983" y="8935"/>
                    <a:pt x="74113" y="8877"/>
                  </a:cubicBezTo>
                  <a:cubicBezTo>
                    <a:pt x="74177" y="8850"/>
                    <a:pt x="74242" y="8818"/>
                    <a:pt x="74312" y="8791"/>
                  </a:cubicBezTo>
                  <a:cubicBezTo>
                    <a:pt x="74440" y="8737"/>
                    <a:pt x="74580" y="8689"/>
                    <a:pt x="74719" y="8646"/>
                  </a:cubicBezTo>
                  <a:cubicBezTo>
                    <a:pt x="74855" y="8603"/>
                    <a:pt x="74994" y="8560"/>
                    <a:pt x="75128" y="8517"/>
                  </a:cubicBezTo>
                  <a:cubicBezTo>
                    <a:pt x="75562" y="8378"/>
                    <a:pt x="75986" y="8222"/>
                    <a:pt x="76406" y="8045"/>
                  </a:cubicBezTo>
                  <a:cubicBezTo>
                    <a:pt x="78299" y="7247"/>
                    <a:pt x="80017" y="6085"/>
                    <a:pt x="81463" y="4625"/>
                  </a:cubicBezTo>
                  <a:cubicBezTo>
                    <a:pt x="82266" y="3816"/>
                    <a:pt x="82977" y="2920"/>
                    <a:pt x="83582" y="1956"/>
                  </a:cubicBezTo>
                  <a:lnTo>
                    <a:pt x="83609" y="1928"/>
                  </a:lnTo>
                  <a:lnTo>
                    <a:pt x="83631" y="1912"/>
                  </a:lnTo>
                  <a:cubicBezTo>
                    <a:pt x="82439" y="634"/>
                    <a:pt x="81225" y="124"/>
                    <a:pt x="79716" y="22"/>
                  </a:cubicBezTo>
                  <a:cubicBezTo>
                    <a:pt x="79504" y="8"/>
                    <a:pt x="79286" y="1"/>
                    <a:pt x="790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380;p43">
              <a:extLst>
                <a:ext uri="{FF2B5EF4-FFF2-40B4-BE49-F238E27FC236}">
                  <a16:creationId xmlns="" xmlns:a16="http://schemas.microsoft.com/office/drawing/2014/main" id="{4F50BFBF-7CDA-C34F-BAA7-7405E0BDD64F}"/>
                </a:ext>
              </a:extLst>
            </p:cNvPr>
            <p:cNvSpPr/>
            <p:nvPr/>
          </p:nvSpPr>
          <p:spPr>
            <a:xfrm>
              <a:off x="3809625" y="979175"/>
              <a:ext cx="726550" cy="1173725"/>
            </a:xfrm>
            <a:custGeom>
              <a:avLst/>
              <a:gdLst/>
              <a:ahLst/>
              <a:cxnLst/>
              <a:rect l="l" t="t" r="r" b="b"/>
              <a:pathLst>
                <a:path w="29062" h="46949" extrusionOk="0">
                  <a:moveTo>
                    <a:pt x="22296" y="0"/>
                  </a:moveTo>
                  <a:lnTo>
                    <a:pt x="21226" y="458"/>
                  </a:lnTo>
                  <a:cubicBezTo>
                    <a:pt x="21529" y="1131"/>
                    <a:pt x="21797" y="1831"/>
                    <a:pt x="22060" y="2524"/>
                  </a:cubicBezTo>
                  <a:cubicBezTo>
                    <a:pt x="23198" y="5514"/>
                    <a:pt x="24208" y="8611"/>
                    <a:pt x="24336" y="11807"/>
                  </a:cubicBezTo>
                  <a:cubicBezTo>
                    <a:pt x="24457" y="15005"/>
                    <a:pt x="23595" y="18358"/>
                    <a:pt x="21394" y="20681"/>
                  </a:cubicBezTo>
                  <a:cubicBezTo>
                    <a:pt x="19556" y="22613"/>
                    <a:pt x="16944" y="23676"/>
                    <a:pt x="14306" y="24019"/>
                  </a:cubicBezTo>
                  <a:cubicBezTo>
                    <a:pt x="13558" y="24117"/>
                    <a:pt x="12806" y="24160"/>
                    <a:pt x="12053" y="24160"/>
                  </a:cubicBezTo>
                  <a:cubicBezTo>
                    <a:pt x="10150" y="24160"/>
                    <a:pt x="8240" y="23883"/>
                    <a:pt x="6368" y="23501"/>
                  </a:cubicBezTo>
                  <a:cubicBezTo>
                    <a:pt x="6104" y="23449"/>
                    <a:pt x="5808" y="23413"/>
                    <a:pt x="5518" y="23413"/>
                  </a:cubicBezTo>
                  <a:cubicBezTo>
                    <a:pt x="4845" y="23413"/>
                    <a:pt x="4205" y="23604"/>
                    <a:pt x="4073" y="24216"/>
                  </a:cubicBezTo>
                  <a:cubicBezTo>
                    <a:pt x="3986" y="24632"/>
                    <a:pt x="4215" y="25043"/>
                    <a:pt x="4436" y="25407"/>
                  </a:cubicBezTo>
                  <a:lnTo>
                    <a:pt x="6395" y="28658"/>
                  </a:lnTo>
                  <a:cubicBezTo>
                    <a:pt x="6846" y="29399"/>
                    <a:pt x="7303" y="30206"/>
                    <a:pt x="7210" y="31062"/>
                  </a:cubicBezTo>
                  <a:cubicBezTo>
                    <a:pt x="7055" y="32475"/>
                    <a:pt x="5513" y="33262"/>
                    <a:pt x="4153" y="33680"/>
                  </a:cubicBezTo>
                  <a:cubicBezTo>
                    <a:pt x="2794" y="34104"/>
                    <a:pt x="1218" y="34562"/>
                    <a:pt x="639" y="35860"/>
                  </a:cubicBezTo>
                  <a:cubicBezTo>
                    <a:pt x="0" y="37301"/>
                    <a:pt x="1003" y="39012"/>
                    <a:pt x="2357" y="39819"/>
                  </a:cubicBezTo>
                  <a:cubicBezTo>
                    <a:pt x="3703" y="40626"/>
                    <a:pt x="5311" y="40829"/>
                    <a:pt x="6819" y="41273"/>
                  </a:cubicBezTo>
                  <a:cubicBezTo>
                    <a:pt x="8293" y="41717"/>
                    <a:pt x="9822" y="42539"/>
                    <a:pt x="10367" y="43966"/>
                  </a:cubicBezTo>
                  <a:cubicBezTo>
                    <a:pt x="10401" y="44955"/>
                    <a:pt x="10138" y="45924"/>
                    <a:pt x="9653" y="46800"/>
                  </a:cubicBezTo>
                  <a:lnTo>
                    <a:pt x="9916" y="46948"/>
                  </a:lnTo>
                  <a:cubicBezTo>
                    <a:pt x="16130" y="36204"/>
                    <a:pt x="27055" y="24457"/>
                    <a:pt x="27984" y="20929"/>
                  </a:cubicBezTo>
                  <a:cubicBezTo>
                    <a:pt x="29061" y="16843"/>
                    <a:pt x="27123" y="11276"/>
                    <a:pt x="22296"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381;p43">
              <a:extLst>
                <a:ext uri="{FF2B5EF4-FFF2-40B4-BE49-F238E27FC236}">
                  <a16:creationId xmlns="" xmlns:a16="http://schemas.microsoft.com/office/drawing/2014/main" id="{4BA43881-314A-9145-8D89-D139C7D91360}"/>
                </a:ext>
              </a:extLst>
            </p:cNvPr>
            <p:cNvSpPr/>
            <p:nvPr/>
          </p:nvSpPr>
          <p:spPr>
            <a:xfrm>
              <a:off x="3939375" y="667825"/>
              <a:ext cx="427650" cy="322825"/>
            </a:xfrm>
            <a:custGeom>
              <a:avLst/>
              <a:gdLst/>
              <a:ahLst/>
              <a:cxnLst/>
              <a:rect l="l" t="t" r="r" b="b"/>
              <a:pathLst>
                <a:path w="17106" h="12913" extrusionOk="0">
                  <a:moveTo>
                    <a:pt x="10697" y="0"/>
                  </a:moveTo>
                  <a:lnTo>
                    <a:pt x="10650" y="41"/>
                  </a:lnTo>
                  <a:cubicBezTo>
                    <a:pt x="8718" y="3131"/>
                    <a:pt x="5661" y="5501"/>
                    <a:pt x="2195" y="6604"/>
                  </a:cubicBezTo>
                  <a:cubicBezTo>
                    <a:pt x="1650" y="6772"/>
                    <a:pt x="1070" y="6927"/>
                    <a:pt x="647" y="7311"/>
                  </a:cubicBezTo>
                  <a:cubicBezTo>
                    <a:pt x="215" y="7688"/>
                    <a:pt x="0" y="8375"/>
                    <a:pt x="336" y="8840"/>
                  </a:cubicBezTo>
                  <a:cubicBezTo>
                    <a:pt x="568" y="9153"/>
                    <a:pt x="956" y="9258"/>
                    <a:pt x="1357" y="9258"/>
                  </a:cubicBezTo>
                  <a:cubicBezTo>
                    <a:pt x="1551" y="9258"/>
                    <a:pt x="1748" y="9233"/>
                    <a:pt x="1932" y="9196"/>
                  </a:cubicBezTo>
                  <a:cubicBezTo>
                    <a:pt x="4378" y="8730"/>
                    <a:pt x="6544" y="7009"/>
                    <a:pt x="9024" y="7009"/>
                  </a:cubicBezTo>
                  <a:cubicBezTo>
                    <a:pt x="9043" y="7009"/>
                    <a:pt x="9062" y="7009"/>
                    <a:pt x="9082" y="7009"/>
                  </a:cubicBezTo>
                  <a:cubicBezTo>
                    <a:pt x="11061" y="7035"/>
                    <a:pt x="12891" y="8206"/>
                    <a:pt x="14151" y="9735"/>
                  </a:cubicBezTo>
                  <a:cubicBezTo>
                    <a:pt x="14932" y="10690"/>
                    <a:pt x="15524" y="11774"/>
                    <a:pt x="16036" y="12912"/>
                  </a:cubicBezTo>
                  <a:lnTo>
                    <a:pt x="17106" y="12454"/>
                  </a:lnTo>
                  <a:cubicBezTo>
                    <a:pt x="16501" y="11054"/>
                    <a:pt x="15860" y="9559"/>
                    <a:pt x="15167" y="7971"/>
                  </a:cubicBezTo>
                  <a:cubicBezTo>
                    <a:pt x="13417" y="3945"/>
                    <a:pt x="12064" y="1468"/>
                    <a:pt x="10697"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382;p43">
              <a:extLst>
                <a:ext uri="{FF2B5EF4-FFF2-40B4-BE49-F238E27FC236}">
                  <a16:creationId xmlns="" xmlns:a16="http://schemas.microsoft.com/office/drawing/2014/main" id="{ECE91040-C9DA-8441-84D3-2196D50A086B}"/>
                </a:ext>
              </a:extLst>
            </p:cNvPr>
            <p:cNvSpPr/>
            <p:nvPr/>
          </p:nvSpPr>
          <p:spPr>
            <a:xfrm>
              <a:off x="3911275" y="1175900"/>
              <a:ext cx="370100" cy="176650"/>
            </a:xfrm>
            <a:custGeom>
              <a:avLst/>
              <a:gdLst/>
              <a:ahLst/>
              <a:cxnLst/>
              <a:rect l="l" t="t" r="r" b="b"/>
              <a:pathLst>
                <a:path w="14804" h="7066" extrusionOk="0">
                  <a:moveTo>
                    <a:pt x="626" y="0"/>
                  </a:moveTo>
                  <a:lnTo>
                    <a:pt x="626" y="0"/>
                  </a:lnTo>
                  <a:cubicBezTo>
                    <a:pt x="0" y="1623"/>
                    <a:pt x="270" y="2848"/>
                    <a:pt x="1010" y="3777"/>
                  </a:cubicBezTo>
                  <a:cubicBezTo>
                    <a:pt x="2552" y="5696"/>
                    <a:pt x="6146" y="6335"/>
                    <a:pt x="8179" y="6551"/>
                  </a:cubicBezTo>
                  <a:cubicBezTo>
                    <a:pt x="8179" y="6554"/>
                    <a:pt x="8179" y="6556"/>
                    <a:pt x="8180" y="6556"/>
                  </a:cubicBezTo>
                  <a:cubicBezTo>
                    <a:pt x="8181" y="6556"/>
                    <a:pt x="8183" y="6554"/>
                    <a:pt x="8187" y="6551"/>
                  </a:cubicBezTo>
                  <a:cubicBezTo>
                    <a:pt x="9129" y="6895"/>
                    <a:pt x="10132" y="7066"/>
                    <a:pt x="11134" y="7066"/>
                  </a:cubicBezTo>
                  <a:cubicBezTo>
                    <a:pt x="11801" y="7066"/>
                    <a:pt x="12467" y="6990"/>
                    <a:pt x="13115" y="6840"/>
                  </a:cubicBezTo>
                  <a:cubicBezTo>
                    <a:pt x="13741" y="6692"/>
                    <a:pt x="13734" y="5790"/>
                    <a:pt x="13108" y="5648"/>
                  </a:cubicBezTo>
                  <a:lnTo>
                    <a:pt x="8624" y="4592"/>
                  </a:lnTo>
                  <a:lnTo>
                    <a:pt x="8624" y="4592"/>
                  </a:lnTo>
                  <a:cubicBezTo>
                    <a:pt x="8795" y="4604"/>
                    <a:pt x="8967" y="4611"/>
                    <a:pt x="9139" y="4611"/>
                  </a:cubicBezTo>
                  <a:cubicBezTo>
                    <a:pt x="10969" y="4611"/>
                    <a:pt x="12785" y="3899"/>
                    <a:pt x="14157" y="2693"/>
                  </a:cubicBezTo>
                  <a:cubicBezTo>
                    <a:pt x="14804" y="2121"/>
                    <a:pt x="14494" y="1058"/>
                    <a:pt x="13646" y="923"/>
                  </a:cubicBezTo>
                  <a:cubicBezTo>
                    <a:pt x="13323" y="869"/>
                    <a:pt x="12999" y="822"/>
                    <a:pt x="12677" y="774"/>
                  </a:cubicBezTo>
                  <a:lnTo>
                    <a:pt x="12541" y="2290"/>
                  </a:lnTo>
                  <a:cubicBezTo>
                    <a:pt x="12156" y="2290"/>
                    <a:pt x="10372" y="2576"/>
                    <a:pt x="8244" y="2576"/>
                  </a:cubicBezTo>
                  <a:cubicBezTo>
                    <a:pt x="5536" y="2576"/>
                    <a:pt x="2270" y="2112"/>
                    <a:pt x="626" y="0"/>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383;p43">
              <a:extLst>
                <a:ext uri="{FF2B5EF4-FFF2-40B4-BE49-F238E27FC236}">
                  <a16:creationId xmlns="" xmlns:a16="http://schemas.microsoft.com/office/drawing/2014/main" id="{D84EFC0A-702A-9B4C-9A0F-2708CCBC4748}"/>
                </a:ext>
              </a:extLst>
            </p:cNvPr>
            <p:cNvSpPr/>
            <p:nvPr/>
          </p:nvSpPr>
          <p:spPr>
            <a:xfrm>
              <a:off x="3901500" y="1028000"/>
              <a:ext cx="372900" cy="212325"/>
            </a:xfrm>
            <a:custGeom>
              <a:avLst/>
              <a:gdLst/>
              <a:ahLst/>
              <a:cxnLst/>
              <a:rect l="l" t="t" r="r" b="b"/>
              <a:pathLst>
                <a:path w="14916" h="8493" extrusionOk="0">
                  <a:moveTo>
                    <a:pt x="13583" y="0"/>
                  </a:moveTo>
                  <a:cubicBezTo>
                    <a:pt x="13490" y="0"/>
                    <a:pt x="13394" y="13"/>
                    <a:pt x="13297" y="40"/>
                  </a:cubicBezTo>
                  <a:lnTo>
                    <a:pt x="4033" y="2605"/>
                  </a:lnTo>
                  <a:lnTo>
                    <a:pt x="4094" y="4240"/>
                  </a:lnTo>
                  <a:cubicBezTo>
                    <a:pt x="3909" y="4249"/>
                    <a:pt x="3725" y="4254"/>
                    <a:pt x="3543" y="4254"/>
                  </a:cubicBezTo>
                  <a:cubicBezTo>
                    <a:pt x="2220" y="4254"/>
                    <a:pt x="965" y="4006"/>
                    <a:pt x="1" y="3339"/>
                  </a:cubicBezTo>
                  <a:lnTo>
                    <a:pt x="1" y="3339"/>
                  </a:lnTo>
                  <a:cubicBezTo>
                    <a:pt x="122" y="4396"/>
                    <a:pt x="486" y="5237"/>
                    <a:pt x="1018" y="5917"/>
                  </a:cubicBezTo>
                  <a:cubicBezTo>
                    <a:pt x="2661" y="8028"/>
                    <a:pt x="5926" y="8492"/>
                    <a:pt x="8635" y="8492"/>
                  </a:cubicBezTo>
                  <a:cubicBezTo>
                    <a:pt x="10763" y="8492"/>
                    <a:pt x="12548" y="8206"/>
                    <a:pt x="12932" y="8206"/>
                  </a:cubicBezTo>
                  <a:lnTo>
                    <a:pt x="13068" y="6691"/>
                  </a:lnTo>
                  <a:cubicBezTo>
                    <a:pt x="10793" y="6367"/>
                    <a:pt x="8497" y="6211"/>
                    <a:pt x="6204" y="6211"/>
                  </a:cubicBezTo>
                  <a:cubicBezTo>
                    <a:pt x="6019" y="6211"/>
                    <a:pt x="5834" y="6212"/>
                    <a:pt x="5649" y="6214"/>
                  </a:cubicBezTo>
                  <a:cubicBezTo>
                    <a:pt x="7676" y="5742"/>
                    <a:pt x="9742" y="5251"/>
                    <a:pt x="11560" y="4221"/>
                  </a:cubicBezTo>
                  <a:cubicBezTo>
                    <a:pt x="12690" y="3581"/>
                    <a:pt x="13727" y="2692"/>
                    <a:pt x="14441" y="1616"/>
                  </a:cubicBezTo>
                  <a:cubicBezTo>
                    <a:pt x="14916" y="900"/>
                    <a:pt x="14364" y="0"/>
                    <a:pt x="13583" y="0"/>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384;p43">
              <a:extLst>
                <a:ext uri="{FF2B5EF4-FFF2-40B4-BE49-F238E27FC236}">
                  <a16:creationId xmlns="" xmlns:a16="http://schemas.microsoft.com/office/drawing/2014/main" id="{0C2178F1-ACDB-614F-84E6-BE64844D440F}"/>
                </a:ext>
              </a:extLst>
            </p:cNvPr>
            <p:cNvSpPr/>
            <p:nvPr/>
          </p:nvSpPr>
          <p:spPr>
            <a:xfrm>
              <a:off x="3862975" y="937375"/>
              <a:ext cx="285275" cy="196975"/>
            </a:xfrm>
            <a:custGeom>
              <a:avLst/>
              <a:gdLst/>
              <a:ahLst/>
              <a:cxnLst/>
              <a:rect l="l" t="t" r="r" b="b"/>
              <a:pathLst>
                <a:path w="11411" h="7879" extrusionOk="0">
                  <a:moveTo>
                    <a:pt x="10591" y="1"/>
                  </a:moveTo>
                  <a:cubicBezTo>
                    <a:pt x="10303" y="1"/>
                    <a:pt x="9980" y="146"/>
                    <a:pt x="9721" y="298"/>
                  </a:cubicBezTo>
                  <a:cubicBezTo>
                    <a:pt x="8007" y="1284"/>
                    <a:pt x="6295" y="2271"/>
                    <a:pt x="4584" y="3261"/>
                  </a:cubicBezTo>
                  <a:lnTo>
                    <a:pt x="4605" y="3308"/>
                  </a:lnTo>
                  <a:cubicBezTo>
                    <a:pt x="2995" y="4008"/>
                    <a:pt x="1461" y="4506"/>
                    <a:pt x="0" y="4816"/>
                  </a:cubicBezTo>
                  <a:lnTo>
                    <a:pt x="0" y="4822"/>
                  </a:lnTo>
                  <a:cubicBezTo>
                    <a:pt x="316" y="5791"/>
                    <a:pt x="855" y="6485"/>
                    <a:pt x="1542" y="6962"/>
                  </a:cubicBezTo>
                  <a:cubicBezTo>
                    <a:pt x="2506" y="7631"/>
                    <a:pt x="3761" y="7879"/>
                    <a:pt x="5084" y="7879"/>
                  </a:cubicBezTo>
                  <a:cubicBezTo>
                    <a:pt x="5266" y="7879"/>
                    <a:pt x="5450" y="7874"/>
                    <a:pt x="5635" y="7865"/>
                  </a:cubicBezTo>
                  <a:lnTo>
                    <a:pt x="5574" y="6230"/>
                  </a:lnTo>
                  <a:cubicBezTo>
                    <a:pt x="7405" y="4796"/>
                    <a:pt x="9256" y="3348"/>
                    <a:pt x="10757" y="1564"/>
                  </a:cubicBezTo>
                  <a:cubicBezTo>
                    <a:pt x="11094" y="1167"/>
                    <a:pt x="11411" y="548"/>
                    <a:pt x="11040" y="177"/>
                  </a:cubicBezTo>
                  <a:cubicBezTo>
                    <a:pt x="10916" y="50"/>
                    <a:pt x="10760" y="1"/>
                    <a:pt x="10591"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385;p43">
              <a:extLst>
                <a:ext uri="{FF2B5EF4-FFF2-40B4-BE49-F238E27FC236}">
                  <a16:creationId xmlns="" xmlns:a16="http://schemas.microsoft.com/office/drawing/2014/main" id="{543A6E9E-879A-EF4D-838C-A5E80CC63A43}"/>
                </a:ext>
              </a:extLst>
            </p:cNvPr>
            <p:cNvSpPr/>
            <p:nvPr/>
          </p:nvSpPr>
          <p:spPr>
            <a:xfrm>
              <a:off x="2898475" y="2149150"/>
              <a:ext cx="1159050" cy="630875"/>
            </a:xfrm>
            <a:custGeom>
              <a:avLst/>
              <a:gdLst/>
              <a:ahLst/>
              <a:cxnLst/>
              <a:rect l="l" t="t" r="r" b="b"/>
              <a:pathLst>
                <a:path w="46362" h="25235" extrusionOk="0">
                  <a:moveTo>
                    <a:pt x="46099" y="1"/>
                  </a:moveTo>
                  <a:cubicBezTo>
                    <a:pt x="45238" y="1604"/>
                    <a:pt x="43676" y="2896"/>
                    <a:pt x="41933" y="3510"/>
                  </a:cubicBezTo>
                  <a:cubicBezTo>
                    <a:pt x="40821" y="3895"/>
                    <a:pt x="39663" y="4056"/>
                    <a:pt x="38494" y="4056"/>
                  </a:cubicBezTo>
                  <a:cubicBezTo>
                    <a:pt x="36618" y="4056"/>
                    <a:pt x="34711" y="3642"/>
                    <a:pt x="32911" y="3079"/>
                  </a:cubicBezTo>
                  <a:cubicBezTo>
                    <a:pt x="30563" y="2331"/>
                    <a:pt x="28281" y="1342"/>
                    <a:pt x="25918" y="662"/>
                  </a:cubicBezTo>
                  <a:cubicBezTo>
                    <a:pt x="25861" y="646"/>
                    <a:pt x="25806" y="639"/>
                    <a:pt x="25752" y="639"/>
                  </a:cubicBezTo>
                  <a:cubicBezTo>
                    <a:pt x="25281" y="639"/>
                    <a:pt x="24971" y="1212"/>
                    <a:pt x="25299" y="1611"/>
                  </a:cubicBezTo>
                  <a:lnTo>
                    <a:pt x="25871" y="2318"/>
                  </a:lnTo>
                  <a:cubicBezTo>
                    <a:pt x="26368" y="2931"/>
                    <a:pt x="26018" y="3853"/>
                    <a:pt x="25244" y="3994"/>
                  </a:cubicBezTo>
                  <a:cubicBezTo>
                    <a:pt x="22129" y="4557"/>
                    <a:pt x="18973" y="4840"/>
                    <a:pt x="15814" y="4840"/>
                  </a:cubicBezTo>
                  <a:cubicBezTo>
                    <a:pt x="13695" y="4840"/>
                    <a:pt x="11575" y="4713"/>
                    <a:pt x="9465" y="4458"/>
                  </a:cubicBezTo>
                  <a:cubicBezTo>
                    <a:pt x="9441" y="4455"/>
                    <a:pt x="9417" y="4454"/>
                    <a:pt x="9394" y="4454"/>
                  </a:cubicBezTo>
                  <a:cubicBezTo>
                    <a:pt x="8971" y="4454"/>
                    <a:pt x="8714" y="4955"/>
                    <a:pt x="9000" y="5293"/>
                  </a:cubicBezTo>
                  <a:cubicBezTo>
                    <a:pt x="11081" y="7737"/>
                    <a:pt x="14056" y="9359"/>
                    <a:pt x="17140" y="10288"/>
                  </a:cubicBezTo>
                  <a:cubicBezTo>
                    <a:pt x="20101" y="11177"/>
                    <a:pt x="23191" y="11493"/>
                    <a:pt x="26275" y="11716"/>
                  </a:cubicBezTo>
                  <a:cubicBezTo>
                    <a:pt x="26490" y="11729"/>
                    <a:pt x="26503" y="12032"/>
                    <a:pt x="26295" y="12066"/>
                  </a:cubicBezTo>
                  <a:cubicBezTo>
                    <a:pt x="20585" y="13001"/>
                    <a:pt x="15066" y="15041"/>
                    <a:pt x="10118" y="18036"/>
                  </a:cubicBezTo>
                  <a:cubicBezTo>
                    <a:pt x="7170" y="19828"/>
                    <a:pt x="4207" y="22029"/>
                    <a:pt x="936" y="22810"/>
                  </a:cubicBezTo>
                  <a:cubicBezTo>
                    <a:pt x="94" y="23011"/>
                    <a:pt x="1" y="24156"/>
                    <a:pt x="808" y="24473"/>
                  </a:cubicBezTo>
                  <a:cubicBezTo>
                    <a:pt x="2151" y="24998"/>
                    <a:pt x="3616" y="25235"/>
                    <a:pt x="5098" y="25235"/>
                  </a:cubicBezTo>
                  <a:cubicBezTo>
                    <a:pt x="6632" y="25235"/>
                    <a:pt x="8185" y="24981"/>
                    <a:pt x="9640" y="24533"/>
                  </a:cubicBezTo>
                  <a:cubicBezTo>
                    <a:pt x="13390" y="23368"/>
                    <a:pt x="16668" y="21092"/>
                    <a:pt x="19993" y="19006"/>
                  </a:cubicBezTo>
                  <a:cubicBezTo>
                    <a:pt x="23319" y="16925"/>
                    <a:pt x="26867" y="14953"/>
                    <a:pt x="30771" y="14535"/>
                  </a:cubicBezTo>
                  <a:cubicBezTo>
                    <a:pt x="31323" y="14476"/>
                    <a:pt x="31874" y="14449"/>
                    <a:pt x="32424" y="14449"/>
                  </a:cubicBezTo>
                  <a:cubicBezTo>
                    <a:pt x="35949" y="14449"/>
                    <a:pt x="39437" y="15573"/>
                    <a:pt x="42814" y="16703"/>
                  </a:cubicBezTo>
                  <a:cubicBezTo>
                    <a:pt x="42228" y="13660"/>
                    <a:pt x="42047" y="11177"/>
                    <a:pt x="42404" y="9473"/>
                  </a:cubicBezTo>
                  <a:cubicBezTo>
                    <a:pt x="43003" y="6639"/>
                    <a:pt x="44464" y="3441"/>
                    <a:pt x="46362" y="149"/>
                  </a:cubicBezTo>
                  <a:lnTo>
                    <a:pt x="46099" y="1"/>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386;p43">
              <a:extLst>
                <a:ext uri="{FF2B5EF4-FFF2-40B4-BE49-F238E27FC236}">
                  <a16:creationId xmlns="" xmlns:a16="http://schemas.microsoft.com/office/drawing/2014/main" id="{F212C76A-76BB-BA4A-B3B6-2ED7E0721EB9}"/>
                </a:ext>
              </a:extLst>
            </p:cNvPr>
            <p:cNvSpPr/>
            <p:nvPr/>
          </p:nvSpPr>
          <p:spPr>
            <a:xfrm>
              <a:off x="3699875" y="1057750"/>
              <a:ext cx="236650" cy="215125"/>
            </a:xfrm>
            <a:custGeom>
              <a:avLst/>
              <a:gdLst/>
              <a:ahLst/>
              <a:cxnLst/>
              <a:rect l="l" t="t" r="r" b="b"/>
              <a:pathLst>
                <a:path w="9466" h="8605" extrusionOk="0">
                  <a:moveTo>
                    <a:pt x="6524" y="1"/>
                  </a:moveTo>
                  <a:cubicBezTo>
                    <a:pt x="5083" y="317"/>
                    <a:pt x="3712" y="464"/>
                    <a:pt x="2415" y="464"/>
                  </a:cubicBezTo>
                  <a:cubicBezTo>
                    <a:pt x="2058" y="464"/>
                    <a:pt x="1706" y="453"/>
                    <a:pt x="1360" y="431"/>
                  </a:cubicBezTo>
                  <a:lnTo>
                    <a:pt x="1360" y="439"/>
                  </a:lnTo>
                  <a:cubicBezTo>
                    <a:pt x="1360" y="439"/>
                    <a:pt x="1273" y="936"/>
                    <a:pt x="1131" y="1678"/>
                  </a:cubicBezTo>
                  <a:cubicBezTo>
                    <a:pt x="862" y="3111"/>
                    <a:pt x="391" y="5460"/>
                    <a:pt x="1" y="6840"/>
                  </a:cubicBezTo>
                  <a:lnTo>
                    <a:pt x="68" y="7143"/>
                  </a:lnTo>
                  <a:cubicBezTo>
                    <a:pt x="689" y="7004"/>
                    <a:pt x="1318" y="6943"/>
                    <a:pt x="1951" y="6943"/>
                  </a:cubicBezTo>
                  <a:cubicBezTo>
                    <a:pt x="4291" y="6943"/>
                    <a:pt x="6685" y="7778"/>
                    <a:pt x="8921" y="8604"/>
                  </a:cubicBezTo>
                  <a:lnTo>
                    <a:pt x="9466" y="8503"/>
                  </a:lnTo>
                  <a:cubicBezTo>
                    <a:pt x="8726" y="7574"/>
                    <a:pt x="8456" y="6349"/>
                    <a:pt x="9082" y="4726"/>
                  </a:cubicBezTo>
                  <a:cubicBezTo>
                    <a:pt x="8550" y="4047"/>
                    <a:pt x="8187" y="3205"/>
                    <a:pt x="8066" y="2149"/>
                  </a:cubicBezTo>
                  <a:cubicBezTo>
                    <a:pt x="7379" y="1670"/>
                    <a:pt x="6840" y="978"/>
                    <a:pt x="6524" y="7"/>
                  </a:cubicBezTo>
                  <a:lnTo>
                    <a:pt x="6524" y="1"/>
                  </a:ln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387;p43">
              <a:extLst>
                <a:ext uri="{FF2B5EF4-FFF2-40B4-BE49-F238E27FC236}">
                  <a16:creationId xmlns="" xmlns:a16="http://schemas.microsoft.com/office/drawing/2014/main" id="{C761C0ED-8273-1849-A2EA-E18E48BEE1E4}"/>
                </a:ext>
              </a:extLst>
            </p:cNvPr>
            <p:cNvSpPr/>
            <p:nvPr/>
          </p:nvSpPr>
          <p:spPr>
            <a:xfrm>
              <a:off x="3365650" y="655350"/>
              <a:ext cx="503750" cy="222175"/>
            </a:xfrm>
            <a:custGeom>
              <a:avLst/>
              <a:gdLst/>
              <a:ahLst/>
              <a:cxnLst/>
              <a:rect l="l" t="t" r="r" b="b"/>
              <a:pathLst>
                <a:path w="20150" h="8887" extrusionOk="0">
                  <a:moveTo>
                    <a:pt x="15611" y="1"/>
                  </a:moveTo>
                  <a:cubicBezTo>
                    <a:pt x="15315" y="14"/>
                    <a:pt x="15019" y="21"/>
                    <a:pt x="14730" y="35"/>
                  </a:cubicBezTo>
                  <a:cubicBezTo>
                    <a:pt x="9392" y="230"/>
                    <a:pt x="5857" y="451"/>
                    <a:pt x="3562" y="849"/>
                  </a:cubicBezTo>
                  <a:cubicBezTo>
                    <a:pt x="2654" y="1011"/>
                    <a:pt x="1933" y="1199"/>
                    <a:pt x="1375" y="1422"/>
                  </a:cubicBezTo>
                  <a:lnTo>
                    <a:pt x="1367" y="1428"/>
                  </a:lnTo>
                  <a:cubicBezTo>
                    <a:pt x="1286" y="1596"/>
                    <a:pt x="1" y="4423"/>
                    <a:pt x="7621" y="8349"/>
                  </a:cubicBezTo>
                  <a:cubicBezTo>
                    <a:pt x="7621" y="8349"/>
                    <a:pt x="10876" y="8887"/>
                    <a:pt x="13816" y="8887"/>
                  </a:cubicBezTo>
                  <a:cubicBezTo>
                    <a:pt x="15286" y="8887"/>
                    <a:pt x="16677" y="8752"/>
                    <a:pt x="17543" y="8349"/>
                  </a:cubicBezTo>
                  <a:cubicBezTo>
                    <a:pt x="20149" y="7137"/>
                    <a:pt x="19058" y="2357"/>
                    <a:pt x="15611"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388;p43">
              <a:extLst>
                <a:ext uri="{FF2B5EF4-FFF2-40B4-BE49-F238E27FC236}">
                  <a16:creationId xmlns="" xmlns:a16="http://schemas.microsoft.com/office/drawing/2014/main" id="{79292CF9-D70E-7449-B617-B95A092FFFC2}"/>
                </a:ext>
              </a:extLst>
            </p:cNvPr>
            <p:cNvSpPr/>
            <p:nvPr/>
          </p:nvSpPr>
          <p:spPr>
            <a:xfrm>
              <a:off x="3339225" y="793200"/>
              <a:ext cx="394675" cy="423800"/>
            </a:xfrm>
            <a:custGeom>
              <a:avLst/>
              <a:gdLst/>
              <a:ahLst/>
              <a:cxnLst/>
              <a:rect l="l" t="t" r="r" b="b"/>
              <a:pathLst>
                <a:path w="15787" h="16952" extrusionOk="0">
                  <a:moveTo>
                    <a:pt x="747" y="1"/>
                  </a:moveTo>
                  <a:lnTo>
                    <a:pt x="0" y="182"/>
                  </a:lnTo>
                  <a:cubicBezTo>
                    <a:pt x="484" y="2215"/>
                    <a:pt x="1145" y="4827"/>
                    <a:pt x="1629" y="7157"/>
                  </a:cubicBezTo>
                  <a:cubicBezTo>
                    <a:pt x="2007" y="8974"/>
                    <a:pt x="2282" y="10623"/>
                    <a:pt x="2297" y="11700"/>
                  </a:cubicBezTo>
                  <a:cubicBezTo>
                    <a:pt x="2310" y="13188"/>
                    <a:pt x="2518" y="15040"/>
                    <a:pt x="2599" y="16951"/>
                  </a:cubicBezTo>
                  <a:cubicBezTo>
                    <a:pt x="3959" y="16379"/>
                    <a:pt x="4793" y="14784"/>
                    <a:pt x="5824" y="13613"/>
                  </a:cubicBezTo>
                  <a:cubicBezTo>
                    <a:pt x="7252" y="11989"/>
                    <a:pt x="9414" y="11133"/>
                    <a:pt x="11563" y="11133"/>
                  </a:cubicBezTo>
                  <a:cubicBezTo>
                    <a:pt x="12971" y="11133"/>
                    <a:pt x="14372" y="11500"/>
                    <a:pt x="15557" y="12260"/>
                  </a:cubicBezTo>
                  <a:cubicBezTo>
                    <a:pt x="15699" y="11518"/>
                    <a:pt x="15786" y="11021"/>
                    <a:pt x="15786" y="11021"/>
                  </a:cubicBezTo>
                  <a:lnTo>
                    <a:pt x="15786" y="11013"/>
                  </a:lnTo>
                  <a:cubicBezTo>
                    <a:pt x="6772" y="10508"/>
                    <a:pt x="1455" y="3246"/>
                    <a:pt x="747"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389;p43">
              <a:extLst>
                <a:ext uri="{FF2B5EF4-FFF2-40B4-BE49-F238E27FC236}">
                  <a16:creationId xmlns="" xmlns:a16="http://schemas.microsoft.com/office/drawing/2014/main" id="{66CB34C9-B8EB-6C45-AF46-3C38CA256D96}"/>
                </a:ext>
              </a:extLst>
            </p:cNvPr>
            <p:cNvSpPr/>
            <p:nvPr/>
          </p:nvSpPr>
          <p:spPr>
            <a:xfrm>
              <a:off x="3350025" y="255825"/>
              <a:ext cx="383875" cy="420775"/>
            </a:xfrm>
            <a:custGeom>
              <a:avLst/>
              <a:gdLst/>
              <a:ahLst/>
              <a:cxnLst/>
              <a:rect l="l" t="t" r="r" b="b"/>
              <a:pathLst>
                <a:path w="15355" h="16831" extrusionOk="0">
                  <a:moveTo>
                    <a:pt x="7068" y="1"/>
                  </a:moveTo>
                  <a:lnTo>
                    <a:pt x="7068" y="1"/>
                  </a:lnTo>
                  <a:cubicBezTo>
                    <a:pt x="7122" y="223"/>
                    <a:pt x="7088" y="491"/>
                    <a:pt x="6940" y="673"/>
                  </a:cubicBezTo>
                  <a:cubicBezTo>
                    <a:pt x="6624" y="1057"/>
                    <a:pt x="6085" y="1152"/>
                    <a:pt x="5608" y="1300"/>
                  </a:cubicBezTo>
                  <a:cubicBezTo>
                    <a:pt x="5129" y="1449"/>
                    <a:pt x="4618" y="1771"/>
                    <a:pt x="4598" y="2270"/>
                  </a:cubicBezTo>
                  <a:cubicBezTo>
                    <a:pt x="5086" y="2099"/>
                    <a:pt x="5601" y="2015"/>
                    <a:pt x="6116" y="2015"/>
                  </a:cubicBezTo>
                  <a:cubicBezTo>
                    <a:pt x="6924" y="2015"/>
                    <a:pt x="7732" y="2221"/>
                    <a:pt x="8435" y="2620"/>
                  </a:cubicBezTo>
                  <a:cubicBezTo>
                    <a:pt x="5527" y="3017"/>
                    <a:pt x="2672" y="3831"/>
                    <a:pt x="0" y="5042"/>
                  </a:cubicBezTo>
                  <a:cubicBezTo>
                    <a:pt x="461" y="5527"/>
                    <a:pt x="1148" y="5722"/>
                    <a:pt x="1826" y="5722"/>
                  </a:cubicBezTo>
                  <a:cubicBezTo>
                    <a:pt x="1949" y="5722"/>
                    <a:pt x="2072" y="5716"/>
                    <a:pt x="2194" y="5703"/>
                  </a:cubicBezTo>
                  <a:cubicBezTo>
                    <a:pt x="2982" y="5615"/>
                    <a:pt x="3722" y="5312"/>
                    <a:pt x="4476" y="5063"/>
                  </a:cubicBezTo>
                  <a:cubicBezTo>
                    <a:pt x="5503" y="4709"/>
                    <a:pt x="6575" y="4450"/>
                    <a:pt x="7652" y="4450"/>
                  </a:cubicBezTo>
                  <a:cubicBezTo>
                    <a:pt x="7825" y="4450"/>
                    <a:pt x="7999" y="4457"/>
                    <a:pt x="8172" y="4471"/>
                  </a:cubicBezTo>
                  <a:cubicBezTo>
                    <a:pt x="9430" y="4571"/>
                    <a:pt x="10689" y="5110"/>
                    <a:pt x="11456" y="6107"/>
                  </a:cubicBezTo>
                  <a:cubicBezTo>
                    <a:pt x="12224" y="7102"/>
                    <a:pt x="12392" y="8590"/>
                    <a:pt x="11679" y="9627"/>
                  </a:cubicBezTo>
                  <a:cubicBezTo>
                    <a:pt x="10864" y="10819"/>
                    <a:pt x="9269" y="11095"/>
                    <a:pt x="7963" y="11714"/>
                  </a:cubicBezTo>
                  <a:cubicBezTo>
                    <a:pt x="6011" y="12643"/>
                    <a:pt x="4550" y="14542"/>
                    <a:pt x="4160" y="16669"/>
                  </a:cubicBezTo>
                  <a:lnTo>
                    <a:pt x="4187" y="16830"/>
                  </a:lnTo>
                  <a:cubicBezTo>
                    <a:pt x="6482" y="16433"/>
                    <a:pt x="10016" y="16211"/>
                    <a:pt x="15354" y="16016"/>
                  </a:cubicBezTo>
                  <a:cubicBezTo>
                    <a:pt x="15354" y="16016"/>
                    <a:pt x="15038" y="8960"/>
                    <a:pt x="13995" y="6779"/>
                  </a:cubicBezTo>
                  <a:cubicBezTo>
                    <a:pt x="13214" y="5150"/>
                    <a:pt x="10333" y="1475"/>
                    <a:pt x="7068"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390;p43">
              <a:extLst>
                <a:ext uri="{FF2B5EF4-FFF2-40B4-BE49-F238E27FC236}">
                  <a16:creationId xmlns="" xmlns:a16="http://schemas.microsoft.com/office/drawing/2014/main" id="{E2257850-2D87-3449-970D-1C3B59F792C2}"/>
                </a:ext>
              </a:extLst>
            </p:cNvPr>
            <p:cNvSpPr/>
            <p:nvPr/>
          </p:nvSpPr>
          <p:spPr>
            <a:xfrm>
              <a:off x="2510375" y="1071500"/>
              <a:ext cx="1217800" cy="960575"/>
            </a:xfrm>
            <a:custGeom>
              <a:avLst/>
              <a:gdLst/>
              <a:ahLst/>
              <a:cxnLst/>
              <a:rect l="l" t="t" r="r" b="b"/>
              <a:pathLst>
                <a:path w="48712" h="38423" extrusionOk="0">
                  <a:moveTo>
                    <a:pt x="44717" y="1"/>
                  </a:moveTo>
                  <a:cubicBezTo>
                    <a:pt x="42568" y="1"/>
                    <a:pt x="40405" y="857"/>
                    <a:pt x="38977" y="2481"/>
                  </a:cubicBezTo>
                  <a:cubicBezTo>
                    <a:pt x="37946" y="3653"/>
                    <a:pt x="37112" y="5247"/>
                    <a:pt x="35753" y="5819"/>
                  </a:cubicBezTo>
                  <a:cubicBezTo>
                    <a:pt x="35861" y="8451"/>
                    <a:pt x="35706" y="11198"/>
                    <a:pt x="34420" y="13278"/>
                  </a:cubicBezTo>
                  <a:cubicBezTo>
                    <a:pt x="33407" y="14913"/>
                    <a:pt x="31334" y="15357"/>
                    <a:pt x="29380" y="15357"/>
                  </a:cubicBezTo>
                  <a:cubicBezTo>
                    <a:pt x="27462" y="15357"/>
                    <a:pt x="25659" y="14930"/>
                    <a:pt x="25082" y="14780"/>
                  </a:cubicBezTo>
                  <a:cubicBezTo>
                    <a:pt x="24989" y="16234"/>
                    <a:pt x="24598" y="17755"/>
                    <a:pt x="23797" y="19357"/>
                  </a:cubicBezTo>
                  <a:cubicBezTo>
                    <a:pt x="22806" y="21343"/>
                    <a:pt x="20918" y="22053"/>
                    <a:pt x="18966" y="22053"/>
                  </a:cubicBezTo>
                  <a:cubicBezTo>
                    <a:pt x="16187" y="22053"/>
                    <a:pt x="13280" y="20611"/>
                    <a:pt x="12656" y="19357"/>
                  </a:cubicBezTo>
                  <a:cubicBezTo>
                    <a:pt x="11639" y="22010"/>
                    <a:pt x="10205" y="24797"/>
                    <a:pt x="8461" y="25167"/>
                  </a:cubicBezTo>
                  <a:cubicBezTo>
                    <a:pt x="7763" y="25315"/>
                    <a:pt x="6785" y="25416"/>
                    <a:pt x="5733" y="25416"/>
                  </a:cubicBezTo>
                  <a:cubicBezTo>
                    <a:pt x="4443" y="25416"/>
                    <a:pt x="3040" y="25265"/>
                    <a:pt x="1899" y="24864"/>
                  </a:cubicBezTo>
                  <a:lnTo>
                    <a:pt x="0" y="25672"/>
                  </a:lnTo>
                  <a:cubicBezTo>
                    <a:pt x="1426" y="26876"/>
                    <a:pt x="3229" y="27262"/>
                    <a:pt x="5116" y="27262"/>
                  </a:cubicBezTo>
                  <a:cubicBezTo>
                    <a:pt x="6659" y="27262"/>
                    <a:pt x="8259" y="27004"/>
                    <a:pt x="9754" y="26722"/>
                  </a:cubicBezTo>
                  <a:lnTo>
                    <a:pt x="9754" y="26722"/>
                  </a:lnTo>
                  <a:cubicBezTo>
                    <a:pt x="9269" y="27819"/>
                    <a:pt x="8381" y="28735"/>
                    <a:pt x="7303" y="29267"/>
                  </a:cubicBezTo>
                  <a:cubicBezTo>
                    <a:pt x="8036" y="29457"/>
                    <a:pt x="8793" y="29550"/>
                    <a:pt x="9551" y="29550"/>
                  </a:cubicBezTo>
                  <a:cubicBezTo>
                    <a:pt x="11210" y="29550"/>
                    <a:pt x="12873" y="29103"/>
                    <a:pt x="14291" y="28243"/>
                  </a:cubicBezTo>
                  <a:cubicBezTo>
                    <a:pt x="15033" y="27798"/>
                    <a:pt x="15851" y="27227"/>
                    <a:pt x="16661" y="27227"/>
                  </a:cubicBezTo>
                  <a:cubicBezTo>
                    <a:pt x="16866" y="27227"/>
                    <a:pt x="17071" y="27264"/>
                    <a:pt x="17273" y="27348"/>
                  </a:cubicBezTo>
                  <a:cubicBezTo>
                    <a:pt x="18317" y="27779"/>
                    <a:pt x="18486" y="29166"/>
                    <a:pt x="18492" y="30296"/>
                  </a:cubicBezTo>
                  <a:cubicBezTo>
                    <a:pt x="18506" y="32296"/>
                    <a:pt x="18525" y="34302"/>
                    <a:pt x="18539" y="36309"/>
                  </a:cubicBezTo>
                  <a:cubicBezTo>
                    <a:pt x="18546" y="37028"/>
                    <a:pt x="18612" y="37870"/>
                    <a:pt x="19226" y="38254"/>
                  </a:cubicBezTo>
                  <a:cubicBezTo>
                    <a:pt x="19412" y="38371"/>
                    <a:pt x="19612" y="38422"/>
                    <a:pt x="19816" y="38422"/>
                  </a:cubicBezTo>
                  <a:cubicBezTo>
                    <a:pt x="20434" y="38422"/>
                    <a:pt x="21087" y="37951"/>
                    <a:pt x="21461" y="37399"/>
                  </a:cubicBezTo>
                  <a:cubicBezTo>
                    <a:pt x="23057" y="35049"/>
                    <a:pt x="21992" y="31885"/>
                    <a:pt x="22189" y="29044"/>
                  </a:cubicBezTo>
                  <a:cubicBezTo>
                    <a:pt x="22478" y="24763"/>
                    <a:pt x="25729" y="21242"/>
                    <a:pt x="29277" y="18825"/>
                  </a:cubicBezTo>
                  <a:cubicBezTo>
                    <a:pt x="32832" y="16415"/>
                    <a:pt x="36870" y="14706"/>
                    <a:pt x="40136" y="11919"/>
                  </a:cubicBezTo>
                  <a:cubicBezTo>
                    <a:pt x="42297" y="10075"/>
                    <a:pt x="44181" y="7718"/>
                    <a:pt x="46874" y="6809"/>
                  </a:cubicBezTo>
                  <a:cubicBezTo>
                    <a:pt x="47127" y="6721"/>
                    <a:pt x="47385" y="6649"/>
                    <a:pt x="47648" y="6593"/>
                  </a:cubicBezTo>
                  <a:lnTo>
                    <a:pt x="47581" y="6290"/>
                  </a:lnTo>
                  <a:cubicBezTo>
                    <a:pt x="47971" y="4910"/>
                    <a:pt x="48442" y="2561"/>
                    <a:pt x="48711" y="1128"/>
                  </a:cubicBezTo>
                  <a:cubicBezTo>
                    <a:pt x="47526" y="368"/>
                    <a:pt x="46125" y="1"/>
                    <a:pt x="44717"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391;p43">
              <a:extLst>
                <a:ext uri="{FF2B5EF4-FFF2-40B4-BE49-F238E27FC236}">
                  <a16:creationId xmlns="" xmlns:a16="http://schemas.microsoft.com/office/drawing/2014/main" id="{B8EE5126-8D29-2C4D-A6AE-B7A0936B61BB}"/>
                </a:ext>
              </a:extLst>
            </p:cNvPr>
            <p:cNvSpPr/>
            <p:nvPr/>
          </p:nvSpPr>
          <p:spPr>
            <a:xfrm>
              <a:off x="3249025" y="240375"/>
              <a:ext cx="410825" cy="498825"/>
            </a:xfrm>
            <a:custGeom>
              <a:avLst/>
              <a:gdLst/>
              <a:ahLst/>
              <a:cxnLst/>
              <a:rect l="l" t="t" r="r" b="b"/>
              <a:pathLst>
                <a:path w="16433" h="19953" extrusionOk="0">
                  <a:moveTo>
                    <a:pt x="8457" y="0"/>
                  </a:moveTo>
                  <a:cubicBezTo>
                    <a:pt x="8230" y="0"/>
                    <a:pt x="8002" y="16"/>
                    <a:pt x="7776" y="47"/>
                  </a:cubicBezTo>
                  <a:cubicBezTo>
                    <a:pt x="3649" y="639"/>
                    <a:pt x="1003" y="4295"/>
                    <a:pt x="0" y="7566"/>
                  </a:cubicBezTo>
                  <a:cubicBezTo>
                    <a:pt x="93" y="7557"/>
                    <a:pt x="186" y="7552"/>
                    <a:pt x="279" y="7552"/>
                  </a:cubicBezTo>
                  <a:cubicBezTo>
                    <a:pt x="1743" y="7552"/>
                    <a:pt x="3092" y="8725"/>
                    <a:pt x="3656" y="10111"/>
                  </a:cubicBezTo>
                  <a:cubicBezTo>
                    <a:pt x="4289" y="11646"/>
                    <a:pt x="4187" y="13370"/>
                    <a:pt x="4047" y="15019"/>
                  </a:cubicBezTo>
                  <a:cubicBezTo>
                    <a:pt x="3898" y="16674"/>
                    <a:pt x="3737" y="18377"/>
                    <a:pt x="4255" y="19953"/>
                  </a:cubicBezTo>
                  <a:lnTo>
                    <a:pt x="4261" y="19953"/>
                  </a:lnTo>
                  <a:cubicBezTo>
                    <a:pt x="4411" y="19098"/>
                    <a:pt x="4901" y="18479"/>
                    <a:pt x="6032" y="18027"/>
                  </a:cubicBezTo>
                  <a:lnTo>
                    <a:pt x="6039" y="18021"/>
                  </a:lnTo>
                  <a:cubicBezTo>
                    <a:pt x="6598" y="17798"/>
                    <a:pt x="7318" y="17610"/>
                    <a:pt x="8227" y="17448"/>
                  </a:cubicBezTo>
                  <a:lnTo>
                    <a:pt x="8200" y="17287"/>
                  </a:lnTo>
                  <a:cubicBezTo>
                    <a:pt x="8590" y="15160"/>
                    <a:pt x="10051" y="13261"/>
                    <a:pt x="12003" y="12332"/>
                  </a:cubicBezTo>
                  <a:cubicBezTo>
                    <a:pt x="13309" y="11713"/>
                    <a:pt x="14904" y="11437"/>
                    <a:pt x="15719" y="10245"/>
                  </a:cubicBezTo>
                  <a:cubicBezTo>
                    <a:pt x="16433" y="9208"/>
                    <a:pt x="16264" y="7721"/>
                    <a:pt x="15497" y="6725"/>
                  </a:cubicBezTo>
                  <a:cubicBezTo>
                    <a:pt x="14730" y="5728"/>
                    <a:pt x="13470" y="5189"/>
                    <a:pt x="12211" y="5089"/>
                  </a:cubicBezTo>
                  <a:cubicBezTo>
                    <a:pt x="12038" y="5075"/>
                    <a:pt x="11864" y="5068"/>
                    <a:pt x="11691" y="5068"/>
                  </a:cubicBezTo>
                  <a:cubicBezTo>
                    <a:pt x="10614" y="5068"/>
                    <a:pt x="9542" y="5327"/>
                    <a:pt x="8515" y="5681"/>
                  </a:cubicBezTo>
                  <a:cubicBezTo>
                    <a:pt x="7761" y="5930"/>
                    <a:pt x="7021" y="6233"/>
                    <a:pt x="6233" y="6321"/>
                  </a:cubicBezTo>
                  <a:cubicBezTo>
                    <a:pt x="6111" y="6334"/>
                    <a:pt x="5988" y="6340"/>
                    <a:pt x="5865" y="6340"/>
                  </a:cubicBezTo>
                  <a:cubicBezTo>
                    <a:pt x="5187" y="6340"/>
                    <a:pt x="4500" y="6145"/>
                    <a:pt x="4039" y="5660"/>
                  </a:cubicBezTo>
                  <a:cubicBezTo>
                    <a:pt x="6711" y="4449"/>
                    <a:pt x="9566" y="3635"/>
                    <a:pt x="12474" y="3238"/>
                  </a:cubicBezTo>
                  <a:cubicBezTo>
                    <a:pt x="11771" y="2839"/>
                    <a:pt x="10963" y="2633"/>
                    <a:pt x="10155" y="2633"/>
                  </a:cubicBezTo>
                  <a:cubicBezTo>
                    <a:pt x="9640" y="2633"/>
                    <a:pt x="9124" y="2717"/>
                    <a:pt x="8637" y="2888"/>
                  </a:cubicBezTo>
                  <a:cubicBezTo>
                    <a:pt x="8657" y="2389"/>
                    <a:pt x="9168" y="2066"/>
                    <a:pt x="9647" y="1918"/>
                  </a:cubicBezTo>
                  <a:cubicBezTo>
                    <a:pt x="10124" y="1770"/>
                    <a:pt x="10663" y="1675"/>
                    <a:pt x="10979" y="1291"/>
                  </a:cubicBezTo>
                  <a:cubicBezTo>
                    <a:pt x="11127" y="1110"/>
                    <a:pt x="11161" y="841"/>
                    <a:pt x="11108" y="619"/>
                  </a:cubicBezTo>
                  <a:cubicBezTo>
                    <a:pt x="10240" y="232"/>
                    <a:pt x="9346" y="0"/>
                    <a:pt x="8457"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392;p43">
              <a:extLst>
                <a:ext uri="{FF2B5EF4-FFF2-40B4-BE49-F238E27FC236}">
                  <a16:creationId xmlns="" xmlns:a16="http://schemas.microsoft.com/office/drawing/2014/main" id="{F8A359C1-9E56-D746-B9AB-92FF3D6E30B8}"/>
                </a:ext>
              </a:extLst>
            </p:cNvPr>
            <p:cNvSpPr/>
            <p:nvPr/>
          </p:nvSpPr>
          <p:spPr>
            <a:xfrm>
              <a:off x="3123625" y="1183350"/>
              <a:ext cx="283275" cy="272075"/>
            </a:xfrm>
            <a:custGeom>
              <a:avLst/>
              <a:gdLst/>
              <a:ahLst/>
              <a:cxnLst/>
              <a:rect l="l" t="t" r="r" b="b"/>
              <a:pathLst>
                <a:path w="11331" h="10883" extrusionOk="0">
                  <a:moveTo>
                    <a:pt x="5200" y="0"/>
                  </a:moveTo>
                  <a:cubicBezTo>
                    <a:pt x="3650" y="0"/>
                    <a:pt x="2272" y="1155"/>
                    <a:pt x="1462" y="2497"/>
                  </a:cubicBezTo>
                  <a:cubicBezTo>
                    <a:pt x="997" y="3257"/>
                    <a:pt x="667" y="4092"/>
                    <a:pt x="351" y="4927"/>
                  </a:cubicBezTo>
                  <a:cubicBezTo>
                    <a:pt x="236" y="5237"/>
                    <a:pt x="123" y="5546"/>
                    <a:pt x="1" y="5856"/>
                  </a:cubicBezTo>
                  <a:cubicBezTo>
                    <a:pt x="425" y="7269"/>
                    <a:pt x="654" y="8743"/>
                    <a:pt x="552" y="10306"/>
                  </a:cubicBezTo>
                  <a:cubicBezTo>
                    <a:pt x="1130" y="10455"/>
                    <a:pt x="2934" y="10883"/>
                    <a:pt x="4851" y="10883"/>
                  </a:cubicBezTo>
                  <a:cubicBezTo>
                    <a:pt x="6805" y="10883"/>
                    <a:pt x="8878" y="10439"/>
                    <a:pt x="9890" y="8804"/>
                  </a:cubicBezTo>
                  <a:cubicBezTo>
                    <a:pt x="11176" y="6724"/>
                    <a:pt x="11331" y="3977"/>
                    <a:pt x="11223" y="1345"/>
                  </a:cubicBezTo>
                  <a:lnTo>
                    <a:pt x="11223" y="1345"/>
                  </a:lnTo>
                  <a:cubicBezTo>
                    <a:pt x="11014" y="1439"/>
                    <a:pt x="10785" y="1500"/>
                    <a:pt x="10543" y="1534"/>
                  </a:cubicBezTo>
                  <a:cubicBezTo>
                    <a:pt x="10416" y="1552"/>
                    <a:pt x="10291" y="1560"/>
                    <a:pt x="10166" y="1560"/>
                  </a:cubicBezTo>
                  <a:cubicBezTo>
                    <a:pt x="8526" y="1560"/>
                    <a:pt x="7063" y="106"/>
                    <a:pt x="5379" y="5"/>
                  </a:cubicBezTo>
                  <a:cubicBezTo>
                    <a:pt x="5319" y="2"/>
                    <a:pt x="5259" y="0"/>
                    <a:pt x="5200"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393;p43">
              <a:extLst>
                <a:ext uri="{FF2B5EF4-FFF2-40B4-BE49-F238E27FC236}">
                  <a16:creationId xmlns="" xmlns:a16="http://schemas.microsoft.com/office/drawing/2014/main" id="{CEEF8E70-6DC3-E846-A596-0AA6F18D1C53}"/>
                </a:ext>
              </a:extLst>
            </p:cNvPr>
            <p:cNvSpPr/>
            <p:nvPr/>
          </p:nvSpPr>
          <p:spPr>
            <a:xfrm>
              <a:off x="2852025" y="396900"/>
              <a:ext cx="552175" cy="909650"/>
            </a:xfrm>
            <a:custGeom>
              <a:avLst/>
              <a:gdLst/>
              <a:ahLst/>
              <a:cxnLst/>
              <a:rect l="l" t="t" r="r" b="b"/>
              <a:pathLst>
                <a:path w="22087" h="36386" extrusionOk="0">
                  <a:moveTo>
                    <a:pt x="6325" y="0"/>
                  </a:moveTo>
                  <a:cubicBezTo>
                    <a:pt x="4519" y="0"/>
                    <a:pt x="2709" y="566"/>
                    <a:pt x="1246" y="1628"/>
                  </a:cubicBezTo>
                  <a:cubicBezTo>
                    <a:pt x="438" y="3143"/>
                    <a:pt x="1" y="5404"/>
                    <a:pt x="47" y="8744"/>
                  </a:cubicBezTo>
                  <a:cubicBezTo>
                    <a:pt x="245" y="8728"/>
                    <a:pt x="443" y="8720"/>
                    <a:pt x="641" y="8720"/>
                  </a:cubicBezTo>
                  <a:cubicBezTo>
                    <a:pt x="3209" y="8720"/>
                    <a:pt x="5773" y="10040"/>
                    <a:pt x="7216" y="12184"/>
                  </a:cubicBezTo>
                  <a:cubicBezTo>
                    <a:pt x="8737" y="14426"/>
                    <a:pt x="9000" y="17266"/>
                    <a:pt x="9215" y="19972"/>
                  </a:cubicBezTo>
                  <a:cubicBezTo>
                    <a:pt x="9429" y="22732"/>
                    <a:pt x="9647" y="25493"/>
                    <a:pt x="9868" y="28252"/>
                  </a:cubicBezTo>
                  <a:cubicBezTo>
                    <a:pt x="10084" y="30999"/>
                    <a:pt x="10313" y="33793"/>
                    <a:pt x="11215" y="36385"/>
                  </a:cubicBezTo>
                  <a:cubicBezTo>
                    <a:pt x="11531" y="35550"/>
                    <a:pt x="11861" y="34715"/>
                    <a:pt x="12326" y="33955"/>
                  </a:cubicBezTo>
                  <a:cubicBezTo>
                    <a:pt x="13136" y="32613"/>
                    <a:pt x="14515" y="31458"/>
                    <a:pt x="16064" y="31458"/>
                  </a:cubicBezTo>
                  <a:cubicBezTo>
                    <a:pt x="16124" y="31458"/>
                    <a:pt x="16183" y="31460"/>
                    <a:pt x="16243" y="31463"/>
                  </a:cubicBezTo>
                  <a:cubicBezTo>
                    <a:pt x="17927" y="31564"/>
                    <a:pt x="19389" y="33018"/>
                    <a:pt x="21030" y="33018"/>
                  </a:cubicBezTo>
                  <a:cubicBezTo>
                    <a:pt x="21155" y="33018"/>
                    <a:pt x="21280" y="33010"/>
                    <a:pt x="21407" y="32992"/>
                  </a:cubicBezTo>
                  <a:cubicBezTo>
                    <a:pt x="21649" y="32958"/>
                    <a:pt x="21878" y="32897"/>
                    <a:pt x="22087" y="32803"/>
                  </a:cubicBezTo>
                  <a:cubicBezTo>
                    <a:pt x="22006" y="30892"/>
                    <a:pt x="21798" y="29040"/>
                    <a:pt x="21785" y="27552"/>
                  </a:cubicBezTo>
                  <a:cubicBezTo>
                    <a:pt x="21770" y="26475"/>
                    <a:pt x="21495" y="24826"/>
                    <a:pt x="21117" y="23009"/>
                  </a:cubicBezTo>
                  <a:cubicBezTo>
                    <a:pt x="18848" y="21291"/>
                    <a:pt x="17556" y="18545"/>
                    <a:pt x="16950" y="15764"/>
                  </a:cubicBezTo>
                  <a:cubicBezTo>
                    <a:pt x="16338" y="12971"/>
                    <a:pt x="16338" y="10083"/>
                    <a:pt x="16143" y="7222"/>
                  </a:cubicBezTo>
                  <a:cubicBezTo>
                    <a:pt x="16076" y="6165"/>
                    <a:pt x="15974" y="5094"/>
                    <a:pt x="15598" y="4099"/>
                  </a:cubicBezTo>
                  <a:cubicBezTo>
                    <a:pt x="15221" y="3109"/>
                    <a:pt x="14540" y="2186"/>
                    <a:pt x="13571" y="1749"/>
                  </a:cubicBezTo>
                  <a:cubicBezTo>
                    <a:pt x="13090" y="1530"/>
                    <a:pt x="12595" y="1442"/>
                    <a:pt x="12090" y="1442"/>
                  </a:cubicBezTo>
                  <a:cubicBezTo>
                    <a:pt x="10069" y="1442"/>
                    <a:pt x="7889" y="2846"/>
                    <a:pt x="5844" y="2846"/>
                  </a:cubicBezTo>
                  <a:cubicBezTo>
                    <a:pt x="5387" y="2846"/>
                    <a:pt x="4936" y="2776"/>
                    <a:pt x="4496" y="2604"/>
                  </a:cubicBezTo>
                  <a:cubicBezTo>
                    <a:pt x="5312" y="1285"/>
                    <a:pt x="6921" y="726"/>
                    <a:pt x="8408" y="261"/>
                  </a:cubicBezTo>
                  <a:cubicBezTo>
                    <a:pt x="7728" y="86"/>
                    <a:pt x="7027" y="0"/>
                    <a:pt x="6325"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394;p43">
              <a:extLst>
                <a:ext uri="{FF2B5EF4-FFF2-40B4-BE49-F238E27FC236}">
                  <a16:creationId xmlns="" xmlns:a16="http://schemas.microsoft.com/office/drawing/2014/main" id="{96392847-EA10-9344-989B-9F3565461E45}"/>
                </a:ext>
              </a:extLst>
            </p:cNvPr>
            <p:cNvSpPr/>
            <p:nvPr/>
          </p:nvSpPr>
          <p:spPr>
            <a:xfrm>
              <a:off x="2883150" y="364775"/>
              <a:ext cx="496825" cy="607350"/>
            </a:xfrm>
            <a:custGeom>
              <a:avLst/>
              <a:gdLst/>
              <a:ahLst/>
              <a:cxnLst/>
              <a:rect l="l" t="t" r="r" b="b"/>
              <a:pathLst>
                <a:path w="19873" h="24294" extrusionOk="0">
                  <a:moveTo>
                    <a:pt x="6000" y="1"/>
                  </a:moveTo>
                  <a:cubicBezTo>
                    <a:pt x="3400" y="1"/>
                    <a:pt x="1255" y="558"/>
                    <a:pt x="1" y="2912"/>
                  </a:cubicBezTo>
                  <a:cubicBezTo>
                    <a:pt x="1464" y="1851"/>
                    <a:pt x="3273" y="1285"/>
                    <a:pt x="5079" y="1285"/>
                  </a:cubicBezTo>
                  <a:cubicBezTo>
                    <a:pt x="5781" y="1285"/>
                    <a:pt x="6483" y="1371"/>
                    <a:pt x="7163" y="1546"/>
                  </a:cubicBezTo>
                  <a:cubicBezTo>
                    <a:pt x="5675" y="2010"/>
                    <a:pt x="4067" y="2569"/>
                    <a:pt x="3252" y="3889"/>
                  </a:cubicBezTo>
                  <a:cubicBezTo>
                    <a:pt x="3692" y="4060"/>
                    <a:pt x="4142" y="4131"/>
                    <a:pt x="4599" y="4131"/>
                  </a:cubicBezTo>
                  <a:cubicBezTo>
                    <a:pt x="6644" y="4131"/>
                    <a:pt x="8824" y="2727"/>
                    <a:pt x="10845" y="2727"/>
                  </a:cubicBezTo>
                  <a:cubicBezTo>
                    <a:pt x="11350" y="2727"/>
                    <a:pt x="11845" y="2815"/>
                    <a:pt x="12326" y="3034"/>
                  </a:cubicBezTo>
                  <a:cubicBezTo>
                    <a:pt x="13295" y="3471"/>
                    <a:pt x="13976" y="4394"/>
                    <a:pt x="14353" y="5384"/>
                  </a:cubicBezTo>
                  <a:cubicBezTo>
                    <a:pt x="14729" y="6379"/>
                    <a:pt x="14831" y="7450"/>
                    <a:pt x="14898" y="8507"/>
                  </a:cubicBezTo>
                  <a:cubicBezTo>
                    <a:pt x="15093" y="11368"/>
                    <a:pt x="15093" y="14256"/>
                    <a:pt x="15706" y="17049"/>
                  </a:cubicBezTo>
                  <a:cubicBezTo>
                    <a:pt x="16311" y="19830"/>
                    <a:pt x="17604" y="22576"/>
                    <a:pt x="19872" y="24294"/>
                  </a:cubicBezTo>
                  <a:cubicBezTo>
                    <a:pt x="19388" y="21964"/>
                    <a:pt x="18728" y="19352"/>
                    <a:pt x="18243" y="17319"/>
                  </a:cubicBezTo>
                  <a:cubicBezTo>
                    <a:pt x="17874" y="15744"/>
                    <a:pt x="17604" y="14525"/>
                    <a:pt x="17604" y="14041"/>
                  </a:cubicBezTo>
                  <a:cubicBezTo>
                    <a:pt x="17604" y="12937"/>
                    <a:pt x="16985" y="6932"/>
                    <a:pt x="14460" y="3216"/>
                  </a:cubicBezTo>
                  <a:cubicBezTo>
                    <a:pt x="13363" y="1600"/>
                    <a:pt x="11902" y="415"/>
                    <a:pt x="9977" y="246"/>
                  </a:cubicBezTo>
                  <a:cubicBezTo>
                    <a:pt x="8579" y="127"/>
                    <a:pt x="7238" y="1"/>
                    <a:pt x="6000"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395;p43">
              <a:extLst>
                <a:ext uri="{FF2B5EF4-FFF2-40B4-BE49-F238E27FC236}">
                  <a16:creationId xmlns="" xmlns:a16="http://schemas.microsoft.com/office/drawing/2014/main" id="{DC12EF3D-3936-A244-AC4F-383E997753BA}"/>
                </a:ext>
              </a:extLst>
            </p:cNvPr>
            <p:cNvSpPr/>
            <p:nvPr/>
          </p:nvSpPr>
          <p:spPr>
            <a:xfrm>
              <a:off x="3244650" y="429150"/>
              <a:ext cx="113300" cy="368600"/>
            </a:xfrm>
            <a:custGeom>
              <a:avLst/>
              <a:gdLst/>
              <a:ahLst/>
              <a:cxnLst/>
              <a:rect l="l" t="t" r="r" b="b"/>
              <a:pathLst>
                <a:path w="4532" h="14744" extrusionOk="0">
                  <a:moveTo>
                    <a:pt x="455" y="0"/>
                  </a:moveTo>
                  <a:cubicBezTo>
                    <a:pt x="362" y="0"/>
                    <a:pt x="269" y="5"/>
                    <a:pt x="176" y="14"/>
                  </a:cubicBezTo>
                  <a:cubicBezTo>
                    <a:pt x="109" y="224"/>
                    <a:pt x="48" y="432"/>
                    <a:pt x="1" y="641"/>
                  </a:cubicBezTo>
                  <a:cubicBezTo>
                    <a:pt x="2525" y="4357"/>
                    <a:pt x="3144" y="10362"/>
                    <a:pt x="3144" y="11466"/>
                  </a:cubicBezTo>
                  <a:cubicBezTo>
                    <a:pt x="3144" y="11950"/>
                    <a:pt x="3414" y="13169"/>
                    <a:pt x="3784" y="14744"/>
                  </a:cubicBezTo>
                  <a:lnTo>
                    <a:pt x="4531" y="14563"/>
                  </a:lnTo>
                  <a:cubicBezTo>
                    <a:pt x="4511" y="14455"/>
                    <a:pt x="4491" y="14353"/>
                    <a:pt x="4477" y="14253"/>
                  </a:cubicBezTo>
                  <a:cubicBezTo>
                    <a:pt x="4383" y="13532"/>
                    <a:pt x="4343" y="12920"/>
                    <a:pt x="4437" y="12401"/>
                  </a:cubicBezTo>
                  <a:lnTo>
                    <a:pt x="4431" y="12401"/>
                  </a:lnTo>
                  <a:cubicBezTo>
                    <a:pt x="3912" y="10826"/>
                    <a:pt x="4073" y="9123"/>
                    <a:pt x="4222" y="7467"/>
                  </a:cubicBezTo>
                  <a:cubicBezTo>
                    <a:pt x="4363" y="5817"/>
                    <a:pt x="4464" y="4094"/>
                    <a:pt x="3831" y="2559"/>
                  </a:cubicBezTo>
                  <a:cubicBezTo>
                    <a:pt x="3267" y="1173"/>
                    <a:pt x="1918" y="0"/>
                    <a:pt x="455" y="0"/>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396;p43">
              <a:extLst>
                <a:ext uri="{FF2B5EF4-FFF2-40B4-BE49-F238E27FC236}">
                  <a16:creationId xmlns="" xmlns:a16="http://schemas.microsoft.com/office/drawing/2014/main" id="{BEEBEF96-866E-5C40-B3C6-4D2BD0E81CA8}"/>
                </a:ext>
              </a:extLst>
            </p:cNvPr>
            <p:cNvSpPr/>
            <p:nvPr/>
          </p:nvSpPr>
          <p:spPr>
            <a:xfrm>
              <a:off x="2826750" y="1329700"/>
              <a:ext cx="313225" cy="293125"/>
            </a:xfrm>
            <a:custGeom>
              <a:avLst/>
              <a:gdLst/>
              <a:ahLst/>
              <a:cxnLst/>
              <a:rect l="l" t="t" r="r" b="b"/>
              <a:pathLst>
                <a:path w="12529" h="11725" extrusionOk="0">
                  <a:moveTo>
                    <a:pt x="11877" y="1"/>
                  </a:moveTo>
                  <a:cubicBezTo>
                    <a:pt x="11735" y="378"/>
                    <a:pt x="11587" y="755"/>
                    <a:pt x="11419" y="1119"/>
                  </a:cubicBezTo>
                  <a:cubicBezTo>
                    <a:pt x="10746" y="2593"/>
                    <a:pt x="9669" y="4034"/>
                    <a:pt x="8106" y="4492"/>
                  </a:cubicBezTo>
                  <a:cubicBezTo>
                    <a:pt x="7668" y="4621"/>
                    <a:pt x="7220" y="4665"/>
                    <a:pt x="6766" y="4665"/>
                  </a:cubicBezTo>
                  <a:cubicBezTo>
                    <a:pt x="5847" y="4665"/>
                    <a:pt x="4906" y="4485"/>
                    <a:pt x="3987" y="4471"/>
                  </a:cubicBezTo>
                  <a:cubicBezTo>
                    <a:pt x="3549" y="4471"/>
                    <a:pt x="3112" y="4505"/>
                    <a:pt x="2687" y="4613"/>
                  </a:cubicBezTo>
                  <a:cubicBezTo>
                    <a:pt x="2149" y="4747"/>
                    <a:pt x="1665" y="4997"/>
                    <a:pt x="1213" y="5300"/>
                  </a:cubicBezTo>
                  <a:cubicBezTo>
                    <a:pt x="1207" y="5396"/>
                    <a:pt x="1188" y="5491"/>
                    <a:pt x="1160" y="5582"/>
                  </a:cubicBezTo>
                  <a:cubicBezTo>
                    <a:pt x="876" y="6511"/>
                    <a:pt x="486" y="7750"/>
                    <a:pt x="1" y="9029"/>
                  </a:cubicBezTo>
                  <a:cubicBezTo>
                    <a:pt x="626" y="10283"/>
                    <a:pt x="3533" y="11725"/>
                    <a:pt x="6312" y="11725"/>
                  </a:cubicBezTo>
                  <a:cubicBezTo>
                    <a:pt x="8263" y="11725"/>
                    <a:pt x="10151" y="11014"/>
                    <a:pt x="11142" y="9029"/>
                  </a:cubicBezTo>
                  <a:cubicBezTo>
                    <a:pt x="11943" y="7427"/>
                    <a:pt x="12334" y="5905"/>
                    <a:pt x="12427" y="4452"/>
                  </a:cubicBezTo>
                  <a:cubicBezTo>
                    <a:pt x="12529" y="2889"/>
                    <a:pt x="12300" y="1415"/>
                    <a:pt x="11877"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397;p43">
              <a:extLst>
                <a:ext uri="{FF2B5EF4-FFF2-40B4-BE49-F238E27FC236}">
                  <a16:creationId xmlns="" xmlns:a16="http://schemas.microsoft.com/office/drawing/2014/main" id="{00BF351E-8DA0-B44B-B872-4FB7C0E3F706}"/>
                </a:ext>
              </a:extLst>
            </p:cNvPr>
            <p:cNvSpPr/>
            <p:nvPr/>
          </p:nvSpPr>
          <p:spPr>
            <a:xfrm>
              <a:off x="2853175" y="614850"/>
              <a:ext cx="279225" cy="714875"/>
            </a:xfrm>
            <a:custGeom>
              <a:avLst/>
              <a:gdLst/>
              <a:ahLst/>
              <a:cxnLst/>
              <a:rect l="l" t="t" r="r" b="b"/>
              <a:pathLst>
                <a:path w="11169" h="28595" extrusionOk="0">
                  <a:moveTo>
                    <a:pt x="594" y="1"/>
                  </a:moveTo>
                  <a:cubicBezTo>
                    <a:pt x="396" y="1"/>
                    <a:pt x="198" y="9"/>
                    <a:pt x="0" y="25"/>
                  </a:cubicBezTo>
                  <a:cubicBezTo>
                    <a:pt x="0" y="227"/>
                    <a:pt x="8" y="429"/>
                    <a:pt x="15" y="639"/>
                  </a:cubicBezTo>
                  <a:cubicBezTo>
                    <a:pt x="854" y="981"/>
                    <a:pt x="1616" y="1489"/>
                    <a:pt x="2256" y="2132"/>
                  </a:cubicBezTo>
                  <a:cubicBezTo>
                    <a:pt x="3057" y="2940"/>
                    <a:pt x="3750" y="4200"/>
                    <a:pt x="4363" y="5727"/>
                  </a:cubicBezTo>
                  <a:cubicBezTo>
                    <a:pt x="5985" y="9807"/>
                    <a:pt x="7035" y="15805"/>
                    <a:pt x="7984" y="20186"/>
                  </a:cubicBezTo>
                  <a:cubicBezTo>
                    <a:pt x="8448" y="22313"/>
                    <a:pt x="8887" y="24065"/>
                    <a:pt x="9364" y="25020"/>
                  </a:cubicBezTo>
                  <a:cubicBezTo>
                    <a:pt x="9930" y="26165"/>
                    <a:pt x="10448" y="27356"/>
                    <a:pt x="10819" y="28595"/>
                  </a:cubicBezTo>
                  <a:cubicBezTo>
                    <a:pt x="10940" y="28285"/>
                    <a:pt x="11054" y="27976"/>
                    <a:pt x="11169" y="27666"/>
                  </a:cubicBezTo>
                  <a:cubicBezTo>
                    <a:pt x="10266" y="25074"/>
                    <a:pt x="10037" y="22281"/>
                    <a:pt x="9822" y="19534"/>
                  </a:cubicBezTo>
                  <a:cubicBezTo>
                    <a:pt x="9602" y="16773"/>
                    <a:pt x="9385" y="14014"/>
                    <a:pt x="9169" y="11254"/>
                  </a:cubicBezTo>
                  <a:cubicBezTo>
                    <a:pt x="8953" y="8548"/>
                    <a:pt x="8691" y="5706"/>
                    <a:pt x="7169" y="3465"/>
                  </a:cubicBezTo>
                  <a:cubicBezTo>
                    <a:pt x="5727" y="1322"/>
                    <a:pt x="3163" y="1"/>
                    <a:pt x="594"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398;p43">
              <a:extLst>
                <a:ext uri="{FF2B5EF4-FFF2-40B4-BE49-F238E27FC236}">
                  <a16:creationId xmlns="" xmlns:a16="http://schemas.microsoft.com/office/drawing/2014/main" id="{602AE67B-537E-BA41-9CF5-B47ECBDA638B}"/>
                </a:ext>
              </a:extLst>
            </p:cNvPr>
            <p:cNvSpPr/>
            <p:nvPr/>
          </p:nvSpPr>
          <p:spPr>
            <a:xfrm>
              <a:off x="2549750" y="616475"/>
              <a:ext cx="573925" cy="829850"/>
            </a:xfrm>
            <a:custGeom>
              <a:avLst/>
              <a:gdLst/>
              <a:ahLst/>
              <a:cxnLst/>
              <a:rect l="l" t="t" r="r" b="b"/>
              <a:pathLst>
                <a:path w="22957" h="33194" extrusionOk="0">
                  <a:moveTo>
                    <a:pt x="9115" y="0"/>
                  </a:moveTo>
                  <a:cubicBezTo>
                    <a:pt x="5941" y="0"/>
                    <a:pt x="2786" y="1634"/>
                    <a:pt x="1623" y="3341"/>
                  </a:cubicBezTo>
                  <a:cubicBezTo>
                    <a:pt x="1" y="5709"/>
                    <a:pt x="68" y="12205"/>
                    <a:pt x="115" y="13835"/>
                  </a:cubicBezTo>
                  <a:cubicBezTo>
                    <a:pt x="3750" y="14077"/>
                    <a:pt x="7217" y="16252"/>
                    <a:pt x="8987" y="19435"/>
                  </a:cubicBezTo>
                  <a:cubicBezTo>
                    <a:pt x="9876" y="21045"/>
                    <a:pt x="10347" y="22842"/>
                    <a:pt x="10792" y="24626"/>
                  </a:cubicBezTo>
                  <a:cubicBezTo>
                    <a:pt x="11237" y="26410"/>
                    <a:pt x="11667" y="28215"/>
                    <a:pt x="12495" y="29850"/>
                  </a:cubicBezTo>
                  <a:cubicBezTo>
                    <a:pt x="13108" y="31075"/>
                    <a:pt x="13969" y="32207"/>
                    <a:pt x="15067" y="33000"/>
                  </a:cubicBezTo>
                  <a:cubicBezTo>
                    <a:pt x="15986" y="33014"/>
                    <a:pt x="16927" y="33194"/>
                    <a:pt x="17846" y="33194"/>
                  </a:cubicBezTo>
                  <a:cubicBezTo>
                    <a:pt x="18300" y="33194"/>
                    <a:pt x="18748" y="33150"/>
                    <a:pt x="19186" y="33021"/>
                  </a:cubicBezTo>
                  <a:cubicBezTo>
                    <a:pt x="20749" y="32563"/>
                    <a:pt x="21826" y="31123"/>
                    <a:pt x="22499" y="29648"/>
                  </a:cubicBezTo>
                  <a:cubicBezTo>
                    <a:pt x="22667" y="29284"/>
                    <a:pt x="22815" y="28907"/>
                    <a:pt x="22957" y="28530"/>
                  </a:cubicBezTo>
                  <a:cubicBezTo>
                    <a:pt x="22586" y="27291"/>
                    <a:pt x="22068" y="26101"/>
                    <a:pt x="21502" y="24956"/>
                  </a:cubicBezTo>
                  <a:cubicBezTo>
                    <a:pt x="21025" y="24000"/>
                    <a:pt x="20588" y="22250"/>
                    <a:pt x="20123" y="20122"/>
                  </a:cubicBezTo>
                  <a:lnTo>
                    <a:pt x="19914" y="20169"/>
                  </a:lnTo>
                  <a:cubicBezTo>
                    <a:pt x="19389" y="18250"/>
                    <a:pt x="18857" y="16332"/>
                    <a:pt x="18332" y="14421"/>
                  </a:cubicBezTo>
                  <a:cubicBezTo>
                    <a:pt x="18049" y="13376"/>
                    <a:pt x="17665" y="12219"/>
                    <a:pt x="16703" y="11741"/>
                  </a:cubicBezTo>
                  <a:cubicBezTo>
                    <a:pt x="16393" y="11587"/>
                    <a:pt x="16072" y="11523"/>
                    <a:pt x="15746" y="11523"/>
                  </a:cubicBezTo>
                  <a:cubicBezTo>
                    <a:pt x="14744" y="11523"/>
                    <a:pt x="13685" y="12120"/>
                    <a:pt x="12711" y="12536"/>
                  </a:cubicBezTo>
                  <a:cubicBezTo>
                    <a:pt x="11643" y="12983"/>
                    <a:pt x="10487" y="13202"/>
                    <a:pt x="9330" y="13202"/>
                  </a:cubicBezTo>
                  <a:cubicBezTo>
                    <a:pt x="7424" y="13202"/>
                    <a:pt x="5515" y="12609"/>
                    <a:pt x="3986" y="11465"/>
                  </a:cubicBezTo>
                  <a:cubicBezTo>
                    <a:pt x="3562" y="11149"/>
                    <a:pt x="3152" y="10516"/>
                    <a:pt x="3542" y="10152"/>
                  </a:cubicBezTo>
                  <a:cubicBezTo>
                    <a:pt x="3711" y="9997"/>
                    <a:pt x="3966" y="9984"/>
                    <a:pt x="4202" y="9978"/>
                  </a:cubicBezTo>
                  <a:cubicBezTo>
                    <a:pt x="5831" y="9957"/>
                    <a:pt x="7453" y="9937"/>
                    <a:pt x="9082" y="9910"/>
                  </a:cubicBezTo>
                  <a:cubicBezTo>
                    <a:pt x="7332" y="9149"/>
                    <a:pt x="6079" y="7359"/>
                    <a:pt x="5958" y="5460"/>
                  </a:cubicBezTo>
                  <a:lnTo>
                    <a:pt x="5958" y="5460"/>
                  </a:lnTo>
                  <a:cubicBezTo>
                    <a:pt x="7681" y="6854"/>
                    <a:pt x="9795" y="7756"/>
                    <a:pt x="11997" y="8025"/>
                  </a:cubicBezTo>
                  <a:cubicBezTo>
                    <a:pt x="12327" y="8066"/>
                    <a:pt x="12664" y="8091"/>
                    <a:pt x="13000" y="8091"/>
                  </a:cubicBezTo>
                  <a:cubicBezTo>
                    <a:pt x="13823" y="8091"/>
                    <a:pt x="14639" y="7940"/>
                    <a:pt x="15322" y="7500"/>
                  </a:cubicBezTo>
                  <a:cubicBezTo>
                    <a:pt x="15948" y="7096"/>
                    <a:pt x="16413" y="6389"/>
                    <a:pt x="16500" y="5662"/>
                  </a:cubicBezTo>
                  <a:cubicBezTo>
                    <a:pt x="15887" y="4135"/>
                    <a:pt x="15194" y="2875"/>
                    <a:pt x="14393" y="2067"/>
                  </a:cubicBezTo>
                  <a:cubicBezTo>
                    <a:pt x="13753" y="1424"/>
                    <a:pt x="12991" y="916"/>
                    <a:pt x="12152" y="574"/>
                  </a:cubicBezTo>
                  <a:cubicBezTo>
                    <a:pt x="11183" y="173"/>
                    <a:pt x="10148" y="0"/>
                    <a:pt x="9115"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399;p43">
              <a:extLst>
                <a:ext uri="{FF2B5EF4-FFF2-40B4-BE49-F238E27FC236}">
                  <a16:creationId xmlns="" xmlns:a16="http://schemas.microsoft.com/office/drawing/2014/main" id="{AD7F4BF1-6923-0144-96A5-A727B2E5C634}"/>
                </a:ext>
              </a:extLst>
            </p:cNvPr>
            <p:cNvSpPr/>
            <p:nvPr/>
          </p:nvSpPr>
          <p:spPr>
            <a:xfrm>
              <a:off x="2628500" y="752975"/>
              <a:ext cx="424300" cy="367750"/>
            </a:xfrm>
            <a:custGeom>
              <a:avLst/>
              <a:gdLst/>
              <a:ahLst/>
              <a:cxnLst/>
              <a:rect l="l" t="t" r="r" b="b"/>
              <a:pathLst>
                <a:path w="16972" h="14710" extrusionOk="0">
                  <a:moveTo>
                    <a:pt x="2808" y="0"/>
                  </a:moveTo>
                  <a:lnTo>
                    <a:pt x="2808" y="0"/>
                  </a:lnTo>
                  <a:cubicBezTo>
                    <a:pt x="2929" y="1899"/>
                    <a:pt x="4181" y="3689"/>
                    <a:pt x="5931" y="4450"/>
                  </a:cubicBezTo>
                  <a:cubicBezTo>
                    <a:pt x="4302" y="4476"/>
                    <a:pt x="2680" y="4497"/>
                    <a:pt x="1051" y="4518"/>
                  </a:cubicBezTo>
                  <a:cubicBezTo>
                    <a:pt x="815" y="4524"/>
                    <a:pt x="560" y="4537"/>
                    <a:pt x="391" y="4692"/>
                  </a:cubicBezTo>
                  <a:cubicBezTo>
                    <a:pt x="1" y="5056"/>
                    <a:pt x="412" y="5689"/>
                    <a:pt x="836" y="6005"/>
                  </a:cubicBezTo>
                  <a:cubicBezTo>
                    <a:pt x="2364" y="7149"/>
                    <a:pt x="4273" y="7742"/>
                    <a:pt x="6179" y="7742"/>
                  </a:cubicBezTo>
                  <a:cubicBezTo>
                    <a:pt x="7336" y="7742"/>
                    <a:pt x="8492" y="7523"/>
                    <a:pt x="9560" y="7076"/>
                  </a:cubicBezTo>
                  <a:cubicBezTo>
                    <a:pt x="10535" y="6660"/>
                    <a:pt x="11593" y="6063"/>
                    <a:pt x="12595" y="6063"/>
                  </a:cubicBezTo>
                  <a:cubicBezTo>
                    <a:pt x="12922" y="6063"/>
                    <a:pt x="13243" y="6127"/>
                    <a:pt x="13553" y="6281"/>
                  </a:cubicBezTo>
                  <a:cubicBezTo>
                    <a:pt x="14514" y="6759"/>
                    <a:pt x="14898" y="7917"/>
                    <a:pt x="15182" y="8961"/>
                  </a:cubicBezTo>
                  <a:cubicBezTo>
                    <a:pt x="15706" y="10872"/>
                    <a:pt x="16238" y="12791"/>
                    <a:pt x="16764" y="14709"/>
                  </a:cubicBezTo>
                  <a:lnTo>
                    <a:pt x="16972" y="14662"/>
                  </a:lnTo>
                  <a:cubicBezTo>
                    <a:pt x="16022" y="10280"/>
                    <a:pt x="14972" y="4282"/>
                    <a:pt x="13350" y="202"/>
                  </a:cubicBezTo>
                  <a:cubicBezTo>
                    <a:pt x="13263" y="929"/>
                    <a:pt x="12798" y="1636"/>
                    <a:pt x="12172" y="2040"/>
                  </a:cubicBezTo>
                  <a:cubicBezTo>
                    <a:pt x="11489" y="2480"/>
                    <a:pt x="10673" y="2631"/>
                    <a:pt x="9850" y="2631"/>
                  </a:cubicBezTo>
                  <a:cubicBezTo>
                    <a:pt x="9514" y="2631"/>
                    <a:pt x="9177" y="2606"/>
                    <a:pt x="8847" y="2565"/>
                  </a:cubicBezTo>
                  <a:cubicBezTo>
                    <a:pt x="6645" y="2296"/>
                    <a:pt x="4531" y="1394"/>
                    <a:pt x="2808"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400;p43">
              <a:extLst>
                <a:ext uri="{FF2B5EF4-FFF2-40B4-BE49-F238E27FC236}">
                  <a16:creationId xmlns="" xmlns:a16="http://schemas.microsoft.com/office/drawing/2014/main" id="{AF8A3108-9C56-D64B-AD29-ABAC7766B664}"/>
                </a:ext>
              </a:extLst>
            </p:cNvPr>
            <p:cNvSpPr/>
            <p:nvPr/>
          </p:nvSpPr>
          <p:spPr>
            <a:xfrm>
              <a:off x="2187700" y="1736000"/>
              <a:ext cx="795925" cy="1130300"/>
            </a:xfrm>
            <a:custGeom>
              <a:avLst/>
              <a:gdLst/>
              <a:ahLst/>
              <a:cxnLst/>
              <a:rect l="l" t="t" r="r" b="b"/>
              <a:pathLst>
                <a:path w="31837" h="45212" extrusionOk="0">
                  <a:moveTo>
                    <a:pt x="1" y="1"/>
                  </a:moveTo>
                  <a:lnTo>
                    <a:pt x="1" y="1"/>
                  </a:lnTo>
                  <a:cubicBezTo>
                    <a:pt x="365" y="1568"/>
                    <a:pt x="681" y="3420"/>
                    <a:pt x="883" y="5668"/>
                  </a:cubicBezTo>
                  <a:cubicBezTo>
                    <a:pt x="1852" y="16440"/>
                    <a:pt x="9358" y="24665"/>
                    <a:pt x="14919" y="33021"/>
                  </a:cubicBezTo>
                  <a:cubicBezTo>
                    <a:pt x="17611" y="37053"/>
                    <a:pt x="20802" y="40715"/>
                    <a:pt x="23825" y="45212"/>
                  </a:cubicBezTo>
                  <a:lnTo>
                    <a:pt x="24000" y="45091"/>
                  </a:lnTo>
                  <a:cubicBezTo>
                    <a:pt x="23496" y="44376"/>
                    <a:pt x="23375" y="43313"/>
                    <a:pt x="23496" y="42397"/>
                  </a:cubicBezTo>
                  <a:cubicBezTo>
                    <a:pt x="23671" y="41072"/>
                    <a:pt x="24136" y="39678"/>
                    <a:pt x="23637" y="38432"/>
                  </a:cubicBezTo>
                  <a:cubicBezTo>
                    <a:pt x="23287" y="37564"/>
                    <a:pt x="22479" y="36811"/>
                    <a:pt x="22574" y="35874"/>
                  </a:cubicBezTo>
                  <a:cubicBezTo>
                    <a:pt x="22689" y="34709"/>
                    <a:pt x="24061" y="34192"/>
                    <a:pt x="25186" y="33861"/>
                  </a:cubicBezTo>
                  <a:cubicBezTo>
                    <a:pt x="27024" y="33329"/>
                    <a:pt x="28807" y="32624"/>
                    <a:pt x="30511" y="31755"/>
                  </a:cubicBezTo>
                  <a:cubicBezTo>
                    <a:pt x="31110" y="31451"/>
                    <a:pt x="31777" y="31014"/>
                    <a:pt x="31810" y="30340"/>
                  </a:cubicBezTo>
                  <a:cubicBezTo>
                    <a:pt x="31837" y="29795"/>
                    <a:pt x="31399" y="29311"/>
                    <a:pt x="30888" y="29102"/>
                  </a:cubicBezTo>
                  <a:cubicBezTo>
                    <a:pt x="30383" y="28887"/>
                    <a:pt x="29818" y="28887"/>
                    <a:pt x="29265" y="28873"/>
                  </a:cubicBezTo>
                  <a:cubicBezTo>
                    <a:pt x="24713" y="28752"/>
                    <a:pt x="20082" y="27250"/>
                    <a:pt x="16811" y="24087"/>
                  </a:cubicBezTo>
                  <a:cubicBezTo>
                    <a:pt x="13539" y="20930"/>
                    <a:pt x="11856" y="15982"/>
                    <a:pt x="13195" y="11633"/>
                  </a:cubicBezTo>
                  <a:cubicBezTo>
                    <a:pt x="13390" y="11006"/>
                    <a:pt x="13640" y="10334"/>
                    <a:pt x="13417" y="9721"/>
                  </a:cubicBezTo>
                  <a:cubicBezTo>
                    <a:pt x="13087" y="8826"/>
                    <a:pt x="11990" y="8556"/>
                    <a:pt x="11061" y="8348"/>
                  </a:cubicBezTo>
                  <a:cubicBezTo>
                    <a:pt x="6423" y="7271"/>
                    <a:pt x="2404" y="4094"/>
                    <a:pt x="1"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401;p43">
              <a:extLst>
                <a:ext uri="{FF2B5EF4-FFF2-40B4-BE49-F238E27FC236}">
                  <a16:creationId xmlns="" xmlns:a16="http://schemas.microsoft.com/office/drawing/2014/main" id="{8DF86EF5-2BB4-0A43-A883-3DE2BA99E491}"/>
                </a:ext>
              </a:extLst>
            </p:cNvPr>
            <p:cNvSpPr/>
            <p:nvPr/>
          </p:nvSpPr>
          <p:spPr>
            <a:xfrm>
              <a:off x="2552600" y="962350"/>
              <a:ext cx="373825" cy="499850"/>
            </a:xfrm>
            <a:custGeom>
              <a:avLst/>
              <a:gdLst/>
              <a:ahLst/>
              <a:cxnLst/>
              <a:rect l="l" t="t" r="r" b="b"/>
              <a:pathLst>
                <a:path w="14953" h="19994" extrusionOk="0">
                  <a:moveTo>
                    <a:pt x="0" y="0"/>
                  </a:moveTo>
                  <a:cubicBezTo>
                    <a:pt x="8" y="242"/>
                    <a:pt x="14" y="378"/>
                    <a:pt x="14" y="378"/>
                  </a:cubicBezTo>
                  <a:cubicBezTo>
                    <a:pt x="714" y="579"/>
                    <a:pt x="1374" y="1017"/>
                    <a:pt x="2054" y="1758"/>
                  </a:cubicBezTo>
                  <a:cubicBezTo>
                    <a:pt x="4996" y="4968"/>
                    <a:pt x="12515" y="16682"/>
                    <a:pt x="12178" y="19994"/>
                  </a:cubicBezTo>
                  <a:cubicBezTo>
                    <a:pt x="12630" y="19691"/>
                    <a:pt x="13115" y="19441"/>
                    <a:pt x="13653" y="19307"/>
                  </a:cubicBezTo>
                  <a:cubicBezTo>
                    <a:pt x="14078" y="19199"/>
                    <a:pt x="14515" y="19165"/>
                    <a:pt x="14952" y="19165"/>
                  </a:cubicBezTo>
                  <a:cubicBezTo>
                    <a:pt x="13855" y="18372"/>
                    <a:pt x="12994" y="17240"/>
                    <a:pt x="12381" y="16015"/>
                  </a:cubicBezTo>
                  <a:cubicBezTo>
                    <a:pt x="11552" y="14380"/>
                    <a:pt x="11122" y="12575"/>
                    <a:pt x="10678" y="10791"/>
                  </a:cubicBezTo>
                  <a:cubicBezTo>
                    <a:pt x="10233" y="9008"/>
                    <a:pt x="9762" y="7210"/>
                    <a:pt x="8873" y="5601"/>
                  </a:cubicBezTo>
                  <a:cubicBezTo>
                    <a:pt x="7103" y="2418"/>
                    <a:pt x="3635" y="242"/>
                    <a:pt x="0"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402;p43">
              <a:extLst>
                <a:ext uri="{FF2B5EF4-FFF2-40B4-BE49-F238E27FC236}">
                  <a16:creationId xmlns="" xmlns:a16="http://schemas.microsoft.com/office/drawing/2014/main" id="{CEB2F383-E281-8B43-8FFD-CBF361AB8A3D}"/>
                </a:ext>
              </a:extLst>
            </p:cNvPr>
            <p:cNvSpPr/>
            <p:nvPr/>
          </p:nvSpPr>
          <p:spPr>
            <a:xfrm>
              <a:off x="2354700" y="1207200"/>
              <a:ext cx="502375" cy="499700"/>
            </a:xfrm>
            <a:custGeom>
              <a:avLst/>
              <a:gdLst/>
              <a:ahLst/>
              <a:cxnLst/>
              <a:rect l="l" t="t" r="r" b="b"/>
              <a:pathLst>
                <a:path w="20095" h="19988" extrusionOk="0">
                  <a:moveTo>
                    <a:pt x="545" y="1"/>
                  </a:moveTo>
                  <a:lnTo>
                    <a:pt x="545" y="1"/>
                  </a:lnTo>
                  <a:cubicBezTo>
                    <a:pt x="0" y="2391"/>
                    <a:pt x="357" y="4383"/>
                    <a:pt x="1111" y="6039"/>
                  </a:cubicBezTo>
                  <a:cubicBezTo>
                    <a:pt x="2613" y="9352"/>
                    <a:pt x="5702" y="11324"/>
                    <a:pt x="6335" y="12474"/>
                  </a:cubicBezTo>
                  <a:cubicBezTo>
                    <a:pt x="6819" y="13350"/>
                    <a:pt x="6671" y="14427"/>
                    <a:pt x="6416" y="15282"/>
                  </a:cubicBezTo>
                  <a:lnTo>
                    <a:pt x="6409" y="15282"/>
                  </a:lnTo>
                  <a:cubicBezTo>
                    <a:pt x="6160" y="16124"/>
                    <a:pt x="5789" y="16743"/>
                    <a:pt x="5789" y="16743"/>
                  </a:cubicBezTo>
                  <a:cubicBezTo>
                    <a:pt x="5756" y="18116"/>
                    <a:pt x="6752" y="18958"/>
                    <a:pt x="8126" y="19435"/>
                  </a:cubicBezTo>
                  <a:cubicBezTo>
                    <a:pt x="9268" y="19836"/>
                    <a:pt x="10672" y="19987"/>
                    <a:pt x="11962" y="19987"/>
                  </a:cubicBezTo>
                  <a:cubicBezTo>
                    <a:pt x="13014" y="19987"/>
                    <a:pt x="13991" y="19887"/>
                    <a:pt x="14688" y="19738"/>
                  </a:cubicBezTo>
                  <a:cubicBezTo>
                    <a:pt x="16432" y="19368"/>
                    <a:pt x="17866" y="16581"/>
                    <a:pt x="18883" y="13929"/>
                  </a:cubicBezTo>
                  <a:cubicBezTo>
                    <a:pt x="19368" y="12650"/>
                    <a:pt x="19758" y="11411"/>
                    <a:pt x="20041" y="10482"/>
                  </a:cubicBezTo>
                  <a:cubicBezTo>
                    <a:pt x="20070" y="10390"/>
                    <a:pt x="20088" y="10295"/>
                    <a:pt x="20094" y="10199"/>
                  </a:cubicBezTo>
                  <a:lnTo>
                    <a:pt x="20094" y="10199"/>
                  </a:lnTo>
                  <a:cubicBezTo>
                    <a:pt x="18849" y="11028"/>
                    <a:pt x="17812" y="12293"/>
                    <a:pt x="16459" y="12986"/>
                  </a:cubicBezTo>
                  <a:cubicBezTo>
                    <a:pt x="15662" y="13396"/>
                    <a:pt x="14788" y="13579"/>
                    <a:pt x="13902" y="13579"/>
                  </a:cubicBezTo>
                  <a:cubicBezTo>
                    <a:pt x="12313" y="13579"/>
                    <a:pt x="10683" y="12988"/>
                    <a:pt x="9377" y="12050"/>
                  </a:cubicBezTo>
                  <a:cubicBezTo>
                    <a:pt x="7345" y="10589"/>
                    <a:pt x="5945" y="8415"/>
                    <a:pt x="4699" y="6241"/>
                  </a:cubicBezTo>
                  <a:cubicBezTo>
                    <a:pt x="3447" y="4067"/>
                    <a:pt x="2282" y="1812"/>
                    <a:pt x="545"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403;p43">
              <a:extLst>
                <a:ext uri="{FF2B5EF4-FFF2-40B4-BE49-F238E27FC236}">
                  <a16:creationId xmlns="" xmlns:a16="http://schemas.microsoft.com/office/drawing/2014/main" id="{FCF50756-AE63-5543-A5AC-05424EA46955}"/>
                </a:ext>
              </a:extLst>
            </p:cNvPr>
            <p:cNvSpPr/>
            <p:nvPr/>
          </p:nvSpPr>
          <p:spPr>
            <a:xfrm>
              <a:off x="2193975" y="1328725"/>
              <a:ext cx="331225" cy="260550"/>
            </a:xfrm>
            <a:custGeom>
              <a:avLst/>
              <a:gdLst/>
              <a:ahLst/>
              <a:cxnLst/>
              <a:rect l="l" t="t" r="r" b="b"/>
              <a:pathLst>
                <a:path w="13249" h="10422" extrusionOk="0">
                  <a:moveTo>
                    <a:pt x="707" y="1"/>
                  </a:moveTo>
                  <a:lnTo>
                    <a:pt x="707" y="1"/>
                  </a:lnTo>
                  <a:cubicBezTo>
                    <a:pt x="1575" y="2310"/>
                    <a:pt x="3380" y="4249"/>
                    <a:pt x="5615" y="5286"/>
                  </a:cubicBezTo>
                  <a:cubicBezTo>
                    <a:pt x="4020" y="5863"/>
                    <a:pt x="2430" y="6442"/>
                    <a:pt x="835" y="7021"/>
                  </a:cubicBezTo>
                  <a:cubicBezTo>
                    <a:pt x="457" y="7157"/>
                    <a:pt x="1" y="7405"/>
                    <a:pt x="20" y="7810"/>
                  </a:cubicBezTo>
                  <a:cubicBezTo>
                    <a:pt x="54" y="8240"/>
                    <a:pt x="572" y="8408"/>
                    <a:pt x="996" y="8476"/>
                  </a:cubicBezTo>
                  <a:cubicBezTo>
                    <a:pt x="4845" y="9095"/>
                    <a:pt x="8692" y="9715"/>
                    <a:pt x="12535" y="10334"/>
                  </a:cubicBezTo>
                  <a:lnTo>
                    <a:pt x="12838" y="10421"/>
                  </a:lnTo>
                  <a:lnTo>
                    <a:pt x="12845" y="10421"/>
                  </a:lnTo>
                  <a:cubicBezTo>
                    <a:pt x="13100" y="9566"/>
                    <a:pt x="13248" y="8489"/>
                    <a:pt x="12764" y="7613"/>
                  </a:cubicBezTo>
                  <a:cubicBezTo>
                    <a:pt x="12131" y="6463"/>
                    <a:pt x="9042" y="4491"/>
                    <a:pt x="7539" y="1178"/>
                  </a:cubicBezTo>
                  <a:lnTo>
                    <a:pt x="5722" y="2000"/>
                  </a:lnTo>
                  <a:cubicBezTo>
                    <a:pt x="5870" y="2249"/>
                    <a:pt x="6031" y="2491"/>
                    <a:pt x="6199" y="2734"/>
                  </a:cubicBezTo>
                  <a:cubicBezTo>
                    <a:pt x="4369" y="1827"/>
                    <a:pt x="2538" y="915"/>
                    <a:pt x="707"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 name="Google Shape;404;p43">
              <a:extLst>
                <a:ext uri="{FF2B5EF4-FFF2-40B4-BE49-F238E27FC236}">
                  <a16:creationId xmlns="" xmlns:a16="http://schemas.microsoft.com/office/drawing/2014/main" id="{DF6B7F21-3229-E540-9C49-E39A6E9D4414}"/>
                </a:ext>
              </a:extLst>
            </p:cNvPr>
            <p:cNvSpPr/>
            <p:nvPr/>
          </p:nvSpPr>
          <p:spPr>
            <a:xfrm>
              <a:off x="2296300" y="1184650"/>
              <a:ext cx="86200" cy="194075"/>
            </a:xfrm>
            <a:custGeom>
              <a:avLst/>
              <a:gdLst/>
              <a:ahLst/>
              <a:cxnLst/>
              <a:rect l="l" t="t" r="r" b="b"/>
              <a:pathLst>
                <a:path w="3448" h="7763" extrusionOk="0">
                  <a:moveTo>
                    <a:pt x="1231" y="0"/>
                  </a:moveTo>
                  <a:cubicBezTo>
                    <a:pt x="1052" y="0"/>
                    <a:pt x="875" y="41"/>
                    <a:pt x="707" y="135"/>
                  </a:cubicBezTo>
                  <a:cubicBezTo>
                    <a:pt x="115" y="458"/>
                    <a:pt x="1" y="1246"/>
                    <a:pt x="7" y="1919"/>
                  </a:cubicBezTo>
                  <a:cubicBezTo>
                    <a:pt x="30" y="3974"/>
                    <a:pt x="590" y="5989"/>
                    <a:pt x="1630" y="7762"/>
                  </a:cubicBezTo>
                  <a:lnTo>
                    <a:pt x="3447" y="6941"/>
                  </a:lnTo>
                  <a:cubicBezTo>
                    <a:pt x="2693" y="5285"/>
                    <a:pt x="2336" y="3293"/>
                    <a:pt x="2881" y="903"/>
                  </a:cubicBezTo>
                  <a:cubicBezTo>
                    <a:pt x="2438" y="443"/>
                    <a:pt x="1820" y="0"/>
                    <a:pt x="1231"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405;p43">
              <a:extLst>
                <a:ext uri="{FF2B5EF4-FFF2-40B4-BE49-F238E27FC236}">
                  <a16:creationId xmlns="" xmlns:a16="http://schemas.microsoft.com/office/drawing/2014/main" id="{15184DA3-E1CD-9240-AA55-D4254683C6E5}"/>
                </a:ext>
              </a:extLst>
            </p:cNvPr>
            <p:cNvSpPr/>
            <p:nvPr/>
          </p:nvSpPr>
          <p:spPr>
            <a:xfrm>
              <a:off x="3351350" y="668850"/>
              <a:ext cx="470325" cy="248950"/>
            </a:xfrm>
            <a:custGeom>
              <a:avLst/>
              <a:gdLst/>
              <a:ahLst/>
              <a:cxnLst/>
              <a:rect l="l" t="t" r="r" b="b"/>
              <a:pathLst>
                <a:path w="18813" h="9958" extrusionOk="0">
                  <a:moveTo>
                    <a:pt x="14533" y="1"/>
                  </a:moveTo>
                  <a:lnTo>
                    <a:pt x="14533" y="1"/>
                  </a:lnTo>
                  <a:cubicBezTo>
                    <a:pt x="15418" y="911"/>
                    <a:pt x="16121" y="1917"/>
                    <a:pt x="16577" y="3003"/>
                  </a:cubicBezTo>
                  <a:cubicBezTo>
                    <a:pt x="17028" y="4076"/>
                    <a:pt x="17234" y="5258"/>
                    <a:pt x="17033" y="6216"/>
                  </a:cubicBezTo>
                  <a:cubicBezTo>
                    <a:pt x="16919" y="6686"/>
                    <a:pt x="16699" y="7044"/>
                    <a:pt x="16408" y="7259"/>
                  </a:cubicBezTo>
                  <a:cubicBezTo>
                    <a:pt x="16349" y="7329"/>
                    <a:pt x="16252" y="7357"/>
                    <a:pt x="16170" y="7401"/>
                  </a:cubicBezTo>
                  <a:lnTo>
                    <a:pt x="16046" y="7468"/>
                  </a:lnTo>
                  <a:lnTo>
                    <a:pt x="15888" y="7524"/>
                  </a:lnTo>
                  <a:cubicBezTo>
                    <a:pt x="15645" y="7599"/>
                    <a:pt x="15396" y="7655"/>
                    <a:pt x="15144" y="7689"/>
                  </a:cubicBezTo>
                  <a:cubicBezTo>
                    <a:pt x="14473" y="7789"/>
                    <a:pt x="13750" y="7823"/>
                    <a:pt x="13013" y="7823"/>
                  </a:cubicBezTo>
                  <a:cubicBezTo>
                    <a:pt x="12559" y="7823"/>
                    <a:pt x="12100" y="7810"/>
                    <a:pt x="11643" y="7792"/>
                  </a:cubicBezTo>
                  <a:cubicBezTo>
                    <a:pt x="11043" y="7773"/>
                    <a:pt x="10424" y="7734"/>
                    <a:pt x="9833" y="7685"/>
                  </a:cubicBezTo>
                  <a:cubicBezTo>
                    <a:pt x="9255" y="7644"/>
                    <a:pt x="8684" y="7557"/>
                    <a:pt x="8116" y="7447"/>
                  </a:cubicBezTo>
                  <a:cubicBezTo>
                    <a:pt x="6974" y="7217"/>
                    <a:pt x="5867" y="6848"/>
                    <a:pt x="4815" y="6349"/>
                  </a:cubicBezTo>
                  <a:cubicBezTo>
                    <a:pt x="3765" y="5846"/>
                    <a:pt x="2738" y="5210"/>
                    <a:pt x="1850" y="4432"/>
                  </a:cubicBezTo>
                  <a:cubicBezTo>
                    <a:pt x="1397" y="4058"/>
                    <a:pt x="1006" y="3616"/>
                    <a:pt x="687" y="3123"/>
                  </a:cubicBezTo>
                  <a:cubicBezTo>
                    <a:pt x="396" y="2632"/>
                    <a:pt x="160" y="2047"/>
                    <a:pt x="299" y="1422"/>
                  </a:cubicBezTo>
                  <a:lnTo>
                    <a:pt x="299" y="1422"/>
                  </a:lnTo>
                  <a:cubicBezTo>
                    <a:pt x="111" y="1683"/>
                    <a:pt x="33" y="2022"/>
                    <a:pt x="11" y="2355"/>
                  </a:cubicBezTo>
                  <a:cubicBezTo>
                    <a:pt x="0" y="2692"/>
                    <a:pt x="58" y="3026"/>
                    <a:pt x="143" y="3357"/>
                  </a:cubicBezTo>
                  <a:cubicBezTo>
                    <a:pt x="334" y="4009"/>
                    <a:pt x="682" y="4600"/>
                    <a:pt x="1073" y="5137"/>
                  </a:cubicBezTo>
                  <a:cubicBezTo>
                    <a:pt x="1885" y="6191"/>
                    <a:pt x="2871" y="7097"/>
                    <a:pt x="3990" y="7816"/>
                  </a:cubicBezTo>
                  <a:cubicBezTo>
                    <a:pt x="5110" y="8540"/>
                    <a:pt x="6354" y="9081"/>
                    <a:pt x="7650" y="9426"/>
                  </a:cubicBezTo>
                  <a:cubicBezTo>
                    <a:pt x="8299" y="9600"/>
                    <a:pt x="8962" y="9714"/>
                    <a:pt x="9628" y="9794"/>
                  </a:cubicBezTo>
                  <a:cubicBezTo>
                    <a:pt x="10281" y="9864"/>
                    <a:pt x="10908" y="9905"/>
                    <a:pt x="11556" y="9938"/>
                  </a:cubicBezTo>
                  <a:cubicBezTo>
                    <a:pt x="11908" y="9949"/>
                    <a:pt x="12261" y="9957"/>
                    <a:pt x="12615" y="9957"/>
                  </a:cubicBezTo>
                  <a:cubicBezTo>
                    <a:pt x="13562" y="9957"/>
                    <a:pt x="14523" y="9900"/>
                    <a:pt x="15526" y="9691"/>
                  </a:cubicBezTo>
                  <a:cubicBezTo>
                    <a:pt x="15889" y="9614"/>
                    <a:pt x="16243" y="9506"/>
                    <a:pt x="16588" y="9369"/>
                  </a:cubicBezTo>
                  <a:lnTo>
                    <a:pt x="16864" y="9247"/>
                  </a:lnTo>
                  <a:cubicBezTo>
                    <a:pt x="16958" y="9197"/>
                    <a:pt x="17051" y="9136"/>
                    <a:pt x="17143" y="9077"/>
                  </a:cubicBezTo>
                  <a:cubicBezTo>
                    <a:pt x="17327" y="8957"/>
                    <a:pt x="17514" y="8847"/>
                    <a:pt x="17663" y="8678"/>
                  </a:cubicBezTo>
                  <a:cubicBezTo>
                    <a:pt x="18322" y="8069"/>
                    <a:pt x="18636" y="7218"/>
                    <a:pt x="18704" y="6457"/>
                  </a:cubicBezTo>
                  <a:cubicBezTo>
                    <a:pt x="18812" y="4912"/>
                    <a:pt x="18228" y="3597"/>
                    <a:pt x="17497" y="2489"/>
                  </a:cubicBezTo>
                  <a:cubicBezTo>
                    <a:pt x="16709" y="1408"/>
                    <a:pt x="15696" y="521"/>
                    <a:pt x="14533"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406;p43">
              <a:extLst>
                <a:ext uri="{FF2B5EF4-FFF2-40B4-BE49-F238E27FC236}">
                  <a16:creationId xmlns="" xmlns:a16="http://schemas.microsoft.com/office/drawing/2014/main" id="{4C6D3B25-00D5-714B-B164-4DAB902A9C71}"/>
                </a:ext>
              </a:extLst>
            </p:cNvPr>
            <p:cNvSpPr/>
            <p:nvPr/>
          </p:nvSpPr>
          <p:spPr>
            <a:xfrm>
              <a:off x="3845475" y="792175"/>
              <a:ext cx="150" cy="4975"/>
            </a:xfrm>
            <a:custGeom>
              <a:avLst/>
              <a:gdLst/>
              <a:ahLst/>
              <a:cxnLst/>
              <a:rect l="l" t="t" r="r" b="b"/>
              <a:pathLst>
                <a:path w="6" h="199" extrusionOk="0">
                  <a:moveTo>
                    <a:pt x="6" y="65"/>
                  </a:moveTo>
                  <a:lnTo>
                    <a:pt x="6" y="199"/>
                  </a:lnTo>
                  <a:cubicBezTo>
                    <a:pt x="6" y="134"/>
                    <a:pt x="6" y="70"/>
                    <a:pt x="0" y="0"/>
                  </a:cubicBezTo>
                  <a:cubicBezTo>
                    <a:pt x="4" y="21"/>
                    <a:pt x="6" y="43"/>
                    <a:pt x="6" y="65"/>
                  </a:cubicBezTo>
                  <a:close/>
                </a:path>
              </a:pathLst>
            </a:custGeom>
            <a:solidFill>
              <a:srgbClr val="AE6A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407;p43">
              <a:extLst>
                <a:ext uri="{FF2B5EF4-FFF2-40B4-BE49-F238E27FC236}">
                  <a16:creationId xmlns="" xmlns:a16="http://schemas.microsoft.com/office/drawing/2014/main" id="{46780216-D1DD-7E46-A2A4-3D3931C9F297}"/>
                </a:ext>
              </a:extLst>
            </p:cNvPr>
            <p:cNvSpPr/>
            <p:nvPr/>
          </p:nvSpPr>
          <p:spPr>
            <a:xfrm>
              <a:off x="2782275" y="2690900"/>
              <a:ext cx="3100" cy="7675"/>
            </a:xfrm>
            <a:custGeom>
              <a:avLst/>
              <a:gdLst/>
              <a:ahLst/>
              <a:cxnLst/>
              <a:rect l="l" t="t" r="r" b="b"/>
              <a:pathLst>
                <a:path w="124" h="307" extrusionOk="0">
                  <a:moveTo>
                    <a:pt x="124" y="307"/>
                  </a:moveTo>
                  <a:cubicBezTo>
                    <a:pt x="108" y="252"/>
                    <a:pt x="87" y="204"/>
                    <a:pt x="65" y="151"/>
                  </a:cubicBezTo>
                  <a:cubicBezTo>
                    <a:pt x="43" y="96"/>
                    <a:pt x="22" y="48"/>
                    <a:pt x="0" y="0"/>
                  </a:cubicBezTo>
                  <a:cubicBezTo>
                    <a:pt x="27" y="49"/>
                    <a:pt x="51" y="98"/>
                    <a:pt x="70" y="151"/>
                  </a:cubicBezTo>
                  <a:cubicBezTo>
                    <a:pt x="87" y="204"/>
                    <a:pt x="108" y="252"/>
                    <a:pt x="124" y="307"/>
                  </a:cubicBezTo>
                  <a:close/>
                </a:path>
              </a:pathLst>
            </a:custGeom>
            <a:solidFill>
              <a:srgbClr val="AE6A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408;p43">
              <a:extLst>
                <a:ext uri="{FF2B5EF4-FFF2-40B4-BE49-F238E27FC236}">
                  <a16:creationId xmlns="" xmlns:a16="http://schemas.microsoft.com/office/drawing/2014/main" id="{C1C0AD69-7381-E34A-8DCC-C3B726C81CDD}"/>
                </a:ext>
              </a:extLst>
            </p:cNvPr>
            <p:cNvSpPr/>
            <p:nvPr/>
          </p:nvSpPr>
          <p:spPr>
            <a:xfrm>
              <a:off x="3403975" y="688800"/>
              <a:ext cx="1125" cy="575"/>
            </a:xfrm>
            <a:custGeom>
              <a:avLst/>
              <a:gdLst/>
              <a:ahLst/>
              <a:cxnLst/>
              <a:rect l="l" t="t" r="r" b="b"/>
              <a:pathLst>
                <a:path w="45" h="23" extrusionOk="0">
                  <a:moveTo>
                    <a:pt x="45" y="1"/>
                  </a:moveTo>
                  <a:lnTo>
                    <a:pt x="45" y="6"/>
                  </a:lnTo>
                  <a:cubicBezTo>
                    <a:pt x="30" y="13"/>
                    <a:pt x="16" y="18"/>
                    <a:pt x="1" y="23"/>
                  </a:cubicBezTo>
                  <a:cubicBezTo>
                    <a:pt x="15" y="14"/>
                    <a:pt x="29" y="7"/>
                    <a:pt x="45" y="1"/>
                  </a:cubicBezTo>
                  <a:close/>
                </a:path>
              </a:pathLst>
            </a:custGeom>
            <a:solidFill>
              <a:srgbClr val="AE6A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 name="Google Shape;409;p43">
              <a:extLst>
                <a:ext uri="{FF2B5EF4-FFF2-40B4-BE49-F238E27FC236}">
                  <a16:creationId xmlns="" xmlns:a16="http://schemas.microsoft.com/office/drawing/2014/main" id="{62A15E7B-CD5E-B741-A252-145CE0ED88E5}"/>
                </a:ext>
              </a:extLst>
            </p:cNvPr>
            <p:cNvSpPr/>
            <p:nvPr/>
          </p:nvSpPr>
          <p:spPr>
            <a:xfrm>
              <a:off x="3761975" y="871225"/>
              <a:ext cx="13850" cy="1900"/>
            </a:xfrm>
            <a:custGeom>
              <a:avLst/>
              <a:gdLst/>
              <a:ahLst/>
              <a:cxnLst/>
              <a:rect l="l" t="t" r="r" b="b"/>
              <a:pathLst>
                <a:path w="554" h="76" extrusionOk="0">
                  <a:moveTo>
                    <a:pt x="553" y="0"/>
                  </a:moveTo>
                  <a:lnTo>
                    <a:pt x="553" y="6"/>
                  </a:lnTo>
                  <a:cubicBezTo>
                    <a:pt x="377" y="33"/>
                    <a:pt x="188" y="54"/>
                    <a:pt x="0" y="76"/>
                  </a:cubicBezTo>
                  <a:cubicBezTo>
                    <a:pt x="188" y="54"/>
                    <a:pt x="377" y="28"/>
                    <a:pt x="553" y="0"/>
                  </a:cubicBezTo>
                  <a:close/>
                </a:path>
              </a:pathLst>
            </a:custGeom>
            <a:solidFill>
              <a:srgbClr val="AE6A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 name="Google Shape;410;p43">
              <a:extLst>
                <a:ext uri="{FF2B5EF4-FFF2-40B4-BE49-F238E27FC236}">
                  <a16:creationId xmlns="" xmlns:a16="http://schemas.microsoft.com/office/drawing/2014/main" id="{3FFAE97B-6EE4-264F-A7EB-9D0215550F8B}"/>
                </a:ext>
              </a:extLst>
            </p:cNvPr>
            <p:cNvSpPr/>
            <p:nvPr/>
          </p:nvSpPr>
          <p:spPr>
            <a:xfrm>
              <a:off x="3761975" y="871225"/>
              <a:ext cx="13850" cy="1900"/>
            </a:xfrm>
            <a:custGeom>
              <a:avLst/>
              <a:gdLst/>
              <a:ahLst/>
              <a:cxnLst/>
              <a:rect l="l" t="t" r="r" b="b"/>
              <a:pathLst>
                <a:path w="554" h="76" extrusionOk="0">
                  <a:moveTo>
                    <a:pt x="553" y="0"/>
                  </a:moveTo>
                  <a:lnTo>
                    <a:pt x="553" y="6"/>
                  </a:lnTo>
                  <a:cubicBezTo>
                    <a:pt x="377" y="33"/>
                    <a:pt x="188" y="54"/>
                    <a:pt x="0" y="76"/>
                  </a:cubicBezTo>
                  <a:cubicBezTo>
                    <a:pt x="188" y="54"/>
                    <a:pt x="377" y="28"/>
                    <a:pt x="553" y="0"/>
                  </a:cubicBezTo>
                  <a:close/>
                </a:path>
              </a:pathLst>
            </a:custGeom>
            <a:solidFill>
              <a:srgbClr val="AE6A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 name="Google Shape;411;p43">
              <a:extLst>
                <a:ext uri="{FF2B5EF4-FFF2-40B4-BE49-F238E27FC236}">
                  <a16:creationId xmlns="" xmlns:a16="http://schemas.microsoft.com/office/drawing/2014/main" id="{27E93848-7867-9E43-9F17-B201651AC341}"/>
                </a:ext>
              </a:extLst>
            </p:cNvPr>
            <p:cNvSpPr/>
            <p:nvPr/>
          </p:nvSpPr>
          <p:spPr>
            <a:xfrm>
              <a:off x="3845475" y="792175"/>
              <a:ext cx="150" cy="4975"/>
            </a:xfrm>
            <a:custGeom>
              <a:avLst/>
              <a:gdLst/>
              <a:ahLst/>
              <a:cxnLst/>
              <a:rect l="l" t="t" r="r" b="b"/>
              <a:pathLst>
                <a:path w="6" h="199" extrusionOk="0">
                  <a:moveTo>
                    <a:pt x="6" y="65"/>
                  </a:moveTo>
                  <a:lnTo>
                    <a:pt x="6" y="199"/>
                  </a:lnTo>
                  <a:cubicBezTo>
                    <a:pt x="6" y="134"/>
                    <a:pt x="6" y="70"/>
                    <a:pt x="0" y="0"/>
                  </a:cubicBezTo>
                  <a:cubicBezTo>
                    <a:pt x="4" y="21"/>
                    <a:pt x="6" y="43"/>
                    <a:pt x="6" y="65"/>
                  </a:cubicBezTo>
                  <a:close/>
                </a:path>
              </a:pathLst>
            </a:custGeom>
            <a:solidFill>
              <a:srgbClr val="AE6A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412;p43">
              <a:extLst>
                <a:ext uri="{FF2B5EF4-FFF2-40B4-BE49-F238E27FC236}">
                  <a16:creationId xmlns="" xmlns:a16="http://schemas.microsoft.com/office/drawing/2014/main" id="{1304CBDB-F9C7-144F-8E73-66A67C5FF73D}"/>
                </a:ext>
              </a:extLst>
            </p:cNvPr>
            <p:cNvSpPr/>
            <p:nvPr/>
          </p:nvSpPr>
          <p:spPr>
            <a:xfrm>
              <a:off x="3403975" y="688800"/>
              <a:ext cx="1125" cy="575"/>
            </a:xfrm>
            <a:custGeom>
              <a:avLst/>
              <a:gdLst/>
              <a:ahLst/>
              <a:cxnLst/>
              <a:rect l="l" t="t" r="r" b="b"/>
              <a:pathLst>
                <a:path w="45" h="23" extrusionOk="0">
                  <a:moveTo>
                    <a:pt x="45" y="1"/>
                  </a:moveTo>
                  <a:lnTo>
                    <a:pt x="45" y="6"/>
                  </a:lnTo>
                  <a:cubicBezTo>
                    <a:pt x="30" y="13"/>
                    <a:pt x="16" y="18"/>
                    <a:pt x="1" y="23"/>
                  </a:cubicBezTo>
                  <a:cubicBezTo>
                    <a:pt x="15" y="14"/>
                    <a:pt x="29" y="7"/>
                    <a:pt x="45" y="1"/>
                  </a:cubicBezTo>
                  <a:close/>
                </a:path>
              </a:pathLst>
            </a:custGeom>
            <a:solidFill>
              <a:srgbClr val="AE6A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413;p43">
              <a:extLst>
                <a:ext uri="{FF2B5EF4-FFF2-40B4-BE49-F238E27FC236}">
                  <a16:creationId xmlns="" xmlns:a16="http://schemas.microsoft.com/office/drawing/2014/main" id="{64792306-0C2E-C548-B031-66164AB27760}"/>
                </a:ext>
              </a:extLst>
            </p:cNvPr>
            <p:cNvSpPr/>
            <p:nvPr/>
          </p:nvSpPr>
          <p:spPr>
            <a:xfrm>
              <a:off x="2782275" y="2690900"/>
              <a:ext cx="3100" cy="7675"/>
            </a:xfrm>
            <a:custGeom>
              <a:avLst/>
              <a:gdLst/>
              <a:ahLst/>
              <a:cxnLst/>
              <a:rect l="l" t="t" r="r" b="b"/>
              <a:pathLst>
                <a:path w="124" h="307" extrusionOk="0">
                  <a:moveTo>
                    <a:pt x="124" y="307"/>
                  </a:moveTo>
                  <a:cubicBezTo>
                    <a:pt x="108" y="252"/>
                    <a:pt x="87" y="204"/>
                    <a:pt x="65" y="151"/>
                  </a:cubicBezTo>
                  <a:cubicBezTo>
                    <a:pt x="43" y="96"/>
                    <a:pt x="22" y="48"/>
                    <a:pt x="0" y="0"/>
                  </a:cubicBezTo>
                  <a:cubicBezTo>
                    <a:pt x="27" y="49"/>
                    <a:pt x="51" y="98"/>
                    <a:pt x="70" y="151"/>
                  </a:cubicBezTo>
                  <a:cubicBezTo>
                    <a:pt x="87" y="204"/>
                    <a:pt x="108" y="252"/>
                    <a:pt x="124" y="307"/>
                  </a:cubicBezTo>
                  <a:close/>
                </a:path>
              </a:pathLst>
            </a:custGeom>
            <a:solidFill>
              <a:srgbClr val="AE6A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 name="Rectangle 1">
            <a:extLst>
              <a:ext uri="{FF2B5EF4-FFF2-40B4-BE49-F238E27FC236}">
                <a16:creationId xmlns="" xmlns:a16="http://schemas.microsoft.com/office/drawing/2014/main" id="{A4A6CBAF-F1E2-A243-9A42-BFED9DAE42DA}"/>
              </a:ext>
            </a:extLst>
          </p:cNvPr>
          <p:cNvSpPr/>
          <p:nvPr/>
        </p:nvSpPr>
        <p:spPr>
          <a:xfrm>
            <a:off x="-53275" y="2544140"/>
            <a:ext cx="7884327" cy="954107"/>
          </a:xfrm>
          <a:prstGeom prst="rect">
            <a:avLst/>
          </a:prstGeom>
        </p:spPr>
        <p:txBody>
          <a:bodyPr wrap="square">
            <a:spAutoFit/>
          </a:bodyPr>
          <a:lstStyle/>
          <a:p>
            <a:pPr algn="just"/>
            <a:r>
              <a:rPr lang="vi-VN" sz="2800" dirty="0">
                <a:solidFill>
                  <a:srgbClr val="000000"/>
                </a:solidFill>
                <a:latin typeface="Times New Roman" panose="02020603050405020304" pitchFamily="18" charset="0"/>
                <a:cs typeface="Times New Roman" panose="02020603050405020304" pitchFamily="18" charset="0"/>
              </a:rPr>
              <a:t> - Lực lượng còn yếu thiếu lương thực, giặc tấn công</a:t>
            </a:r>
            <a:r>
              <a:rPr lang="vi-VN" sz="2800">
                <a:solidFill>
                  <a:srgbClr val="000000"/>
                </a:solidFill>
                <a:latin typeface="Times New Roman" panose="02020603050405020304" pitchFamily="18" charset="0"/>
                <a:cs typeface="Times New Roman" panose="02020603050405020304" pitchFamily="18" charset="0"/>
              </a:rPr>
              <a:t>. </a:t>
            </a:r>
            <a:r>
              <a:rPr lang="en-US" sz="2800">
                <a:solidFill>
                  <a:srgbClr val="000000"/>
                </a:solidFill>
                <a:latin typeface="Times New Roman" panose="02020603050405020304" pitchFamily="18" charset="0"/>
                <a:cs typeface="Times New Roman" panose="02020603050405020304" pitchFamily="18" charset="0"/>
              </a:rPr>
              <a:t>Ba lần</a:t>
            </a:r>
            <a:r>
              <a:rPr lang="vi-VN" sz="2800">
                <a:solidFill>
                  <a:srgbClr val="000000"/>
                </a:solidFill>
                <a:latin typeface="Times New Roman" panose="02020603050405020304" pitchFamily="18" charset="0"/>
                <a:cs typeface="Times New Roman" panose="02020603050405020304" pitchFamily="18" charset="0"/>
              </a:rPr>
              <a:t> </a:t>
            </a:r>
            <a:r>
              <a:rPr lang="vi-VN" sz="2800" dirty="0">
                <a:solidFill>
                  <a:srgbClr val="000000"/>
                </a:solidFill>
                <a:latin typeface="Times New Roman" panose="02020603050405020304" pitchFamily="18" charset="0"/>
                <a:cs typeface="Times New Roman" panose="02020603050405020304" pitchFamily="18" charset="0"/>
              </a:rPr>
              <a:t>nghĩa quân phải rút lên núi Chí Linh.</a:t>
            </a:r>
            <a:endParaRPr lang="x-none" sz="2800" dirty="0">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 xmlns:a16="http://schemas.microsoft.com/office/drawing/2014/main" id="{F80AB7F2-2E8F-3248-B63F-734671A34618}"/>
              </a:ext>
            </a:extLst>
          </p:cNvPr>
          <p:cNvSpPr/>
          <p:nvPr/>
        </p:nvSpPr>
        <p:spPr>
          <a:xfrm>
            <a:off x="-38228" y="4052251"/>
            <a:ext cx="8512123" cy="954107"/>
          </a:xfrm>
          <a:prstGeom prst="rect">
            <a:avLst/>
          </a:prstGeom>
        </p:spPr>
        <p:txBody>
          <a:bodyPr wrap="square">
            <a:spAutoFit/>
          </a:bodyPr>
          <a:lstStyle/>
          <a:p>
            <a:pPr algn="just"/>
            <a:r>
              <a:rPr lang="en-US" sz="2800">
                <a:solidFill>
                  <a:srgbClr val="000000"/>
                </a:solidFill>
                <a:latin typeface="Times New Roman" panose="02020603050405020304" pitchFamily="18" charset="0"/>
                <a:cs typeface="Times New Roman" panose="02020603050405020304" pitchFamily="18" charset="0"/>
              </a:rPr>
              <a:t>- Để khắc phục khó khan, Lê Lợi và Nguyễn Trãi chủ trương tạm hòa với quân Minh.</a:t>
            </a:r>
            <a:endParaRPr lang="x-none"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117697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par>
                                    <p:cTn id="8" presetID="2" presetClass="entr" presetSubtype="2" accel="50000" fill="hold" grpId="0" nodeType="withEffect" p14:presetBounceEnd="50000">
                                      <p:stCondLst>
                                        <p:cond delay="0"/>
                                      </p:stCondLst>
                                      <p:childTnLst>
                                        <p:set>
                                          <p:cBhvr>
                                            <p:cTn id="9" dur="1" fill="hold">
                                              <p:stCondLst>
                                                <p:cond delay="0"/>
                                              </p:stCondLst>
                                            </p:cTn>
                                            <p:tgtEl>
                                              <p:spTgt spid="36"/>
                                            </p:tgtEl>
                                            <p:attrNameLst>
                                              <p:attrName>style.visibility</p:attrName>
                                            </p:attrNameLst>
                                          </p:cBhvr>
                                          <p:to>
                                            <p:strVal val="visible"/>
                                          </p:to>
                                        </p:set>
                                        <p:anim calcmode="lin" valueType="num" p14:bounceEnd="50000">
                                          <p:cBhvr additive="base">
                                            <p:cTn id="10" dur="350" fill="hold"/>
                                            <p:tgtEl>
                                              <p:spTgt spid="36"/>
                                            </p:tgtEl>
                                            <p:attrNameLst>
                                              <p:attrName>ppt_x</p:attrName>
                                            </p:attrNameLst>
                                          </p:cBhvr>
                                          <p:tavLst>
                                            <p:tav tm="0">
                                              <p:val>
                                                <p:strVal val="1+#ppt_w/2"/>
                                              </p:val>
                                            </p:tav>
                                            <p:tav tm="100000">
                                              <p:val>
                                                <p:strVal val="#ppt_x"/>
                                              </p:val>
                                            </p:tav>
                                          </p:tavLst>
                                        </p:anim>
                                        <p:anim calcmode="lin" valueType="num" p14:bounceEnd="50000">
                                          <p:cBhvr additive="base">
                                            <p:cTn id="11" dur="350" fill="hold"/>
                                            <p:tgtEl>
                                              <p:spTgt spid="36"/>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left)">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P spid="2" grpId="0"/>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par>
                                    <p:cTn id="8" presetID="2" presetClass="entr" presetSubtype="2" accel="50000"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 calcmode="lin" valueType="num">
                                          <p:cBhvr additive="base">
                                            <p:cTn id="10" dur="350" fill="hold"/>
                                            <p:tgtEl>
                                              <p:spTgt spid="36"/>
                                            </p:tgtEl>
                                            <p:attrNameLst>
                                              <p:attrName>ppt_x</p:attrName>
                                            </p:attrNameLst>
                                          </p:cBhvr>
                                          <p:tavLst>
                                            <p:tav tm="0">
                                              <p:val>
                                                <p:strVal val="1+#ppt_w/2"/>
                                              </p:val>
                                            </p:tav>
                                            <p:tav tm="100000">
                                              <p:val>
                                                <p:strVal val="#ppt_x"/>
                                              </p:val>
                                            </p:tav>
                                          </p:tavLst>
                                        </p:anim>
                                        <p:anim calcmode="lin" valueType="num">
                                          <p:cBhvr additive="base">
                                            <p:cTn id="11" dur="350" fill="hold"/>
                                            <p:tgtEl>
                                              <p:spTgt spid="36"/>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left)">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P spid="2" grpId="0"/>
          <p:bldP spid="4" grpId="0"/>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475"/>
        <p:cNvGrpSpPr/>
        <p:nvPr/>
      </p:nvGrpSpPr>
      <p:grpSpPr>
        <a:xfrm>
          <a:off x="0" y="0"/>
          <a:ext cx="0" cy="0"/>
          <a:chOff x="0" y="0"/>
          <a:chExt cx="0" cy="0"/>
        </a:xfrm>
      </p:grpSpPr>
      <p:grpSp>
        <p:nvGrpSpPr>
          <p:cNvPr id="1480" name="Google Shape;1480;p48"/>
          <p:cNvGrpSpPr/>
          <p:nvPr/>
        </p:nvGrpSpPr>
        <p:grpSpPr>
          <a:xfrm>
            <a:off x="13614400" y="-3868535"/>
            <a:ext cx="4064000" cy="5451349"/>
            <a:chOff x="4529725" y="1974475"/>
            <a:chExt cx="455425" cy="596825"/>
          </a:xfrm>
        </p:grpSpPr>
        <p:sp>
          <p:nvSpPr>
            <p:cNvPr id="1481" name="Google Shape;1481;p48"/>
            <p:cNvSpPr/>
            <p:nvPr/>
          </p:nvSpPr>
          <p:spPr>
            <a:xfrm>
              <a:off x="4547275" y="2052175"/>
              <a:ext cx="400075" cy="519125"/>
            </a:xfrm>
            <a:custGeom>
              <a:avLst/>
              <a:gdLst/>
              <a:ahLst/>
              <a:cxnLst/>
              <a:rect l="l" t="t" r="r" b="b"/>
              <a:pathLst>
                <a:path w="16003" h="20765" extrusionOk="0">
                  <a:moveTo>
                    <a:pt x="4263" y="0"/>
                  </a:moveTo>
                  <a:lnTo>
                    <a:pt x="2727" y="524"/>
                  </a:lnTo>
                  <a:lnTo>
                    <a:pt x="1" y="1453"/>
                  </a:lnTo>
                  <a:lnTo>
                    <a:pt x="751" y="2870"/>
                  </a:lnTo>
                  <a:lnTo>
                    <a:pt x="8145" y="16848"/>
                  </a:lnTo>
                  <a:lnTo>
                    <a:pt x="10216" y="20765"/>
                  </a:lnTo>
                  <a:cubicBezTo>
                    <a:pt x="12931" y="20717"/>
                    <a:pt x="14181" y="19538"/>
                    <a:pt x="14788" y="19086"/>
                  </a:cubicBezTo>
                  <a:cubicBezTo>
                    <a:pt x="14967" y="18967"/>
                    <a:pt x="15050" y="18872"/>
                    <a:pt x="15050" y="18872"/>
                  </a:cubicBezTo>
                  <a:lnTo>
                    <a:pt x="16003" y="17431"/>
                  </a:lnTo>
                  <a:lnTo>
                    <a:pt x="4263" y="0"/>
                  </a:lnTo>
                  <a:close/>
                </a:path>
              </a:pathLst>
            </a:custGeom>
            <a:solidFill>
              <a:srgbClr val="C6AE6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82" name="Google Shape;1482;p48"/>
            <p:cNvSpPr/>
            <p:nvPr/>
          </p:nvSpPr>
          <p:spPr>
            <a:xfrm>
              <a:off x="4615450" y="2052175"/>
              <a:ext cx="331900" cy="477150"/>
            </a:xfrm>
            <a:custGeom>
              <a:avLst/>
              <a:gdLst/>
              <a:ahLst/>
              <a:cxnLst/>
              <a:rect l="l" t="t" r="r" b="b"/>
              <a:pathLst>
                <a:path w="13276" h="19086" extrusionOk="0">
                  <a:moveTo>
                    <a:pt x="1536" y="0"/>
                  </a:moveTo>
                  <a:lnTo>
                    <a:pt x="0" y="524"/>
                  </a:lnTo>
                  <a:cubicBezTo>
                    <a:pt x="560" y="1143"/>
                    <a:pt x="977" y="1596"/>
                    <a:pt x="977" y="1596"/>
                  </a:cubicBezTo>
                  <a:lnTo>
                    <a:pt x="12061" y="19086"/>
                  </a:lnTo>
                  <a:cubicBezTo>
                    <a:pt x="12240" y="18967"/>
                    <a:pt x="12323" y="18872"/>
                    <a:pt x="12323" y="18872"/>
                  </a:cubicBezTo>
                  <a:lnTo>
                    <a:pt x="13276" y="17431"/>
                  </a:lnTo>
                  <a:lnTo>
                    <a:pt x="1536" y="0"/>
                  </a:lnTo>
                  <a:close/>
                </a:path>
              </a:pathLst>
            </a:custGeom>
            <a:solidFill>
              <a:srgbClr val="87724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83" name="Google Shape;1483;p48"/>
            <p:cNvSpPr/>
            <p:nvPr/>
          </p:nvSpPr>
          <p:spPr>
            <a:xfrm>
              <a:off x="4652350" y="2000675"/>
              <a:ext cx="332800" cy="541150"/>
            </a:xfrm>
            <a:custGeom>
              <a:avLst/>
              <a:gdLst/>
              <a:ahLst/>
              <a:cxnLst/>
              <a:rect l="l" t="t" r="r" b="b"/>
              <a:pathLst>
                <a:path w="13312" h="21646" extrusionOk="0">
                  <a:moveTo>
                    <a:pt x="1596" y="0"/>
                  </a:moveTo>
                  <a:lnTo>
                    <a:pt x="429" y="2763"/>
                  </a:lnTo>
                  <a:lnTo>
                    <a:pt x="1" y="3787"/>
                  </a:lnTo>
                  <a:lnTo>
                    <a:pt x="1298" y="5811"/>
                  </a:lnTo>
                  <a:lnTo>
                    <a:pt x="2084" y="5382"/>
                  </a:lnTo>
                  <a:lnTo>
                    <a:pt x="2072" y="6882"/>
                  </a:lnTo>
                  <a:lnTo>
                    <a:pt x="6311" y="13847"/>
                  </a:lnTo>
                  <a:lnTo>
                    <a:pt x="7573" y="13859"/>
                  </a:lnTo>
                  <a:lnTo>
                    <a:pt x="6823" y="14502"/>
                  </a:lnTo>
                  <a:lnTo>
                    <a:pt x="8942" y="17824"/>
                  </a:lnTo>
                  <a:lnTo>
                    <a:pt x="9335" y="17372"/>
                  </a:lnTo>
                  <a:lnTo>
                    <a:pt x="9692" y="19193"/>
                  </a:lnTo>
                  <a:lnTo>
                    <a:pt x="11324" y="21646"/>
                  </a:lnTo>
                  <a:lnTo>
                    <a:pt x="11383" y="21646"/>
                  </a:lnTo>
                  <a:cubicBezTo>
                    <a:pt x="11681" y="21634"/>
                    <a:pt x="12967" y="21467"/>
                    <a:pt x="13312" y="19372"/>
                  </a:cubicBezTo>
                  <a:lnTo>
                    <a:pt x="10788" y="15217"/>
                  </a:lnTo>
                  <a:lnTo>
                    <a:pt x="8049" y="10680"/>
                  </a:lnTo>
                  <a:lnTo>
                    <a:pt x="1596" y="0"/>
                  </a:lnTo>
                  <a:close/>
                </a:path>
              </a:pathLst>
            </a:custGeom>
            <a:solidFill>
              <a:srgbClr val="A9935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84" name="Google Shape;1484;p48"/>
            <p:cNvSpPr/>
            <p:nvPr/>
          </p:nvSpPr>
          <p:spPr>
            <a:xfrm>
              <a:off x="4922025" y="2380775"/>
              <a:ext cx="63125" cy="161050"/>
            </a:xfrm>
            <a:custGeom>
              <a:avLst/>
              <a:gdLst/>
              <a:ahLst/>
              <a:cxnLst/>
              <a:rect l="l" t="t" r="r" b="b"/>
              <a:pathLst>
                <a:path w="2525" h="6442" extrusionOk="0">
                  <a:moveTo>
                    <a:pt x="1" y="1"/>
                  </a:moveTo>
                  <a:lnTo>
                    <a:pt x="1" y="1"/>
                  </a:lnTo>
                  <a:cubicBezTo>
                    <a:pt x="382" y="917"/>
                    <a:pt x="679" y="1870"/>
                    <a:pt x="822" y="2858"/>
                  </a:cubicBezTo>
                  <a:cubicBezTo>
                    <a:pt x="1001" y="4049"/>
                    <a:pt x="977" y="5299"/>
                    <a:pt x="596" y="6442"/>
                  </a:cubicBezTo>
                  <a:cubicBezTo>
                    <a:pt x="894" y="6430"/>
                    <a:pt x="2180" y="6263"/>
                    <a:pt x="2525" y="4156"/>
                  </a:cubicBezTo>
                  <a:lnTo>
                    <a:pt x="1" y="1"/>
                  </a:lnTo>
                  <a:close/>
                </a:path>
              </a:pathLst>
            </a:custGeom>
            <a:solidFill>
              <a:srgbClr val="C6AE6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85" name="Google Shape;1485;p48"/>
            <p:cNvSpPr/>
            <p:nvPr/>
          </p:nvSpPr>
          <p:spPr>
            <a:xfrm>
              <a:off x="4663075" y="2000375"/>
              <a:ext cx="190525" cy="267025"/>
            </a:xfrm>
            <a:custGeom>
              <a:avLst/>
              <a:gdLst/>
              <a:ahLst/>
              <a:cxnLst/>
              <a:rect l="l" t="t" r="r" b="b"/>
              <a:pathLst>
                <a:path w="7621" h="10681" extrusionOk="0">
                  <a:moveTo>
                    <a:pt x="1167" y="1"/>
                  </a:moveTo>
                  <a:lnTo>
                    <a:pt x="0" y="2739"/>
                  </a:lnTo>
                  <a:cubicBezTo>
                    <a:pt x="107" y="2798"/>
                    <a:pt x="215" y="2882"/>
                    <a:pt x="298" y="2953"/>
                  </a:cubicBezTo>
                  <a:cubicBezTo>
                    <a:pt x="1370" y="3858"/>
                    <a:pt x="2346" y="4977"/>
                    <a:pt x="3310" y="5989"/>
                  </a:cubicBezTo>
                  <a:cubicBezTo>
                    <a:pt x="4787" y="7525"/>
                    <a:pt x="6227" y="9085"/>
                    <a:pt x="7620" y="10680"/>
                  </a:cubicBezTo>
                  <a:lnTo>
                    <a:pt x="1167" y="1"/>
                  </a:lnTo>
                  <a:close/>
                </a:path>
              </a:pathLst>
            </a:custGeom>
            <a:solidFill>
              <a:srgbClr val="99825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86" name="Google Shape;1486;p48"/>
            <p:cNvSpPr/>
            <p:nvPr/>
          </p:nvSpPr>
          <p:spPr>
            <a:xfrm>
              <a:off x="4529725" y="1974475"/>
              <a:ext cx="179200" cy="137550"/>
            </a:xfrm>
            <a:custGeom>
              <a:avLst/>
              <a:gdLst/>
              <a:ahLst/>
              <a:cxnLst/>
              <a:rect l="l" t="t" r="r" b="b"/>
              <a:pathLst>
                <a:path w="7168" h="5502" extrusionOk="0">
                  <a:moveTo>
                    <a:pt x="4472" y="0"/>
                  </a:moveTo>
                  <a:cubicBezTo>
                    <a:pt x="3768" y="0"/>
                    <a:pt x="2991" y="224"/>
                    <a:pt x="2274" y="679"/>
                  </a:cubicBezTo>
                  <a:cubicBezTo>
                    <a:pt x="691" y="1679"/>
                    <a:pt x="0" y="3418"/>
                    <a:pt x="727" y="4561"/>
                  </a:cubicBezTo>
                  <a:cubicBezTo>
                    <a:pt x="1128" y="5183"/>
                    <a:pt x="1862" y="5502"/>
                    <a:pt x="2702" y="5502"/>
                  </a:cubicBezTo>
                  <a:cubicBezTo>
                    <a:pt x="3406" y="5502"/>
                    <a:pt x="4184" y="5278"/>
                    <a:pt x="4906" y="4823"/>
                  </a:cubicBezTo>
                  <a:cubicBezTo>
                    <a:pt x="6477" y="3823"/>
                    <a:pt x="7168" y="2084"/>
                    <a:pt x="6442" y="941"/>
                  </a:cubicBezTo>
                  <a:cubicBezTo>
                    <a:pt x="6046" y="319"/>
                    <a:pt x="5312" y="0"/>
                    <a:pt x="4472" y="0"/>
                  </a:cubicBezTo>
                  <a:close/>
                </a:path>
              </a:pathLst>
            </a:custGeom>
            <a:solidFill>
              <a:srgbClr val="D9BE6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87" name="Google Shape;1487;p48"/>
            <p:cNvSpPr/>
            <p:nvPr/>
          </p:nvSpPr>
          <p:spPr>
            <a:xfrm>
              <a:off x="4542225" y="1984375"/>
              <a:ext cx="153600" cy="117850"/>
            </a:xfrm>
            <a:custGeom>
              <a:avLst/>
              <a:gdLst/>
              <a:ahLst/>
              <a:cxnLst/>
              <a:rect l="l" t="t" r="r" b="b"/>
              <a:pathLst>
                <a:path w="6144" h="4714" extrusionOk="0">
                  <a:moveTo>
                    <a:pt x="3834" y="1"/>
                  </a:moveTo>
                  <a:cubicBezTo>
                    <a:pt x="3234" y="1"/>
                    <a:pt x="2570" y="191"/>
                    <a:pt x="1953" y="581"/>
                  </a:cubicBezTo>
                  <a:cubicBezTo>
                    <a:pt x="596" y="1426"/>
                    <a:pt x="0" y="2915"/>
                    <a:pt x="631" y="3903"/>
                  </a:cubicBezTo>
                  <a:cubicBezTo>
                    <a:pt x="968" y="4440"/>
                    <a:pt x="1593" y="4713"/>
                    <a:pt x="2311" y="4713"/>
                  </a:cubicBezTo>
                  <a:cubicBezTo>
                    <a:pt x="2914" y="4713"/>
                    <a:pt x="3584" y="4520"/>
                    <a:pt x="4203" y="4129"/>
                  </a:cubicBezTo>
                  <a:cubicBezTo>
                    <a:pt x="5549" y="3284"/>
                    <a:pt x="6144" y="1795"/>
                    <a:pt x="5525" y="807"/>
                  </a:cubicBezTo>
                  <a:cubicBezTo>
                    <a:pt x="5181" y="275"/>
                    <a:pt x="4553" y="1"/>
                    <a:pt x="3834" y="1"/>
                  </a:cubicBezTo>
                  <a:close/>
                </a:path>
              </a:pathLst>
            </a:custGeom>
            <a:solidFill>
              <a:srgbClr val="A9935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88" name="Google Shape;1488;p48"/>
            <p:cNvSpPr/>
            <p:nvPr/>
          </p:nvSpPr>
          <p:spPr>
            <a:xfrm>
              <a:off x="4553525" y="1992700"/>
              <a:ext cx="131300" cy="101100"/>
            </a:xfrm>
            <a:custGeom>
              <a:avLst/>
              <a:gdLst/>
              <a:ahLst/>
              <a:cxnLst/>
              <a:rect l="l" t="t" r="r" b="b"/>
              <a:pathLst>
                <a:path w="5252" h="4044" extrusionOk="0">
                  <a:moveTo>
                    <a:pt x="3262" y="0"/>
                  </a:moveTo>
                  <a:cubicBezTo>
                    <a:pt x="2750" y="0"/>
                    <a:pt x="2186" y="164"/>
                    <a:pt x="1668" y="498"/>
                  </a:cubicBezTo>
                  <a:cubicBezTo>
                    <a:pt x="501" y="1236"/>
                    <a:pt x="1" y="2510"/>
                    <a:pt x="537" y="3344"/>
                  </a:cubicBezTo>
                  <a:cubicBezTo>
                    <a:pt x="815" y="3809"/>
                    <a:pt x="1346" y="4043"/>
                    <a:pt x="1960" y="4043"/>
                  </a:cubicBezTo>
                  <a:cubicBezTo>
                    <a:pt x="2476" y="4043"/>
                    <a:pt x="3052" y="3878"/>
                    <a:pt x="3585" y="3546"/>
                  </a:cubicBezTo>
                  <a:cubicBezTo>
                    <a:pt x="4740" y="2808"/>
                    <a:pt x="5251" y="1534"/>
                    <a:pt x="4716" y="700"/>
                  </a:cubicBezTo>
                  <a:cubicBezTo>
                    <a:pt x="4423" y="238"/>
                    <a:pt x="3880" y="0"/>
                    <a:pt x="3262" y="0"/>
                  </a:cubicBezTo>
                  <a:close/>
                </a:path>
              </a:pathLst>
            </a:custGeom>
            <a:solidFill>
              <a:srgbClr val="D9BE6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89" name="Google Shape;1489;p48"/>
            <p:cNvSpPr/>
            <p:nvPr/>
          </p:nvSpPr>
          <p:spPr>
            <a:xfrm>
              <a:off x="4562475" y="1999625"/>
              <a:ext cx="113725" cy="87675"/>
            </a:xfrm>
            <a:custGeom>
              <a:avLst/>
              <a:gdLst/>
              <a:ahLst/>
              <a:cxnLst/>
              <a:rect l="l" t="t" r="r" b="b"/>
              <a:pathLst>
                <a:path w="4549" h="3507" extrusionOk="0">
                  <a:moveTo>
                    <a:pt x="2832" y="1"/>
                  </a:moveTo>
                  <a:cubicBezTo>
                    <a:pt x="2390" y="1"/>
                    <a:pt x="1901" y="143"/>
                    <a:pt x="1441" y="435"/>
                  </a:cubicBezTo>
                  <a:cubicBezTo>
                    <a:pt x="429" y="1078"/>
                    <a:pt x="0" y="2174"/>
                    <a:pt x="452" y="2912"/>
                  </a:cubicBezTo>
                  <a:cubicBezTo>
                    <a:pt x="704" y="3305"/>
                    <a:pt x="1168" y="3506"/>
                    <a:pt x="1699" y="3506"/>
                  </a:cubicBezTo>
                  <a:cubicBezTo>
                    <a:pt x="2150" y="3506"/>
                    <a:pt x="2649" y="3362"/>
                    <a:pt x="3108" y="3067"/>
                  </a:cubicBezTo>
                  <a:cubicBezTo>
                    <a:pt x="4120" y="2436"/>
                    <a:pt x="4548" y="1328"/>
                    <a:pt x="4084" y="602"/>
                  </a:cubicBezTo>
                  <a:cubicBezTo>
                    <a:pt x="3824" y="206"/>
                    <a:pt x="3362" y="1"/>
                    <a:pt x="2832" y="1"/>
                  </a:cubicBezTo>
                  <a:close/>
                </a:path>
              </a:pathLst>
            </a:custGeom>
            <a:solidFill>
              <a:srgbClr val="A9935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90" name="Google Shape;1490;p48"/>
            <p:cNvSpPr/>
            <p:nvPr/>
          </p:nvSpPr>
          <p:spPr>
            <a:xfrm>
              <a:off x="4573175" y="2007525"/>
              <a:ext cx="92300" cy="71450"/>
            </a:xfrm>
            <a:custGeom>
              <a:avLst/>
              <a:gdLst/>
              <a:ahLst/>
              <a:cxnLst/>
              <a:rect l="l" t="t" r="r" b="b"/>
              <a:pathLst>
                <a:path w="3692" h="2858" extrusionOk="0">
                  <a:moveTo>
                    <a:pt x="2303" y="0"/>
                  </a:moveTo>
                  <a:cubicBezTo>
                    <a:pt x="1937" y="0"/>
                    <a:pt x="1531" y="118"/>
                    <a:pt x="1156" y="357"/>
                  </a:cubicBezTo>
                  <a:cubicBezTo>
                    <a:pt x="358" y="881"/>
                    <a:pt x="1" y="1774"/>
                    <a:pt x="370" y="2370"/>
                  </a:cubicBezTo>
                  <a:cubicBezTo>
                    <a:pt x="570" y="2693"/>
                    <a:pt x="949" y="2858"/>
                    <a:pt x="1383" y="2858"/>
                  </a:cubicBezTo>
                  <a:cubicBezTo>
                    <a:pt x="1749" y="2858"/>
                    <a:pt x="2154" y="2740"/>
                    <a:pt x="2525" y="2501"/>
                  </a:cubicBezTo>
                  <a:cubicBezTo>
                    <a:pt x="3334" y="1977"/>
                    <a:pt x="3692" y="1084"/>
                    <a:pt x="3322" y="488"/>
                  </a:cubicBezTo>
                  <a:cubicBezTo>
                    <a:pt x="3116" y="165"/>
                    <a:pt x="2737" y="0"/>
                    <a:pt x="2303" y="0"/>
                  </a:cubicBezTo>
                  <a:close/>
                </a:path>
              </a:pathLst>
            </a:custGeom>
            <a:solidFill>
              <a:srgbClr val="D9BE6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91" name="Google Shape;1491;p48"/>
            <p:cNvSpPr/>
            <p:nvPr/>
          </p:nvSpPr>
          <p:spPr>
            <a:xfrm>
              <a:off x="4582700" y="2014000"/>
              <a:ext cx="71175" cy="55875"/>
            </a:xfrm>
            <a:custGeom>
              <a:avLst/>
              <a:gdLst/>
              <a:ahLst/>
              <a:cxnLst/>
              <a:rect l="l" t="t" r="r" b="b"/>
              <a:pathLst>
                <a:path w="2847" h="2235" extrusionOk="0">
                  <a:moveTo>
                    <a:pt x="1724" y="0"/>
                  </a:moveTo>
                  <a:cubicBezTo>
                    <a:pt x="1449" y="0"/>
                    <a:pt x="1150" y="86"/>
                    <a:pt x="882" y="265"/>
                  </a:cubicBezTo>
                  <a:cubicBezTo>
                    <a:pt x="274" y="670"/>
                    <a:pt x="1" y="1361"/>
                    <a:pt x="298" y="1837"/>
                  </a:cubicBezTo>
                  <a:cubicBezTo>
                    <a:pt x="466" y="2098"/>
                    <a:pt x="776" y="2235"/>
                    <a:pt x="1126" y="2235"/>
                  </a:cubicBezTo>
                  <a:cubicBezTo>
                    <a:pt x="1398" y="2235"/>
                    <a:pt x="1694" y="2152"/>
                    <a:pt x="1965" y="1980"/>
                  </a:cubicBezTo>
                  <a:cubicBezTo>
                    <a:pt x="2584" y="1575"/>
                    <a:pt x="2846" y="872"/>
                    <a:pt x="2549" y="396"/>
                  </a:cubicBezTo>
                  <a:cubicBezTo>
                    <a:pt x="2383" y="137"/>
                    <a:pt x="2072" y="0"/>
                    <a:pt x="1724" y="0"/>
                  </a:cubicBezTo>
                  <a:close/>
                </a:path>
              </a:pathLst>
            </a:custGeom>
            <a:solidFill>
              <a:srgbClr val="A9935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92" name="Google Shape;1492;p48"/>
            <p:cNvSpPr/>
            <p:nvPr/>
          </p:nvSpPr>
          <p:spPr>
            <a:xfrm>
              <a:off x="4593125" y="2022125"/>
              <a:ext cx="50625" cy="40025"/>
            </a:xfrm>
            <a:custGeom>
              <a:avLst/>
              <a:gdLst/>
              <a:ahLst/>
              <a:cxnLst/>
              <a:rect l="l" t="t" r="r" b="b"/>
              <a:pathLst>
                <a:path w="2025" h="1601" extrusionOk="0">
                  <a:moveTo>
                    <a:pt x="1226" y="1"/>
                  </a:moveTo>
                  <a:cubicBezTo>
                    <a:pt x="1032" y="1"/>
                    <a:pt x="823" y="61"/>
                    <a:pt x="631" y="190"/>
                  </a:cubicBezTo>
                  <a:cubicBezTo>
                    <a:pt x="179" y="476"/>
                    <a:pt x="0" y="976"/>
                    <a:pt x="215" y="1309"/>
                  </a:cubicBezTo>
                  <a:cubicBezTo>
                    <a:pt x="262" y="1369"/>
                    <a:pt x="298" y="1428"/>
                    <a:pt x="358" y="1464"/>
                  </a:cubicBezTo>
                  <a:cubicBezTo>
                    <a:pt x="480" y="1553"/>
                    <a:pt x="638" y="1600"/>
                    <a:pt x="808" y="1600"/>
                  </a:cubicBezTo>
                  <a:cubicBezTo>
                    <a:pt x="1003" y="1600"/>
                    <a:pt x="1215" y="1538"/>
                    <a:pt x="1405" y="1405"/>
                  </a:cubicBezTo>
                  <a:cubicBezTo>
                    <a:pt x="1846" y="1131"/>
                    <a:pt x="2024" y="643"/>
                    <a:pt x="1822" y="297"/>
                  </a:cubicBezTo>
                  <a:cubicBezTo>
                    <a:pt x="1798" y="262"/>
                    <a:pt x="1774" y="238"/>
                    <a:pt x="1762" y="214"/>
                  </a:cubicBezTo>
                  <a:cubicBezTo>
                    <a:pt x="1637" y="76"/>
                    <a:pt x="1442" y="1"/>
                    <a:pt x="1226" y="1"/>
                  </a:cubicBezTo>
                  <a:close/>
                </a:path>
              </a:pathLst>
            </a:custGeom>
            <a:solidFill>
              <a:srgbClr val="D9BE6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93" name="Google Shape;1493;p48"/>
            <p:cNvSpPr/>
            <p:nvPr/>
          </p:nvSpPr>
          <p:spPr>
            <a:xfrm>
              <a:off x="4593125" y="2022025"/>
              <a:ext cx="44075" cy="36125"/>
            </a:xfrm>
            <a:custGeom>
              <a:avLst/>
              <a:gdLst/>
              <a:ahLst/>
              <a:cxnLst/>
              <a:rect l="l" t="t" r="r" b="b"/>
              <a:pathLst>
                <a:path w="1763" h="1445" extrusionOk="0">
                  <a:moveTo>
                    <a:pt x="1210" y="1"/>
                  </a:moveTo>
                  <a:cubicBezTo>
                    <a:pt x="1021" y="1"/>
                    <a:pt x="817" y="55"/>
                    <a:pt x="631" y="170"/>
                  </a:cubicBezTo>
                  <a:cubicBezTo>
                    <a:pt x="179" y="444"/>
                    <a:pt x="0" y="956"/>
                    <a:pt x="215" y="1278"/>
                  </a:cubicBezTo>
                  <a:cubicBezTo>
                    <a:pt x="250" y="1337"/>
                    <a:pt x="298" y="1397"/>
                    <a:pt x="358" y="1444"/>
                  </a:cubicBezTo>
                  <a:cubicBezTo>
                    <a:pt x="393" y="1361"/>
                    <a:pt x="429" y="1266"/>
                    <a:pt x="512" y="1182"/>
                  </a:cubicBezTo>
                  <a:cubicBezTo>
                    <a:pt x="587" y="1282"/>
                    <a:pt x="714" y="1333"/>
                    <a:pt x="858" y="1333"/>
                  </a:cubicBezTo>
                  <a:cubicBezTo>
                    <a:pt x="988" y="1333"/>
                    <a:pt x="1132" y="1291"/>
                    <a:pt x="1262" y="1206"/>
                  </a:cubicBezTo>
                  <a:cubicBezTo>
                    <a:pt x="1560" y="1016"/>
                    <a:pt x="1703" y="670"/>
                    <a:pt x="1548" y="444"/>
                  </a:cubicBezTo>
                  <a:lnTo>
                    <a:pt x="1501" y="397"/>
                  </a:lnTo>
                  <a:cubicBezTo>
                    <a:pt x="1584" y="349"/>
                    <a:pt x="1667" y="266"/>
                    <a:pt x="1762" y="218"/>
                  </a:cubicBezTo>
                  <a:cubicBezTo>
                    <a:pt x="1634" y="76"/>
                    <a:pt x="1432" y="1"/>
                    <a:pt x="1210" y="1"/>
                  </a:cubicBezTo>
                  <a:close/>
                </a:path>
              </a:pathLst>
            </a:custGeom>
            <a:solidFill>
              <a:srgbClr val="A9935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94" name="Google Shape;1494;p48"/>
            <p:cNvSpPr/>
            <p:nvPr/>
          </p:nvSpPr>
          <p:spPr>
            <a:xfrm>
              <a:off x="4566325" y="2123900"/>
              <a:ext cx="184875" cy="349475"/>
            </a:xfrm>
            <a:custGeom>
              <a:avLst/>
              <a:gdLst/>
              <a:ahLst/>
              <a:cxnLst/>
              <a:rect l="l" t="t" r="r" b="b"/>
              <a:pathLst>
                <a:path w="7395" h="13979" extrusionOk="0">
                  <a:moveTo>
                    <a:pt x="1" y="1"/>
                  </a:moveTo>
                  <a:lnTo>
                    <a:pt x="7395" y="13979"/>
                  </a:lnTo>
                  <a:cubicBezTo>
                    <a:pt x="7395" y="13907"/>
                    <a:pt x="7383" y="13836"/>
                    <a:pt x="7383" y="13752"/>
                  </a:cubicBezTo>
                  <a:cubicBezTo>
                    <a:pt x="7061" y="8395"/>
                    <a:pt x="4263" y="3263"/>
                    <a:pt x="1" y="1"/>
                  </a:cubicBezTo>
                  <a:close/>
                </a:path>
              </a:pathLst>
            </a:custGeom>
            <a:solidFill>
              <a:srgbClr val="D9BE6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95" name="Google Shape;1495;p48"/>
            <p:cNvSpPr/>
            <p:nvPr/>
          </p:nvSpPr>
          <p:spPr>
            <a:xfrm>
              <a:off x="4692550" y="2275075"/>
              <a:ext cx="194975" cy="127150"/>
            </a:xfrm>
            <a:custGeom>
              <a:avLst/>
              <a:gdLst/>
              <a:ahLst/>
              <a:cxnLst/>
              <a:rect l="l" t="t" r="r" b="b"/>
              <a:pathLst>
                <a:path w="7799" h="5086" extrusionOk="0">
                  <a:moveTo>
                    <a:pt x="6797" y="0"/>
                  </a:moveTo>
                  <a:cubicBezTo>
                    <a:pt x="6678" y="0"/>
                    <a:pt x="6596" y="26"/>
                    <a:pt x="6596" y="26"/>
                  </a:cubicBezTo>
                  <a:cubicBezTo>
                    <a:pt x="4931" y="3710"/>
                    <a:pt x="1636" y="4028"/>
                    <a:pt x="548" y="4028"/>
                  </a:cubicBezTo>
                  <a:cubicBezTo>
                    <a:pt x="321" y="4028"/>
                    <a:pt x="191" y="4014"/>
                    <a:pt x="191" y="4014"/>
                  </a:cubicBezTo>
                  <a:cubicBezTo>
                    <a:pt x="48" y="4288"/>
                    <a:pt x="0" y="4491"/>
                    <a:pt x="36" y="4645"/>
                  </a:cubicBezTo>
                  <a:cubicBezTo>
                    <a:pt x="107" y="5086"/>
                    <a:pt x="750" y="5086"/>
                    <a:pt x="750" y="5086"/>
                  </a:cubicBezTo>
                  <a:cubicBezTo>
                    <a:pt x="750" y="5086"/>
                    <a:pt x="2953" y="4955"/>
                    <a:pt x="4167" y="4288"/>
                  </a:cubicBezTo>
                  <a:cubicBezTo>
                    <a:pt x="5394" y="3598"/>
                    <a:pt x="7799" y="1014"/>
                    <a:pt x="7513" y="431"/>
                  </a:cubicBezTo>
                  <a:cubicBezTo>
                    <a:pt x="7394" y="204"/>
                    <a:pt x="7215" y="85"/>
                    <a:pt x="7072" y="50"/>
                  </a:cubicBezTo>
                  <a:cubicBezTo>
                    <a:pt x="6972" y="12"/>
                    <a:pt x="6876" y="0"/>
                    <a:pt x="6797" y="0"/>
                  </a:cubicBezTo>
                  <a:close/>
                </a:path>
              </a:pathLst>
            </a:custGeom>
            <a:solidFill>
              <a:srgbClr val="A2633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96" name="Google Shape;1496;p48"/>
            <p:cNvSpPr/>
            <p:nvPr/>
          </p:nvSpPr>
          <p:spPr>
            <a:xfrm>
              <a:off x="4692250" y="2275075"/>
              <a:ext cx="176825" cy="118475"/>
            </a:xfrm>
            <a:custGeom>
              <a:avLst/>
              <a:gdLst/>
              <a:ahLst/>
              <a:cxnLst/>
              <a:rect l="l" t="t" r="r" b="b"/>
              <a:pathLst>
                <a:path w="7073" h="4739" extrusionOk="0">
                  <a:moveTo>
                    <a:pt x="6792" y="0"/>
                  </a:moveTo>
                  <a:cubicBezTo>
                    <a:pt x="6673" y="0"/>
                    <a:pt x="6596" y="26"/>
                    <a:pt x="6596" y="26"/>
                  </a:cubicBezTo>
                  <a:cubicBezTo>
                    <a:pt x="4931" y="3710"/>
                    <a:pt x="1636" y="4028"/>
                    <a:pt x="548" y="4028"/>
                  </a:cubicBezTo>
                  <a:cubicBezTo>
                    <a:pt x="321" y="4028"/>
                    <a:pt x="191" y="4014"/>
                    <a:pt x="191" y="4014"/>
                  </a:cubicBezTo>
                  <a:cubicBezTo>
                    <a:pt x="48" y="4288"/>
                    <a:pt x="0" y="4491"/>
                    <a:pt x="24" y="4645"/>
                  </a:cubicBezTo>
                  <a:cubicBezTo>
                    <a:pt x="307" y="4710"/>
                    <a:pt x="601" y="4739"/>
                    <a:pt x="897" y="4739"/>
                  </a:cubicBezTo>
                  <a:cubicBezTo>
                    <a:pt x="2022" y="4739"/>
                    <a:pt x="3193" y="4324"/>
                    <a:pt x="4013" y="3871"/>
                  </a:cubicBezTo>
                  <a:cubicBezTo>
                    <a:pt x="4703" y="3479"/>
                    <a:pt x="5263" y="2931"/>
                    <a:pt x="5775" y="2324"/>
                  </a:cubicBezTo>
                  <a:cubicBezTo>
                    <a:pt x="6358" y="1633"/>
                    <a:pt x="6894" y="919"/>
                    <a:pt x="7072" y="50"/>
                  </a:cubicBezTo>
                  <a:cubicBezTo>
                    <a:pt x="6968" y="12"/>
                    <a:pt x="6871" y="0"/>
                    <a:pt x="6792" y="0"/>
                  </a:cubicBezTo>
                  <a:close/>
                </a:path>
              </a:pathLst>
            </a:custGeom>
            <a:solidFill>
              <a:srgbClr val="90502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97" name="Google Shape;1497;p48"/>
            <p:cNvSpPr/>
            <p:nvPr/>
          </p:nvSpPr>
          <p:spPr>
            <a:xfrm>
              <a:off x="4837800" y="2174975"/>
              <a:ext cx="89900" cy="104325"/>
            </a:xfrm>
            <a:custGeom>
              <a:avLst/>
              <a:gdLst/>
              <a:ahLst/>
              <a:cxnLst/>
              <a:rect l="l" t="t" r="r" b="b"/>
              <a:pathLst>
                <a:path w="3596" h="4173" extrusionOk="0">
                  <a:moveTo>
                    <a:pt x="2166" y="1"/>
                  </a:moveTo>
                  <a:cubicBezTo>
                    <a:pt x="1852" y="1"/>
                    <a:pt x="1629" y="170"/>
                    <a:pt x="1620" y="315"/>
                  </a:cubicBezTo>
                  <a:cubicBezTo>
                    <a:pt x="1608" y="565"/>
                    <a:pt x="1751" y="1053"/>
                    <a:pt x="1334" y="2053"/>
                  </a:cubicBezTo>
                  <a:cubicBezTo>
                    <a:pt x="917" y="3065"/>
                    <a:pt x="131" y="3661"/>
                    <a:pt x="131" y="3661"/>
                  </a:cubicBezTo>
                  <a:cubicBezTo>
                    <a:pt x="131" y="3673"/>
                    <a:pt x="119" y="3685"/>
                    <a:pt x="119" y="3708"/>
                  </a:cubicBezTo>
                  <a:cubicBezTo>
                    <a:pt x="0" y="4054"/>
                    <a:pt x="381" y="4173"/>
                    <a:pt x="381" y="4173"/>
                  </a:cubicBezTo>
                  <a:cubicBezTo>
                    <a:pt x="381" y="4173"/>
                    <a:pt x="858" y="3875"/>
                    <a:pt x="1512" y="3292"/>
                  </a:cubicBezTo>
                  <a:cubicBezTo>
                    <a:pt x="2167" y="2708"/>
                    <a:pt x="2917" y="1470"/>
                    <a:pt x="3048" y="1232"/>
                  </a:cubicBezTo>
                  <a:cubicBezTo>
                    <a:pt x="3179" y="994"/>
                    <a:pt x="3596" y="839"/>
                    <a:pt x="2929" y="303"/>
                  </a:cubicBezTo>
                  <a:cubicBezTo>
                    <a:pt x="2751" y="160"/>
                    <a:pt x="2560" y="77"/>
                    <a:pt x="2393" y="29"/>
                  </a:cubicBezTo>
                  <a:cubicBezTo>
                    <a:pt x="2314" y="9"/>
                    <a:pt x="2237" y="1"/>
                    <a:pt x="2166" y="1"/>
                  </a:cubicBezTo>
                  <a:close/>
                </a:path>
              </a:pathLst>
            </a:custGeom>
            <a:solidFill>
              <a:srgbClr val="90502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98" name="Google Shape;1498;p48"/>
            <p:cNvSpPr/>
            <p:nvPr/>
          </p:nvSpPr>
          <p:spPr>
            <a:xfrm>
              <a:off x="4840775" y="2174975"/>
              <a:ext cx="57475" cy="92725"/>
            </a:xfrm>
            <a:custGeom>
              <a:avLst/>
              <a:gdLst/>
              <a:ahLst/>
              <a:cxnLst/>
              <a:rect l="l" t="t" r="r" b="b"/>
              <a:pathLst>
                <a:path w="2299" h="3709" extrusionOk="0">
                  <a:moveTo>
                    <a:pt x="2042" y="1"/>
                  </a:moveTo>
                  <a:cubicBezTo>
                    <a:pt x="1725" y="1"/>
                    <a:pt x="1510" y="170"/>
                    <a:pt x="1501" y="315"/>
                  </a:cubicBezTo>
                  <a:cubicBezTo>
                    <a:pt x="1477" y="565"/>
                    <a:pt x="1632" y="1053"/>
                    <a:pt x="1215" y="2053"/>
                  </a:cubicBezTo>
                  <a:cubicBezTo>
                    <a:pt x="798" y="3065"/>
                    <a:pt x="12" y="3661"/>
                    <a:pt x="12" y="3661"/>
                  </a:cubicBezTo>
                  <a:cubicBezTo>
                    <a:pt x="12" y="3673"/>
                    <a:pt x="0" y="3696"/>
                    <a:pt x="0" y="3708"/>
                  </a:cubicBezTo>
                  <a:cubicBezTo>
                    <a:pt x="798" y="3363"/>
                    <a:pt x="1465" y="2744"/>
                    <a:pt x="1870" y="1946"/>
                  </a:cubicBezTo>
                  <a:cubicBezTo>
                    <a:pt x="2167" y="1351"/>
                    <a:pt x="2298" y="684"/>
                    <a:pt x="2274" y="29"/>
                  </a:cubicBezTo>
                  <a:cubicBezTo>
                    <a:pt x="2193" y="9"/>
                    <a:pt x="2115" y="1"/>
                    <a:pt x="2042" y="1"/>
                  </a:cubicBezTo>
                  <a:close/>
                </a:path>
              </a:pathLst>
            </a:custGeom>
            <a:solidFill>
              <a:srgbClr val="7C402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99" name="Google Shape;1499;p48"/>
            <p:cNvSpPr/>
            <p:nvPr/>
          </p:nvSpPr>
          <p:spPr>
            <a:xfrm>
              <a:off x="4800600" y="2148350"/>
              <a:ext cx="64600" cy="114550"/>
            </a:xfrm>
            <a:custGeom>
              <a:avLst/>
              <a:gdLst/>
              <a:ahLst/>
              <a:cxnLst/>
              <a:rect l="l" t="t" r="r" b="b"/>
              <a:pathLst>
                <a:path w="2584" h="4582" extrusionOk="0">
                  <a:moveTo>
                    <a:pt x="1078" y="1"/>
                  </a:moveTo>
                  <a:cubicBezTo>
                    <a:pt x="948" y="1"/>
                    <a:pt x="828" y="26"/>
                    <a:pt x="750" y="82"/>
                  </a:cubicBezTo>
                  <a:cubicBezTo>
                    <a:pt x="714" y="118"/>
                    <a:pt x="679" y="142"/>
                    <a:pt x="655" y="178"/>
                  </a:cubicBezTo>
                  <a:cubicBezTo>
                    <a:pt x="500" y="308"/>
                    <a:pt x="452" y="392"/>
                    <a:pt x="250" y="606"/>
                  </a:cubicBezTo>
                  <a:cubicBezTo>
                    <a:pt x="0" y="856"/>
                    <a:pt x="155" y="856"/>
                    <a:pt x="155" y="951"/>
                  </a:cubicBezTo>
                  <a:cubicBezTo>
                    <a:pt x="155" y="1023"/>
                    <a:pt x="417" y="856"/>
                    <a:pt x="1024" y="1963"/>
                  </a:cubicBezTo>
                  <a:cubicBezTo>
                    <a:pt x="1310" y="2475"/>
                    <a:pt x="1488" y="2999"/>
                    <a:pt x="1607" y="3404"/>
                  </a:cubicBezTo>
                  <a:cubicBezTo>
                    <a:pt x="1726" y="3845"/>
                    <a:pt x="1762" y="4166"/>
                    <a:pt x="1762" y="4166"/>
                  </a:cubicBezTo>
                  <a:cubicBezTo>
                    <a:pt x="1842" y="4506"/>
                    <a:pt x="2057" y="4581"/>
                    <a:pt x="2230" y="4581"/>
                  </a:cubicBezTo>
                  <a:cubicBezTo>
                    <a:pt x="2366" y="4581"/>
                    <a:pt x="2477" y="4535"/>
                    <a:pt x="2477" y="4535"/>
                  </a:cubicBezTo>
                  <a:cubicBezTo>
                    <a:pt x="2584" y="3487"/>
                    <a:pt x="1881" y="1428"/>
                    <a:pt x="1869" y="1344"/>
                  </a:cubicBezTo>
                  <a:cubicBezTo>
                    <a:pt x="1822" y="1261"/>
                    <a:pt x="1726" y="618"/>
                    <a:pt x="1738" y="332"/>
                  </a:cubicBezTo>
                  <a:cubicBezTo>
                    <a:pt x="1747" y="140"/>
                    <a:pt x="1385" y="1"/>
                    <a:pt x="1078" y="1"/>
                  </a:cubicBezTo>
                  <a:close/>
                </a:path>
              </a:pathLst>
            </a:custGeom>
            <a:solidFill>
              <a:srgbClr val="90502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00" name="Google Shape;1500;p48"/>
            <p:cNvSpPr/>
            <p:nvPr/>
          </p:nvSpPr>
          <p:spPr>
            <a:xfrm>
              <a:off x="4800000" y="2152775"/>
              <a:ext cx="41700" cy="80700"/>
            </a:xfrm>
            <a:custGeom>
              <a:avLst/>
              <a:gdLst/>
              <a:ahLst/>
              <a:cxnLst/>
              <a:rect l="l" t="t" r="r" b="b"/>
              <a:pathLst>
                <a:path w="1668" h="3228" extrusionOk="0">
                  <a:moveTo>
                    <a:pt x="655" y="1"/>
                  </a:moveTo>
                  <a:cubicBezTo>
                    <a:pt x="512" y="131"/>
                    <a:pt x="465" y="215"/>
                    <a:pt x="262" y="429"/>
                  </a:cubicBezTo>
                  <a:cubicBezTo>
                    <a:pt x="0" y="679"/>
                    <a:pt x="167" y="679"/>
                    <a:pt x="167" y="774"/>
                  </a:cubicBezTo>
                  <a:cubicBezTo>
                    <a:pt x="167" y="846"/>
                    <a:pt x="417" y="679"/>
                    <a:pt x="1036" y="1786"/>
                  </a:cubicBezTo>
                  <a:cubicBezTo>
                    <a:pt x="1310" y="2298"/>
                    <a:pt x="1488" y="2822"/>
                    <a:pt x="1608" y="3227"/>
                  </a:cubicBezTo>
                  <a:cubicBezTo>
                    <a:pt x="1667" y="2263"/>
                    <a:pt x="1453" y="1274"/>
                    <a:pt x="941" y="429"/>
                  </a:cubicBezTo>
                  <a:cubicBezTo>
                    <a:pt x="869" y="274"/>
                    <a:pt x="762" y="131"/>
                    <a:pt x="655" y="1"/>
                  </a:cubicBezTo>
                  <a:close/>
                </a:path>
              </a:pathLst>
            </a:custGeom>
            <a:solidFill>
              <a:srgbClr val="A2633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01" name="Google Shape;1501;p48"/>
            <p:cNvSpPr/>
            <p:nvPr/>
          </p:nvSpPr>
          <p:spPr>
            <a:xfrm>
              <a:off x="4680625" y="2251525"/>
              <a:ext cx="197375" cy="126900"/>
            </a:xfrm>
            <a:custGeom>
              <a:avLst/>
              <a:gdLst/>
              <a:ahLst/>
              <a:cxnLst/>
              <a:rect l="l" t="t" r="r" b="b"/>
              <a:pathLst>
                <a:path w="7895" h="5076" extrusionOk="0">
                  <a:moveTo>
                    <a:pt x="6863" y="1"/>
                  </a:moveTo>
                  <a:cubicBezTo>
                    <a:pt x="6697" y="1"/>
                    <a:pt x="6573" y="39"/>
                    <a:pt x="6573" y="39"/>
                  </a:cubicBezTo>
                  <a:cubicBezTo>
                    <a:pt x="6335" y="551"/>
                    <a:pt x="6073" y="1015"/>
                    <a:pt x="5775" y="1420"/>
                  </a:cubicBezTo>
                  <a:cubicBezTo>
                    <a:pt x="4042" y="3779"/>
                    <a:pt x="1570" y="4020"/>
                    <a:pt x="632" y="4020"/>
                  </a:cubicBezTo>
                  <a:cubicBezTo>
                    <a:pt x="391" y="4020"/>
                    <a:pt x="251" y="4004"/>
                    <a:pt x="251" y="4004"/>
                  </a:cubicBezTo>
                  <a:cubicBezTo>
                    <a:pt x="1" y="4480"/>
                    <a:pt x="72" y="4742"/>
                    <a:pt x="239" y="4885"/>
                  </a:cubicBezTo>
                  <a:cubicBezTo>
                    <a:pt x="453" y="5075"/>
                    <a:pt x="822" y="5075"/>
                    <a:pt x="822" y="5075"/>
                  </a:cubicBezTo>
                  <a:cubicBezTo>
                    <a:pt x="822" y="5075"/>
                    <a:pt x="3025" y="4944"/>
                    <a:pt x="4239" y="4278"/>
                  </a:cubicBezTo>
                  <a:cubicBezTo>
                    <a:pt x="5466" y="3587"/>
                    <a:pt x="7895" y="992"/>
                    <a:pt x="7573" y="408"/>
                  </a:cubicBezTo>
                  <a:cubicBezTo>
                    <a:pt x="7395" y="72"/>
                    <a:pt x="7090" y="1"/>
                    <a:pt x="6863" y="1"/>
                  </a:cubicBezTo>
                  <a:close/>
                </a:path>
              </a:pathLst>
            </a:custGeom>
            <a:solidFill>
              <a:srgbClr val="A2633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02" name="Google Shape;1502;p48"/>
            <p:cNvSpPr/>
            <p:nvPr/>
          </p:nvSpPr>
          <p:spPr>
            <a:xfrm>
              <a:off x="4680625" y="2287025"/>
              <a:ext cx="144100" cy="86625"/>
            </a:xfrm>
            <a:custGeom>
              <a:avLst/>
              <a:gdLst/>
              <a:ahLst/>
              <a:cxnLst/>
              <a:rect l="l" t="t" r="r" b="b"/>
              <a:pathLst>
                <a:path w="5764" h="3465" extrusionOk="0">
                  <a:moveTo>
                    <a:pt x="251" y="2584"/>
                  </a:moveTo>
                  <a:lnTo>
                    <a:pt x="251" y="2584"/>
                  </a:lnTo>
                  <a:cubicBezTo>
                    <a:pt x="251" y="2584"/>
                    <a:pt x="251" y="2584"/>
                    <a:pt x="251" y="2584"/>
                  </a:cubicBezTo>
                  <a:lnTo>
                    <a:pt x="251" y="2584"/>
                  </a:lnTo>
                  <a:cubicBezTo>
                    <a:pt x="251" y="2584"/>
                    <a:pt x="251" y="2584"/>
                    <a:pt x="251" y="2584"/>
                  </a:cubicBezTo>
                  <a:close/>
                  <a:moveTo>
                    <a:pt x="5763" y="0"/>
                  </a:moveTo>
                  <a:cubicBezTo>
                    <a:pt x="4030" y="2359"/>
                    <a:pt x="1558" y="2600"/>
                    <a:pt x="626" y="2600"/>
                  </a:cubicBezTo>
                  <a:cubicBezTo>
                    <a:pt x="390" y="2600"/>
                    <a:pt x="253" y="2584"/>
                    <a:pt x="251" y="2584"/>
                  </a:cubicBezTo>
                  <a:lnTo>
                    <a:pt x="251" y="2584"/>
                  </a:lnTo>
                  <a:cubicBezTo>
                    <a:pt x="1" y="3060"/>
                    <a:pt x="72" y="3322"/>
                    <a:pt x="239" y="3465"/>
                  </a:cubicBezTo>
                  <a:cubicBezTo>
                    <a:pt x="548" y="3453"/>
                    <a:pt x="870" y="3405"/>
                    <a:pt x="1072" y="3393"/>
                  </a:cubicBezTo>
                  <a:cubicBezTo>
                    <a:pt x="1727" y="3334"/>
                    <a:pt x="2394" y="3215"/>
                    <a:pt x="2977" y="2905"/>
                  </a:cubicBezTo>
                  <a:cubicBezTo>
                    <a:pt x="3525" y="2608"/>
                    <a:pt x="4025" y="2167"/>
                    <a:pt x="4466" y="1727"/>
                  </a:cubicBezTo>
                  <a:cubicBezTo>
                    <a:pt x="4978" y="1203"/>
                    <a:pt x="5406" y="619"/>
                    <a:pt x="5763" y="0"/>
                  </a:cubicBezTo>
                  <a:close/>
                </a:path>
              </a:pathLst>
            </a:custGeom>
            <a:solidFill>
              <a:srgbClr val="B8745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sp>
        <p:nvSpPr>
          <p:cNvPr id="3" name="Title 2">
            <a:extLst>
              <a:ext uri="{FF2B5EF4-FFF2-40B4-BE49-F238E27FC236}">
                <a16:creationId xmlns="" xmlns:a16="http://schemas.microsoft.com/office/drawing/2014/main" id="{9692D5FE-8393-8749-B534-089C6D580574}"/>
              </a:ext>
            </a:extLst>
          </p:cNvPr>
          <p:cNvSpPr>
            <a:spLocks noGrp="1"/>
          </p:cNvSpPr>
          <p:nvPr>
            <p:ph type="title"/>
          </p:nvPr>
        </p:nvSpPr>
        <p:spPr>
          <a:xfrm>
            <a:off x="2634634" y="578084"/>
            <a:ext cx="7416799" cy="1122400"/>
          </a:xfrm>
        </p:spPr>
        <p:txBody>
          <a:bodyPr/>
          <a:lstStyle/>
          <a:p>
            <a:pPr algn="ctr"/>
            <a:r>
              <a:rPr lang="x-none" sz="7200" dirty="0"/>
              <a:t>LUYỆN TẬP</a:t>
            </a:r>
          </a:p>
        </p:txBody>
      </p:sp>
      <p:pic>
        <p:nvPicPr>
          <p:cNvPr id="3074" name="Picture 2">
            <a:extLst>
              <a:ext uri="{FF2B5EF4-FFF2-40B4-BE49-F238E27FC236}">
                <a16:creationId xmlns="" xmlns:a16="http://schemas.microsoft.com/office/drawing/2014/main" id="{7732C338-2DB1-2048-BB71-A9734FE9FB9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7623"/>
          <a:stretch/>
        </p:blipFill>
        <p:spPr bwMode="auto">
          <a:xfrm>
            <a:off x="521235" y="1897485"/>
            <a:ext cx="5821799" cy="4681116"/>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a:extLst>
              <a:ext uri="{FF2B5EF4-FFF2-40B4-BE49-F238E27FC236}">
                <a16:creationId xmlns="" xmlns:a16="http://schemas.microsoft.com/office/drawing/2014/main" id="{50C123C4-697C-C140-88E8-B74FA6A73A9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222" t="47623"/>
          <a:stretch/>
        </p:blipFill>
        <p:spPr bwMode="auto">
          <a:xfrm flipH="1">
            <a:off x="6299199" y="1897483"/>
            <a:ext cx="5371565" cy="46811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98096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50000">
                                          <p:cBhvr additive="base">
                                            <p:cTn id="7" dur="5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3074"/>
                                            </p:tgtEl>
                                            <p:attrNameLst>
                                              <p:attrName>style.visibility</p:attrName>
                                            </p:attrNameLst>
                                          </p:cBhvr>
                                          <p:to>
                                            <p:strVal val="visible"/>
                                          </p:to>
                                        </p:set>
                                        <p:anim calcmode="lin" valueType="num" p14:bounceEnd="50000">
                                          <p:cBhvr additive="base">
                                            <p:cTn id="11" dur="500" fill="hold"/>
                                            <p:tgtEl>
                                              <p:spTgt spid="3074"/>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3074"/>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14:presetBounceEnd="50000">
                                      <p:stCondLst>
                                        <p:cond delay="0"/>
                                      </p:stCondLst>
                                      <p:childTnLst>
                                        <p:set>
                                          <p:cBhvr>
                                            <p:cTn id="14" dur="1" fill="hold">
                                              <p:stCondLst>
                                                <p:cond delay="0"/>
                                              </p:stCondLst>
                                            </p:cTn>
                                            <p:tgtEl>
                                              <p:spTgt spid="37"/>
                                            </p:tgtEl>
                                            <p:attrNameLst>
                                              <p:attrName>style.visibility</p:attrName>
                                            </p:attrNameLst>
                                          </p:cBhvr>
                                          <p:to>
                                            <p:strVal val="visible"/>
                                          </p:to>
                                        </p:set>
                                        <p:anim calcmode="lin" valueType="num" p14:bounceEnd="50000">
                                          <p:cBhvr additive="base">
                                            <p:cTn id="15" dur="500" fill="hold"/>
                                            <p:tgtEl>
                                              <p:spTgt spid="37"/>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3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3074"/>
                                            </p:tgtEl>
                                            <p:attrNameLst>
                                              <p:attrName>style.visibility</p:attrName>
                                            </p:attrNameLst>
                                          </p:cBhvr>
                                          <p:to>
                                            <p:strVal val="visible"/>
                                          </p:to>
                                        </p:set>
                                        <p:anim calcmode="lin" valueType="num">
                                          <p:cBhvr additive="base">
                                            <p:cTn id="11" dur="500" fill="hold"/>
                                            <p:tgtEl>
                                              <p:spTgt spid="3074"/>
                                            </p:tgtEl>
                                            <p:attrNameLst>
                                              <p:attrName>ppt_x</p:attrName>
                                            </p:attrNameLst>
                                          </p:cBhvr>
                                          <p:tavLst>
                                            <p:tav tm="0">
                                              <p:val>
                                                <p:strVal val="#ppt_x"/>
                                              </p:val>
                                            </p:tav>
                                            <p:tav tm="100000">
                                              <p:val>
                                                <p:strVal val="#ppt_x"/>
                                              </p:val>
                                            </p:tav>
                                          </p:tavLst>
                                        </p:anim>
                                        <p:anim calcmode="lin" valueType="num">
                                          <p:cBhvr additive="base">
                                            <p:cTn id="12" dur="500" fill="hold"/>
                                            <p:tgtEl>
                                              <p:spTgt spid="3074"/>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37"/>
                                            </p:tgtEl>
                                            <p:attrNameLst>
                                              <p:attrName>style.visibility</p:attrName>
                                            </p:attrNameLst>
                                          </p:cBhvr>
                                          <p:to>
                                            <p:strVal val="visible"/>
                                          </p:to>
                                        </p:set>
                                        <p:anim calcmode="lin" valueType="num">
                                          <p:cBhvr additive="base">
                                            <p:cTn id="15" dur="500" fill="hold"/>
                                            <p:tgtEl>
                                              <p:spTgt spid="37"/>
                                            </p:tgtEl>
                                            <p:attrNameLst>
                                              <p:attrName>ppt_x</p:attrName>
                                            </p:attrNameLst>
                                          </p:cBhvr>
                                          <p:tavLst>
                                            <p:tav tm="0">
                                              <p:val>
                                                <p:strVal val="#ppt_x"/>
                                              </p:val>
                                            </p:tav>
                                            <p:tav tm="100000">
                                              <p:val>
                                                <p:strVal val="#ppt_x"/>
                                              </p:val>
                                            </p:tav>
                                          </p:tavLst>
                                        </p:anim>
                                        <p:anim calcmode="lin" valueType="num">
                                          <p:cBhvr additive="base">
                                            <p:cTn id="16" dur="500" fill="hold"/>
                                            <p:tgtEl>
                                              <p:spTgt spid="3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rgbClr val="FFFDE3"/>
        </a:solidFill>
        <a:effectLst/>
      </p:bgPr>
    </p:bg>
    <p:spTree>
      <p:nvGrpSpPr>
        <p:cNvPr id="1" name=""/>
        <p:cNvGrpSpPr/>
        <p:nvPr/>
      </p:nvGrpSpPr>
      <p:grpSpPr>
        <a:xfrm>
          <a:off x="0" y="0"/>
          <a:ext cx="0" cy="0"/>
          <a:chOff x="0" y="0"/>
          <a:chExt cx="0" cy="0"/>
        </a:xfrm>
      </p:grpSpPr>
      <p:sp>
        <p:nvSpPr>
          <p:cNvPr id="7" name="Rounded Rectangle 6">
            <a:extLst>
              <a:ext uri="{FF2B5EF4-FFF2-40B4-BE49-F238E27FC236}">
                <a16:creationId xmlns="" xmlns:a16="http://schemas.microsoft.com/office/drawing/2014/main" id="{2B6B021B-9E2E-FA4E-9209-9C63A4DF1F29}"/>
              </a:ext>
            </a:extLst>
          </p:cNvPr>
          <p:cNvSpPr/>
          <p:nvPr/>
        </p:nvSpPr>
        <p:spPr>
          <a:xfrm>
            <a:off x="9063789" y="1131971"/>
            <a:ext cx="2978900" cy="10033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000" dirty="0">
                <a:solidFill>
                  <a:schemeClr val="tx1"/>
                </a:solidFill>
                <a:latin typeface="Times New Roman" panose="02020603050405020304" pitchFamily="18" charset="0"/>
                <a:cs typeface="Times New Roman" panose="02020603050405020304" pitchFamily="18" charset="0"/>
              </a:rPr>
              <a:t>Lê Lợi  là người yêu nước thương dân, có uy tín lớn</a:t>
            </a:r>
          </a:p>
        </p:txBody>
      </p:sp>
      <p:sp>
        <p:nvSpPr>
          <p:cNvPr id="8" name="Rounded Rectangle 7">
            <a:extLst>
              <a:ext uri="{FF2B5EF4-FFF2-40B4-BE49-F238E27FC236}">
                <a16:creationId xmlns="" xmlns:a16="http://schemas.microsoft.com/office/drawing/2014/main" id="{655FDB10-3C6F-BD4A-B245-3ED46B9989C4}"/>
              </a:ext>
            </a:extLst>
          </p:cNvPr>
          <p:cNvSpPr/>
          <p:nvPr/>
        </p:nvSpPr>
        <p:spPr>
          <a:xfrm>
            <a:off x="9063789" y="2814889"/>
            <a:ext cx="2978898" cy="1003300"/>
          </a:xfrm>
          <a:prstGeom prst="round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000" dirty="0">
                <a:solidFill>
                  <a:schemeClr val="tx1"/>
                </a:solidFill>
                <a:latin typeface="Times New Roman" panose="02020603050405020304" pitchFamily="18" charset="0"/>
                <a:cs typeface="Times New Roman" panose="02020603050405020304" pitchFamily="18" charset="0"/>
              </a:rPr>
              <a:t>1416, Lê lợi cùng bộ chỉ huy tổ chức hội thề ở Lũng Nhai</a:t>
            </a:r>
          </a:p>
        </p:txBody>
      </p:sp>
      <p:sp>
        <p:nvSpPr>
          <p:cNvPr id="9" name="Rounded Rectangle 8">
            <a:extLst>
              <a:ext uri="{FF2B5EF4-FFF2-40B4-BE49-F238E27FC236}">
                <a16:creationId xmlns="" xmlns:a16="http://schemas.microsoft.com/office/drawing/2014/main" id="{3F60FDB1-7189-E147-B1A4-A0E55F950F8F}"/>
              </a:ext>
            </a:extLst>
          </p:cNvPr>
          <p:cNvSpPr/>
          <p:nvPr/>
        </p:nvSpPr>
        <p:spPr>
          <a:xfrm>
            <a:off x="8914478" y="4497806"/>
            <a:ext cx="3128211" cy="1003300"/>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000" dirty="0">
                <a:solidFill>
                  <a:schemeClr val="tx1"/>
                </a:solidFill>
                <a:latin typeface="Times New Roman" panose="02020603050405020304" pitchFamily="18" charset="0"/>
                <a:cs typeface="Times New Roman" panose="02020603050405020304" pitchFamily="18" charset="0"/>
              </a:rPr>
              <a:t>1418, Lê Lợi dựng cờ khởi nghĩa ở Lam Sơn tự xưng là Bình Định Vương</a:t>
            </a:r>
          </a:p>
        </p:txBody>
      </p:sp>
      <p:sp>
        <p:nvSpPr>
          <p:cNvPr id="11" name="Rounded Rectangle 10">
            <a:extLst>
              <a:ext uri="{FF2B5EF4-FFF2-40B4-BE49-F238E27FC236}">
                <a16:creationId xmlns="" xmlns:a16="http://schemas.microsoft.com/office/drawing/2014/main" id="{9225D59B-2CB9-9647-B522-307AAFAC80E0}"/>
              </a:ext>
            </a:extLst>
          </p:cNvPr>
          <p:cNvSpPr/>
          <p:nvPr/>
        </p:nvSpPr>
        <p:spPr>
          <a:xfrm>
            <a:off x="-29409" y="2255364"/>
            <a:ext cx="2626225" cy="1003300"/>
          </a:xfrm>
          <a:prstGeom prst="round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000" dirty="0">
                <a:solidFill>
                  <a:schemeClr val="tx1"/>
                </a:solidFill>
                <a:latin typeface="Times New Roman" panose="02020603050405020304" pitchFamily="18" charset="0"/>
                <a:cs typeface="Times New Roman" panose="02020603050405020304" pitchFamily="18" charset="0"/>
              </a:rPr>
              <a:t>1418, nghĩa quân rút lên núi Chí Linh lần 1</a:t>
            </a:r>
          </a:p>
        </p:txBody>
      </p:sp>
      <p:sp>
        <p:nvSpPr>
          <p:cNvPr id="12" name="Rounded Rectangle 11">
            <a:extLst>
              <a:ext uri="{FF2B5EF4-FFF2-40B4-BE49-F238E27FC236}">
                <a16:creationId xmlns="" xmlns:a16="http://schemas.microsoft.com/office/drawing/2014/main" id="{678751DF-6CD1-1747-9423-9DF69AD2D7E3}"/>
              </a:ext>
            </a:extLst>
          </p:cNvPr>
          <p:cNvSpPr/>
          <p:nvPr/>
        </p:nvSpPr>
        <p:spPr>
          <a:xfrm>
            <a:off x="-19050" y="3761094"/>
            <a:ext cx="2664323" cy="1237582"/>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000" dirty="0">
                <a:solidFill>
                  <a:schemeClr val="tx1"/>
                </a:solidFill>
                <a:latin typeface="Times New Roman" panose="02020603050405020304" pitchFamily="18" charset="0"/>
                <a:cs typeface="Times New Roman" panose="02020603050405020304" pitchFamily="18" charset="0"/>
              </a:rPr>
              <a:t>1421, Quân Minh mở cuộc càn quét lớn buộc ta phải rút lên núi Chí Linh</a:t>
            </a:r>
          </a:p>
        </p:txBody>
      </p:sp>
      <p:sp>
        <p:nvSpPr>
          <p:cNvPr id="13" name="Rounded Rectangle 12">
            <a:extLst>
              <a:ext uri="{FF2B5EF4-FFF2-40B4-BE49-F238E27FC236}">
                <a16:creationId xmlns="" xmlns:a16="http://schemas.microsoft.com/office/drawing/2014/main" id="{D777D356-E63F-AF4C-B65E-12096332E78E}"/>
              </a:ext>
            </a:extLst>
          </p:cNvPr>
          <p:cNvSpPr/>
          <p:nvPr/>
        </p:nvSpPr>
        <p:spPr>
          <a:xfrm>
            <a:off x="-19051" y="749634"/>
            <a:ext cx="2664323" cy="1003300"/>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000" dirty="0">
                <a:solidFill>
                  <a:schemeClr val="tx1"/>
                </a:solidFill>
                <a:latin typeface="Times New Roman" panose="02020603050405020304" pitchFamily="18" charset="0"/>
                <a:cs typeface="Times New Roman" panose="02020603050405020304" pitchFamily="18" charset="0"/>
              </a:rPr>
              <a:t>Thiếu thốn lương thực, thiếu quân sĩ</a:t>
            </a:r>
          </a:p>
        </p:txBody>
      </p:sp>
      <p:sp>
        <p:nvSpPr>
          <p:cNvPr id="14" name="Rounded Rectangle 13">
            <a:extLst>
              <a:ext uri="{FF2B5EF4-FFF2-40B4-BE49-F238E27FC236}">
                <a16:creationId xmlns="" xmlns:a16="http://schemas.microsoft.com/office/drawing/2014/main" id="{71FA9900-C7F7-6E44-B262-D8F2C7CECB25}"/>
              </a:ext>
            </a:extLst>
          </p:cNvPr>
          <p:cNvSpPr/>
          <p:nvPr/>
        </p:nvSpPr>
        <p:spPr>
          <a:xfrm>
            <a:off x="0" y="5501106"/>
            <a:ext cx="2674352" cy="10033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000" dirty="0">
                <a:solidFill>
                  <a:schemeClr val="tx1"/>
                </a:solidFill>
                <a:latin typeface="Times New Roman" panose="02020603050405020304" pitchFamily="18" charset="0"/>
                <a:cs typeface="Times New Roman" panose="02020603050405020304" pitchFamily="18" charset="0"/>
              </a:rPr>
              <a:t>1423, lê Lợi quyết định hòa hoãn với quân Minh</a:t>
            </a:r>
          </a:p>
        </p:txBody>
      </p:sp>
      <p:cxnSp>
        <p:nvCxnSpPr>
          <p:cNvPr id="23" name="Straight Arrow Connector 22">
            <a:extLst>
              <a:ext uri="{FF2B5EF4-FFF2-40B4-BE49-F238E27FC236}">
                <a16:creationId xmlns="" xmlns:a16="http://schemas.microsoft.com/office/drawing/2014/main" id="{894FEF11-9929-9748-9D9C-6AE24C1D90E2}"/>
              </a:ext>
            </a:extLst>
          </p:cNvPr>
          <p:cNvCxnSpPr>
            <a:cxnSpLocks/>
            <a:stCxn id="21" idx="3"/>
            <a:endCxn id="7" idx="1"/>
          </p:cNvCxnSpPr>
          <p:nvPr/>
        </p:nvCxnSpPr>
        <p:spPr>
          <a:xfrm flipV="1">
            <a:off x="8144459" y="1633621"/>
            <a:ext cx="919330" cy="1833899"/>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 xmlns:a16="http://schemas.microsoft.com/office/drawing/2014/main" id="{314D80F4-1829-7D4D-906A-1C91015639D3}"/>
              </a:ext>
            </a:extLst>
          </p:cNvPr>
          <p:cNvCxnSpPr>
            <a:cxnSpLocks/>
            <a:stCxn id="21" idx="3"/>
            <a:endCxn id="8" idx="1"/>
          </p:cNvCxnSpPr>
          <p:nvPr/>
        </p:nvCxnSpPr>
        <p:spPr>
          <a:xfrm flipV="1">
            <a:off x="8144459" y="3316539"/>
            <a:ext cx="919330" cy="150981"/>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 xmlns:a16="http://schemas.microsoft.com/office/drawing/2014/main" id="{0523073A-64B5-4E47-8AF2-E319C6C8D50B}"/>
              </a:ext>
            </a:extLst>
          </p:cNvPr>
          <p:cNvCxnSpPr>
            <a:cxnSpLocks/>
            <a:stCxn id="21" idx="3"/>
            <a:endCxn id="9" idx="1"/>
          </p:cNvCxnSpPr>
          <p:nvPr/>
        </p:nvCxnSpPr>
        <p:spPr>
          <a:xfrm>
            <a:off x="8144459" y="3467520"/>
            <a:ext cx="770019" cy="1531936"/>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 xmlns:a16="http://schemas.microsoft.com/office/drawing/2014/main" id="{A68ED669-D627-AE46-B443-64F768F52A33}"/>
              </a:ext>
            </a:extLst>
          </p:cNvPr>
          <p:cNvCxnSpPr>
            <a:cxnSpLocks/>
            <a:endCxn id="13" idx="3"/>
          </p:cNvCxnSpPr>
          <p:nvPr/>
        </p:nvCxnSpPr>
        <p:spPr>
          <a:xfrm flipH="1" flipV="1">
            <a:off x="2645272" y="1251284"/>
            <a:ext cx="1063382" cy="2216236"/>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 xmlns:a16="http://schemas.microsoft.com/office/drawing/2014/main" id="{5B19B8B2-66C2-CD45-AB95-0D48B00AA9A2}"/>
              </a:ext>
            </a:extLst>
          </p:cNvPr>
          <p:cNvCxnSpPr>
            <a:cxnSpLocks/>
            <a:endCxn id="11" idx="3"/>
          </p:cNvCxnSpPr>
          <p:nvPr/>
        </p:nvCxnSpPr>
        <p:spPr>
          <a:xfrm flipH="1" flipV="1">
            <a:off x="2596816" y="2757014"/>
            <a:ext cx="1092792" cy="710506"/>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 xmlns:a16="http://schemas.microsoft.com/office/drawing/2014/main" id="{C3C63DFE-2B38-DC44-8D30-CF51D57CB36F}"/>
              </a:ext>
            </a:extLst>
          </p:cNvPr>
          <p:cNvCxnSpPr>
            <a:cxnSpLocks/>
            <a:stCxn id="36" idx="1"/>
          </p:cNvCxnSpPr>
          <p:nvPr/>
        </p:nvCxnSpPr>
        <p:spPr>
          <a:xfrm flipH="1">
            <a:off x="2574222" y="3409281"/>
            <a:ext cx="1115386" cy="1088525"/>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 xmlns:a16="http://schemas.microsoft.com/office/drawing/2014/main" id="{4F71AA15-CA36-9642-890C-CA04D2823D36}"/>
              </a:ext>
            </a:extLst>
          </p:cNvPr>
          <p:cNvCxnSpPr>
            <a:cxnSpLocks/>
            <a:stCxn id="36" idx="1"/>
            <a:endCxn id="14" idx="3"/>
          </p:cNvCxnSpPr>
          <p:nvPr/>
        </p:nvCxnSpPr>
        <p:spPr>
          <a:xfrm flipH="1">
            <a:off x="2674352" y="3409281"/>
            <a:ext cx="1015256" cy="2593475"/>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 xmlns:a16="http://schemas.microsoft.com/office/drawing/2014/main" id="{2F08C14B-BF81-D34A-829E-89472D7FF89F}"/>
              </a:ext>
            </a:extLst>
          </p:cNvPr>
          <p:cNvCxnSpPr>
            <a:cxnSpLocks/>
            <a:endCxn id="21" idx="0"/>
          </p:cNvCxnSpPr>
          <p:nvPr/>
        </p:nvCxnSpPr>
        <p:spPr>
          <a:xfrm>
            <a:off x="5881360" y="1833900"/>
            <a:ext cx="1443488" cy="755649"/>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 xmlns:a16="http://schemas.microsoft.com/office/drawing/2014/main" id="{B13D419C-73E1-004A-8015-319E7F40CC6C}"/>
              </a:ext>
            </a:extLst>
          </p:cNvPr>
          <p:cNvCxnSpPr>
            <a:cxnSpLocks/>
            <a:stCxn id="15" idx="4"/>
          </p:cNvCxnSpPr>
          <p:nvPr/>
        </p:nvCxnSpPr>
        <p:spPr>
          <a:xfrm flipH="1">
            <a:off x="4725006" y="1931656"/>
            <a:ext cx="1446168" cy="563396"/>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pic>
        <p:nvPicPr>
          <p:cNvPr id="3074" name="Picture 2" descr="Trận Bồ Đằng sấm vang chớp giật” diễn ra ở đâu?">
            <a:extLst>
              <a:ext uri="{FF2B5EF4-FFF2-40B4-BE49-F238E27FC236}">
                <a16:creationId xmlns="" xmlns:a16="http://schemas.microsoft.com/office/drawing/2014/main" id="{9B928E2A-F144-024C-A36F-B54D2A2E7F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41284" y="4497806"/>
            <a:ext cx="4738514" cy="2366210"/>
          </a:xfrm>
          <a:prstGeom prst="roundRect">
            <a:avLst>
              <a:gd name="adj" fmla="val 26495"/>
            </a:avLst>
          </a:prstGeom>
          <a:noFill/>
          <a:extLst>
            <a:ext uri="{909E8E84-426E-40DD-AFC4-6F175D3DCCD1}">
              <a14:hiddenFill xmlns:a14="http://schemas.microsoft.com/office/drawing/2010/main">
                <a:solidFill>
                  <a:srgbClr val="FFFFFF"/>
                </a:solidFill>
              </a14:hiddenFill>
            </a:ext>
          </a:extLst>
        </p:spPr>
      </p:pic>
      <p:grpSp>
        <p:nvGrpSpPr>
          <p:cNvPr id="52" name="Group 51">
            <a:extLst>
              <a:ext uri="{FF2B5EF4-FFF2-40B4-BE49-F238E27FC236}">
                <a16:creationId xmlns="" xmlns:a16="http://schemas.microsoft.com/office/drawing/2014/main" id="{6CCC2A28-F51E-6D4C-BC30-2F398FB93EA8}"/>
              </a:ext>
            </a:extLst>
          </p:cNvPr>
          <p:cNvGrpSpPr/>
          <p:nvPr/>
        </p:nvGrpSpPr>
        <p:grpSpPr>
          <a:xfrm>
            <a:off x="4607694" y="77958"/>
            <a:ext cx="3126959" cy="1853698"/>
            <a:chOff x="4284494" y="-62998"/>
            <a:chExt cx="3126959" cy="1853698"/>
          </a:xfrm>
        </p:grpSpPr>
        <p:sp>
          <p:nvSpPr>
            <p:cNvPr id="15" name="Oval 14">
              <a:extLst>
                <a:ext uri="{FF2B5EF4-FFF2-40B4-BE49-F238E27FC236}">
                  <a16:creationId xmlns="" xmlns:a16="http://schemas.microsoft.com/office/drawing/2014/main" id="{6F96D4D5-07B9-AC46-B4B9-5FFE33F77128}"/>
                </a:ext>
              </a:extLst>
            </p:cNvPr>
            <p:cNvSpPr/>
            <p:nvPr/>
          </p:nvSpPr>
          <p:spPr>
            <a:xfrm>
              <a:off x="4284494" y="-62998"/>
              <a:ext cx="3126959" cy="1853698"/>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solidFill>
                  <a:schemeClr val="tx1"/>
                </a:solidFill>
              </a:endParaRPr>
            </a:p>
          </p:txBody>
        </p:sp>
        <p:sp>
          <p:nvSpPr>
            <p:cNvPr id="37" name="Rectangle 36">
              <a:extLst>
                <a:ext uri="{FF2B5EF4-FFF2-40B4-BE49-F238E27FC236}">
                  <a16:creationId xmlns="" xmlns:a16="http://schemas.microsoft.com/office/drawing/2014/main" id="{8C64FA06-93A0-E74F-B0AA-BDE4D4825E7B}"/>
                </a:ext>
              </a:extLst>
            </p:cNvPr>
            <p:cNvSpPr/>
            <p:nvPr/>
          </p:nvSpPr>
          <p:spPr>
            <a:xfrm>
              <a:off x="4403675" y="327954"/>
              <a:ext cx="2896947" cy="923330"/>
            </a:xfrm>
            <a:prstGeom prst="rect">
              <a:avLst/>
            </a:prstGeom>
            <a:noFill/>
            <a:ln>
              <a:noFill/>
            </a:ln>
          </p:spPr>
          <p:txBody>
            <a:bodyPr wrap="none" lIns="91440" tIns="45720" rIns="91440" bIns="45720">
              <a:spAutoFit/>
            </a:bodyPr>
            <a:lstStyle/>
            <a:p>
              <a:pPr algn="ctr"/>
              <a:r>
                <a:rPr lang="en-US" sz="5400" b="1" cap="none" spc="0"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Nội</a:t>
              </a:r>
              <a:r>
                <a:rPr lang="en-US" sz="5400" b="1" cap="none" spc="0"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dung</a:t>
              </a:r>
            </a:p>
          </p:txBody>
        </p:sp>
      </p:grpSp>
      <p:sp>
        <p:nvSpPr>
          <p:cNvPr id="36" name="Rounded Rectangle 35">
            <a:extLst>
              <a:ext uri="{FF2B5EF4-FFF2-40B4-BE49-F238E27FC236}">
                <a16:creationId xmlns="" xmlns:a16="http://schemas.microsoft.com/office/drawing/2014/main" id="{1B2F2751-0E3A-234D-863E-F4DF5010462C}"/>
              </a:ext>
            </a:extLst>
          </p:cNvPr>
          <p:cNvSpPr/>
          <p:nvPr/>
        </p:nvSpPr>
        <p:spPr>
          <a:xfrm>
            <a:off x="3689608" y="2531310"/>
            <a:ext cx="1997157" cy="1755942"/>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400" b="1" dirty="0">
                <a:solidFill>
                  <a:schemeClr val="tx1"/>
                </a:solidFill>
                <a:latin typeface="Times New Roman" panose="02020603050405020304" pitchFamily="18" charset="0"/>
                <a:cs typeface="Times New Roman" panose="02020603050405020304" pitchFamily="18" charset="0"/>
              </a:rPr>
              <a:t>Những năm đầu hoạt động của nghĩa quân</a:t>
            </a:r>
          </a:p>
        </p:txBody>
      </p:sp>
      <p:sp>
        <p:nvSpPr>
          <p:cNvPr id="21" name="Rounded Rectangle 20">
            <a:extLst>
              <a:ext uri="{FF2B5EF4-FFF2-40B4-BE49-F238E27FC236}">
                <a16:creationId xmlns="" xmlns:a16="http://schemas.microsoft.com/office/drawing/2014/main" id="{1B5B8CB9-E28D-EE45-8BD2-C27D4F3B455C}"/>
              </a:ext>
            </a:extLst>
          </p:cNvPr>
          <p:cNvSpPr/>
          <p:nvPr/>
        </p:nvSpPr>
        <p:spPr>
          <a:xfrm>
            <a:off x="6505237" y="2589549"/>
            <a:ext cx="1639222" cy="1755942"/>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Lê </a:t>
            </a:r>
            <a:r>
              <a:rPr lang="en-US" sz="2400" b="1" dirty="0" err="1">
                <a:solidFill>
                  <a:schemeClr val="tx1"/>
                </a:solidFill>
                <a:latin typeface="Times New Roman" panose="02020603050405020304" pitchFamily="18" charset="0"/>
                <a:cs typeface="Times New Roman" panose="02020603050405020304" pitchFamily="18" charset="0"/>
              </a:rPr>
              <a:t>Lợi</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dựng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cờ</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khởi</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nghĩa</a:t>
            </a:r>
            <a:endParaRPr lang="x-none" sz="24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824330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barn(inVertical)">
                                      <p:cBhvr>
                                        <p:cTn id="7" dur="500"/>
                                        <p:tgtEl>
                                          <p:spTgt spid="52"/>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53"/>
                                        </p:tgtEl>
                                        <p:attrNameLst>
                                          <p:attrName>style.visibility</p:attrName>
                                        </p:attrNameLst>
                                      </p:cBhvr>
                                      <p:to>
                                        <p:strVal val="visible"/>
                                      </p:to>
                                    </p:set>
                                    <p:animEffect transition="in" filter="wipe(up)">
                                      <p:cBhvr>
                                        <p:cTn id="11" dur="500"/>
                                        <p:tgtEl>
                                          <p:spTgt spid="53"/>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up)">
                                      <p:cBhvr>
                                        <p:cTn id="15" dur="500"/>
                                        <p:tgtEl>
                                          <p:spTgt spid="21"/>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3074"/>
                                        </p:tgtEl>
                                        <p:attrNameLst>
                                          <p:attrName>style.visibility</p:attrName>
                                        </p:attrNameLst>
                                      </p:cBhvr>
                                      <p:to>
                                        <p:strVal val="visible"/>
                                      </p:to>
                                    </p:set>
                                    <p:animEffect transition="in" filter="wipe(up)">
                                      <p:cBhvr>
                                        <p:cTn id="19" dur="500"/>
                                        <p:tgtEl>
                                          <p:spTgt spid="307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wipe(left)">
                                      <p:cBhvr>
                                        <p:cTn id="24" dur="500"/>
                                        <p:tgtEl>
                                          <p:spTgt spid="23"/>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left)">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wipe(left)">
                                      <p:cBhvr>
                                        <p:cTn id="33" dur="500"/>
                                        <p:tgtEl>
                                          <p:spTgt spid="25"/>
                                        </p:tgtEl>
                                      </p:cBhvr>
                                    </p:animEffect>
                                  </p:childTnLst>
                                </p:cTn>
                              </p:par>
                            </p:childTnLst>
                          </p:cTn>
                        </p:par>
                        <p:par>
                          <p:cTn id="34" fill="hold">
                            <p:stCondLst>
                              <p:cond delay="500"/>
                            </p:stCondLst>
                            <p:childTnLst>
                              <p:par>
                                <p:cTn id="35" presetID="22" presetClass="entr" presetSubtype="8" fill="hold" grpId="0" nodeType="after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left)">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wipe(left)">
                                      <p:cBhvr>
                                        <p:cTn id="42" dur="500"/>
                                        <p:tgtEl>
                                          <p:spTgt spid="29"/>
                                        </p:tgtEl>
                                      </p:cBhvr>
                                    </p:animEffect>
                                  </p:childTnLst>
                                </p:cTn>
                              </p:par>
                            </p:childTnLst>
                          </p:cTn>
                        </p:par>
                        <p:par>
                          <p:cTn id="43" fill="hold">
                            <p:stCondLst>
                              <p:cond delay="500"/>
                            </p:stCondLst>
                            <p:childTnLst>
                              <p:par>
                                <p:cTn id="44" presetID="22" presetClass="entr" presetSubtype="8" fill="hold" grpId="0" nodeType="after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wipe(left)">
                                      <p:cBhvr>
                                        <p:cTn id="46" dur="500"/>
                                        <p:tgtEl>
                                          <p:spTgt spid="9"/>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2" fill="hold" nodeType="clickEffect">
                                  <p:stCondLst>
                                    <p:cond delay="0"/>
                                  </p:stCondLst>
                                  <p:childTnLst>
                                    <p:set>
                                      <p:cBhvr>
                                        <p:cTn id="50" dur="1" fill="hold">
                                          <p:stCondLst>
                                            <p:cond delay="0"/>
                                          </p:stCondLst>
                                        </p:cTn>
                                        <p:tgtEl>
                                          <p:spTgt spid="55"/>
                                        </p:tgtEl>
                                        <p:attrNameLst>
                                          <p:attrName>style.visibility</p:attrName>
                                        </p:attrNameLst>
                                      </p:cBhvr>
                                      <p:to>
                                        <p:strVal val="visible"/>
                                      </p:to>
                                    </p:set>
                                    <p:animEffect transition="in" filter="wipe(right)">
                                      <p:cBhvr>
                                        <p:cTn id="51" dur="500"/>
                                        <p:tgtEl>
                                          <p:spTgt spid="55"/>
                                        </p:tgtEl>
                                      </p:cBhvr>
                                    </p:animEffect>
                                  </p:childTnLst>
                                </p:cTn>
                              </p:par>
                            </p:childTnLst>
                          </p:cTn>
                        </p:par>
                        <p:par>
                          <p:cTn id="52" fill="hold">
                            <p:stCondLst>
                              <p:cond delay="500"/>
                            </p:stCondLst>
                            <p:childTnLst>
                              <p:par>
                                <p:cTn id="53" presetID="22" presetClass="entr" presetSubtype="2" fill="hold" grpId="0" nodeType="afterEffect">
                                  <p:stCondLst>
                                    <p:cond delay="0"/>
                                  </p:stCondLst>
                                  <p:childTnLst>
                                    <p:set>
                                      <p:cBhvr>
                                        <p:cTn id="54" dur="1" fill="hold">
                                          <p:stCondLst>
                                            <p:cond delay="0"/>
                                          </p:stCondLst>
                                        </p:cTn>
                                        <p:tgtEl>
                                          <p:spTgt spid="36"/>
                                        </p:tgtEl>
                                        <p:attrNameLst>
                                          <p:attrName>style.visibility</p:attrName>
                                        </p:attrNameLst>
                                      </p:cBhvr>
                                      <p:to>
                                        <p:strVal val="visible"/>
                                      </p:to>
                                    </p:set>
                                    <p:animEffect transition="in" filter="wipe(right)">
                                      <p:cBhvr>
                                        <p:cTn id="55" dur="500"/>
                                        <p:tgtEl>
                                          <p:spTgt spid="36"/>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2" fill="hold" nodeType="clickEffect">
                                  <p:stCondLst>
                                    <p:cond delay="0"/>
                                  </p:stCondLst>
                                  <p:childTnLst>
                                    <p:set>
                                      <p:cBhvr>
                                        <p:cTn id="59" dur="1" fill="hold">
                                          <p:stCondLst>
                                            <p:cond delay="0"/>
                                          </p:stCondLst>
                                        </p:cTn>
                                        <p:tgtEl>
                                          <p:spTgt spid="38"/>
                                        </p:tgtEl>
                                        <p:attrNameLst>
                                          <p:attrName>style.visibility</p:attrName>
                                        </p:attrNameLst>
                                      </p:cBhvr>
                                      <p:to>
                                        <p:strVal val="visible"/>
                                      </p:to>
                                    </p:set>
                                    <p:animEffect transition="in" filter="wipe(right)">
                                      <p:cBhvr>
                                        <p:cTn id="60" dur="500"/>
                                        <p:tgtEl>
                                          <p:spTgt spid="38"/>
                                        </p:tgtEl>
                                      </p:cBhvr>
                                    </p:animEffect>
                                  </p:childTnLst>
                                </p:cTn>
                              </p:par>
                            </p:childTnLst>
                          </p:cTn>
                        </p:par>
                        <p:par>
                          <p:cTn id="61" fill="hold">
                            <p:stCondLst>
                              <p:cond delay="500"/>
                            </p:stCondLst>
                            <p:childTnLst>
                              <p:par>
                                <p:cTn id="62" presetID="22" presetClass="entr" presetSubtype="2" fill="hold" grpId="0" nodeType="afterEffect">
                                  <p:stCondLst>
                                    <p:cond delay="0"/>
                                  </p:stCondLst>
                                  <p:childTnLst>
                                    <p:set>
                                      <p:cBhvr>
                                        <p:cTn id="63" dur="1" fill="hold">
                                          <p:stCondLst>
                                            <p:cond delay="0"/>
                                          </p:stCondLst>
                                        </p:cTn>
                                        <p:tgtEl>
                                          <p:spTgt spid="13"/>
                                        </p:tgtEl>
                                        <p:attrNameLst>
                                          <p:attrName>style.visibility</p:attrName>
                                        </p:attrNameLst>
                                      </p:cBhvr>
                                      <p:to>
                                        <p:strVal val="visible"/>
                                      </p:to>
                                    </p:set>
                                    <p:animEffect transition="in" filter="wipe(right)">
                                      <p:cBhvr>
                                        <p:cTn id="64" dur="500"/>
                                        <p:tgtEl>
                                          <p:spTgt spid="13"/>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2" fill="hold" nodeType="clickEffect">
                                  <p:stCondLst>
                                    <p:cond delay="0"/>
                                  </p:stCondLst>
                                  <p:childTnLst>
                                    <p:set>
                                      <p:cBhvr>
                                        <p:cTn id="68" dur="1" fill="hold">
                                          <p:stCondLst>
                                            <p:cond delay="0"/>
                                          </p:stCondLst>
                                        </p:cTn>
                                        <p:tgtEl>
                                          <p:spTgt spid="40"/>
                                        </p:tgtEl>
                                        <p:attrNameLst>
                                          <p:attrName>style.visibility</p:attrName>
                                        </p:attrNameLst>
                                      </p:cBhvr>
                                      <p:to>
                                        <p:strVal val="visible"/>
                                      </p:to>
                                    </p:set>
                                    <p:animEffect transition="in" filter="wipe(right)">
                                      <p:cBhvr>
                                        <p:cTn id="69" dur="500"/>
                                        <p:tgtEl>
                                          <p:spTgt spid="40"/>
                                        </p:tgtEl>
                                      </p:cBhvr>
                                    </p:animEffect>
                                  </p:childTnLst>
                                </p:cTn>
                              </p:par>
                            </p:childTnLst>
                          </p:cTn>
                        </p:par>
                        <p:par>
                          <p:cTn id="70" fill="hold">
                            <p:stCondLst>
                              <p:cond delay="500"/>
                            </p:stCondLst>
                            <p:childTnLst>
                              <p:par>
                                <p:cTn id="71" presetID="22" presetClass="entr" presetSubtype="2" fill="hold" grpId="0" nodeType="afterEffect">
                                  <p:stCondLst>
                                    <p:cond delay="0"/>
                                  </p:stCondLst>
                                  <p:childTnLst>
                                    <p:set>
                                      <p:cBhvr>
                                        <p:cTn id="72" dur="1" fill="hold">
                                          <p:stCondLst>
                                            <p:cond delay="0"/>
                                          </p:stCondLst>
                                        </p:cTn>
                                        <p:tgtEl>
                                          <p:spTgt spid="11"/>
                                        </p:tgtEl>
                                        <p:attrNameLst>
                                          <p:attrName>style.visibility</p:attrName>
                                        </p:attrNameLst>
                                      </p:cBhvr>
                                      <p:to>
                                        <p:strVal val="visible"/>
                                      </p:to>
                                    </p:set>
                                    <p:animEffect transition="in" filter="wipe(right)">
                                      <p:cBhvr>
                                        <p:cTn id="73" dur="500"/>
                                        <p:tgtEl>
                                          <p:spTgt spid="11"/>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2" fill="hold" nodeType="clickEffect">
                                  <p:stCondLst>
                                    <p:cond delay="0"/>
                                  </p:stCondLst>
                                  <p:childTnLst>
                                    <p:set>
                                      <p:cBhvr>
                                        <p:cTn id="77" dur="1" fill="hold">
                                          <p:stCondLst>
                                            <p:cond delay="0"/>
                                          </p:stCondLst>
                                        </p:cTn>
                                        <p:tgtEl>
                                          <p:spTgt spid="42"/>
                                        </p:tgtEl>
                                        <p:attrNameLst>
                                          <p:attrName>style.visibility</p:attrName>
                                        </p:attrNameLst>
                                      </p:cBhvr>
                                      <p:to>
                                        <p:strVal val="visible"/>
                                      </p:to>
                                    </p:set>
                                    <p:animEffect transition="in" filter="wipe(right)">
                                      <p:cBhvr>
                                        <p:cTn id="78" dur="500"/>
                                        <p:tgtEl>
                                          <p:spTgt spid="42"/>
                                        </p:tgtEl>
                                      </p:cBhvr>
                                    </p:animEffect>
                                  </p:childTnLst>
                                </p:cTn>
                              </p:par>
                            </p:childTnLst>
                          </p:cTn>
                        </p:par>
                        <p:par>
                          <p:cTn id="79" fill="hold">
                            <p:stCondLst>
                              <p:cond delay="500"/>
                            </p:stCondLst>
                            <p:childTnLst>
                              <p:par>
                                <p:cTn id="80" presetID="22" presetClass="entr" presetSubtype="2" fill="hold" grpId="0" nodeType="afterEffect">
                                  <p:stCondLst>
                                    <p:cond delay="0"/>
                                  </p:stCondLst>
                                  <p:childTnLst>
                                    <p:set>
                                      <p:cBhvr>
                                        <p:cTn id="81" dur="1" fill="hold">
                                          <p:stCondLst>
                                            <p:cond delay="0"/>
                                          </p:stCondLst>
                                        </p:cTn>
                                        <p:tgtEl>
                                          <p:spTgt spid="12"/>
                                        </p:tgtEl>
                                        <p:attrNameLst>
                                          <p:attrName>style.visibility</p:attrName>
                                        </p:attrNameLst>
                                      </p:cBhvr>
                                      <p:to>
                                        <p:strVal val="visible"/>
                                      </p:to>
                                    </p:set>
                                    <p:animEffect transition="in" filter="wipe(right)">
                                      <p:cBhvr>
                                        <p:cTn id="82" dur="500"/>
                                        <p:tgtEl>
                                          <p:spTgt spid="12"/>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2" fill="hold" nodeType="clickEffect">
                                  <p:stCondLst>
                                    <p:cond delay="0"/>
                                  </p:stCondLst>
                                  <p:childTnLst>
                                    <p:set>
                                      <p:cBhvr>
                                        <p:cTn id="86" dur="1" fill="hold">
                                          <p:stCondLst>
                                            <p:cond delay="0"/>
                                          </p:stCondLst>
                                        </p:cTn>
                                        <p:tgtEl>
                                          <p:spTgt spid="45"/>
                                        </p:tgtEl>
                                        <p:attrNameLst>
                                          <p:attrName>style.visibility</p:attrName>
                                        </p:attrNameLst>
                                      </p:cBhvr>
                                      <p:to>
                                        <p:strVal val="visible"/>
                                      </p:to>
                                    </p:set>
                                    <p:animEffect transition="in" filter="wipe(right)">
                                      <p:cBhvr>
                                        <p:cTn id="87" dur="500"/>
                                        <p:tgtEl>
                                          <p:spTgt spid="45"/>
                                        </p:tgtEl>
                                      </p:cBhvr>
                                    </p:animEffect>
                                  </p:childTnLst>
                                </p:cTn>
                              </p:par>
                            </p:childTnLst>
                          </p:cTn>
                        </p:par>
                        <p:par>
                          <p:cTn id="88" fill="hold">
                            <p:stCondLst>
                              <p:cond delay="500"/>
                            </p:stCondLst>
                            <p:childTnLst>
                              <p:par>
                                <p:cTn id="89" presetID="22" presetClass="entr" presetSubtype="2" fill="hold" grpId="0" nodeType="afterEffect">
                                  <p:stCondLst>
                                    <p:cond delay="0"/>
                                  </p:stCondLst>
                                  <p:childTnLst>
                                    <p:set>
                                      <p:cBhvr>
                                        <p:cTn id="90" dur="1" fill="hold">
                                          <p:stCondLst>
                                            <p:cond delay="0"/>
                                          </p:stCondLst>
                                        </p:cTn>
                                        <p:tgtEl>
                                          <p:spTgt spid="14"/>
                                        </p:tgtEl>
                                        <p:attrNameLst>
                                          <p:attrName>style.visibility</p:attrName>
                                        </p:attrNameLst>
                                      </p:cBhvr>
                                      <p:to>
                                        <p:strVal val="visible"/>
                                      </p:to>
                                    </p:set>
                                    <p:animEffect transition="in" filter="wipe(right)">
                                      <p:cBhvr>
                                        <p:cTn id="9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1" grpId="0" animBg="1"/>
      <p:bldP spid="12" grpId="0" animBg="1"/>
      <p:bldP spid="13" grpId="0" animBg="1"/>
      <p:bldP spid="14" grpId="0" animBg="1"/>
      <p:bldP spid="36" grpId="0" animBg="1"/>
      <p:bldP spid="21"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Shape 255"/>
        <p:cNvGrpSpPr/>
        <p:nvPr/>
      </p:nvGrpSpPr>
      <p:grpSpPr>
        <a:xfrm>
          <a:off x="0" y="0"/>
          <a:ext cx="0" cy="0"/>
          <a:chOff x="0" y="0"/>
          <a:chExt cx="0" cy="0"/>
        </a:xfrm>
      </p:grpSpPr>
      <p:sp>
        <p:nvSpPr>
          <p:cNvPr id="257" name="Google Shape;257;p35"/>
          <p:cNvSpPr/>
          <p:nvPr/>
        </p:nvSpPr>
        <p:spPr>
          <a:xfrm>
            <a:off x="6354918" y="1330682"/>
            <a:ext cx="4767988" cy="4412465"/>
          </a:xfrm>
          <a:prstGeom prst="rect">
            <a:avLst/>
          </a:prstGeom>
          <a:solidFill>
            <a:srgbClr val="000000">
              <a:alpha val="9620"/>
            </a:srgbClr>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pic>
        <p:nvPicPr>
          <p:cNvPr id="258" name="Google Shape;258;p35" descr="photo-1434030216411-0b793f4b4173.jpg"/>
          <p:cNvPicPr preferRelativeResize="0"/>
          <p:nvPr/>
        </p:nvPicPr>
        <p:blipFill>
          <a:blip r:embed="rId3">
            <a:alphaModFix/>
          </a:blip>
          <a:stretch>
            <a:fillRect/>
          </a:stretch>
        </p:blipFill>
        <p:spPr>
          <a:xfrm>
            <a:off x="6472246" y="1330681"/>
            <a:ext cx="4429561" cy="4099272"/>
          </a:xfrm>
          <a:prstGeom prst="rect">
            <a:avLst/>
          </a:prstGeom>
          <a:noFill/>
          <a:ln w="114300" cap="flat" cmpd="sng">
            <a:solidFill>
              <a:srgbClr val="FFFFFF"/>
            </a:solidFill>
            <a:prstDash val="solid"/>
            <a:miter lim="8000"/>
            <a:headEnd type="none" w="sm" len="sm"/>
            <a:tailEnd type="none" w="sm" len="sm"/>
          </a:ln>
        </p:spPr>
      </p:pic>
      <p:sp>
        <p:nvSpPr>
          <p:cNvPr id="259" name="Google Shape;259;p35"/>
          <p:cNvSpPr txBox="1">
            <a:spLocks noGrp="1"/>
          </p:cNvSpPr>
          <p:nvPr>
            <p:ph type="ctrTitle" idx="4294967295"/>
          </p:nvPr>
        </p:nvSpPr>
        <p:spPr>
          <a:xfrm>
            <a:off x="1290193" y="672827"/>
            <a:ext cx="4312400" cy="1546400"/>
          </a:xfrm>
          <a:prstGeom prst="rect">
            <a:avLst/>
          </a:prstGeom>
        </p:spPr>
        <p:txBody>
          <a:bodyPr spcFirstLastPara="1" wrap="square" lIns="121900" tIns="121900" rIns="121900" bIns="121900" anchor="b" anchorCtr="0">
            <a:noAutofit/>
          </a:bodyPr>
          <a:lstStyle/>
          <a:p>
            <a:r>
              <a:rPr lang="en-US" sz="8000" dirty="0">
                <a:latin typeface="Times New Roman" panose="02020603050405020304" pitchFamily="18" charset="0"/>
                <a:cs typeface="Times New Roman" panose="02020603050405020304" pitchFamily="18" charset="0"/>
              </a:rPr>
              <a:t>DẶN DÒ</a:t>
            </a:r>
          </a:p>
        </p:txBody>
      </p:sp>
      <p:sp>
        <p:nvSpPr>
          <p:cNvPr id="2" name="Rectangle 1">
            <a:extLst>
              <a:ext uri="{FF2B5EF4-FFF2-40B4-BE49-F238E27FC236}">
                <a16:creationId xmlns="" xmlns:a16="http://schemas.microsoft.com/office/drawing/2014/main" id="{EDD24743-9CCD-884D-8D72-BED80F83F76D}"/>
              </a:ext>
            </a:extLst>
          </p:cNvPr>
          <p:cNvSpPr/>
          <p:nvPr/>
        </p:nvSpPr>
        <p:spPr>
          <a:xfrm>
            <a:off x="562462" y="2219227"/>
            <a:ext cx="5688685" cy="1815690"/>
          </a:xfrm>
          <a:prstGeom prst="rect">
            <a:avLst/>
          </a:prstGeom>
        </p:spPr>
        <p:txBody>
          <a:bodyPr wrap="square">
            <a:spAutoFit/>
          </a:bodyPr>
          <a:lstStyle/>
          <a:p>
            <a:pPr algn="ctr" defTabSz="1219170">
              <a:spcBef>
                <a:spcPct val="0"/>
              </a:spcBef>
              <a:buClr>
                <a:srgbClr val="000000"/>
              </a:buClr>
              <a:defRPr/>
            </a:pPr>
            <a:r>
              <a:rPr lang="vi-VN" altLang="en-US" sz="3733" kern="0" dirty="0">
                <a:solidFill>
                  <a:srgbClr val="0070C0"/>
                </a:solidFill>
                <a:latin typeface="Times New Roman" panose="02020603050405020304" pitchFamily="18" charset="0"/>
                <a:cs typeface="Arial"/>
                <a:sym typeface="Times New Roman" panose="02020603050405020304" pitchFamily="18" charset="0"/>
              </a:rPr>
              <a:t>Hoàn thành bài tập.</a:t>
            </a:r>
          </a:p>
          <a:p>
            <a:pPr algn="just" defTabSz="1219170">
              <a:spcBef>
                <a:spcPct val="0"/>
              </a:spcBef>
              <a:buClr>
                <a:srgbClr val="000000"/>
              </a:buClr>
              <a:defRPr/>
            </a:pPr>
            <a:r>
              <a:rPr lang="vi-VN" altLang="en-US" sz="3733" kern="0" dirty="0">
                <a:solidFill>
                  <a:srgbClr val="0070C0"/>
                </a:solidFill>
                <a:latin typeface="Times New Roman" panose="02020603050405020304" pitchFamily="18" charset="0"/>
                <a:cs typeface="Arial"/>
                <a:sym typeface="Times New Roman" panose="02020603050405020304" pitchFamily="18" charset="0"/>
              </a:rPr>
              <a:t>Đọc và tìm hiểu trước các câu </a:t>
            </a:r>
            <a:r>
              <a:rPr lang="vi-VN" altLang="en-US" sz="3733" kern="0">
                <a:solidFill>
                  <a:srgbClr val="0070C0"/>
                </a:solidFill>
                <a:latin typeface="Times New Roman" panose="02020603050405020304" pitchFamily="18" charset="0"/>
                <a:cs typeface="Arial"/>
                <a:sym typeface="Times New Roman" panose="02020603050405020304" pitchFamily="18" charset="0"/>
              </a:rPr>
              <a:t>hỏi bài</a:t>
            </a:r>
            <a:r>
              <a:rPr lang="en-US" altLang="en-US" sz="3733" kern="0">
                <a:solidFill>
                  <a:srgbClr val="0070C0"/>
                </a:solidFill>
                <a:latin typeface="Times New Roman" panose="02020603050405020304" pitchFamily="18" charset="0"/>
                <a:cs typeface="Arial"/>
                <a:sym typeface="Times New Roman" panose="02020603050405020304" pitchFamily="18" charset="0"/>
              </a:rPr>
              <a:t> trước.</a:t>
            </a:r>
            <a:endParaRPr lang="vi-VN" altLang="en-US" sz="3733" kern="0" dirty="0">
              <a:solidFill>
                <a:srgbClr val="0070C0"/>
              </a:solidFill>
              <a:latin typeface="Times New Roman" panose="02020603050405020304" pitchFamily="18" charset="0"/>
              <a:cs typeface="Arial"/>
              <a:sym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EB3C49B7-A773-0E22-D8F7-3F3D87521499}"/>
              </a:ext>
            </a:extLst>
          </p:cNvPr>
          <p:cNvPicPr>
            <a:picLocks noChangeAspect="1"/>
          </p:cNvPicPr>
          <p:nvPr/>
        </p:nvPicPr>
        <p:blipFill>
          <a:blip r:embed="rId2"/>
          <a:stretch>
            <a:fillRect/>
          </a:stretch>
        </p:blipFill>
        <p:spPr>
          <a:xfrm>
            <a:off x="0" y="0"/>
            <a:ext cx="12467587" cy="7091916"/>
          </a:xfrm>
          <a:prstGeom prst="rect">
            <a:avLst/>
          </a:prstGeom>
        </p:spPr>
      </p:pic>
      <p:grpSp>
        <p:nvGrpSpPr>
          <p:cNvPr id="3" name="Group 2">
            <a:extLst>
              <a:ext uri="{FF2B5EF4-FFF2-40B4-BE49-F238E27FC236}">
                <a16:creationId xmlns="" xmlns:a16="http://schemas.microsoft.com/office/drawing/2014/main" id="{18B08994-C2DE-976D-B808-B4FC6F3A85C6}"/>
              </a:ext>
            </a:extLst>
          </p:cNvPr>
          <p:cNvGrpSpPr/>
          <p:nvPr/>
        </p:nvGrpSpPr>
        <p:grpSpPr>
          <a:xfrm>
            <a:off x="4514628" y="2058996"/>
            <a:ext cx="7677372" cy="1823026"/>
            <a:chOff x="4123908" y="1794213"/>
            <a:chExt cx="7677372" cy="1823026"/>
          </a:xfrm>
        </p:grpSpPr>
        <p:sp>
          <p:nvSpPr>
            <p:cNvPr id="4" name="Terminator 22">
              <a:extLst>
                <a:ext uri="{FF2B5EF4-FFF2-40B4-BE49-F238E27FC236}">
                  <a16:creationId xmlns="" xmlns:a16="http://schemas.microsoft.com/office/drawing/2014/main" id="{4C79DDEC-3F25-A2A6-2504-BDDE815517A9}"/>
                </a:ext>
              </a:extLst>
            </p:cNvPr>
            <p:cNvSpPr/>
            <p:nvPr/>
          </p:nvSpPr>
          <p:spPr>
            <a:xfrm>
              <a:off x="4123908" y="1794213"/>
              <a:ext cx="7677372" cy="1823026"/>
            </a:xfrm>
            <a:prstGeom prst="flowChartTerminator">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x-none" dirty="0"/>
            </a:p>
          </p:txBody>
        </p:sp>
        <p:sp>
          <p:nvSpPr>
            <p:cNvPr id="5" name="Rectangle 4">
              <a:extLst>
                <a:ext uri="{FF2B5EF4-FFF2-40B4-BE49-F238E27FC236}">
                  <a16:creationId xmlns="" xmlns:a16="http://schemas.microsoft.com/office/drawing/2014/main" id="{C9C00B6E-4150-50A8-092F-EB6C5DB82932}"/>
                </a:ext>
              </a:extLst>
            </p:cNvPr>
            <p:cNvSpPr/>
            <p:nvPr/>
          </p:nvSpPr>
          <p:spPr>
            <a:xfrm>
              <a:off x="4230567" y="2127586"/>
              <a:ext cx="7464054" cy="1200329"/>
            </a:xfrm>
            <a:prstGeom prst="rect">
              <a:avLst/>
            </a:prstGeom>
          </p:spPr>
          <p:txBody>
            <a:bodyPr wrap="square">
              <a:spAutoFit/>
            </a:bodyPr>
            <a:lstStyle/>
            <a:p>
              <a:pPr algn="ctr"/>
              <a:r>
                <a:rPr lang="vi-VN" sz="3600" dirty="0">
                  <a:solidFill>
                    <a:srgbClr val="0070C0"/>
                  </a:solidFill>
                  <a:latin typeface="Times New Roman" panose="02020603050405020304" pitchFamily="18" charset="0"/>
                  <a:cs typeface="Times New Roman" panose="02020603050405020304" pitchFamily="18" charset="0"/>
                </a:rPr>
                <a:t>“Nướng dân đen trên ngọn lửa hung tàn</a:t>
              </a:r>
            </a:p>
            <a:p>
              <a:pPr algn="ctr"/>
              <a:r>
                <a:rPr lang="vi-VN" sz="3600" dirty="0">
                  <a:solidFill>
                    <a:srgbClr val="0070C0"/>
                  </a:solidFill>
                  <a:latin typeface="Times New Roman" panose="02020603050405020304" pitchFamily="18" charset="0"/>
                  <a:cs typeface="Times New Roman" panose="02020603050405020304" pitchFamily="18" charset="0"/>
                </a:rPr>
                <a:t> Vùi con đỏ xuống dưới hầm tai vạ”</a:t>
              </a:r>
            </a:p>
          </p:txBody>
        </p:sp>
      </p:grpSp>
    </p:spTree>
    <p:extLst>
      <p:ext uri="{BB962C8B-B14F-4D97-AF65-F5344CB8AC3E}">
        <p14:creationId xmlns:p14="http://schemas.microsoft.com/office/powerpoint/2010/main" val="3460797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hà minh bóc lột.mp4" descr="nhà minh bóc lột.mp4">
            <a:hlinkClick r:id="" action="ppaction://media"/>
            <a:extLst>
              <a:ext uri="{FF2B5EF4-FFF2-40B4-BE49-F238E27FC236}">
                <a16:creationId xmlns="" xmlns:a16="http://schemas.microsoft.com/office/drawing/2014/main" id="{7B9FDD71-BD58-2649-ADE2-D8B3D32BAAD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37018"/>
            <a:ext cx="12240684" cy="6820983"/>
          </a:xfrm>
          <a:prstGeom prst="rect">
            <a:avLst/>
          </a:prstGeom>
        </p:spPr>
      </p:pic>
      <p:pic>
        <p:nvPicPr>
          <p:cNvPr id="3" name="Picture 2">
            <a:extLst>
              <a:ext uri="{FF2B5EF4-FFF2-40B4-BE49-F238E27FC236}">
                <a16:creationId xmlns="" xmlns:a16="http://schemas.microsoft.com/office/drawing/2014/main" id="{3FD0376C-0230-9449-9B25-2F7BCEA470AD}"/>
              </a:ext>
            </a:extLst>
          </p:cNvPr>
          <p:cNvPicPr>
            <a:picLocks noChangeAspect="1"/>
          </p:cNvPicPr>
          <p:nvPr/>
        </p:nvPicPr>
        <p:blipFill>
          <a:blip r:embed="rId5"/>
          <a:stretch>
            <a:fillRect/>
          </a:stretch>
        </p:blipFill>
        <p:spPr>
          <a:xfrm>
            <a:off x="1" y="37018"/>
            <a:ext cx="12240684" cy="6857999"/>
          </a:xfrm>
          <a:prstGeom prst="rect">
            <a:avLst/>
          </a:prstGeom>
        </p:spPr>
      </p:pic>
      <p:grpSp>
        <p:nvGrpSpPr>
          <p:cNvPr id="9" name="Group 8">
            <a:extLst>
              <a:ext uri="{FF2B5EF4-FFF2-40B4-BE49-F238E27FC236}">
                <a16:creationId xmlns="" xmlns:a16="http://schemas.microsoft.com/office/drawing/2014/main" id="{2F1B9832-0543-7146-8665-61E430FE5359}"/>
              </a:ext>
            </a:extLst>
          </p:cNvPr>
          <p:cNvGrpSpPr/>
          <p:nvPr/>
        </p:nvGrpSpPr>
        <p:grpSpPr>
          <a:xfrm>
            <a:off x="4091005" y="1736429"/>
            <a:ext cx="8100996" cy="5054544"/>
            <a:chOff x="3238431" y="1507123"/>
            <a:chExt cx="6075747" cy="3790908"/>
          </a:xfrm>
        </p:grpSpPr>
        <p:sp>
          <p:nvSpPr>
            <p:cNvPr id="7" name="Rounded Rectangle 6">
              <a:extLst>
                <a:ext uri="{FF2B5EF4-FFF2-40B4-BE49-F238E27FC236}">
                  <a16:creationId xmlns="" xmlns:a16="http://schemas.microsoft.com/office/drawing/2014/main" id="{E270940D-B365-8644-8B4B-496E4C15B8F2}"/>
                </a:ext>
              </a:extLst>
            </p:cNvPr>
            <p:cNvSpPr/>
            <p:nvPr/>
          </p:nvSpPr>
          <p:spPr>
            <a:xfrm>
              <a:off x="3419564" y="1507123"/>
              <a:ext cx="5894614" cy="378405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defRPr/>
              </a:pPr>
              <a:endParaRPr lang="x-none" sz="1867" kern="0">
                <a:solidFill>
                  <a:prstClr val="black"/>
                </a:solidFill>
                <a:latin typeface="Calibri" panose="020F0502020204030204"/>
                <a:sym typeface="Arial"/>
              </a:endParaRPr>
            </a:p>
          </p:txBody>
        </p:sp>
        <p:sp>
          <p:nvSpPr>
            <p:cNvPr id="8" name="Rectangle 7">
              <a:extLst>
                <a:ext uri="{FF2B5EF4-FFF2-40B4-BE49-F238E27FC236}">
                  <a16:creationId xmlns="" xmlns:a16="http://schemas.microsoft.com/office/drawing/2014/main" id="{08E19549-6545-9349-993A-3D4B29EE736C}"/>
                </a:ext>
              </a:extLst>
            </p:cNvPr>
            <p:cNvSpPr/>
            <p:nvPr/>
          </p:nvSpPr>
          <p:spPr>
            <a:xfrm>
              <a:off x="3238431" y="1534886"/>
              <a:ext cx="5894614" cy="3763145"/>
            </a:xfrm>
            <a:prstGeom prst="rect">
              <a:avLst/>
            </a:prstGeom>
          </p:spPr>
          <p:txBody>
            <a:bodyPr wrap="square">
              <a:spAutoFit/>
            </a:bodyPr>
            <a:lstStyle/>
            <a:p>
              <a:pPr algn="ctr" defTabSz="914377">
                <a:defRPr/>
              </a:pPr>
              <a:r>
                <a:rPr lang="vi-VN" sz="2667" dirty="0">
                  <a:solidFill>
                    <a:srgbClr val="0070C0"/>
                  </a:solidFill>
                  <a:latin typeface="Times New Roman" panose="02020603050405020304" pitchFamily="18" charset="0"/>
                  <a:cs typeface="Times New Roman" panose="02020603050405020304" pitchFamily="18" charset="0"/>
                  <a:sym typeface="Arial"/>
                </a:rPr>
                <a:t>“Nướng dân đen trên ngọn lửa hung tàn</a:t>
              </a:r>
            </a:p>
            <a:p>
              <a:pPr algn="ctr" defTabSz="914377">
                <a:defRPr/>
              </a:pPr>
              <a:r>
                <a:rPr lang="vi-VN" sz="2667" dirty="0">
                  <a:solidFill>
                    <a:srgbClr val="0070C0"/>
                  </a:solidFill>
                  <a:latin typeface="Times New Roman" panose="02020603050405020304" pitchFamily="18" charset="0"/>
                  <a:cs typeface="Times New Roman" panose="02020603050405020304" pitchFamily="18" charset="0"/>
                  <a:sym typeface="Arial"/>
                </a:rPr>
                <a:t>Vùi con đỏ xuống dưới hầm tai vạ</a:t>
              </a:r>
            </a:p>
            <a:p>
              <a:pPr algn="ctr" defTabSz="914377">
                <a:defRPr/>
              </a:pPr>
              <a:r>
                <a:rPr lang="vi-VN" sz="2667" dirty="0">
                  <a:solidFill>
                    <a:srgbClr val="0070C0"/>
                  </a:solidFill>
                  <a:latin typeface="Times New Roman" panose="02020603050405020304" pitchFamily="18" charset="0"/>
                  <a:cs typeface="Times New Roman" panose="02020603050405020304" pitchFamily="18" charset="0"/>
                  <a:sym typeface="Arial"/>
                </a:rPr>
                <a:t>Dối trời lừa dân đủ muôn ngàn kế</a:t>
              </a:r>
            </a:p>
            <a:p>
              <a:pPr algn="ctr" defTabSz="914377">
                <a:defRPr/>
              </a:pPr>
              <a:r>
                <a:rPr lang="vi-VN" sz="2667" dirty="0">
                  <a:solidFill>
                    <a:srgbClr val="0070C0"/>
                  </a:solidFill>
                  <a:latin typeface="Times New Roman" panose="02020603050405020304" pitchFamily="18" charset="0"/>
                  <a:cs typeface="Times New Roman" panose="02020603050405020304" pitchFamily="18" charset="0"/>
                  <a:sym typeface="Arial"/>
                </a:rPr>
                <a:t>Gây thù kết oán trải mấy mươi năm</a:t>
              </a:r>
            </a:p>
            <a:p>
              <a:pPr algn="ctr" defTabSz="914377">
                <a:defRPr/>
              </a:pPr>
              <a:r>
                <a:rPr lang="vi-VN" sz="2667" dirty="0">
                  <a:solidFill>
                    <a:srgbClr val="0070C0"/>
                  </a:solidFill>
                  <a:latin typeface="Times New Roman" panose="02020603050405020304" pitchFamily="18" charset="0"/>
                  <a:cs typeface="Times New Roman" panose="02020603050405020304" pitchFamily="18" charset="0"/>
                  <a:sym typeface="Arial"/>
                </a:rPr>
                <a:t>Bại nhân nghĩa nát cả đất trời.</a:t>
              </a:r>
            </a:p>
            <a:p>
              <a:pPr algn="ctr" defTabSz="914377">
                <a:defRPr/>
              </a:pPr>
              <a:r>
                <a:rPr lang="vi-VN" sz="2667" dirty="0">
                  <a:solidFill>
                    <a:srgbClr val="0070C0"/>
                  </a:solidFill>
                  <a:latin typeface="Times New Roman" panose="02020603050405020304" pitchFamily="18" charset="0"/>
                  <a:cs typeface="Times New Roman" panose="02020603050405020304" pitchFamily="18" charset="0"/>
                  <a:sym typeface="Arial"/>
                </a:rPr>
                <a:t>Nặng thuế khóa sạch không đầm núi.</a:t>
              </a:r>
            </a:p>
            <a:p>
              <a:pPr algn="ctr" defTabSz="914377">
                <a:defRPr/>
              </a:pPr>
              <a:r>
                <a:rPr lang="vi-VN" sz="2667" dirty="0">
                  <a:solidFill>
                    <a:srgbClr val="0070C0"/>
                  </a:solidFill>
                  <a:latin typeface="Times New Roman" panose="02020603050405020304" pitchFamily="18" charset="0"/>
                  <a:cs typeface="Times New Roman" panose="02020603050405020304" pitchFamily="18" charset="0"/>
                  <a:sym typeface="Arial"/>
                </a:rPr>
                <a:t>Người bị ép xuống biển dòng lưng mò ngọc,</a:t>
              </a:r>
            </a:p>
            <a:p>
              <a:pPr algn="ctr" defTabSz="914377">
                <a:defRPr/>
              </a:pPr>
              <a:r>
                <a:rPr lang="vi-VN" sz="2667" dirty="0">
                  <a:solidFill>
                    <a:srgbClr val="0070C0"/>
                  </a:solidFill>
                  <a:latin typeface="Times New Roman" panose="02020603050405020304" pitchFamily="18" charset="0"/>
                  <a:cs typeface="Times New Roman" panose="02020603050405020304" pitchFamily="18" charset="0"/>
                  <a:sym typeface="Arial"/>
                </a:rPr>
                <a:t>Ngán thay cá mập thuồng luồng.</a:t>
              </a:r>
            </a:p>
            <a:p>
              <a:pPr algn="ctr" defTabSz="914377">
                <a:defRPr/>
              </a:pPr>
              <a:r>
                <a:rPr lang="vi-VN" sz="2667" dirty="0">
                  <a:solidFill>
                    <a:srgbClr val="0070C0"/>
                  </a:solidFill>
                  <a:latin typeface="Times New Roman" panose="02020603050405020304" pitchFamily="18" charset="0"/>
                  <a:cs typeface="Times New Roman" panose="02020603050405020304" pitchFamily="18" charset="0"/>
                  <a:sym typeface="Arial"/>
                </a:rPr>
                <a:t>Kẻ bị đem vào núi đãi cát tìm vàng…</a:t>
              </a:r>
            </a:p>
            <a:p>
              <a:pPr algn="ctr" defTabSz="914377">
                <a:defRPr/>
              </a:pPr>
              <a:endParaRPr lang="vi-VN" sz="2667" dirty="0">
                <a:solidFill>
                  <a:srgbClr val="0070C0"/>
                </a:solidFill>
                <a:latin typeface="Times New Roman" panose="02020603050405020304" pitchFamily="18" charset="0"/>
                <a:cs typeface="Times New Roman" panose="02020603050405020304" pitchFamily="18" charset="0"/>
                <a:sym typeface="Arial"/>
              </a:endParaRPr>
            </a:p>
            <a:p>
              <a:pPr algn="ctr" defTabSz="914377">
                <a:defRPr/>
              </a:pPr>
              <a:r>
                <a:rPr lang="vi-VN" sz="2667" dirty="0">
                  <a:solidFill>
                    <a:srgbClr val="0070C0"/>
                  </a:solidFill>
                  <a:latin typeface="Times New Roman" panose="02020603050405020304" pitchFamily="18" charset="0"/>
                  <a:cs typeface="Times New Roman" panose="02020603050405020304" pitchFamily="18" charset="0"/>
                  <a:sym typeface="Arial"/>
                </a:rPr>
                <a:t>…Độc ác thay trúc Nam Sơn không ghi hết tội. </a:t>
              </a:r>
            </a:p>
            <a:p>
              <a:pPr algn="ctr" defTabSz="914377">
                <a:defRPr/>
              </a:pPr>
              <a:r>
                <a:rPr lang="vi-VN" sz="2667" dirty="0">
                  <a:solidFill>
                    <a:srgbClr val="0070C0"/>
                  </a:solidFill>
                  <a:latin typeface="Times New Roman" panose="02020603050405020304" pitchFamily="18" charset="0"/>
                  <a:cs typeface="Times New Roman" panose="02020603050405020304" pitchFamily="18" charset="0"/>
                  <a:sym typeface="Arial"/>
                </a:rPr>
                <a:t>Dơ bẩn thay, nước Đông Hải không rửa sạch  mùi .”</a:t>
              </a:r>
            </a:p>
          </p:txBody>
        </p:sp>
      </p:grpSp>
      <p:grpSp>
        <p:nvGrpSpPr>
          <p:cNvPr id="10" name="Group 9">
            <a:extLst>
              <a:ext uri="{FF2B5EF4-FFF2-40B4-BE49-F238E27FC236}">
                <a16:creationId xmlns="" xmlns:a16="http://schemas.microsoft.com/office/drawing/2014/main" id="{DCBAEA2C-A8E3-F84A-9CA8-FBA0F22B6EC9}"/>
              </a:ext>
            </a:extLst>
          </p:cNvPr>
          <p:cNvGrpSpPr/>
          <p:nvPr/>
        </p:nvGrpSpPr>
        <p:grpSpPr>
          <a:xfrm>
            <a:off x="-89109" y="-79941"/>
            <a:ext cx="12329793" cy="6937941"/>
            <a:chOff x="0" y="0"/>
            <a:chExt cx="9350690" cy="5318936"/>
          </a:xfrm>
        </p:grpSpPr>
        <p:sp>
          <p:nvSpPr>
            <p:cNvPr id="11" name="Rectangle 10">
              <a:extLst>
                <a:ext uri="{FF2B5EF4-FFF2-40B4-BE49-F238E27FC236}">
                  <a16:creationId xmlns="" xmlns:a16="http://schemas.microsoft.com/office/drawing/2014/main" id="{7C6AD8F1-F903-E042-86D5-F314C0D4ED94}"/>
                </a:ext>
              </a:extLst>
            </p:cNvPr>
            <p:cNvSpPr/>
            <p:nvPr/>
          </p:nvSpPr>
          <p:spPr>
            <a:xfrm>
              <a:off x="0" y="0"/>
              <a:ext cx="9350690" cy="531893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defRPr/>
              </a:pPr>
              <a:endParaRPr lang="x-none" sz="1867" kern="0">
                <a:solidFill>
                  <a:prstClr val="black"/>
                </a:solidFill>
                <a:latin typeface="Calibri" panose="020F0502020204030204"/>
                <a:sym typeface="Arial"/>
              </a:endParaRPr>
            </a:p>
          </p:txBody>
        </p:sp>
        <p:pic>
          <p:nvPicPr>
            <p:cNvPr id="12" name="Picture 2" descr="Đại Việt Sử Ký Toàn Thư by Ngô Sĩ Liên">
              <a:extLst>
                <a:ext uri="{FF2B5EF4-FFF2-40B4-BE49-F238E27FC236}">
                  <a16:creationId xmlns="" xmlns:a16="http://schemas.microsoft.com/office/drawing/2014/main" id="{90D922A4-986B-904C-B8C7-DB4F44E7D14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2694214" cy="5318935"/>
            </a:xfrm>
            <a:prstGeom prst="rect">
              <a:avLst/>
            </a:prstGeom>
            <a:noFill/>
            <a:extLst>
              <a:ext uri="{909E8E84-426E-40DD-AFC4-6F175D3DCCD1}">
                <a14:hiddenFill xmlns:a14="http://schemas.microsoft.com/office/drawing/2010/main">
                  <a:solidFill>
                    <a:srgbClr val="FFFFFF"/>
                  </a:solidFill>
                </a14:hiddenFill>
              </a:ext>
            </a:extLst>
          </p:spPr>
        </p:pic>
        <p:sp>
          <p:nvSpPr>
            <p:cNvPr id="13" name="Text Box 21">
              <a:extLst>
                <a:ext uri="{FF2B5EF4-FFF2-40B4-BE49-F238E27FC236}">
                  <a16:creationId xmlns="" xmlns:a16="http://schemas.microsoft.com/office/drawing/2014/main" id="{8050A3E2-84C4-6E4A-88A2-394756D35516}"/>
                </a:ext>
              </a:extLst>
            </p:cNvPr>
            <p:cNvSpPr txBox="1">
              <a:spLocks noChangeArrowheads="1"/>
            </p:cNvSpPr>
            <p:nvPr/>
          </p:nvSpPr>
          <p:spPr bwMode="auto">
            <a:xfrm>
              <a:off x="2694213" y="157843"/>
              <a:ext cx="6656477" cy="4034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Time" pitchFamily="34" charset="0"/>
                </a:defRPr>
              </a:lvl1pPr>
              <a:lvl2pPr marL="742950" indent="-285750" eaLnBrk="0" hangingPunct="0">
                <a:defRPr sz="2400">
                  <a:solidFill>
                    <a:schemeClr val="tx1"/>
                  </a:solidFill>
                  <a:latin typeface=".VnTime" pitchFamily="34" charset="0"/>
                </a:defRPr>
              </a:lvl2pPr>
              <a:lvl3pPr marL="1143000" indent="-228600" eaLnBrk="0" hangingPunct="0">
                <a:defRPr sz="2400">
                  <a:solidFill>
                    <a:schemeClr val="tx1"/>
                  </a:solidFill>
                  <a:latin typeface=".VnTime" pitchFamily="34" charset="0"/>
                </a:defRPr>
              </a:lvl3pPr>
              <a:lvl4pPr marL="1600200" indent="-228600" eaLnBrk="0" hangingPunct="0">
                <a:defRPr sz="2400">
                  <a:solidFill>
                    <a:schemeClr val="tx1"/>
                  </a:solidFill>
                  <a:latin typeface=".VnTime" pitchFamily="34" charset="0"/>
                </a:defRPr>
              </a:lvl4pPr>
              <a:lvl5pPr marL="2057400" indent="-228600" eaLnBrk="0" hangingPunct="0">
                <a:defRPr sz="2400">
                  <a:solidFill>
                    <a:schemeClr val="tx1"/>
                  </a:solidFill>
                  <a:latin typeface=".VnTime" pitchFamily="34" charset="0"/>
                </a:defRPr>
              </a:lvl5pPr>
              <a:lvl6pPr marL="2514600" indent="-228600" eaLnBrk="0" fontAlgn="base" hangingPunct="0">
                <a:spcBef>
                  <a:spcPct val="0"/>
                </a:spcBef>
                <a:spcAft>
                  <a:spcPct val="0"/>
                </a:spcAft>
                <a:defRPr sz="2400">
                  <a:solidFill>
                    <a:schemeClr val="tx1"/>
                  </a:solidFill>
                  <a:latin typeface=".VnTime" pitchFamily="34" charset="0"/>
                </a:defRPr>
              </a:lvl6pPr>
              <a:lvl7pPr marL="2971800" indent="-228600" eaLnBrk="0" fontAlgn="base" hangingPunct="0">
                <a:spcBef>
                  <a:spcPct val="0"/>
                </a:spcBef>
                <a:spcAft>
                  <a:spcPct val="0"/>
                </a:spcAft>
                <a:defRPr sz="2400">
                  <a:solidFill>
                    <a:schemeClr val="tx1"/>
                  </a:solidFill>
                  <a:latin typeface=".VnTime" pitchFamily="34" charset="0"/>
                </a:defRPr>
              </a:lvl7pPr>
              <a:lvl8pPr marL="3429000" indent="-228600" eaLnBrk="0" fontAlgn="base" hangingPunct="0">
                <a:spcBef>
                  <a:spcPct val="0"/>
                </a:spcBef>
                <a:spcAft>
                  <a:spcPct val="0"/>
                </a:spcAft>
                <a:defRPr sz="2400">
                  <a:solidFill>
                    <a:schemeClr val="tx1"/>
                  </a:solidFill>
                  <a:latin typeface=".VnTime" pitchFamily="34" charset="0"/>
                </a:defRPr>
              </a:lvl8pPr>
              <a:lvl9pPr marL="3886200" indent="-228600" eaLnBrk="0" fontAlgn="base" hangingPunct="0">
                <a:spcBef>
                  <a:spcPct val="0"/>
                </a:spcBef>
                <a:spcAft>
                  <a:spcPct val="0"/>
                </a:spcAft>
                <a:defRPr sz="2400">
                  <a:solidFill>
                    <a:schemeClr val="tx1"/>
                  </a:solidFill>
                  <a:latin typeface=".VnTime" pitchFamily="34" charset="0"/>
                </a:defRPr>
              </a:lvl9pPr>
            </a:lstStyle>
            <a:p>
              <a:pPr indent="713300" algn="just" defTabSz="1219170">
                <a:buClr>
                  <a:srgbClr val="000000"/>
                </a:buClr>
                <a:defRPr/>
              </a:pPr>
              <a:r>
                <a:rPr lang="vi-VN" sz="3733" i="1" kern="0" dirty="0">
                  <a:solidFill>
                    <a:prstClr val="black"/>
                  </a:solidFill>
                  <a:latin typeface="Times New Roman"/>
                  <a:cs typeface="Times New Roman" pitchFamily="18" charset="0"/>
                  <a:sym typeface="Arial"/>
                </a:rPr>
                <a:t>“Trương Phụ đi đến đâu là giết hại, hoặc chất thây thành núi, hoặc moi ruột quấn vào cây, rán thịt người lấy mỡ, hoặc nướng đốt làm trò chơi, thậm chí có kẻ mổ bụng, moi thai cắt lấy hai đầu để ứng lệnh. Ở Kinh lộ và các nơi dân còn sót thì bị bắt hết làm nô tì và bị chuyển bán mà tan tác bốn phương cả”.</a:t>
              </a:r>
              <a:endParaRPr lang="vi-VN" sz="3733" kern="0" dirty="0">
                <a:solidFill>
                  <a:prstClr val="black"/>
                </a:solidFill>
                <a:latin typeface="Times New Roman"/>
                <a:cs typeface="Times New Roman" pitchFamily="18" charset="0"/>
                <a:sym typeface="Arial"/>
              </a:endParaRPr>
            </a:p>
            <a:p>
              <a:pPr algn="r" defTabSz="1219170">
                <a:buClr>
                  <a:srgbClr val="000000"/>
                </a:buClr>
                <a:defRPr/>
              </a:pPr>
              <a:r>
                <a:rPr lang="vi-VN" sz="3733" i="1" kern="0" dirty="0">
                  <a:solidFill>
                    <a:srgbClr val="0070C0"/>
                  </a:solidFill>
                  <a:latin typeface="Times New Roman"/>
                  <a:cs typeface="Times New Roman" pitchFamily="18" charset="0"/>
                  <a:sym typeface="Arial"/>
                </a:rPr>
                <a:t>(Đại Việt sử kí toàn thư)</a:t>
              </a:r>
              <a:endParaRPr lang="en-US" sz="3733" i="1" kern="0" dirty="0">
                <a:solidFill>
                  <a:srgbClr val="0070C0"/>
                </a:solidFill>
                <a:latin typeface="Times New Roman"/>
                <a:cs typeface="Times New Roman" pitchFamily="18" charset="0"/>
                <a:sym typeface="Arial"/>
              </a:endParaRPr>
            </a:p>
          </p:txBody>
        </p:sp>
      </p:grpSp>
    </p:spTree>
    <p:extLst>
      <p:ext uri="{BB962C8B-B14F-4D97-AF65-F5344CB8AC3E}">
        <p14:creationId xmlns:p14="http://schemas.microsoft.com/office/powerpoint/2010/main" val="27421959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out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3" fill="hold" display="0">
                  <p:stCondLst>
                    <p:cond delay="indefinite"/>
                  </p:stCondLst>
                </p:cTn>
                <p:tgtEl>
                  <p:spTgt spid="2"/>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3" descr="DSC_2589">
            <a:extLst>
              <a:ext uri="{FF2B5EF4-FFF2-40B4-BE49-F238E27FC236}">
                <a16:creationId xmlns="" xmlns:a16="http://schemas.microsoft.com/office/drawing/2014/main" id="{40781FC7-D302-EF43-BDD2-34A2F990D5C3}"/>
              </a:ext>
            </a:extLst>
          </p:cNvPr>
          <p:cNvPicPr>
            <a:picLocks noChangeAspect="1" noChangeArrowheads="1"/>
          </p:cNvPicPr>
          <p:nvPr/>
        </p:nvPicPr>
        <p:blipFill rotWithShape="1">
          <a:blip r:embed="rId2" cstate="print"/>
          <a:srcRect l="7287" r="6276" b="11064"/>
          <a:stretch/>
        </p:blipFill>
        <p:spPr bwMode="auto">
          <a:xfrm>
            <a:off x="1" y="92241"/>
            <a:ext cx="12192000" cy="6260432"/>
          </a:xfrm>
          <a:prstGeom prst="rect">
            <a:avLst/>
          </a:prstGeom>
          <a:noFill/>
        </p:spPr>
      </p:pic>
      <p:sp>
        <p:nvSpPr>
          <p:cNvPr id="4" name="Text Box 10">
            <a:extLst>
              <a:ext uri="{FF2B5EF4-FFF2-40B4-BE49-F238E27FC236}">
                <a16:creationId xmlns="" xmlns:a16="http://schemas.microsoft.com/office/drawing/2014/main" id="{555E250B-BC7B-074C-915E-725E9ADE9C7D}"/>
              </a:ext>
            </a:extLst>
          </p:cNvPr>
          <p:cNvSpPr txBox="1">
            <a:spLocks noChangeArrowheads="1"/>
          </p:cNvSpPr>
          <p:nvPr/>
        </p:nvSpPr>
        <p:spPr bwMode="auto">
          <a:xfrm>
            <a:off x="-1" y="6248400"/>
            <a:ext cx="11035303" cy="584775"/>
          </a:xfrm>
          <a:prstGeom prst="rect">
            <a:avLst/>
          </a:prstGeom>
          <a:noFill/>
          <a:ln w="9525">
            <a:noFill/>
            <a:miter lim="800000"/>
            <a:headEnd/>
            <a:tailEnd/>
          </a:ln>
          <a:effectLst/>
        </p:spPr>
        <p:txBody>
          <a:bodyPr wrap="square">
            <a:spAutoFit/>
          </a:bodyPr>
          <a:lstStyle/>
          <a:p>
            <a:pPr algn="ctr" defTabSz="1219170">
              <a:spcBef>
                <a:spcPct val="50000"/>
              </a:spcBef>
              <a:buClr>
                <a:srgbClr val="000000"/>
              </a:buClr>
            </a:pPr>
            <a:r>
              <a:rPr lang="en-US" sz="3200" b="1" kern="0" dirty="0" err="1">
                <a:solidFill>
                  <a:srgbClr val="000000"/>
                </a:solidFill>
                <a:latin typeface="Times New Roman" pitchFamily="18" charset="0"/>
                <a:cs typeface="Arial"/>
                <a:sym typeface="Arial"/>
              </a:rPr>
              <a:t>Lược</a:t>
            </a:r>
            <a:r>
              <a:rPr lang="en-US" sz="3200" b="1" kern="0" dirty="0">
                <a:solidFill>
                  <a:srgbClr val="000000"/>
                </a:solidFill>
                <a:latin typeface="Times New Roman" pitchFamily="18" charset="0"/>
                <a:cs typeface="Arial"/>
                <a:sym typeface="Arial"/>
              </a:rPr>
              <a:t> </a:t>
            </a:r>
            <a:r>
              <a:rPr lang="en-US" sz="3200" b="1" kern="0" dirty="0" err="1">
                <a:solidFill>
                  <a:srgbClr val="000000"/>
                </a:solidFill>
                <a:latin typeface="Times New Roman" pitchFamily="18" charset="0"/>
                <a:cs typeface="Arial"/>
                <a:sym typeface="Arial"/>
              </a:rPr>
              <a:t>đồ</a:t>
            </a:r>
            <a:r>
              <a:rPr lang="en-US" sz="3200" b="1" kern="0" dirty="0">
                <a:solidFill>
                  <a:srgbClr val="000000"/>
                </a:solidFill>
                <a:latin typeface="Times New Roman" pitchFamily="18" charset="0"/>
                <a:cs typeface="Arial"/>
                <a:sym typeface="Arial"/>
              </a:rPr>
              <a:t> </a:t>
            </a:r>
            <a:r>
              <a:rPr lang="en-US" sz="3200" b="1" kern="0" dirty="0" err="1">
                <a:solidFill>
                  <a:srgbClr val="000000"/>
                </a:solidFill>
                <a:latin typeface="Times New Roman" pitchFamily="18" charset="0"/>
                <a:cs typeface="Arial"/>
                <a:sym typeface="Arial"/>
              </a:rPr>
              <a:t>nơi</a:t>
            </a:r>
            <a:r>
              <a:rPr lang="en-US" sz="3200" b="1" kern="0" dirty="0">
                <a:solidFill>
                  <a:srgbClr val="000000"/>
                </a:solidFill>
                <a:latin typeface="Times New Roman" pitchFamily="18" charset="0"/>
                <a:cs typeface="Arial"/>
                <a:sym typeface="Arial"/>
              </a:rPr>
              <a:t> </a:t>
            </a:r>
            <a:r>
              <a:rPr lang="en-US" sz="3200" b="1" kern="0" dirty="0" err="1">
                <a:solidFill>
                  <a:srgbClr val="000000"/>
                </a:solidFill>
                <a:latin typeface="Times New Roman" pitchFamily="18" charset="0"/>
                <a:cs typeface="Arial"/>
                <a:sym typeface="Arial"/>
              </a:rPr>
              <a:t>diễn</a:t>
            </a:r>
            <a:r>
              <a:rPr lang="en-US" sz="3200" b="1" kern="0" dirty="0">
                <a:solidFill>
                  <a:srgbClr val="000000"/>
                </a:solidFill>
                <a:latin typeface="Times New Roman" pitchFamily="18" charset="0"/>
                <a:cs typeface="Arial"/>
                <a:sym typeface="Arial"/>
              </a:rPr>
              <a:t> </a:t>
            </a:r>
            <a:r>
              <a:rPr lang="en-US" sz="3200" b="1" kern="0" dirty="0" err="1">
                <a:solidFill>
                  <a:srgbClr val="000000"/>
                </a:solidFill>
                <a:latin typeface="Times New Roman" pitchFamily="18" charset="0"/>
                <a:cs typeface="Arial"/>
                <a:sym typeface="Arial"/>
              </a:rPr>
              <a:t>ra</a:t>
            </a:r>
            <a:r>
              <a:rPr lang="en-US" sz="3200" b="1" kern="0" dirty="0">
                <a:solidFill>
                  <a:srgbClr val="000000"/>
                </a:solidFill>
                <a:latin typeface="Times New Roman" pitchFamily="18" charset="0"/>
                <a:cs typeface="Arial"/>
                <a:sym typeface="Arial"/>
              </a:rPr>
              <a:t> </a:t>
            </a:r>
            <a:r>
              <a:rPr lang="en-US" sz="3200" b="1" kern="0" dirty="0" err="1">
                <a:solidFill>
                  <a:srgbClr val="000000"/>
                </a:solidFill>
                <a:latin typeface="Times New Roman" pitchFamily="18" charset="0"/>
                <a:cs typeface="Arial"/>
                <a:sym typeface="Arial"/>
              </a:rPr>
              <a:t>các</a:t>
            </a:r>
            <a:r>
              <a:rPr lang="en-US" sz="3200" b="1" kern="0" dirty="0">
                <a:solidFill>
                  <a:srgbClr val="000000"/>
                </a:solidFill>
                <a:latin typeface="Times New Roman" pitchFamily="18" charset="0"/>
                <a:cs typeface="Arial"/>
                <a:sym typeface="Arial"/>
              </a:rPr>
              <a:t> </a:t>
            </a:r>
            <a:r>
              <a:rPr lang="en-US" sz="3200" b="1" kern="0" dirty="0" err="1">
                <a:solidFill>
                  <a:srgbClr val="000000"/>
                </a:solidFill>
                <a:latin typeface="Times New Roman" pitchFamily="18" charset="0"/>
                <a:cs typeface="Arial"/>
                <a:sym typeface="Arial"/>
              </a:rPr>
              <a:t>cuộc</a:t>
            </a:r>
            <a:r>
              <a:rPr lang="en-US" sz="3200" b="1" kern="0" dirty="0">
                <a:solidFill>
                  <a:srgbClr val="000000"/>
                </a:solidFill>
                <a:latin typeface="Times New Roman" pitchFamily="18" charset="0"/>
                <a:cs typeface="Arial"/>
                <a:sym typeface="Arial"/>
              </a:rPr>
              <a:t> </a:t>
            </a:r>
            <a:r>
              <a:rPr lang="en-US" sz="3200" b="1" kern="0" dirty="0" err="1">
                <a:solidFill>
                  <a:srgbClr val="000000"/>
                </a:solidFill>
                <a:latin typeface="Times New Roman" pitchFamily="18" charset="0"/>
                <a:cs typeface="Arial"/>
                <a:sym typeface="Arial"/>
              </a:rPr>
              <a:t>khởi</a:t>
            </a:r>
            <a:r>
              <a:rPr lang="en-US" sz="3200" b="1" kern="0" dirty="0">
                <a:solidFill>
                  <a:srgbClr val="000000"/>
                </a:solidFill>
                <a:latin typeface="Times New Roman" pitchFamily="18" charset="0"/>
                <a:cs typeface="Arial"/>
                <a:sym typeface="Arial"/>
              </a:rPr>
              <a:t> </a:t>
            </a:r>
            <a:r>
              <a:rPr lang="en-US" sz="3200" b="1" kern="0" dirty="0" err="1">
                <a:solidFill>
                  <a:srgbClr val="000000"/>
                </a:solidFill>
                <a:latin typeface="Times New Roman" pitchFamily="18" charset="0"/>
                <a:cs typeface="Arial"/>
                <a:sym typeface="Arial"/>
              </a:rPr>
              <a:t>nghĩa</a:t>
            </a:r>
            <a:r>
              <a:rPr lang="en-US" sz="3200" b="1" kern="0" dirty="0">
                <a:solidFill>
                  <a:srgbClr val="000000"/>
                </a:solidFill>
                <a:latin typeface="Times New Roman" pitchFamily="18" charset="0"/>
                <a:cs typeface="Arial"/>
                <a:sym typeface="Arial"/>
              </a:rPr>
              <a:t> </a:t>
            </a:r>
            <a:r>
              <a:rPr lang="en-US" sz="3200" b="1" kern="0" dirty="0" err="1">
                <a:solidFill>
                  <a:srgbClr val="000000"/>
                </a:solidFill>
                <a:latin typeface="Times New Roman" pitchFamily="18" charset="0"/>
                <a:cs typeface="Arial"/>
                <a:sym typeface="Arial"/>
              </a:rPr>
              <a:t>chống</a:t>
            </a:r>
            <a:r>
              <a:rPr lang="en-US" sz="3200" b="1" kern="0" dirty="0">
                <a:solidFill>
                  <a:srgbClr val="000000"/>
                </a:solidFill>
                <a:latin typeface="Times New Roman" pitchFamily="18" charset="0"/>
                <a:cs typeface="Arial"/>
                <a:sym typeface="Arial"/>
              </a:rPr>
              <a:t> </a:t>
            </a:r>
            <a:r>
              <a:rPr lang="en-US" sz="3200" b="1" kern="0" dirty="0" err="1">
                <a:solidFill>
                  <a:srgbClr val="000000"/>
                </a:solidFill>
                <a:latin typeface="Times New Roman" pitchFamily="18" charset="0"/>
                <a:cs typeface="Arial"/>
                <a:sym typeface="Arial"/>
              </a:rPr>
              <a:t>quân</a:t>
            </a:r>
            <a:r>
              <a:rPr lang="en-US" sz="3200" b="1" kern="0" dirty="0">
                <a:solidFill>
                  <a:srgbClr val="000000"/>
                </a:solidFill>
                <a:latin typeface="Times New Roman" pitchFamily="18" charset="0"/>
                <a:cs typeface="Arial"/>
                <a:sym typeface="Arial"/>
              </a:rPr>
              <a:t> Minh</a:t>
            </a:r>
          </a:p>
        </p:txBody>
      </p:sp>
      <p:sp>
        <p:nvSpPr>
          <p:cNvPr id="5" name="AutoShape 21">
            <a:extLst>
              <a:ext uri="{FF2B5EF4-FFF2-40B4-BE49-F238E27FC236}">
                <a16:creationId xmlns="" xmlns:a16="http://schemas.microsoft.com/office/drawing/2014/main" id="{67E4A8DD-BF82-BC4D-81D6-2BCCBD1AD715}"/>
              </a:ext>
            </a:extLst>
          </p:cNvPr>
          <p:cNvSpPr>
            <a:spLocks noChangeArrowheads="1"/>
          </p:cNvSpPr>
          <p:nvPr/>
        </p:nvSpPr>
        <p:spPr bwMode="auto">
          <a:xfrm>
            <a:off x="5139712" y="92242"/>
            <a:ext cx="3251200" cy="535516"/>
          </a:xfrm>
          <a:prstGeom prst="wedgeRectCallout">
            <a:avLst>
              <a:gd name="adj1" fmla="val 13013"/>
              <a:gd name="adj2" fmla="val 238995"/>
            </a:avLst>
          </a:prstGeom>
          <a:solidFill>
            <a:srgbClr val="FFFF66"/>
          </a:solidFill>
          <a:ln w="9525">
            <a:solidFill>
              <a:schemeClr val="tx1"/>
            </a:solidFill>
            <a:miter lim="800000"/>
            <a:headEnd/>
            <a:tailEnd/>
          </a:ln>
          <a:effectLst/>
        </p:spPr>
        <p:txBody>
          <a:bodyPr/>
          <a:lstStyle/>
          <a:p>
            <a:pPr algn="ctr" defTabSz="1219170">
              <a:buClr>
                <a:srgbClr val="000000"/>
              </a:buClr>
            </a:pPr>
            <a:r>
              <a:rPr lang="en-US" sz="2667" b="1" kern="0" dirty="0">
                <a:solidFill>
                  <a:srgbClr val="000000"/>
                </a:solidFill>
                <a:latin typeface="Times New Roman" pitchFamily="18" charset="0"/>
                <a:cs typeface="Times New Roman" pitchFamily="18" charset="0"/>
                <a:sym typeface="Arial"/>
              </a:rPr>
              <a:t>PHẠM TẤT ĐẠI</a:t>
            </a:r>
          </a:p>
        </p:txBody>
      </p:sp>
      <p:sp>
        <p:nvSpPr>
          <p:cNvPr id="6" name="Text Box 23">
            <a:extLst>
              <a:ext uri="{FF2B5EF4-FFF2-40B4-BE49-F238E27FC236}">
                <a16:creationId xmlns="" xmlns:a16="http://schemas.microsoft.com/office/drawing/2014/main" id="{06ACA853-6B6B-0A48-9207-7C3720EF1296}"/>
              </a:ext>
            </a:extLst>
          </p:cNvPr>
          <p:cNvSpPr txBox="1">
            <a:spLocks noChangeArrowheads="1"/>
          </p:cNvSpPr>
          <p:nvPr/>
        </p:nvSpPr>
        <p:spPr bwMode="auto">
          <a:xfrm>
            <a:off x="7137848" y="1362800"/>
            <a:ext cx="1952681" cy="379656"/>
          </a:xfrm>
          <a:prstGeom prst="rect">
            <a:avLst/>
          </a:prstGeom>
          <a:noFill/>
          <a:ln w="9525">
            <a:noFill/>
            <a:miter lim="800000"/>
            <a:headEnd/>
            <a:tailEnd/>
          </a:ln>
          <a:effectLst/>
        </p:spPr>
        <p:txBody>
          <a:bodyPr wrap="square">
            <a:spAutoFit/>
          </a:bodyPr>
          <a:lstStyle/>
          <a:p>
            <a:pPr defTabSz="1219170">
              <a:spcBef>
                <a:spcPct val="50000"/>
              </a:spcBef>
              <a:buClr>
                <a:srgbClr val="000000"/>
              </a:buClr>
            </a:pPr>
            <a:r>
              <a:rPr lang="en-US" sz="1867" b="1" kern="0" dirty="0" err="1">
                <a:solidFill>
                  <a:srgbClr val="000000"/>
                </a:solidFill>
                <a:latin typeface="Times New Roman" pitchFamily="18" charset="0"/>
                <a:cs typeface="Times New Roman" pitchFamily="18" charset="0"/>
                <a:sym typeface="Arial"/>
              </a:rPr>
              <a:t>Bắc</a:t>
            </a:r>
            <a:r>
              <a:rPr lang="en-US" sz="1867" b="1" kern="0" dirty="0">
                <a:solidFill>
                  <a:srgbClr val="000000"/>
                </a:solidFill>
                <a:latin typeface="Times New Roman" pitchFamily="18" charset="0"/>
                <a:cs typeface="Times New Roman" pitchFamily="18" charset="0"/>
                <a:sym typeface="Arial"/>
              </a:rPr>
              <a:t> </a:t>
            </a:r>
            <a:r>
              <a:rPr lang="en-US" sz="1867" b="1" kern="0" dirty="0" err="1">
                <a:solidFill>
                  <a:srgbClr val="000000"/>
                </a:solidFill>
                <a:latin typeface="Times New Roman" pitchFamily="18" charset="0"/>
                <a:cs typeface="Times New Roman" pitchFamily="18" charset="0"/>
                <a:sym typeface="Arial"/>
              </a:rPr>
              <a:t>Giang</a:t>
            </a:r>
            <a:endParaRPr lang="en-US" sz="1867" b="1" kern="0" dirty="0">
              <a:solidFill>
                <a:srgbClr val="000000"/>
              </a:solidFill>
              <a:latin typeface="Times New Roman" pitchFamily="18" charset="0"/>
              <a:cs typeface="Times New Roman" pitchFamily="18" charset="0"/>
              <a:sym typeface="Arial"/>
            </a:endParaRPr>
          </a:p>
        </p:txBody>
      </p:sp>
      <p:sp>
        <p:nvSpPr>
          <p:cNvPr id="7" name="Text Box 12">
            <a:extLst>
              <a:ext uri="{FF2B5EF4-FFF2-40B4-BE49-F238E27FC236}">
                <a16:creationId xmlns="" xmlns:a16="http://schemas.microsoft.com/office/drawing/2014/main" id="{BDD4ED28-2AC8-5A47-8DB7-B5C378EB93AD}"/>
              </a:ext>
            </a:extLst>
          </p:cNvPr>
          <p:cNvSpPr txBox="1">
            <a:spLocks noChangeArrowheads="1"/>
          </p:cNvSpPr>
          <p:nvPr/>
        </p:nvSpPr>
        <p:spPr bwMode="auto">
          <a:xfrm>
            <a:off x="4597847" y="2102156"/>
            <a:ext cx="2540000" cy="379656"/>
          </a:xfrm>
          <a:prstGeom prst="rect">
            <a:avLst/>
          </a:prstGeom>
          <a:noFill/>
          <a:ln w="9525">
            <a:noFill/>
            <a:miter lim="800000"/>
            <a:headEnd/>
            <a:tailEnd/>
          </a:ln>
          <a:effectLst/>
        </p:spPr>
        <p:txBody>
          <a:bodyPr>
            <a:spAutoFit/>
          </a:bodyPr>
          <a:lstStyle/>
          <a:p>
            <a:pPr defTabSz="1219170">
              <a:spcBef>
                <a:spcPct val="50000"/>
              </a:spcBef>
              <a:buClr>
                <a:srgbClr val="000000"/>
              </a:buClr>
            </a:pPr>
            <a:r>
              <a:rPr lang="en-US" sz="1867" b="1" kern="0" dirty="0" err="1">
                <a:solidFill>
                  <a:srgbClr val="000000"/>
                </a:solidFill>
                <a:latin typeface="Times New Roman" pitchFamily="18" charset="0"/>
                <a:cs typeface="Times New Roman" pitchFamily="18" charset="0"/>
                <a:sym typeface="Arial"/>
              </a:rPr>
              <a:t>Thái</a:t>
            </a:r>
            <a:r>
              <a:rPr lang="en-US" sz="1867" b="1" kern="0" dirty="0">
                <a:solidFill>
                  <a:srgbClr val="000000"/>
                </a:solidFill>
                <a:latin typeface="Times New Roman" pitchFamily="18" charset="0"/>
                <a:cs typeface="Times New Roman" pitchFamily="18" charset="0"/>
                <a:sym typeface="Arial"/>
              </a:rPr>
              <a:t> </a:t>
            </a:r>
            <a:r>
              <a:rPr lang="en-US" sz="1867" b="1" kern="0" dirty="0" err="1">
                <a:solidFill>
                  <a:srgbClr val="000000"/>
                </a:solidFill>
                <a:latin typeface="Times New Roman" pitchFamily="18" charset="0"/>
                <a:cs typeface="Times New Roman" pitchFamily="18" charset="0"/>
                <a:sym typeface="Arial"/>
              </a:rPr>
              <a:t>Nguyên</a:t>
            </a:r>
            <a:endParaRPr lang="en-US" sz="1867" b="1" kern="0" dirty="0">
              <a:solidFill>
                <a:srgbClr val="000000"/>
              </a:solidFill>
              <a:latin typeface="Times New Roman" pitchFamily="18" charset="0"/>
              <a:cs typeface="Times New Roman" pitchFamily="18" charset="0"/>
              <a:sym typeface="Arial"/>
            </a:endParaRPr>
          </a:p>
        </p:txBody>
      </p:sp>
      <p:sp>
        <p:nvSpPr>
          <p:cNvPr id="8" name="AutoShape 19">
            <a:extLst>
              <a:ext uri="{FF2B5EF4-FFF2-40B4-BE49-F238E27FC236}">
                <a16:creationId xmlns="" xmlns:a16="http://schemas.microsoft.com/office/drawing/2014/main" id="{9320F446-BEB1-B544-A9D1-48D93322D10D}"/>
              </a:ext>
            </a:extLst>
          </p:cNvPr>
          <p:cNvSpPr>
            <a:spLocks noChangeArrowheads="1"/>
          </p:cNvSpPr>
          <p:nvPr/>
        </p:nvSpPr>
        <p:spPr bwMode="auto">
          <a:xfrm>
            <a:off x="423333" y="865716"/>
            <a:ext cx="4673600" cy="508000"/>
          </a:xfrm>
          <a:prstGeom prst="wedgeRectCallout">
            <a:avLst>
              <a:gd name="adj1" fmla="val 59509"/>
              <a:gd name="adj2" fmla="val 208750"/>
            </a:avLst>
          </a:prstGeom>
          <a:solidFill>
            <a:srgbClr val="FFFF66"/>
          </a:solidFill>
          <a:ln w="9525">
            <a:solidFill>
              <a:schemeClr val="tx1"/>
            </a:solidFill>
            <a:miter lim="800000"/>
            <a:headEnd/>
            <a:tailEnd/>
          </a:ln>
          <a:effectLst/>
        </p:spPr>
        <p:txBody>
          <a:bodyPr/>
          <a:lstStyle/>
          <a:p>
            <a:pPr algn="ctr" defTabSz="1219170">
              <a:buClr>
                <a:srgbClr val="000000"/>
              </a:buClr>
            </a:pPr>
            <a:r>
              <a:rPr lang="en-US" sz="2667" b="1" kern="0" dirty="0">
                <a:solidFill>
                  <a:srgbClr val="000000"/>
                </a:solidFill>
                <a:latin typeface="Times New Roman" pitchFamily="18" charset="0"/>
                <a:cs typeface="Times New Roman" pitchFamily="18" charset="0"/>
                <a:sym typeface="Arial"/>
              </a:rPr>
              <a:t>TRẦN NGUYÊN KHANG</a:t>
            </a:r>
          </a:p>
        </p:txBody>
      </p:sp>
      <p:sp>
        <p:nvSpPr>
          <p:cNvPr id="10" name="Text Box 8">
            <a:extLst>
              <a:ext uri="{FF2B5EF4-FFF2-40B4-BE49-F238E27FC236}">
                <a16:creationId xmlns="" xmlns:a16="http://schemas.microsoft.com/office/drawing/2014/main" id="{F1FCB28E-D1D0-8B43-AADB-1D4D3C844CA0}"/>
              </a:ext>
            </a:extLst>
          </p:cNvPr>
          <p:cNvSpPr txBox="1">
            <a:spLocks noChangeArrowheads="1"/>
          </p:cNvSpPr>
          <p:nvPr/>
        </p:nvSpPr>
        <p:spPr bwMode="auto">
          <a:xfrm>
            <a:off x="9399898" y="2685281"/>
            <a:ext cx="1635404" cy="379656"/>
          </a:xfrm>
          <a:prstGeom prst="rect">
            <a:avLst/>
          </a:prstGeom>
          <a:noFill/>
          <a:ln w="9525">
            <a:noFill/>
            <a:miter lim="800000"/>
            <a:headEnd/>
            <a:tailEnd/>
          </a:ln>
          <a:effectLst/>
        </p:spPr>
        <p:txBody>
          <a:bodyPr wrap="square">
            <a:spAutoFit/>
          </a:bodyPr>
          <a:lstStyle/>
          <a:p>
            <a:pPr defTabSz="1219170">
              <a:spcBef>
                <a:spcPct val="50000"/>
              </a:spcBef>
              <a:buClr>
                <a:srgbClr val="000000"/>
              </a:buClr>
            </a:pPr>
            <a:r>
              <a:rPr lang="en-US" sz="1867" b="1" kern="0" dirty="0" err="1">
                <a:solidFill>
                  <a:srgbClr val="000000"/>
                </a:solidFill>
                <a:latin typeface="Times New Roman" pitchFamily="18" charset="0"/>
                <a:cs typeface="Times New Roman" pitchFamily="18" charset="0"/>
                <a:sym typeface="Arial"/>
              </a:rPr>
              <a:t>Quảng</a:t>
            </a:r>
            <a:r>
              <a:rPr lang="en-US" sz="1867" b="1" kern="0" dirty="0">
                <a:solidFill>
                  <a:srgbClr val="000000"/>
                </a:solidFill>
                <a:latin typeface="Times New Roman" pitchFamily="18" charset="0"/>
                <a:cs typeface="Times New Roman" pitchFamily="18" charset="0"/>
                <a:sym typeface="Arial"/>
              </a:rPr>
              <a:t> </a:t>
            </a:r>
            <a:r>
              <a:rPr lang="en-US" sz="1867" b="1" kern="0" dirty="0" err="1">
                <a:solidFill>
                  <a:srgbClr val="000000"/>
                </a:solidFill>
                <a:latin typeface="Times New Roman" pitchFamily="18" charset="0"/>
                <a:cs typeface="Times New Roman" pitchFamily="18" charset="0"/>
                <a:sym typeface="Arial"/>
              </a:rPr>
              <a:t>Ninh</a:t>
            </a:r>
            <a:endParaRPr lang="en-US" sz="1867" b="1" kern="0" dirty="0">
              <a:solidFill>
                <a:srgbClr val="000000"/>
              </a:solidFill>
              <a:latin typeface="Times New Roman" pitchFamily="18" charset="0"/>
              <a:cs typeface="Times New Roman" pitchFamily="18" charset="0"/>
              <a:sym typeface="Arial"/>
            </a:endParaRPr>
          </a:p>
        </p:txBody>
      </p:sp>
      <p:sp>
        <p:nvSpPr>
          <p:cNvPr id="11" name="AutoShape 38">
            <a:extLst>
              <a:ext uri="{FF2B5EF4-FFF2-40B4-BE49-F238E27FC236}">
                <a16:creationId xmlns="" xmlns:a16="http://schemas.microsoft.com/office/drawing/2014/main" id="{9CA05C24-1AD2-014D-8CC9-F0BC6F5E464C}"/>
              </a:ext>
            </a:extLst>
          </p:cNvPr>
          <p:cNvSpPr>
            <a:spLocks noChangeArrowheads="1"/>
          </p:cNvSpPr>
          <p:nvPr/>
        </p:nvSpPr>
        <p:spPr bwMode="auto">
          <a:xfrm>
            <a:off x="9448799" y="1241543"/>
            <a:ext cx="2743200" cy="508000"/>
          </a:xfrm>
          <a:prstGeom prst="wedgeRectCallout">
            <a:avLst>
              <a:gd name="adj1" fmla="val -59777"/>
              <a:gd name="adj2" fmla="val 236272"/>
            </a:avLst>
          </a:prstGeom>
          <a:solidFill>
            <a:srgbClr val="FFFF66"/>
          </a:solidFill>
          <a:ln w="9525">
            <a:solidFill>
              <a:schemeClr val="tx1"/>
            </a:solidFill>
            <a:miter lim="800000"/>
            <a:headEnd/>
            <a:tailEnd/>
          </a:ln>
          <a:effectLst/>
        </p:spPr>
        <p:txBody>
          <a:bodyPr/>
          <a:lstStyle/>
          <a:p>
            <a:pPr algn="ctr" defTabSz="1219170">
              <a:buClr>
                <a:srgbClr val="000000"/>
              </a:buClr>
            </a:pPr>
            <a:r>
              <a:rPr lang="en-US" sz="2667" b="1" kern="0" dirty="0">
                <a:solidFill>
                  <a:srgbClr val="000000"/>
                </a:solidFill>
                <a:latin typeface="Times New Roman" pitchFamily="18" charset="0"/>
                <a:cs typeface="Times New Roman" pitchFamily="18" charset="0"/>
                <a:sym typeface="Arial"/>
              </a:rPr>
              <a:t>LÊ NGÃ</a:t>
            </a:r>
          </a:p>
        </p:txBody>
      </p:sp>
      <p:sp>
        <p:nvSpPr>
          <p:cNvPr id="12" name="Text Box 22">
            <a:extLst>
              <a:ext uri="{FF2B5EF4-FFF2-40B4-BE49-F238E27FC236}">
                <a16:creationId xmlns="" xmlns:a16="http://schemas.microsoft.com/office/drawing/2014/main" id="{83D43F38-9062-4142-AE5F-EE1A793499F0}"/>
              </a:ext>
            </a:extLst>
          </p:cNvPr>
          <p:cNvSpPr txBox="1">
            <a:spLocks noChangeArrowheads="1"/>
          </p:cNvSpPr>
          <p:nvPr/>
        </p:nvSpPr>
        <p:spPr bwMode="auto">
          <a:xfrm>
            <a:off x="9247214" y="2942474"/>
            <a:ext cx="1635404" cy="379656"/>
          </a:xfrm>
          <a:prstGeom prst="rect">
            <a:avLst/>
          </a:prstGeom>
          <a:noFill/>
          <a:ln w="9525">
            <a:noFill/>
            <a:miter lim="800000"/>
            <a:headEnd/>
            <a:tailEnd/>
          </a:ln>
          <a:effectLst/>
        </p:spPr>
        <p:txBody>
          <a:bodyPr wrap="square">
            <a:spAutoFit/>
          </a:bodyPr>
          <a:lstStyle/>
          <a:p>
            <a:pPr defTabSz="1219170">
              <a:spcBef>
                <a:spcPct val="50000"/>
              </a:spcBef>
              <a:buClr>
                <a:srgbClr val="000000"/>
              </a:buClr>
            </a:pPr>
            <a:r>
              <a:rPr lang="en-US" sz="1867" b="1" kern="0" dirty="0" err="1">
                <a:solidFill>
                  <a:srgbClr val="000000"/>
                </a:solidFill>
                <a:latin typeface="Times New Roman" pitchFamily="18" charset="0"/>
                <a:cs typeface="Times New Roman" pitchFamily="18" charset="0"/>
                <a:sym typeface="Arial"/>
              </a:rPr>
              <a:t>Đông</a:t>
            </a:r>
            <a:r>
              <a:rPr lang="en-US" sz="1867" b="1" kern="0" dirty="0">
                <a:solidFill>
                  <a:srgbClr val="000000"/>
                </a:solidFill>
                <a:latin typeface="Times New Roman" pitchFamily="18" charset="0"/>
                <a:cs typeface="Times New Roman" pitchFamily="18" charset="0"/>
                <a:sym typeface="Arial"/>
              </a:rPr>
              <a:t> </a:t>
            </a:r>
            <a:r>
              <a:rPr lang="en-US" sz="1867" b="1" kern="0" dirty="0" err="1">
                <a:solidFill>
                  <a:srgbClr val="000000"/>
                </a:solidFill>
                <a:latin typeface="Times New Roman" pitchFamily="18" charset="0"/>
                <a:cs typeface="Times New Roman" pitchFamily="18" charset="0"/>
                <a:sym typeface="Arial"/>
              </a:rPr>
              <a:t>Triều</a:t>
            </a:r>
            <a:endParaRPr lang="en-US" sz="1867" b="1" kern="0" dirty="0">
              <a:solidFill>
                <a:srgbClr val="000000"/>
              </a:solidFill>
              <a:latin typeface="Times New Roman" pitchFamily="18" charset="0"/>
              <a:cs typeface="Times New Roman" pitchFamily="18" charset="0"/>
              <a:sym typeface="Arial"/>
            </a:endParaRPr>
          </a:p>
        </p:txBody>
      </p:sp>
      <p:sp>
        <p:nvSpPr>
          <p:cNvPr id="13" name="AutoShape 39">
            <a:extLst>
              <a:ext uri="{FF2B5EF4-FFF2-40B4-BE49-F238E27FC236}">
                <a16:creationId xmlns="" xmlns:a16="http://schemas.microsoft.com/office/drawing/2014/main" id="{89EBB760-1F12-F541-892F-52D4022A4F70}"/>
              </a:ext>
            </a:extLst>
          </p:cNvPr>
          <p:cNvSpPr>
            <a:spLocks noChangeArrowheads="1"/>
          </p:cNvSpPr>
          <p:nvPr/>
        </p:nvSpPr>
        <p:spPr bwMode="auto">
          <a:xfrm>
            <a:off x="9477053" y="3584920"/>
            <a:ext cx="2743200" cy="508000"/>
          </a:xfrm>
          <a:prstGeom prst="wedgeRectCallout">
            <a:avLst>
              <a:gd name="adj1" fmla="val -73319"/>
              <a:gd name="adj2" fmla="val -171950"/>
            </a:avLst>
          </a:prstGeom>
          <a:solidFill>
            <a:srgbClr val="FFFF66"/>
          </a:solidFill>
          <a:ln w="9525">
            <a:solidFill>
              <a:schemeClr val="tx1"/>
            </a:solidFill>
            <a:miter lim="800000"/>
            <a:headEnd/>
            <a:tailEnd/>
          </a:ln>
          <a:effectLst/>
        </p:spPr>
        <p:txBody>
          <a:bodyPr/>
          <a:lstStyle/>
          <a:p>
            <a:pPr algn="ctr" defTabSz="1219170">
              <a:buClr>
                <a:srgbClr val="000000"/>
              </a:buClr>
            </a:pPr>
            <a:r>
              <a:rPr lang="en-US" sz="2667" b="1" kern="0" dirty="0">
                <a:solidFill>
                  <a:srgbClr val="000000"/>
                </a:solidFill>
                <a:latin typeface="Times New Roman" pitchFamily="18" charset="0"/>
                <a:cs typeface="Times New Roman" pitchFamily="18" charset="0"/>
                <a:sym typeface="Arial"/>
              </a:rPr>
              <a:t>PHẠM CHẤN</a:t>
            </a:r>
          </a:p>
        </p:txBody>
      </p:sp>
      <p:sp>
        <p:nvSpPr>
          <p:cNvPr id="14" name="Text Box 35">
            <a:extLst>
              <a:ext uri="{FF2B5EF4-FFF2-40B4-BE49-F238E27FC236}">
                <a16:creationId xmlns="" xmlns:a16="http://schemas.microsoft.com/office/drawing/2014/main" id="{4D9EBA66-7A24-9346-B0EF-C54D6CC2992E}"/>
              </a:ext>
            </a:extLst>
          </p:cNvPr>
          <p:cNvSpPr txBox="1">
            <a:spLocks noChangeArrowheads="1"/>
          </p:cNvSpPr>
          <p:nvPr/>
        </p:nvSpPr>
        <p:spPr bwMode="auto">
          <a:xfrm rot="21413076">
            <a:off x="8323965" y="3305745"/>
            <a:ext cx="1824059" cy="379656"/>
          </a:xfrm>
          <a:prstGeom prst="rect">
            <a:avLst/>
          </a:prstGeom>
          <a:noFill/>
          <a:ln w="9525">
            <a:noFill/>
            <a:miter lim="800000"/>
            <a:headEnd/>
            <a:tailEnd/>
          </a:ln>
          <a:effectLst/>
        </p:spPr>
        <p:txBody>
          <a:bodyPr wrap="square">
            <a:spAutoFit/>
          </a:bodyPr>
          <a:lstStyle/>
          <a:p>
            <a:pPr defTabSz="1219170">
              <a:spcBef>
                <a:spcPct val="50000"/>
              </a:spcBef>
              <a:buClr>
                <a:srgbClr val="000000"/>
              </a:buClr>
            </a:pPr>
            <a:r>
              <a:rPr lang="en-US" sz="1867" b="1" kern="0" dirty="0" err="1">
                <a:solidFill>
                  <a:srgbClr val="000000"/>
                </a:solidFill>
                <a:latin typeface="Times New Roman" pitchFamily="18" charset="0"/>
                <a:cs typeface="Times New Roman" pitchFamily="18" charset="0"/>
                <a:sym typeface="Arial"/>
              </a:rPr>
              <a:t>Hải</a:t>
            </a:r>
            <a:r>
              <a:rPr lang="en-US" sz="1867" b="1" kern="0" dirty="0">
                <a:solidFill>
                  <a:srgbClr val="000000"/>
                </a:solidFill>
                <a:latin typeface="Times New Roman" pitchFamily="18" charset="0"/>
                <a:cs typeface="Times New Roman" pitchFamily="18" charset="0"/>
                <a:sym typeface="Arial"/>
              </a:rPr>
              <a:t> </a:t>
            </a:r>
            <a:r>
              <a:rPr lang="en-US" sz="1867" b="1" kern="0" dirty="0" err="1">
                <a:solidFill>
                  <a:srgbClr val="000000"/>
                </a:solidFill>
                <a:latin typeface="Times New Roman" pitchFamily="18" charset="0"/>
                <a:cs typeface="Times New Roman" pitchFamily="18" charset="0"/>
                <a:sym typeface="Arial"/>
              </a:rPr>
              <a:t>phòng</a:t>
            </a:r>
            <a:endParaRPr lang="en-US" sz="1867" b="1" kern="0" dirty="0">
              <a:solidFill>
                <a:srgbClr val="000000"/>
              </a:solidFill>
              <a:latin typeface="Times New Roman" pitchFamily="18" charset="0"/>
              <a:cs typeface="Times New Roman" pitchFamily="18" charset="0"/>
              <a:sym typeface="Arial"/>
            </a:endParaRPr>
          </a:p>
        </p:txBody>
      </p:sp>
      <p:sp>
        <p:nvSpPr>
          <p:cNvPr id="15" name="AutoShape 26">
            <a:extLst>
              <a:ext uri="{FF2B5EF4-FFF2-40B4-BE49-F238E27FC236}">
                <a16:creationId xmlns="" xmlns:a16="http://schemas.microsoft.com/office/drawing/2014/main" id="{84C2B747-3BE1-0449-AC12-D28154EC9058}"/>
              </a:ext>
            </a:extLst>
          </p:cNvPr>
          <p:cNvSpPr>
            <a:spLocks noChangeArrowheads="1"/>
          </p:cNvSpPr>
          <p:nvPr/>
        </p:nvSpPr>
        <p:spPr bwMode="auto">
          <a:xfrm>
            <a:off x="8028297" y="4454929"/>
            <a:ext cx="2743200" cy="498056"/>
          </a:xfrm>
          <a:prstGeom prst="wedgeRectCallout">
            <a:avLst>
              <a:gd name="adj1" fmla="val -40841"/>
              <a:gd name="adj2" fmla="val -279256"/>
            </a:avLst>
          </a:prstGeom>
          <a:solidFill>
            <a:srgbClr val="FFFF66"/>
          </a:solidFill>
          <a:ln w="9525">
            <a:solidFill>
              <a:schemeClr val="tx1"/>
            </a:solidFill>
            <a:miter lim="800000"/>
            <a:headEnd/>
            <a:tailEnd/>
          </a:ln>
          <a:effectLst/>
        </p:spPr>
        <p:txBody>
          <a:bodyPr/>
          <a:lstStyle/>
          <a:p>
            <a:pPr algn="ctr" defTabSz="1219170">
              <a:buClr>
                <a:srgbClr val="000000"/>
              </a:buClr>
            </a:pPr>
            <a:r>
              <a:rPr lang="en-US" sz="2667" b="1" kern="0" dirty="0">
                <a:solidFill>
                  <a:srgbClr val="000000"/>
                </a:solidFill>
                <a:latin typeface="Times New Roman" pitchFamily="18" charset="0"/>
                <a:cs typeface="Times New Roman" pitchFamily="18" charset="0"/>
                <a:sym typeface="Arial"/>
              </a:rPr>
              <a:t>PHẠM NGỌC</a:t>
            </a:r>
          </a:p>
        </p:txBody>
      </p:sp>
      <p:sp>
        <p:nvSpPr>
          <p:cNvPr id="16" name="Text Box 30">
            <a:extLst>
              <a:ext uri="{FF2B5EF4-FFF2-40B4-BE49-F238E27FC236}">
                <a16:creationId xmlns="" xmlns:a16="http://schemas.microsoft.com/office/drawing/2014/main" id="{473C172D-133E-B647-9ED1-E5C729750F3D}"/>
              </a:ext>
            </a:extLst>
          </p:cNvPr>
          <p:cNvSpPr txBox="1">
            <a:spLocks noChangeArrowheads="1"/>
          </p:cNvSpPr>
          <p:nvPr/>
        </p:nvSpPr>
        <p:spPr bwMode="auto">
          <a:xfrm>
            <a:off x="7414571" y="3857584"/>
            <a:ext cx="1952683" cy="379656"/>
          </a:xfrm>
          <a:prstGeom prst="rect">
            <a:avLst/>
          </a:prstGeom>
          <a:noFill/>
          <a:ln w="9525">
            <a:noFill/>
            <a:miter lim="800000"/>
            <a:headEnd/>
            <a:tailEnd/>
          </a:ln>
          <a:effectLst/>
        </p:spPr>
        <p:txBody>
          <a:bodyPr wrap="square">
            <a:spAutoFit/>
          </a:bodyPr>
          <a:lstStyle/>
          <a:p>
            <a:pPr defTabSz="1219170">
              <a:spcBef>
                <a:spcPct val="50000"/>
              </a:spcBef>
              <a:buClr>
                <a:srgbClr val="000000"/>
              </a:buClr>
            </a:pPr>
            <a:r>
              <a:rPr lang="en-US" sz="1867" b="1" kern="0" dirty="0" err="1">
                <a:solidFill>
                  <a:srgbClr val="000000"/>
                </a:solidFill>
                <a:latin typeface="Times New Roman" pitchFamily="18" charset="0"/>
                <a:cs typeface="Times New Roman" pitchFamily="18" charset="0"/>
                <a:sym typeface="Arial"/>
              </a:rPr>
              <a:t>Ninh</a:t>
            </a:r>
            <a:r>
              <a:rPr lang="en-US" sz="1867" b="1" kern="0" dirty="0">
                <a:solidFill>
                  <a:srgbClr val="000000"/>
                </a:solidFill>
                <a:latin typeface="Times New Roman" pitchFamily="18" charset="0"/>
                <a:cs typeface="Times New Roman" pitchFamily="18" charset="0"/>
                <a:sym typeface="Arial"/>
              </a:rPr>
              <a:t> </a:t>
            </a:r>
            <a:r>
              <a:rPr lang="en-US" sz="1867" b="1" kern="0" dirty="0" err="1">
                <a:solidFill>
                  <a:srgbClr val="000000"/>
                </a:solidFill>
                <a:latin typeface="Times New Roman" pitchFamily="18" charset="0"/>
                <a:cs typeface="Times New Roman" pitchFamily="18" charset="0"/>
                <a:sym typeface="Arial"/>
              </a:rPr>
              <a:t>Bình</a:t>
            </a:r>
            <a:endParaRPr lang="en-US" sz="1867" b="1" kern="0" dirty="0">
              <a:solidFill>
                <a:srgbClr val="000000"/>
              </a:solidFill>
              <a:latin typeface="Times New Roman" pitchFamily="18" charset="0"/>
              <a:cs typeface="Times New Roman" pitchFamily="18" charset="0"/>
              <a:sym typeface="Arial"/>
            </a:endParaRPr>
          </a:p>
        </p:txBody>
      </p:sp>
      <p:sp>
        <p:nvSpPr>
          <p:cNvPr id="17" name="AutoShape 32">
            <a:extLst>
              <a:ext uri="{FF2B5EF4-FFF2-40B4-BE49-F238E27FC236}">
                <a16:creationId xmlns="" xmlns:a16="http://schemas.microsoft.com/office/drawing/2014/main" id="{D878B7C8-1192-B34F-BFA1-E04603E2CAE2}"/>
              </a:ext>
            </a:extLst>
          </p:cNvPr>
          <p:cNvSpPr>
            <a:spLocks noChangeArrowheads="1"/>
          </p:cNvSpPr>
          <p:nvPr/>
        </p:nvSpPr>
        <p:spPr bwMode="auto">
          <a:xfrm>
            <a:off x="2607840" y="3631324"/>
            <a:ext cx="2540000" cy="711200"/>
          </a:xfrm>
          <a:prstGeom prst="wedgeRectCallout">
            <a:avLst>
              <a:gd name="adj1" fmla="val 131047"/>
              <a:gd name="adj2" fmla="val 2765"/>
            </a:avLst>
          </a:prstGeom>
          <a:solidFill>
            <a:srgbClr val="FFFF66"/>
          </a:solidFill>
          <a:ln w="9525">
            <a:solidFill>
              <a:schemeClr val="tx1"/>
            </a:solidFill>
            <a:miter lim="800000"/>
            <a:headEnd/>
            <a:tailEnd/>
          </a:ln>
          <a:effectLst/>
        </p:spPr>
        <p:txBody>
          <a:bodyPr/>
          <a:lstStyle/>
          <a:p>
            <a:pPr algn="ctr" defTabSz="1219170">
              <a:buClr>
                <a:srgbClr val="000000"/>
              </a:buClr>
            </a:pPr>
            <a:r>
              <a:rPr lang="en-US" sz="2667" b="1" kern="0" dirty="0">
                <a:solidFill>
                  <a:srgbClr val="000000"/>
                </a:solidFill>
                <a:latin typeface="Times New Roman" pitchFamily="18" charset="0"/>
                <a:cs typeface="Times New Roman" pitchFamily="18" charset="0"/>
                <a:sym typeface="Arial"/>
              </a:rPr>
              <a:t>TRẦN NGỖI</a:t>
            </a:r>
          </a:p>
        </p:txBody>
      </p:sp>
      <p:sp>
        <p:nvSpPr>
          <p:cNvPr id="18" name="Text Box 6">
            <a:extLst>
              <a:ext uri="{FF2B5EF4-FFF2-40B4-BE49-F238E27FC236}">
                <a16:creationId xmlns="" xmlns:a16="http://schemas.microsoft.com/office/drawing/2014/main" id="{21759465-957D-0443-B03B-34532EA139BA}"/>
              </a:ext>
            </a:extLst>
          </p:cNvPr>
          <p:cNvSpPr txBox="1">
            <a:spLocks noChangeArrowheads="1"/>
          </p:cNvSpPr>
          <p:nvPr/>
        </p:nvSpPr>
        <p:spPr bwMode="auto">
          <a:xfrm>
            <a:off x="6156970" y="4968836"/>
            <a:ext cx="1675084" cy="379656"/>
          </a:xfrm>
          <a:prstGeom prst="rect">
            <a:avLst/>
          </a:prstGeom>
          <a:noFill/>
          <a:ln w="9525">
            <a:noFill/>
            <a:miter lim="800000"/>
            <a:headEnd/>
            <a:tailEnd/>
          </a:ln>
          <a:effectLst/>
        </p:spPr>
        <p:txBody>
          <a:bodyPr wrap="square">
            <a:spAutoFit/>
          </a:bodyPr>
          <a:lstStyle/>
          <a:p>
            <a:pPr defTabSz="1219170">
              <a:spcBef>
                <a:spcPct val="50000"/>
              </a:spcBef>
              <a:buClr>
                <a:srgbClr val="000000"/>
              </a:buClr>
            </a:pPr>
            <a:r>
              <a:rPr lang="en-US" sz="1867" b="1" kern="0" dirty="0" err="1">
                <a:solidFill>
                  <a:srgbClr val="000000"/>
                </a:solidFill>
                <a:latin typeface="Times New Roman" pitchFamily="18" charset="0"/>
                <a:cs typeface="Times New Roman" pitchFamily="18" charset="0"/>
                <a:sym typeface="Arial"/>
              </a:rPr>
              <a:t>Nghệ</a:t>
            </a:r>
            <a:r>
              <a:rPr lang="en-US" sz="1867" b="1" kern="0" dirty="0">
                <a:solidFill>
                  <a:srgbClr val="000000"/>
                </a:solidFill>
                <a:latin typeface="Times New Roman" pitchFamily="18" charset="0"/>
                <a:cs typeface="Times New Roman" pitchFamily="18" charset="0"/>
                <a:sym typeface="Arial"/>
              </a:rPr>
              <a:t> A n</a:t>
            </a:r>
          </a:p>
        </p:txBody>
      </p:sp>
      <p:sp>
        <p:nvSpPr>
          <p:cNvPr id="19" name="AutoShape 33">
            <a:extLst>
              <a:ext uri="{FF2B5EF4-FFF2-40B4-BE49-F238E27FC236}">
                <a16:creationId xmlns="" xmlns:a16="http://schemas.microsoft.com/office/drawing/2014/main" id="{B87227F4-A8AC-8C4F-990F-291BE26D225A}"/>
              </a:ext>
            </a:extLst>
          </p:cNvPr>
          <p:cNvSpPr>
            <a:spLocks noChangeArrowheads="1"/>
          </p:cNvSpPr>
          <p:nvPr/>
        </p:nvSpPr>
        <p:spPr bwMode="auto">
          <a:xfrm flipH="1">
            <a:off x="7648510" y="5278687"/>
            <a:ext cx="3122988" cy="914400"/>
          </a:xfrm>
          <a:prstGeom prst="wedgeRectCallout">
            <a:avLst>
              <a:gd name="adj1" fmla="val 102580"/>
              <a:gd name="adj2" fmla="val -60152"/>
            </a:avLst>
          </a:prstGeom>
          <a:solidFill>
            <a:srgbClr val="FFFF66"/>
          </a:solidFill>
          <a:ln w="9525">
            <a:solidFill>
              <a:schemeClr val="tx1"/>
            </a:solidFill>
            <a:miter lim="800000"/>
            <a:headEnd/>
            <a:tailEnd/>
          </a:ln>
          <a:effectLst/>
        </p:spPr>
        <p:txBody>
          <a:bodyPr/>
          <a:lstStyle/>
          <a:p>
            <a:pPr algn="ctr" defTabSz="1219170">
              <a:buClr>
                <a:srgbClr val="000000"/>
              </a:buClr>
            </a:pPr>
            <a:r>
              <a:rPr lang="en-US" sz="2667" b="1" kern="0" dirty="0">
                <a:solidFill>
                  <a:srgbClr val="000000"/>
                </a:solidFill>
                <a:latin typeface="Times New Roman" pitchFamily="18" charset="0"/>
                <a:cs typeface="Times New Roman" pitchFamily="18" charset="0"/>
                <a:sym typeface="Arial"/>
              </a:rPr>
              <a:t>TRẦN QUÝ KHOÁNG</a:t>
            </a:r>
          </a:p>
        </p:txBody>
      </p:sp>
      <p:sp>
        <p:nvSpPr>
          <p:cNvPr id="20" name="AutoShape 37">
            <a:extLst>
              <a:ext uri="{FF2B5EF4-FFF2-40B4-BE49-F238E27FC236}">
                <a16:creationId xmlns="" xmlns:a16="http://schemas.microsoft.com/office/drawing/2014/main" id="{24AC392F-7235-4047-A4C9-41B8A9B33D29}"/>
              </a:ext>
            </a:extLst>
          </p:cNvPr>
          <p:cNvSpPr>
            <a:spLocks noChangeArrowheads="1"/>
          </p:cNvSpPr>
          <p:nvPr/>
        </p:nvSpPr>
        <p:spPr bwMode="auto">
          <a:xfrm>
            <a:off x="2856043" y="2576068"/>
            <a:ext cx="3454400" cy="508000"/>
          </a:xfrm>
          <a:prstGeom prst="wedgeRectCallout">
            <a:avLst>
              <a:gd name="adj1" fmla="val 119426"/>
              <a:gd name="adj2" fmla="val 20238"/>
            </a:avLst>
          </a:prstGeom>
          <a:solidFill>
            <a:srgbClr val="FFFF66"/>
          </a:solidFill>
          <a:ln w="9525">
            <a:solidFill>
              <a:schemeClr val="tx1"/>
            </a:solidFill>
            <a:miter lim="800000"/>
            <a:headEnd/>
            <a:tailEnd/>
          </a:ln>
          <a:effectLst/>
        </p:spPr>
        <p:txBody>
          <a:bodyPr/>
          <a:lstStyle/>
          <a:p>
            <a:pPr algn="ctr" defTabSz="1219170">
              <a:buClr>
                <a:srgbClr val="000000"/>
              </a:buClr>
            </a:pPr>
            <a:r>
              <a:rPr lang="en-US" sz="2667" b="1" kern="0" dirty="0">
                <a:solidFill>
                  <a:srgbClr val="000000"/>
                </a:solidFill>
                <a:latin typeface="Times New Roman" pitchFamily="18" charset="0"/>
                <a:cs typeface="Times New Roman" pitchFamily="18" charset="0"/>
                <a:sym typeface="Arial"/>
              </a:rPr>
              <a:t>TRẦN NGUYỆT HỒ</a:t>
            </a:r>
          </a:p>
        </p:txBody>
      </p:sp>
      <p:grpSp>
        <p:nvGrpSpPr>
          <p:cNvPr id="24" name="Group 23">
            <a:extLst>
              <a:ext uri="{FF2B5EF4-FFF2-40B4-BE49-F238E27FC236}">
                <a16:creationId xmlns="" xmlns:a16="http://schemas.microsoft.com/office/drawing/2014/main" id="{060AD921-CE45-1F40-8D8C-68378D1558D0}"/>
              </a:ext>
            </a:extLst>
          </p:cNvPr>
          <p:cNvGrpSpPr/>
          <p:nvPr/>
        </p:nvGrpSpPr>
        <p:grpSpPr>
          <a:xfrm>
            <a:off x="0" y="5040459"/>
            <a:ext cx="3110045" cy="1275595"/>
            <a:chOff x="-1500686" y="4186804"/>
            <a:chExt cx="2332534" cy="956696"/>
          </a:xfrm>
        </p:grpSpPr>
        <p:sp>
          <p:nvSpPr>
            <p:cNvPr id="21" name="Rectangle 27">
              <a:extLst>
                <a:ext uri="{FF2B5EF4-FFF2-40B4-BE49-F238E27FC236}">
                  <a16:creationId xmlns="" xmlns:a16="http://schemas.microsoft.com/office/drawing/2014/main" id="{D019923B-29D6-A941-9E5B-5D28D730AE4E}"/>
                </a:ext>
              </a:extLst>
            </p:cNvPr>
            <p:cNvSpPr>
              <a:spLocks noChangeArrowheads="1"/>
            </p:cNvSpPr>
            <p:nvPr/>
          </p:nvSpPr>
          <p:spPr bwMode="auto">
            <a:xfrm>
              <a:off x="-1500684" y="4186804"/>
              <a:ext cx="2332532" cy="956696"/>
            </a:xfrm>
            <a:prstGeom prst="rect">
              <a:avLst/>
            </a:prstGeom>
            <a:ln>
              <a:headEnd/>
              <a:tailEnd/>
            </a:ln>
          </p:spPr>
          <p:style>
            <a:lnRef idx="2">
              <a:schemeClr val="accent6"/>
            </a:lnRef>
            <a:fillRef idx="1">
              <a:schemeClr val="lt1"/>
            </a:fillRef>
            <a:effectRef idx="0">
              <a:schemeClr val="accent6"/>
            </a:effectRef>
            <a:fontRef idx="minor">
              <a:schemeClr val="dk1"/>
            </a:fontRef>
          </p:style>
          <p:txBody>
            <a:bodyPr wrap="none" anchor="ctr"/>
            <a:lstStyle/>
            <a:p>
              <a:pPr defTabSz="1219170">
                <a:buClr>
                  <a:srgbClr val="000000"/>
                </a:buClr>
              </a:pPr>
              <a:endParaRPr lang="en-US" sz="1867" kern="0">
                <a:solidFill>
                  <a:srgbClr val="282848"/>
                </a:solidFill>
                <a:latin typeface="Arial"/>
                <a:sym typeface="Arial"/>
              </a:endParaRPr>
            </a:p>
          </p:txBody>
        </p:sp>
        <p:sp>
          <p:nvSpPr>
            <p:cNvPr id="22" name="Text Box 28">
              <a:extLst>
                <a:ext uri="{FF2B5EF4-FFF2-40B4-BE49-F238E27FC236}">
                  <a16:creationId xmlns="" xmlns:a16="http://schemas.microsoft.com/office/drawing/2014/main" id="{54F0BAC5-39EC-D046-B14E-DAA8AF7E8680}"/>
                </a:ext>
              </a:extLst>
            </p:cNvPr>
            <p:cNvSpPr txBox="1">
              <a:spLocks noChangeArrowheads="1"/>
            </p:cNvSpPr>
            <p:nvPr/>
          </p:nvSpPr>
          <p:spPr bwMode="auto">
            <a:xfrm>
              <a:off x="-1225552" y="4375115"/>
              <a:ext cx="2057400" cy="684899"/>
            </a:xfrm>
            <a:prstGeom prst="rect">
              <a:avLst/>
            </a:prstGeom>
            <a:noFill/>
            <a:ln w="9525">
              <a:noFill/>
              <a:miter lim="800000"/>
              <a:headEnd/>
              <a:tailEnd/>
            </a:ln>
            <a:effectLst/>
          </p:spPr>
          <p:txBody>
            <a:bodyPr wrap="square">
              <a:spAutoFit/>
            </a:bodyPr>
            <a:lstStyle/>
            <a:p>
              <a:pPr algn="ctr" defTabSz="1219170">
                <a:spcBef>
                  <a:spcPct val="50000"/>
                </a:spcBef>
                <a:buClr>
                  <a:srgbClr val="000000"/>
                </a:buClr>
              </a:pPr>
              <a:r>
                <a:rPr lang="en-US" sz="2667" b="1" kern="0" dirty="0" err="1">
                  <a:solidFill>
                    <a:srgbClr val="000000"/>
                  </a:solidFill>
                  <a:latin typeface="Times New Roman" pitchFamily="18" charset="0"/>
                  <a:cs typeface="Times New Roman" pitchFamily="18" charset="0"/>
                  <a:sym typeface="Arial"/>
                </a:rPr>
                <a:t>Nơi</a:t>
              </a:r>
              <a:r>
                <a:rPr lang="en-US" sz="2667" b="1" kern="0" dirty="0">
                  <a:solidFill>
                    <a:srgbClr val="000000"/>
                  </a:solidFill>
                  <a:latin typeface="Times New Roman" pitchFamily="18" charset="0"/>
                  <a:cs typeface="Times New Roman" pitchFamily="18" charset="0"/>
                  <a:sym typeface="Arial"/>
                </a:rPr>
                <a:t> </a:t>
              </a:r>
              <a:r>
                <a:rPr lang="en-US" sz="2667" b="1" kern="0" dirty="0" err="1">
                  <a:solidFill>
                    <a:srgbClr val="000000"/>
                  </a:solidFill>
                  <a:latin typeface="Times New Roman" pitchFamily="18" charset="0"/>
                  <a:cs typeface="Times New Roman" pitchFamily="18" charset="0"/>
                  <a:sym typeface="Arial"/>
                </a:rPr>
                <a:t>diễn</a:t>
              </a:r>
              <a:r>
                <a:rPr lang="en-US" sz="2667" b="1" kern="0" dirty="0">
                  <a:solidFill>
                    <a:srgbClr val="000000"/>
                  </a:solidFill>
                  <a:latin typeface="Times New Roman" pitchFamily="18" charset="0"/>
                  <a:cs typeface="Times New Roman" pitchFamily="18" charset="0"/>
                  <a:sym typeface="Arial"/>
                </a:rPr>
                <a:t> ra </a:t>
              </a:r>
              <a:r>
                <a:rPr lang="en-US" sz="2667" b="1" kern="0" dirty="0" err="1">
                  <a:solidFill>
                    <a:srgbClr val="000000"/>
                  </a:solidFill>
                  <a:latin typeface="Times New Roman" pitchFamily="18" charset="0"/>
                  <a:cs typeface="Times New Roman" pitchFamily="18" charset="0"/>
                  <a:sym typeface="Arial"/>
                </a:rPr>
                <a:t>các</a:t>
              </a:r>
              <a:r>
                <a:rPr lang="en-US" sz="2667" b="1" kern="0" dirty="0">
                  <a:solidFill>
                    <a:srgbClr val="000000"/>
                  </a:solidFill>
                  <a:latin typeface="Times New Roman" pitchFamily="18" charset="0"/>
                  <a:cs typeface="Times New Roman" pitchFamily="18" charset="0"/>
                  <a:sym typeface="Arial"/>
                </a:rPr>
                <a:t> </a:t>
              </a:r>
              <a:r>
                <a:rPr lang="en-US" sz="2667" b="1" kern="0" dirty="0" err="1">
                  <a:solidFill>
                    <a:srgbClr val="000000"/>
                  </a:solidFill>
                  <a:latin typeface="Times New Roman" pitchFamily="18" charset="0"/>
                  <a:cs typeface="Times New Roman" pitchFamily="18" charset="0"/>
                  <a:sym typeface="Arial"/>
                </a:rPr>
                <a:t>Cuộc</a:t>
              </a:r>
              <a:r>
                <a:rPr lang="en-US" sz="2667" b="1" kern="0" dirty="0">
                  <a:solidFill>
                    <a:srgbClr val="000000"/>
                  </a:solidFill>
                  <a:latin typeface="Times New Roman" pitchFamily="18" charset="0"/>
                  <a:cs typeface="Times New Roman" pitchFamily="18" charset="0"/>
                  <a:sym typeface="Arial"/>
                </a:rPr>
                <a:t> </a:t>
              </a:r>
              <a:r>
                <a:rPr lang="en-US" sz="2667" b="1" kern="0" dirty="0" err="1">
                  <a:solidFill>
                    <a:srgbClr val="000000"/>
                  </a:solidFill>
                  <a:latin typeface="Times New Roman" pitchFamily="18" charset="0"/>
                  <a:cs typeface="Times New Roman" pitchFamily="18" charset="0"/>
                  <a:sym typeface="Arial"/>
                </a:rPr>
                <a:t>khởi</a:t>
              </a:r>
              <a:r>
                <a:rPr lang="en-US" sz="2667" b="1" kern="0" dirty="0">
                  <a:solidFill>
                    <a:srgbClr val="000000"/>
                  </a:solidFill>
                  <a:latin typeface="Times New Roman" pitchFamily="18" charset="0"/>
                  <a:cs typeface="Times New Roman" pitchFamily="18" charset="0"/>
                  <a:sym typeface="Arial"/>
                </a:rPr>
                <a:t> </a:t>
              </a:r>
              <a:r>
                <a:rPr lang="en-US" sz="2667" b="1" kern="0" dirty="0" err="1">
                  <a:solidFill>
                    <a:srgbClr val="000000"/>
                  </a:solidFill>
                  <a:latin typeface="Times New Roman" pitchFamily="18" charset="0"/>
                  <a:cs typeface="Times New Roman" pitchFamily="18" charset="0"/>
                  <a:sym typeface="Arial"/>
                </a:rPr>
                <a:t>nghĩa</a:t>
              </a:r>
              <a:endParaRPr lang="en-US" sz="2667" b="1" kern="0" dirty="0">
                <a:solidFill>
                  <a:srgbClr val="000000"/>
                </a:solidFill>
                <a:latin typeface="Times New Roman" pitchFamily="18" charset="0"/>
                <a:cs typeface="Times New Roman" pitchFamily="18" charset="0"/>
                <a:sym typeface="Arial"/>
              </a:endParaRPr>
            </a:p>
          </p:txBody>
        </p:sp>
        <p:pic>
          <p:nvPicPr>
            <p:cNvPr id="23" name="Picture 29" descr="FIRE1">
              <a:extLst>
                <a:ext uri="{FF2B5EF4-FFF2-40B4-BE49-F238E27FC236}">
                  <a16:creationId xmlns="" xmlns:a16="http://schemas.microsoft.com/office/drawing/2014/main" id="{83CDC0C6-AA38-E44B-986C-387DA1B3E61E}"/>
                </a:ext>
              </a:extLst>
            </p:cNvPr>
            <p:cNvPicPr>
              <a:picLocks noChangeAspect="1" noChangeArrowheads="1" noCrop="1"/>
            </p:cNvPicPr>
            <p:nvPr/>
          </p:nvPicPr>
          <p:blipFill>
            <a:blip r:embed="rId3"/>
            <a:srcRect/>
            <a:stretch>
              <a:fillRect/>
            </a:stretch>
          </p:blipFill>
          <p:spPr bwMode="auto">
            <a:xfrm>
              <a:off x="-1500686" y="4186804"/>
              <a:ext cx="546100" cy="762000"/>
            </a:xfrm>
            <a:prstGeom prst="rect">
              <a:avLst/>
            </a:prstGeom>
            <a:noFill/>
          </p:spPr>
        </p:pic>
      </p:grpSp>
      <p:pic>
        <p:nvPicPr>
          <p:cNvPr id="25" name="Picture 29" descr="FIRE1">
            <a:extLst>
              <a:ext uri="{FF2B5EF4-FFF2-40B4-BE49-F238E27FC236}">
                <a16:creationId xmlns="" xmlns:a16="http://schemas.microsoft.com/office/drawing/2014/main" id="{20613C9B-45E1-3347-8D73-88B91233A684}"/>
              </a:ext>
            </a:extLst>
          </p:cNvPr>
          <p:cNvPicPr>
            <a:picLocks noChangeAspect="1" noChangeArrowheads="1" noCrop="1"/>
          </p:cNvPicPr>
          <p:nvPr/>
        </p:nvPicPr>
        <p:blipFill>
          <a:blip r:embed="rId3"/>
          <a:srcRect/>
          <a:stretch>
            <a:fillRect/>
          </a:stretch>
        </p:blipFill>
        <p:spPr bwMode="auto">
          <a:xfrm>
            <a:off x="6409712" y="970795"/>
            <a:ext cx="728133" cy="1016000"/>
          </a:xfrm>
          <a:prstGeom prst="rect">
            <a:avLst/>
          </a:prstGeom>
          <a:noFill/>
        </p:spPr>
      </p:pic>
      <p:pic>
        <p:nvPicPr>
          <p:cNvPr id="26" name="Picture 29" descr="FIRE1">
            <a:extLst>
              <a:ext uri="{FF2B5EF4-FFF2-40B4-BE49-F238E27FC236}">
                <a16:creationId xmlns="" xmlns:a16="http://schemas.microsoft.com/office/drawing/2014/main" id="{5B3DAC1B-7CBD-CC4C-A2A6-E2301A8878B4}"/>
              </a:ext>
            </a:extLst>
          </p:cNvPr>
          <p:cNvPicPr>
            <a:picLocks noChangeAspect="1" noChangeArrowheads="1" noCrop="1"/>
          </p:cNvPicPr>
          <p:nvPr/>
        </p:nvPicPr>
        <p:blipFill>
          <a:blip r:embed="rId3"/>
          <a:srcRect/>
          <a:stretch>
            <a:fillRect/>
          </a:stretch>
        </p:blipFill>
        <p:spPr bwMode="auto">
          <a:xfrm>
            <a:off x="8701363" y="1824827"/>
            <a:ext cx="728133" cy="1016000"/>
          </a:xfrm>
          <a:prstGeom prst="rect">
            <a:avLst/>
          </a:prstGeom>
          <a:noFill/>
        </p:spPr>
      </p:pic>
      <p:pic>
        <p:nvPicPr>
          <p:cNvPr id="27" name="Picture 29" descr="FIRE1">
            <a:extLst>
              <a:ext uri="{FF2B5EF4-FFF2-40B4-BE49-F238E27FC236}">
                <a16:creationId xmlns="" xmlns:a16="http://schemas.microsoft.com/office/drawing/2014/main" id="{40A9F799-A323-BB4A-908D-C806ADD9A5AB}"/>
              </a:ext>
            </a:extLst>
          </p:cNvPr>
          <p:cNvPicPr>
            <a:picLocks noChangeAspect="1" noChangeArrowheads="1" noCrop="1"/>
          </p:cNvPicPr>
          <p:nvPr/>
        </p:nvPicPr>
        <p:blipFill>
          <a:blip r:embed="rId3"/>
          <a:srcRect/>
          <a:stretch>
            <a:fillRect/>
          </a:stretch>
        </p:blipFill>
        <p:spPr bwMode="auto">
          <a:xfrm>
            <a:off x="8231356" y="2181393"/>
            <a:ext cx="728133" cy="1016000"/>
          </a:xfrm>
          <a:prstGeom prst="rect">
            <a:avLst/>
          </a:prstGeom>
          <a:noFill/>
        </p:spPr>
      </p:pic>
      <p:pic>
        <p:nvPicPr>
          <p:cNvPr id="28" name="Picture 29" descr="FIRE1">
            <a:extLst>
              <a:ext uri="{FF2B5EF4-FFF2-40B4-BE49-F238E27FC236}">
                <a16:creationId xmlns="" xmlns:a16="http://schemas.microsoft.com/office/drawing/2014/main" id="{E99570D2-CECC-E144-B5E6-19B8BCD2D720}"/>
              </a:ext>
            </a:extLst>
          </p:cNvPr>
          <p:cNvPicPr>
            <a:picLocks noChangeAspect="1" noChangeArrowheads="1" noCrop="1"/>
          </p:cNvPicPr>
          <p:nvPr/>
        </p:nvPicPr>
        <p:blipFill>
          <a:blip r:embed="rId3"/>
          <a:srcRect/>
          <a:stretch>
            <a:fillRect/>
          </a:stretch>
        </p:blipFill>
        <p:spPr bwMode="auto">
          <a:xfrm>
            <a:off x="7437381" y="2344244"/>
            <a:ext cx="876780" cy="1016000"/>
          </a:xfrm>
          <a:prstGeom prst="rect">
            <a:avLst/>
          </a:prstGeom>
          <a:noFill/>
        </p:spPr>
      </p:pic>
      <p:pic>
        <p:nvPicPr>
          <p:cNvPr id="29" name="Picture 29" descr="FIRE1">
            <a:extLst>
              <a:ext uri="{FF2B5EF4-FFF2-40B4-BE49-F238E27FC236}">
                <a16:creationId xmlns="" xmlns:a16="http://schemas.microsoft.com/office/drawing/2014/main" id="{94EE3FC2-FCA7-BE48-9E71-169EEDDC4D7F}"/>
              </a:ext>
            </a:extLst>
          </p:cNvPr>
          <p:cNvPicPr>
            <a:picLocks noChangeAspect="1" noChangeArrowheads="1" noCrop="1"/>
          </p:cNvPicPr>
          <p:nvPr/>
        </p:nvPicPr>
        <p:blipFill>
          <a:blip r:embed="rId3"/>
          <a:srcRect/>
          <a:stretch>
            <a:fillRect/>
          </a:stretch>
        </p:blipFill>
        <p:spPr bwMode="auto">
          <a:xfrm>
            <a:off x="6605773" y="3199036"/>
            <a:ext cx="876780" cy="1016000"/>
          </a:xfrm>
          <a:prstGeom prst="rect">
            <a:avLst/>
          </a:prstGeom>
          <a:noFill/>
        </p:spPr>
      </p:pic>
      <p:pic>
        <p:nvPicPr>
          <p:cNvPr id="30" name="Picture 29" descr="FIRE1">
            <a:extLst>
              <a:ext uri="{FF2B5EF4-FFF2-40B4-BE49-F238E27FC236}">
                <a16:creationId xmlns="" xmlns:a16="http://schemas.microsoft.com/office/drawing/2014/main" id="{E4CB6944-38D3-0843-B3AC-B319AC0E212B}"/>
              </a:ext>
            </a:extLst>
          </p:cNvPr>
          <p:cNvPicPr>
            <a:picLocks noChangeAspect="1" noChangeArrowheads="1" noCrop="1"/>
          </p:cNvPicPr>
          <p:nvPr/>
        </p:nvPicPr>
        <p:blipFill>
          <a:blip r:embed="rId3"/>
          <a:srcRect/>
          <a:stretch>
            <a:fillRect/>
          </a:stretch>
        </p:blipFill>
        <p:spPr bwMode="auto">
          <a:xfrm>
            <a:off x="5452251" y="4418401"/>
            <a:ext cx="876780" cy="1016000"/>
          </a:xfrm>
          <a:prstGeom prst="rect">
            <a:avLst/>
          </a:prstGeom>
          <a:noFill/>
        </p:spPr>
      </p:pic>
      <p:pic>
        <p:nvPicPr>
          <p:cNvPr id="31" name="Picture 29" descr="FIRE1">
            <a:extLst>
              <a:ext uri="{FF2B5EF4-FFF2-40B4-BE49-F238E27FC236}">
                <a16:creationId xmlns="" xmlns:a16="http://schemas.microsoft.com/office/drawing/2014/main" id="{8E3B11E0-2073-BE48-ADD0-E0B4E57C7F6E}"/>
              </a:ext>
            </a:extLst>
          </p:cNvPr>
          <p:cNvPicPr>
            <a:picLocks noChangeAspect="1" noChangeArrowheads="1" noCrop="1"/>
          </p:cNvPicPr>
          <p:nvPr/>
        </p:nvPicPr>
        <p:blipFill>
          <a:blip r:embed="rId3"/>
          <a:srcRect/>
          <a:stretch>
            <a:fillRect/>
          </a:stretch>
        </p:blipFill>
        <p:spPr bwMode="auto">
          <a:xfrm>
            <a:off x="5160210" y="1310573"/>
            <a:ext cx="728133" cy="1016000"/>
          </a:xfrm>
          <a:prstGeom prst="rect">
            <a:avLst/>
          </a:prstGeom>
          <a:noFill/>
        </p:spPr>
      </p:pic>
    </p:spTree>
    <p:extLst>
      <p:ext uri="{BB962C8B-B14F-4D97-AF65-F5344CB8AC3E}">
        <p14:creationId xmlns:p14="http://schemas.microsoft.com/office/powerpoint/2010/main" val="35432279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ipe(down)">
                                      <p:cBhvr>
                                        <p:cTn id="11" dur="500"/>
                                        <p:tgtEl>
                                          <p:spTgt spid="2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down)">
                                      <p:cBhvr>
                                        <p:cTn id="16" dur="500"/>
                                        <p:tgtEl>
                                          <p:spTgt spid="11"/>
                                        </p:tgtEl>
                                      </p:cBhvr>
                                    </p:animEffect>
                                  </p:childTnLst>
                                </p:cTn>
                              </p:par>
                            </p:childTnLst>
                          </p:cTn>
                        </p:par>
                        <p:par>
                          <p:cTn id="17" fill="hold">
                            <p:stCondLst>
                              <p:cond delay="500"/>
                            </p:stCondLst>
                            <p:childTnLst>
                              <p:par>
                                <p:cTn id="18" presetID="22" presetClass="entr" presetSubtype="4" fill="hold" nodeType="after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wipe(down)">
                                      <p:cBhvr>
                                        <p:cTn id="20" dur="5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down)">
                                      <p:cBhvr>
                                        <p:cTn id="25" dur="500"/>
                                        <p:tgtEl>
                                          <p:spTgt spid="13"/>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wipe(down)">
                                      <p:cBhvr>
                                        <p:cTn id="28" dur="500"/>
                                        <p:tgtEl>
                                          <p:spTgt spid="20"/>
                                        </p:tgtEl>
                                      </p:cBhvr>
                                    </p:animEffect>
                                  </p:childTnLst>
                                </p:cTn>
                              </p:par>
                            </p:childTnLst>
                          </p:cTn>
                        </p:par>
                        <p:par>
                          <p:cTn id="29" fill="hold">
                            <p:stCondLst>
                              <p:cond delay="500"/>
                            </p:stCondLst>
                            <p:childTnLst>
                              <p:par>
                                <p:cTn id="30" presetID="22" presetClass="entr" presetSubtype="4" fill="hold" nodeType="after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wipe(down)">
                                      <p:cBhvr>
                                        <p:cTn id="32" dur="500"/>
                                        <p:tgtEl>
                                          <p:spTgt spid="2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down)">
                                      <p:cBhvr>
                                        <p:cTn id="37" dur="500"/>
                                        <p:tgtEl>
                                          <p:spTgt spid="15"/>
                                        </p:tgtEl>
                                      </p:cBhvr>
                                    </p:animEffect>
                                  </p:childTnLst>
                                </p:cTn>
                              </p:par>
                            </p:childTnLst>
                          </p:cTn>
                        </p:par>
                        <p:par>
                          <p:cTn id="38" fill="hold">
                            <p:stCondLst>
                              <p:cond delay="500"/>
                            </p:stCondLst>
                            <p:childTnLst>
                              <p:par>
                                <p:cTn id="39" presetID="22" presetClass="entr" presetSubtype="4" fill="hold" nodeType="after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wipe(down)">
                                      <p:cBhvr>
                                        <p:cTn id="41" dur="500"/>
                                        <p:tgtEl>
                                          <p:spTgt spid="28"/>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wipe(down)">
                                      <p:cBhvr>
                                        <p:cTn id="46" dur="500"/>
                                        <p:tgtEl>
                                          <p:spTgt spid="17"/>
                                        </p:tgtEl>
                                      </p:cBhvr>
                                    </p:animEffect>
                                  </p:childTnLst>
                                </p:cTn>
                              </p:par>
                            </p:childTnLst>
                          </p:cTn>
                        </p:par>
                        <p:par>
                          <p:cTn id="47" fill="hold">
                            <p:stCondLst>
                              <p:cond delay="500"/>
                            </p:stCondLst>
                            <p:childTnLst>
                              <p:par>
                                <p:cTn id="48" presetID="22" presetClass="entr" presetSubtype="4" fill="hold" nodeType="afterEffect">
                                  <p:stCondLst>
                                    <p:cond delay="0"/>
                                  </p:stCondLst>
                                  <p:childTnLst>
                                    <p:set>
                                      <p:cBhvr>
                                        <p:cTn id="49" dur="1" fill="hold">
                                          <p:stCondLst>
                                            <p:cond delay="0"/>
                                          </p:stCondLst>
                                        </p:cTn>
                                        <p:tgtEl>
                                          <p:spTgt spid="29"/>
                                        </p:tgtEl>
                                        <p:attrNameLst>
                                          <p:attrName>style.visibility</p:attrName>
                                        </p:attrNameLst>
                                      </p:cBhvr>
                                      <p:to>
                                        <p:strVal val="visible"/>
                                      </p:to>
                                    </p:set>
                                    <p:animEffect transition="in" filter="wipe(down)">
                                      <p:cBhvr>
                                        <p:cTn id="50" dur="500"/>
                                        <p:tgtEl>
                                          <p:spTgt spid="29"/>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wipe(down)">
                                      <p:cBhvr>
                                        <p:cTn id="55" dur="500"/>
                                        <p:tgtEl>
                                          <p:spTgt spid="19"/>
                                        </p:tgtEl>
                                      </p:cBhvr>
                                    </p:animEffect>
                                  </p:childTnLst>
                                </p:cTn>
                              </p:par>
                            </p:childTnLst>
                          </p:cTn>
                        </p:par>
                        <p:par>
                          <p:cTn id="56" fill="hold">
                            <p:stCondLst>
                              <p:cond delay="500"/>
                            </p:stCondLst>
                            <p:childTnLst>
                              <p:par>
                                <p:cTn id="57" presetID="22" presetClass="entr" presetSubtype="4" fill="hold" nodeType="afterEffect">
                                  <p:stCondLst>
                                    <p:cond delay="0"/>
                                  </p:stCondLst>
                                  <p:childTnLst>
                                    <p:set>
                                      <p:cBhvr>
                                        <p:cTn id="58" dur="1" fill="hold">
                                          <p:stCondLst>
                                            <p:cond delay="0"/>
                                          </p:stCondLst>
                                        </p:cTn>
                                        <p:tgtEl>
                                          <p:spTgt spid="30"/>
                                        </p:tgtEl>
                                        <p:attrNameLst>
                                          <p:attrName>style.visibility</p:attrName>
                                        </p:attrNameLst>
                                      </p:cBhvr>
                                      <p:to>
                                        <p:strVal val="visible"/>
                                      </p:to>
                                    </p:set>
                                    <p:animEffect transition="in" filter="wipe(down)">
                                      <p:cBhvr>
                                        <p:cTn id="59" dur="500"/>
                                        <p:tgtEl>
                                          <p:spTgt spid="30"/>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grpId="0" nodeType="clickEffect">
                                  <p:stCondLst>
                                    <p:cond delay="0"/>
                                  </p:stCondLst>
                                  <p:childTnLst>
                                    <p:set>
                                      <p:cBhvr>
                                        <p:cTn id="63" dur="1" fill="hold">
                                          <p:stCondLst>
                                            <p:cond delay="0"/>
                                          </p:stCondLst>
                                        </p:cTn>
                                        <p:tgtEl>
                                          <p:spTgt spid="8"/>
                                        </p:tgtEl>
                                        <p:attrNameLst>
                                          <p:attrName>style.visibility</p:attrName>
                                        </p:attrNameLst>
                                      </p:cBhvr>
                                      <p:to>
                                        <p:strVal val="visible"/>
                                      </p:to>
                                    </p:set>
                                    <p:animEffect transition="in" filter="wipe(down)">
                                      <p:cBhvr>
                                        <p:cTn id="64" dur="500"/>
                                        <p:tgtEl>
                                          <p:spTgt spid="8"/>
                                        </p:tgtEl>
                                      </p:cBhvr>
                                    </p:animEffect>
                                  </p:childTnLst>
                                </p:cTn>
                              </p:par>
                            </p:childTnLst>
                          </p:cTn>
                        </p:par>
                        <p:par>
                          <p:cTn id="65" fill="hold">
                            <p:stCondLst>
                              <p:cond delay="500"/>
                            </p:stCondLst>
                            <p:childTnLst>
                              <p:par>
                                <p:cTn id="66" presetID="22" presetClass="entr" presetSubtype="4" fill="hold" nodeType="afterEffect">
                                  <p:stCondLst>
                                    <p:cond delay="0"/>
                                  </p:stCondLst>
                                  <p:childTnLst>
                                    <p:set>
                                      <p:cBhvr>
                                        <p:cTn id="67" dur="1" fill="hold">
                                          <p:stCondLst>
                                            <p:cond delay="0"/>
                                          </p:stCondLst>
                                        </p:cTn>
                                        <p:tgtEl>
                                          <p:spTgt spid="31"/>
                                        </p:tgtEl>
                                        <p:attrNameLst>
                                          <p:attrName>style.visibility</p:attrName>
                                        </p:attrNameLst>
                                      </p:cBhvr>
                                      <p:to>
                                        <p:strVal val="visible"/>
                                      </p:to>
                                    </p:set>
                                    <p:animEffect transition="in" filter="wipe(down)">
                                      <p:cBhvr>
                                        <p:cTn id="6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1" grpId="0" animBg="1"/>
      <p:bldP spid="13" grpId="0" animBg="1"/>
      <p:bldP spid="15" grpId="0" animBg="1"/>
      <p:bldP spid="17" grpId="0" animBg="1"/>
      <p:bldP spid="19" grpId="0" animBg="1"/>
      <p:bldP spid="2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6219826" y="4763"/>
            <a:ext cx="5972175" cy="6853237"/>
            <a:chOff x="1003" y="3"/>
            <a:chExt cx="3762" cy="4317"/>
          </a:xfrm>
        </p:grpSpPr>
        <p:grpSp>
          <p:nvGrpSpPr>
            <p:cNvPr id="3" name="Group 3"/>
            <p:cNvGrpSpPr>
              <a:grpSpLocks/>
            </p:cNvGrpSpPr>
            <p:nvPr/>
          </p:nvGrpSpPr>
          <p:grpSpPr bwMode="auto">
            <a:xfrm>
              <a:off x="1003" y="3"/>
              <a:ext cx="3762" cy="4317"/>
              <a:chOff x="960" y="0"/>
              <a:chExt cx="3762" cy="4317"/>
            </a:xfrm>
          </p:grpSpPr>
          <p:pic>
            <p:nvPicPr>
              <p:cNvPr id="20484" name="Picture 4"/>
              <p:cNvPicPr>
                <a:picLocks noChangeAspect="1" noChangeArrowheads="1"/>
              </p:cNvPicPr>
              <p:nvPr/>
            </p:nvPicPr>
            <p:blipFill>
              <a:blip r:embed="rId2"/>
              <a:srcRect/>
              <a:stretch>
                <a:fillRect/>
              </a:stretch>
            </p:blipFill>
            <p:spPr bwMode="auto">
              <a:xfrm>
                <a:off x="960" y="0"/>
                <a:ext cx="3762" cy="3288"/>
              </a:xfrm>
              <a:prstGeom prst="rect">
                <a:avLst/>
              </a:prstGeom>
              <a:noFill/>
            </p:spPr>
          </p:pic>
          <p:pic>
            <p:nvPicPr>
              <p:cNvPr id="20485" name="Picture 5"/>
              <p:cNvPicPr>
                <a:picLocks noChangeAspect="1" noChangeArrowheads="1"/>
              </p:cNvPicPr>
              <p:nvPr/>
            </p:nvPicPr>
            <p:blipFill>
              <a:blip r:embed="rId3"/>
              <a:srcRect/>
              <a:stretch>
                <a:fillRect/>
              </a:stretch>
            </p:blipFill>
            <p:spPr bwMode="auto">
              <a:xfrm>
                <a:off x="960" y="3171"/>
                <a:ext cx="3762" cy="1146"/>
              </a:xfrm>
              <a:prstGeom prst="rect">
                <a:avLst/>
              </a:prstGeom>
              <a:noFill/>
            </p:spPr>
          </p:pic>
        </p:grpSp>
        <p:grpSp>
          <p:nvGrpSpPr>
            <p:cNvPr id="4" name="Group 6"/>
            <p:cNvGrpSpPr>
              <a:grpSpLocks/>
            </p:cNvGrpSpPr>
            <p:nvPr/>
          </p:nvGrpSpPr>
          <p:grpSpPr bwMode="auto">
            <a:xfrm>
              <a:off x="1200" y="144"/>
              <a:ext cx="2229" cy="2593"/>
              <a:chOff x="1200" y="144"/>
              <a:chExt cx="2229" cy="2593"/>
            </a:xfrm>
          </p:grpSpPr>
          <p:sp>
            <p:nvSpPr>
              <p:cNvPr id="20487" name="Text Box 7"/>
              <p:cNvSpPr txBox="1">
                <a:spLocks noChangeArrowheads="1"/>
              </p:cNvSpPr>
              <p:nvPr/>
            </p:nvSpPr>
            <p:spPr bwMode="auto">
              <a:xfrm>
                <a:off x="2784" y="144"/>
                <a:ext cx="480" cy="291"/>
              </a:xfrm>
              <a:prstGeom prst="rect">
                <a:avLst/>
              </a:prstGeom>
              <a:noFill/>
              <a:ln w="9525">
                <a:noFill/>
                <a:miter lim="800000"/>
                <a:headEnd/>
                <a:tailEnd/>
              </a:ln>
              <a:effectLst/>
            </p:spPr>
            <p:txBody>
              <a:bodyPr>
                <a:spAutoFit/>
              </a:bodyPr>
              <a:lstStyle/>
              <a:p>
                <a:pPr defTabSz="914377">
                  <a:spcBef>
                    <a:spcPct val="50000"/>
                  </a:spcBef>
                </a:pPr>
                <a:r>
                  <a:rPr lang="en-US" sz="1200" b="1">
                    <a:solidFill>
                      <a:prstClr val="black"/>
                    </a:solidFill>
                    <a:latin typeface="Calibri"/>
                    <a:cs typeface="Arial"/>
                    <a:sym typeface="Arial"/>
                  </a:rPr>
                  <a:t>Lang Sơn</a:t>
                </a:r>
              </a:p>
            </p:txBody>
          </p:sp>
          <p:sp>
            <p:nvSpPr>
              <p:cNvPr id="20488" name="Text Box 8"/>
              <p:cNvSpPr txBox="1">
                <a:spLocks noChangeArrowheads="1"/>
              </p:cNvSpPr>
              <p:nvPr/>
            </p:nvSpPr>
            <p:spPr bwMode="auto">
              <a:xfrm>
                <a:off x="2112" y="2563"/>
                <a:ext cx="480" cy="174"/>
              </a:xfrm>
              <a:prstGeom prst="rect">
                <a:avLst/>
              </a:prstGeom>
              <a:noFill/>
              <a:ln w="9525">
                <a:noFill/>
                <a:miter lim="800000"/>
                <a:headEnd/>
                <a:tailEnd/>
              </a:ln>
              <a:effectLst/>
            </p:spPr>
            <p:txBody>
              <a:bodyPr>
                <a:spAutoFit/>
              </a:bodyPr>
              <a:lstStyle/>
              <a:p>
                <a:pPr defTabSz="914377">
                  <a:spcBef>
                    <a:spcPct val="50000"/>
                  </a:spcBef>
                </a:pPr>
                <a:r>
                  <a:rPr lang="en-US" sz="1200" b="1">
                    <a:solidFill>
                      <a:prstClr val="black"/>
                    </a:solidFill>
                    <a:latin typeface="Calibri"/>
                    <a:cs typeface="Arial"/>
                    <a:sym typeface="Arial"/>
                  </a:rPr>
                  <a:t>Hà Tĩnh</a:t>
                </a:r>
              </a:p>
            </p:txBody>
          </p:sp>
          <p:sp>
            <p:nvSpPr>
              <p:cNvPr id="20489" name="Text Box 9"/>
              <p:cNvSpPr txBox="1">
                <a:spLocks noChangeArrowheads="1"/>
              </p:cNvSpPr>
              <p:nvPr/>
            </p:nvSpPr>
            <p:spPr bwMode="auto">
              <a:xfrm>
                <a:off x="1776" y="1651"/>
                <a:ext cx="1248" cy="174"/>
              </a:xfrm>
              <a:prstGeom prst="rect">
                <a:avLst/>
              </a:prstGeom>
              <a:noFill/>
              <a:ln w="9525">
                <a:noFill/>
                <a:miter lim="800000"/>
                <a:headEnd/>
                <a:tailEnd/>
              </a:ln>
              <a:effectLst/>
            </p:spPr>
            <p:txBody>
              <a:bodyPr>
                <a:spAutoFit/>
              </a:bodyPr>
              <a:lstStyle/>
              <a:p>
                <a:pPr defTabSz="914377">
                  <a:spcBef>
                    <a:spcPct val="50000"/>
                  </a:spcBef>
                </a:pPr>
                <a:r>
                  <a:rPr lang="en-US" sz="1200" b="1">
                    <a:solidFill>
                      <a:prstClr val="black"/>
                    </a:solidFill>
                    <a:latin typeface="Calibri"/>
                    <a:cs typeface="Arial"/>
                    <a:sym typeface="Arial"/>
                  </a:rPr>
                  <a:t>Tây Đô (Thanh Hóa)</a:t>
                </a:r>
              </a:p>
            </p:txBody>
          </p:sp>
          <p:pic>
            <p:nvPicPr>
              <p:cNvPr id="20490" name="Picture 10"/>
              <p:cNvPicPr>
                <a:picLocks noChangeAspect="1" noChangeArrowheads="1"/>
              </p:cNvPicPr>
              <p:nvPr/>
            </p:nvPicPr>
            <p:blipFill>
              <a:blip r:embed="rId4"/>
              <a:srcRect/>
              <a:stretch>
                <a:fillRect/>
              </a:stretch>
            </p:blipFill>
            <p:spPr bwMode="auto">
              <a:xfrm>
                <a:off x="2016" y="1510"/>
                <a:ext cx="150" cy="144"/>
              </a:xfrm>
              <a:prstGeom prst="rect">
                <a:avLst/>
              </a:prstGeom>
              <a:noFill/>
            </p:spPr>
          </p:pic>
          <p:pic>
            <p:nvPicPr>
              <p:cNvPr id="20491" name="Picture 11"/>
              <p:cNvPicPr>
                <a:picLocks noChangeAspect="1" noChangeArrowheads="1"/>
              </p:cNvPicPr>
              <p:nvPr/>
            </p:nvPicPr>
            <p:blipFill>
              <a:blip r:embed="rId4"/>
              <a:srcRect/>
              <a:stretch>
                <a:fillRect/>
              </a:stretch>
            </p:blipFill>
            <p:spPr bwMode="auto">
              <a:xfrm>
                <a:off x="2064" y="720"/>
                <a:ext cx="150" cy="144"/>
              </a:xfrm>
              <a:prstGeom prst="rect">
                <a:avLst/>
              </a:prstGeom>
              <a:noFill/>
            </p:spPr>
          </p:pic>
          <p:sp>
            <p:nvSpPr>
              <p:cNvPr id="20492" name="Text Box 12"/>
              <p:cNvSpPr txBox="1">
                <a:spLocks noChangeArrowheads="1"/>
              </p:cNvSpPr>
              <p:nvPr/>
            </p:nvSpPr>
            <p:spPr bwMode="auto">
              <a:xfrm>
                <a:off x="1776" y="864"/>
                <a:ext cx="1248" cy="174"/>
              </a:xfrm>
              <a:prstGeom prst="rect">
                <a:avLst/>
              </a:prstGeom>
              <a:noFill/>
              <a:ln w="9525">
                <a:noFill/>
                <a:miter lim="800000"/>
                <a:headEnd/>
                <a:tailEnd/>
              </a:ln>
              <a:effectLst/>
            </p:spPr>
            <p:txBody>
              <a:bodyPr>
                <a:spAutoFit/>
              </a:bodyPr>
              <a:lstStyle/>
              <a:p>
                <a:pPr defTabSz="914377">
                  <a:spcBef>
                    <a:spcPct val="50000"/>
                  </a:spcBef>
                </a:pPr>
                <a:r>
                  <a:rPr lang="en-US" sz="1200" b="1">
                    <a:solidFill>
                      <a:prstClr val="black"/>
                    </a:solidFill>
                    <a:latin typeface="Calibri"/>
                    <a:cs typeface="Arial"/>
                    <a:sym typeface="Arial"/>
                  </a:rPr>
                  <a:t>Đông Đô (Thăng Long)</a:t>
                </a:r>
              </a:p>
            </p:txBody>
          </p:sp>
          <p:pic>
            <p:nvPicPr>
              <p:cNvPr id="20493" name="Picture 13"/>
              <p:cNvPicPr>
                <a:picLocks noChangeAspect="1" noChangeArrowheads="1"/>
              </p:cNvPicPr>
              <p:nvPr/>
            </p:nvPicPr>
            <p:blipFill>
              <a:blip r:embed="rId4"/>
              <a:srcRect/>
              <a:stretch>
                <a:fillRect/>
              </a:stretch>
            </p:blipFill>
            <p:spPr bwMode="auto">
              <a:xfrm>
                <a:off x="1722" y="480"/>
                <a:ext cx="150" cy="144"/>
              </a:xfrm>
              <a:prstGeom prst="rect">
                <a:avLst/>
              </a:prstGeom>
              <a:noFill/>
            </p:spPr>
          </p:pic>
          <p:sp>
            <p:nvSpPr>
              <p:cNvPr id="20494" name="Text Box 14"/>
              <p:cNvSpPr txBox="1">
                <a:spLocks noChangeArrowheads="1"/>
              </p:cNvSpPr>
              <p:nvPr/>
            </p:nvSpPr>
            <p:spPr bwMode="auto">
              <a:xfrm>
                <a:off x="1200" y="432"/>
                <a:ext cx="528" cy="291"/>
              </a:xfrm>
              <a:prstGeom prst="rect">
                <a:avLst/>
              </a:prstGeom>
              <a:noFill/>
              <a:ln w="9525">
                <a:noFill/>
                <a:miter lim="800000"/>
                <a:headEnd/>
                <a:tailEnd/>
              </a:ln>
              <a:effectLst/>
            </p:spPr>
            <p:txBody>
              <a:bodyPr>
                <a:spAutoFit/>
              </a:bodyPr>
              <a:lstStyle/>
              <a:p>
                <a:pPr defTabSz="914377">
                  <a:spcBef>
                    <a:spcPct val="50000"/>
                  </a:spcBef>
                </a:pPr>
                <a:r>
                  <a:rPr lang="en-US" sz="1200" b="1">
                    <a:solidFill>
                      <a:prstClr val="black"/>
                    </a:solidFill>
                    <a:latin typeface="Calibri"/>
                    <a:cs typeface="Arial"/>
                    <a:sym typeface="Arial"/>
                  </a:rPr>
                  <a:t>Đa Bang (Hà Tây)</a:t>
                </a:r>
              </a:p>
            </p:txBody>
          </p:sp>
          <p:sp>
            <p:nvSpPr>
              <p:cNvPr id="20495" name="Text Box 15"/>
              <p:cNvSpPr txBox="1">
                <a:spLocks noChangeArrowheads="1"/>
              </p:cNvSpPr>
              <p:nvPr/>
            </p:nvSpPr>
            <p:spPr bwMode="auto">
              <a:xfrm>
                <a:off x="2564" y="1405"/>
                <a:ext cx="624" cy="174"/>
              </a:xfrm>
              <a:prstGeom prst="rect">
                <a:avLst/>
              </a:prstGeom>
              <a:noFill/>
              <a:ln w="9525">
                <a:noFill/>
                <a:miter lim="800000"/>
                <a:headEnd/>
                <a:tailEnd/>
              </a:ln>
              <a:effectLst/>
            </p:spPr>
            <p:txBody>
              <a:bodyPr>
                <a:spAutoFit/>
              </a:bodyPr>
              <a:lstStyle/>
              <a:p>
                <a:pPr defTabSz="914377">
                  <a:spcBef>
                    <a:spcPct val="50000"/>
                  </a:spcBef>
                </a:pPr>
                <a:r>
                  <a:rPr lang="en-US" sz="1200" b="1">
                    <a:solidFill>
                      <a:prstClr val="black"/>
                    </a:solidFill>
                    <a:latin typeface="Calibri"/>
                    <a:cs typeface="Arial"/>
                    <a:sym typeface="Arial"/>
                  </a:rPr>
                  <a:t>Ninh Bình</a:t>
                </a:r>
              </a:p>
            </p:txBody>
          </p:sp>
          <p:sp>
            <p:nvSpPr>
              <p:cNvPr id="20496" name="Text Box 16"/>
              <p:cNvSpPr txBox="1">
                <a:spLocks noChangeArrowheads="1"/>
              </p:cNvSpPr>
              <p:nvPr/>
            </p:nvSpPr>
            <p:spPr bwMode="auto">
              <a:xfrm>
                <a:off x="2805" y="1191"/>
                <a:ext cx="624" cy="174"/>
              </a:xfrm>
              <a:prstGeom prst="rect">
                <a:avLst/>
              </a:prstGeom>
              <a:noFill/>
              <a:ln w="9525">
                <a:noFill/>
                <a:miter lim="800000"/>
                <a:headEnd/>
                <a:tailEnd/>
              </a:ln>
              <a:effectLst/>
            </p:spPr>
            <p:txBody>
              <a:bodyPr>
                <a:spAutoFit/>
              </a:bodyPr>
              <a:lstStyle/>
              <a:p>
                <a:pPr defTabSz="914377">
                  <a:spcBef>
                    <a:spcPct val="50000"/>
                  </a:spcBef>
                </a:pPr>
                <a:r>
                  <a:rPr lang="en-US" sz="1200" b="1">
                    <a:solidFill>
                      <a:prstClr val="black"/>
                    </a:solidFill>
                    <a:latin typeface="Calibri"/>
                    <a:cs typeface="Arial"/>
                    <a:sym typeface="Arial"/>
                  </a:rPr>
                  <a:t>Nam Định</a:t>
                </a:r>
              </a:p>
            </p:txBody>
          </p:sp>
        </p:grpSp>
      </p:grpSp>
      <p:sp>
        <p:nvSpPr>
          <p:cNvPr id="20497" name="AutoShape 17"/>
          <p:cNvSpPr>
            <a:spLocks noChangeArrowheads="1"/>
          </p:cNvSpPr>
          <p:nvPr/>
        </p:nvSpPr>
        <p:spPr bwMode="auto">
          <a:xfrm>
            <a:off x="8610600" y="2209799"/>
            <a:ext cx="228600" cy="304800"/>
          </a:xfrm>
          <a:prstGeom prst="irregularSeal1">
            <a:avLst/>
          </a:prstGeom>
          <a:solidFill>
            <a:schemeClr val="bg1"/>
          </a:solidFill>
          <a:ln w="38100">
            <a:solidFill>
              <a:srgbClr val="FF3300"/>
            </a:solidFill>
            <a:miter lim="800000"/>
            <a:headEnd/>
            <a:tailEnd/>
          </a:ln>
          <a:effectLst/>
        </p:spPr>
        <p:txBody>
          <a:bodyPr wrap="none" anchor="ctr"/>
          <a:lstStyle/>
          <a:p>
            <a:pPr defTabSz="914377"/>
            <a:endParaRPr lang="en-US">
              <a:solidFill>
                <a:prstClr val="black"/>
              </a:solidFill>
              <a:latin typeface="Calibri"/>
              <a:cs typeface="Arial"/>
              <a:sym typeface="Arial"/>
            </a:endParaRPr>
          </a:p>
        </p:txBody>
      </p:sp>
      <p:sp>
        <p:nvSpPr>
          <p:cNvPr id="20499" name="Line 19"/>
          <p:cNvSpPr>
            <a:spLocks noChangeShapeType="1"/>
          </p:cNvSpPr>
          <p:nvPr/>
        </p:nvSpPr>
        <p:spPr bwMode="auto">
          <a:xfrm flipH="1">
            <a:off x="8120063" y="2208211"/>
            <a:ext cx="288925" cy="1030288"/>
          </a:xfrm>
          <a:prstGeom prst="line">
            <a:avLst/>
          </a:prstGeom>
          <a:noFill/>
          <a:ln w="57150">
            <a:solidFill>
              <a:srgbClr val="FF3300"/>
            </a:solidFill>
            <a:round/>
            <a:headEnd/>
            <a:tailEnd type="triangle" w="med" len="med"/>
          </a:ln>
          <a:effectLst/>
        </p:spPr>
        <p:txBody>
          <a:bodyPr/>
          <a:lstStyle/>
          <a:p>
            <a:pPr defTabSz="914377"/>
            <a:endParaRPr lang="en-US">
              <a:solidFill>
                <a:prstClr val="black"/>
              </a:solidFill>
              <a:latin typeface="Calibri"/>
              <a:cs typeface="Arial"/>
              <a:sym typeface="Arial"/>
            </a:endParaRPr>
          </a:p>
        </p:txBody>
      </p:sp>
      <p:sp>
        <p:nvSpPr>
          <p:cNvPr id="20500" name="AutoShape 20"/>
          <p:cNvSpPr>
            <a:spLocks noChangeArrowheads="1"/>
          </p:cNvSpPr>
          <p:nvPr/>
        </p:nvSpPr>
        <p:spPr bwMode="auto">
          <a:xfrm>
            <a:off x="8915400" y="1758948"/>
            <a:ext cx="298451" cy="374651"/>
          </a:xfrm>
          <a:prstGeom prst="irregularSeal1">
            <a:avLst/>
          </a:prstGeom>
          <a:solidFill>
            <a:schemeClr val="bg1"/>
          </a:solidFill>
          <a:ln w="38100">
            <a:solidFill>
              <a:srgbClr val="FF3300"/>
            </a:solidFill>
            <a:miter lim="800000"/>
            <a:headEnd/>
            <a:tailEnd/>
          </a:ln>
          <a:effectLst/>
        </p:spPr>
        <p:txBody>
          <a:bodyPr wrap="none" anchor="ctr"/>
          <a:lstStyle/>
          <a:p>
            <a:pPr defTabSz="914377"/>
            <a:endParaRPr lang="en-US">
              <a:solidFill>
                <a:prstClr val="black"/>
              </a:solidFill>
              <a:latin typeface="Calibri"/>
              <a:cs typeface="Arial"/>
              <a:sym typeface="Arial"/>
            </a:endParaRPr>
          </a:p>
        </p:txBody>
      </p:sp>
      <p:sp>
        <p:nvSpPr>
          <p:cNvPr id="20501" name="Line 21"/>
          <p:cNvSpPr>
            <a:spLocks noChangeShapeType="1"/>
          </p:cNvSpPr>
          <p:nvPr/>
        </p:nvSpPr>
        <p:spPr bwMode="auto">
          <a:xfrm flipH="1">
            <a:off x="8485187" y="6018211"/>
            <a:ext cx="0" cy="0"/>
          </a:xfrm>
          <a:prstGeom prst="line">
            <a:avLst/>
          </a:prstGeom>
          <a:noFill/>
          <a:ln w="9525">
            <a:solidFill>
              <a:schemeClr val="tx1"/>
            </a:solidFill>
            <a:round/>
            <a:headEnd/>
            <a:tailEnd/>
          </a:ln>
          <a:effectLst/>
        </p:spPr>
        <p:txBody>
          <a:bodyPr/>
          <a:lstStyle/>
          <a:p>
            <a:pPr defTabSz="914377"/>
            <a:endParaRPr lang="en-US">
              <a:solidFill>
                <a:prstClr val="black"/>
              </a:solidFill>
              <a:latin typeface="Calibri"/>
              <a:cs typeface="Arial"/>
              <a:sym typeface="Arial"/>
            </a:endParaRPr>
          </a:p>
        </p:txBody>
      </p:sp>
      <p:sp>
        <p:nvSpPr>
          <p:cNvPr id="20502" name="Line 22"/>
          <p:cNvSpPr>
            <a:spLocks noChangeShapeType="1"/>
          </p:cNvSpPr>
          <p:nvPr/>
        </p:nvSpPr>
        <p:spPr bwMode="auto">
          <a:xfrm flipV="1">
            <a:off x="8153400" y="1981199"/>
            <a:ext cx="685800" cy="457200"/>
          </a:xfrm>
          <a:prstGeom prst="line">
            <a:avLst/>
          </a:prstGeom>
          <a:noFill/>
          <a:ln w="57150">
            <a:solidFill>
              <a:srgbClr val="FF3300"/>
            </a:solidFill>
            <a:round/>
            <a:headEnd/>
            <a:tailEnd type="triangle" w="med" len="med"/>
          </a:ln>
          <a:effectLst/>
        </p:spPr>
        <p:txBody>
          <a:bodyPr/>
          <a:lstStyle/>
          <a:p>
            <a:pPr defTabSz="914377"/>
            <a:endParaRPr lang="en-US">
              <a:solidFill>
                <a:prstClr val="black"/>
              </a:solidFill>
              <a:latin typeface="Calibri"/>
              <a:cs typeface="Arial"/>
              <a:sym typeface="Arial"/>
            </a:endParaRPr>
          </a:p>
        </p:txBody>
      </p:sp>
      <p:sp>
        <p:nvSpPr>
          <p:cNvPr id="20503" name="Text Box 23"/>
          <p:cNvSpPr txBox="1">
            <a:spLocks noChangeArrowheads="1"/>
          </p:cNvSpPr>
          <p:nvPr/>
        </p:nvSpPr>
        <p:spPr bwMode="auto">
          <a:xfrm>
            <a:off x="909" y="-100550"/>
            <a:ext cx="6217329" cy="1241237"/>
          </a:xfrm>
          <a:prstGeom prst="rect">
            <a:avLst/>
          </a:prstGeom>
          <a:solidFill>
            <a:srgbClr val="FFFFFF">
              <a:alpha val="39999"/>
            </a:srgbClr>
          </a:solidFill>
          <a:ln w="9525">
            <a:noFill/>
            <a:miter lim="800000"/>
            <a:headEnd/>
            <a:tailEnd/>
          </a:ln>
          <a:effectLst/>
        </p:spPr>
        <p:txBody>
          <a:bodyPr wrap="square">
            <a:spAutoFit/>
          </a:bodyPr>
          <a:lstStyle/>
          <a:p>
            <a:pPr algn="ctr" defTabSz="914377">
              <a:spcBef>
                <a:spcPct val="50000"/>
              </a:spcBef>
            </a:pPr>
            <a:r>
              <a:rPr lang="en-US" sz="3733" b="1" dirty="0" err="1">
                <a:solidFill>
                  <a:prstClr val="black"/>
                </a:solidFill>
                <a:latin typeface="Times New Roman" pitchFamily="18" charset="0"/>
                <a:cs typeface="Times New Roman" pitchFamily="18" charset="0"/>
                <a:sym typeface="Arial"/>
              </a:rPr>
              <a:t>Khởi</a:t>
            </a:r>
            <a:r>
              <a:rPr lang="en-US" sz="3733" b="1" dirty="0">
                <a:solidFill>
                  <a:prstClr val="black"/>
                </a:solidFill>
                <a:latin typeface="Times New Roman" pitchFamily="18" charset="0"/>
                <a:cs typeface="Times New Roman" pitchFamily="18" charset="0"/>
                <a:sym typeface="Arial"/>
              </a:rPr>
              <a:t> </a:t>
            </a:r>
            <a:r>
              <a:rPr lang="en-US" sz="3733" b="1" dirty="0" err="1">
                <a:solidFill>
                  <a:prstClr val="black"/>
                </a:solidFill>
                <a:latin typeface="Times New Roman" pitchFamily="18" charset="0"/>
                <a:cs typeface="Times New Roman" pitchFamily="18" charset="0"/>
                <a:sym typeface="Arial"/>
              </a:rPr>
              <a:t>nghĩa</a:t>
            </a:r>
            <a:r>
              <a:rPr lang="en-US" sz="3733" b="1" dirty="0">
                <a:solidFill>
                  <a:prstClr val="black"/>
                </a:solidFill>
                <a:latin typeface="Times New Roman" pitchFamily="18" charset="0"/>
                <a:cs typeface="Times New Roman" pitchFamily="18" charset="0"/>
                <a:sym typeface="Arial"/>
              </a:rPr>
              <a:t> </a:t>
            </a:r>
            <a:r>
              <a:rPr lang="en-US" sz="3733" b="1" dirty="0" err="1">
                <a:solidFill>
                  <a:prstClr val="black"/>
                </a:solidFill>
                <a:latin typeface="Times New Roman" pitchFamily="18" charset="0"/>
                <a:cs typeface="Times New Roman" pitchFamily="18" charset="0"/>
                <a:sym typeface="Arial"/>
              </a:rPr>
              <a:t>Trần</a:t>
            </a:r>
            <a:r>
              <a:rPr lang="en-US" sz="3733" b="1" dirty="0">
                <a:solidFill>
                  <a:prstClr val="black"/>
                </a:solidFill>
                <a:latin typeface="Times New Roman" pitchFamily="18" charset="0"/>
                <a:cs typeface="Times New Roman" pitchFamily="18" charset="0"/>
                <a:sym typeface="Arial"/>
              </a:rPr>
              <a:t> </a:t>
            </a:r>
            <a:r>
              <a:rPr lang="en-US" sz="3733" b="1" dirty="0" err="1">
                <a:solidFill>
                  <a:prstClr val="black"/>
                </a:solidFill>
                <a:latin typeface="Times New Roman" pitchFamily="18" charset="0"/>
                <a:cs typeface="Times New Roman" pitchFamily="18" charset="0"/>
                <a:sym typeface="Arial"/>
              </a:rPr>
              <a:t>Ngỗi</a:t>
            </a:r>
            <a:r>
              <a:rPr lang="en-US" sz="3733" b="1" dirty="0">
                <a:solidFill>
                  <a:prstClr val="black"/>
                </a:solidFill>
                <a:latin typeface="Times New Roman" pitchFamily="18" charset="0"/>
                <a:cs typeface="Times New Roman" pitchFamily="18" charset="0"/>
                <a:sym typeface="Arial"/>
              </a:rPr>
              <a:t>   (1407-1409)</a:t>
            </a:r>
          </a:p>
        </p:txBody>
      </p:sp>
      <p:sp>
        <p:nvSpPr>
          <p:cNvPr id="20504" name="Line 24"/>
          <p:cNvSpPr>
            <a:spLocks noChangeShapeType="1"/>
          </p:cNvSpPr>
          <p:nvPr/>
        </p:nvSpPr>
        <p:spPr bwMode="auto">
          <a:xfrm flipV="1">
            <a:off x="7951787" y="2513011"/>
            <a:ext cx="76200" cy="762000"/>
          </a:xfrm>
          <a:prstGeom prst="line">
            <a:avLst/>
          </a:prstGeom>
          <a:noFill/>
          <a:ln w="57150">
            <a:solidFill>
              <a:srgbClr val="FF3300"/>
            </a:solidFill>
            <a:round/>
            <a:headEnd/>
            <a:tailEnd type="triangle" w="med" len="med"/>
          </a:ln>
          <a:effectLst/>
        </p:spPr>
        <p:txBody>
          <a:bodyPr/>
          <a:lstStyle/>
          <a:p>
            <a:pPr defTabSz="914377"/>
            <a:endParaRPr lang="en-US">
              <a:solidFill>
                <a:prstClr val="black"/>
              </a:solidFill>
              <a:latin typeface="Calibri"/>
              <a:cs typeface="Arial"/>
              <a:sym typeface="Arial"/>
            </a:endParaRPr>
          </a:p>
        </p:txBody>
      </p:sp>
      <p:sp>
        <p:nvSpPr>
          <p:cNvPr id="20505" name="Line 25"/>
          <p:cNvSpPr>
            <a:spLocks noChangeShapeType="1"/>
          </p:cNvSpPr>
          <p:nvPr/>
        </p:nvSpPr>
        <p:spPr bwMode="auto">
          <a:xfrm>
            <a:off x="8215313" y="1330324"/>
            <a:ext cx="609600" cy="381000"/>
          </a:xfrm>
          <a:prstGeom prst="line">
            <a:avLst/>
          </a:prstGeom>
          <a:noFill/>
          <a:ln w="57150">
            <a:solidFill>
              <a:schemeClr val="tx1"/>
            </a:solidFill>
            <a:round/>
            <a:headEnd/>
            <a:tailEnd type="triangle" w="med" len="med"/>
          </a:ln>
          <a:effectLst/>
        </p:spPr>
        <p:txBody>
          <a:bodyPr/>
          <a:lstStyle/>
          <a:p>
            <a:pPr defTabSz="914377"/>
            <a:endParaRPr lang="en-US">
              <a:solidFill>
                <a:prstClr val="black"/>
              </a:solidFill>
              <a:latin typeface="Calibri"/>
              <a:cs typeface="Arial"/>
              <a:sym typeface="Arial"/>
            </a:endParaRPr>
          </a:p>
        </p:txBody>
      </p:sp>
      <p:sp>
        <p:nvSpPr>
          <p:cNvPr id="20506" name="Line 26"/>
          <p:cNvSpPr>
            <a:spLocks noChangeShapeType="1"/>
          </p:cNvSpPr>
          <p:nvPr/>
        </p:nvSpPr>
        <p:spPr bwMode="auto">
          <a:xfrm>
            <a:off x="6924676" y="101599"/>
            <a:ext cx="619125" cy="431800"/>
          </a:xfrm>
          <a:prstGeom prst="line">
            <a:avLst/>
          </a:prstGeom>
          <a:noFill/>
          <a:ln w="57150">
            <a:solidFill>
              <a:schemeClr val="tx1"/>
            </a:solidFill>
            <a:round/>
            <a:headEnd/>
            <a:tailEnd type="triangle" w="med" len="med"/>
          </a:ln>
          <a:effectLst/>
        </p:spPr>
        <p:txBody>
          <a:bodyPr/>
          <a:lstStyle/>
          <a:p>
            <a:pPr defTabSz="914377"/>
            <a:endParaRPr lang="en-US">
              <a:solidFill>
                <a:prstClr val="black"/>
              </a:solidFill>
              <a:latin typeface="Calibri"/>
              <a:cs typeface="Arial"/>
              <a:sym typeface="Arial"/>
            </a:endParaRPr>
          </a:p>
        </p:txBody>
      </p:sp>
      <p:sp>
        <p:nvSpPr>
          <p:cNvPr id="20507" name="Line 27"/>
          <p:cNvSpPr>
            <a:spLocks noChangeShapeType="1"/>
          </p:cNvSpPr>
          <p:nvPr/>
        </p:nvSpPr>
        <p:spPr bwMode="auto">
          <a:xfrm>
            <a:off x="7558088" y="573088"/>
            <a:ext cx="392112" cy="458787"/>
          </a:xfrm>
          <a:prstGeom prst="line">
            <a:avLst/>
          </a:prstGeom>
          <a:noFill/>
          <a:ln w="57150">
            <a:solidFill>
              <a:schemeClr val="tx1"/>
            </a:solidFill>
            <a:round/>
            <a:headEnd/>
            <a:tailEnd type="triangle" w="med" len="med"/>
          </a:ln>
          <a:effectLst/>
        </p:spPr>
        <p:txBody>
          <a:bodyPr/>
          <a:lstStyle/>
          <a:p>
            <a:pPr defTabSz="914377"/>
            <a:endParaRPr lang="en-US">
              <a:solidFill>
                <a:prstClr val="black"/>
              </a:solidFill>
              <a:latin typeface="Calibri"/>
              <a:cs typeface="Arial"/>
              <a:sym typeface="Arial"/>
            </a:endParaRPr>
          </a:p>
        </p:txBody>
      </p:sp>
      <p:sp>
        <p:nvSpPr>
          <p:cNvPr id="20508" name="Line 28"/>
          <p:cNvSpPr>
            <a:spLocks noChangeShapeType="1"/>
          </p:cNvSpPr>
          <p:nvPr/>
        </p:nvSpPr>
        <p:spPr bwMode="auto">
          <a:xfrm flipH="1" flipV="1">
            <a:off x="8153400" y="1447799"/>
            <a:ext cx="685800" cy="457200"/>
          </a:xfrm>
          <a:prstGeom prst="line">
            <a:avLst/>
          </a:prstGeom>
          <a:noFill/>
          <a:ln w="57150">
            <a:solidFill>
              <a:schemeClr val="tx1"/>
            </a:solidFill>
            <a:prstDash val="sysDot"/>
            <a:round/>
            <a:headEnd/>
            <a:tailEnd type="triangle" w="med" len="med"/>
          </a:ln>
          <a:effectLst/>
        </p:spPr>
        <p:txBody>
          <a:bodyPr/>
          <a:lstStyle/>
          <a:p>
            <a:pPr defTabSz="914377"/>
            <a:endParaRPr lang="en-US">
              <a:solidFill>
                <a:prstClr val="black"/>
              </a:solidFill>
              <a:latin typeface="Calibri"/>
              <a:cs typeface="Arial"/>
              <a:sym typeface="Arial"/>
            </a:endParaRPr>
          </a:p>
        </p:txBody>
      </p:sp>
      <p:sp>
        <p:nvSpPr>
          <p:cNvPr id="20509" name="AutoShape 29"/>
          <p:cNvSpPr>
            <a:spLocks noChangeArrowheads="1"/>
          </p:cNvSpPr>
          <p:nvPr/>
        </p:nvSpPr>
        <p:spPr bwMode="auto">
          <a:xfrm>
            <a:off x="7999412" y="3254373"/>
            <a:ext cx="298451" cy="374651"/>
          </a:xfrm>
          <a:prstGeom prst="irregularSeal1">
            <a:avLst/>
          </a:prstGeom>
          <a:solidFill>
            <a:schemeClr val="bg1"/>
          </a:solidFill>
          <a:ln w="38100">
            <a:solidFill>
              <a:srgbClr val="FF3300"/>
            </a:solidFill>
            <a:miter lim="800000"/>
            <a:headEnd/>
            <a:tailEnd/>
          </a:ln>
          <a:effectLst/>
        </p:spPr>
        <p:txBody>
          <a:bodyPr wrap="none" anchor="ctr"/>
          <a:lstStyle/>
          <a:p>
            <a:pPr defTabSz="914377"/>
            <a:endParaRPr lang="en-US">
              <a:solidFill>
                <a:prstClr val="black"/>
              </a:solidFill>
              <a:latin typeface="Calibri"/>
              <a:cs typeface="Arial"/>
              <a:sym typeface="Arial"/>
            </a:endParaRPr>
          </a:p>
        </p:txBody>
      </p:sp>
      <p:pic>
        <p:nvPicPr>
          <p:cNvPr id="20511" name="Picture 31" descr="ANd9GcTVvDcTqtMQtZLiEPwg9HGaOzMbS_fbX8-PhW86AAKKOWliHfsQjw"/>
          <p:cNvPicPr>
            <a:picLocks noChangeAspect="1" noChangeArrowheads="1"/>
          </p:cNvPicPr>
          <p:nvPr/>
        </p:nvPicPr>
        <p:blipFill>
          <a:blip r:embed="rId5"/>
          <a:srcRect/>
          <a:stretch>
            <a:fillRect/>
          </a:stretch>
        </p:blipFill>
        <p:spPr bwMode="auto">
          <a:xfrm>
            <a:off x="3074987" y="1065211"/>
            <a:ext cx="3124200" cy="3048000"/>
          </a:xfrm>
          <a:prstGeom prst="rect">
            <a:avLst/>
          </a:prstGeom>
          <a:noFill/>
        </p:spPr>
      </p:pic>
      <p:sp>
        <p:nvSpPr>
          <p:cNvPr id="20518" name="Line 38"/>
          <p:cNvSpPr>
            <a:spLocks noChangeShapeType="1"/>
          </p:cNvSpPr>
          <p:nvPr/>
        </p:nvSpPr>
        <p:spPr bwMode="auto">
          <a:xfrm>
            <a:off x="3074987" y="5027611"/>
            <a:ext cx="762000" cy="0"/>
          </a:xfrm>
          <a:prstGeom prst="line">
            <a:avLst/>
          </a:prstGeom>
          <a:noFill/>
          <a:ln w="57150">
            <a:solidFill>
              <a:schemeClr val="tx1"/>
            </a:solidFill>
            <a:round/>
            <a:headEnd/>
            <a:tailEnd type="triangle" w="med" len="med"/>
          </a:ln>
          <a:effectLst/>
        </p:spPr>
        <p:txBody>
          <a:bodyPr/>
          <a:lstStyle/>
          <a:p>
            <a:pPr defTabSz="914377"/>
            <a:endParaRPr lang="en-US">
              <a:solidFill>
                <a:prstClr val="black"/>
              </a:solidFill>
              <a:latin typeface="Calibri"/>
              <a:cs typeface="Arial"/>
              <a:sym typeface="Arial"/>
            </a:endParaRPr>
          </a:p>
        </p:txBody>
      </p:sp>
      <p:sp>
        <p:nvSpPr>
          <p:cNvPr id="20519" name="Text Box 39"/>
          <p:cNvSpPr txBox="1">
            <a:spLocks noChangeArrowheads="1"/>
          </p:cNvSpPr>
          <p:nvPr/>
        </p:nvSpPr>
        <p:spPr bwMode="auto">
          <a:xfrm>
            <a:off x="3836987" y="4799011"/>
            <a:ext cx="2743200" cy="707886"/>
          </a:xfrm>
          <a:prstGeom prst="rect">
            <a:avLst/>
          </a:prstGeom>
          <a:noFill/>
          <a:ln w="9525">
            <a:noFill/>
            <a:miter lim="800000"/>
            <a:headEnd/>
            <a:tailEnd/>
          </a:ln>
          <a:effectLst/>
        </p:spPr>
        <p:txBody>
          <a:bodyPr>
            <a:spAutoFit/>
          </a:bodyPr>
          <a:lstStyle/>
          <a:p>
            <a:pPr defTabSz="914377">
              <a:spcBef>
                <a:spcPct val="50000"/>
              </a:spcBef>
            </a:pPr>
            <a:r>
              <a:rPr lang="en-US" sz="2000" b="1" dirty="0" err="1">
                <a:solidFill>
                  <a:prstClr val="black"/>
                </a:solidFill>
                <a:latin typeface="Times New Roman" pitchFamily="18" charset="0"/>
                <a:cs typeface="Times New Roman" pitchFamily="18" charset="0"/>
                <a:sym typeface="Arial"/>
              </a:rPr>
              <a:t>Đường</a:t>
            </a:r>
            <a:r>
              <a:rPr lang="en-US" sz="2000" b="1" dirty="0">
                <a:solidFill>
                  <a:prstClr val="black"/>
                </a:solidFill>
                <a:latin typeface="Times New Roman" pitchFamily="18" charset="0"/>
                <a:cs typeface="Times New Roman" pitchFamily="18" charset="0"/>
                <a:sym typeface="Arial"/>
              </a:rPr>
              <a:t> </a:t>
            </a:r>
            <a:r>
              <a:rPr lang="en-US" sz="2000" b="1" dirty="0" err="1">
                <a:solidFill>
                  <a:prstClr val="black"/>
                </a:solidFill>
                <a:latin typeface="Times New Roman" pitchFamily="18" charset="0"/>
                <a:cs typeface="Times New Roman" pitchFamily="18" charset="0"/>
                <a:sym typeface="Arial"/>
              </a:rPr>
              <a:t>tiến</a:t>
            </a:r>
            <a:r>
              <a:rPr lang="en-US" sz="2000" b="1" dirty="0">
                <a:solidFill>
                  <a:prstClr val="black"/>
                </a:solidFill>
                <a:latin typeface="Times New Roman" pitchFamily="18" charset="0"/>
                <a:cs typeface="Times New Roman" pitchFamily="18" charset="0"/>
                <a:sym typeface="Arial"/>
              </a:rPr>
              <a:t> </a:t>
            </a:r>
            <a:r>
              <a:rPr lang="en-US" sz="2000" b="1" dirty="0" err="1">
                <a:solidFill>
                  <a:prstClr val="black"/>
                </a:solidFill>
                <a:latin typeface="Times New Roman" pitchFamily="18" charset="0"/>
                <a:cs typeface="Times New Roman" pitchFamily="18" charset="0"/>
                <a:sym typeface="Arial"/>
              </a:rPr>
              <a:t>công</a:t>
            </a:r>
            <a:r>
              <a:rPr lang="en-US" sz="2000" b="1" dirty="0">
                <a:solidFill>
                  <a:prstClr val="black"/>
                </a:solidFill>
                <a:latin typeface="Times New Roman" pitchFamily="18" charset="0"/>
                <a:cs typeface="Times New Roman" pitchFamily="18" charset="0"/>
                <a:sym typeface="Arial"/>
              </a:rPr>
              <a:t> </a:t>
            </a:r>
            <a:r>
              <a:rPr lang="en-US" sz="2000" b="1" dirty="0" err="1">
                <a:solidFill>
                  <a:prstClr val="black"/>
                </a:solidFill>
                <a:latin typeface="Times New Roman" pitchFamily="18" charset="0"/>
                <a:cs typeface="Times New Roman" pitchFamily="18" charset="0"/>
                <a:sym typeface="Arial"/>
              </a:rPr>
              <a:t>của</a:t>
            </a:r>
            <a:r>
              <a:rPr lang="en-US" sz="2000" b="1" dirty="0">
                <a:solidFill>
                  <a:prstClr val="black"/>
                </a:solidFill>
                <a:latin typeface="Times New Roman" pitchFamily="18" charset="0"/>
                <a:cs typeface="Times New Roman" pitchFamily="18" charset="0"/>
                <a:sym typeface="Arial"/>
              </a:rPr>
              <a:t> </a:t>
            </a:r>
            <a:r>
              <a:rPr lang="en-US" sz="2000" b="1" dirty="0" err="1">
                <a:solidFill>
                  <a:prstClr val="black"/>
                </a:solidFill>
                <a:latin typeface="Times New Roman" pitchFamily="18" charset="0"/>
                <a:cs typeface="Times New Roman" pitchFamily="18" charset="0"/>
                <a:sym typeface="Arial"/>
              </a:rPr>
              <a:t>quân</a:t>
            </a:r>
            <a:r>
              <a:rPr lang="en-US" sz="2000" b="1" dirty="0">
                <a:solidFill>
                  <a:prstClr val="black"/>
                </a:solidFill>
                <a:latin typeface="Times New Roman" pitchFamily="18" charset="0"/>
                <a:cs typeface="Times New Roman" pitchFamily="18" charset="0"/>
                <a:sym typeface="Arial"/>
              </a:rPr>
              <a:t> Minh</a:t>
            </a:r>
          </a:p>
        </p:txBody>
      </p:sp>
      <p:sp>
        <p:nvSpPr>
          <p:cNvPr id="20520" name="Line 40"/>
          <p:cNvSpPr>
            <a:spLocks noChangeShapeType="1"/>
          </p:cNvSpPr>
          <p:nvPr/>
        </p:nvSpPr>
        <p:spPr bwMode="auto">
          <a:xfrm>
            <a:off x="3074987" y="5865811"/>
            <a:ext cx="762000" cy="0"/>
          </a:xfrm>
          <a:prstGeom prst="line">
            <a:avLst/>
          </a:prstGeom>
          <a:noFill/>
          <a:ln w="57150">
            <a:solidFill>
              <a:srgbClr val="FF3300"/>
            </a:solidFill>
            <a:round/>
            <a:headEnd/>
            <a:tailEnd type="triangle" w="med" len="med"/>
          </a:ln>
          <a:effectLst/>
        </p:spPr>
        <p:txBody>
          <a:bodyPr/>
          <a:lstStyle/>
          <a:p>
            <a:pPr defTabSz="914377"/>
            <a:endParaRPr lang="en-US">
              <a:solidFill>
                <a:prstClr val="black"/>
              </a:solidFill>
              <a:latin typeface="Calibri"/>
              <a:cs typeface="Arial"/>
              <a:sym typeface="Arial"/>
            </a:endParaRPr>
          </a:p>
        </p:txBody>
      </p:sp>
      <p:sp>
        <p:nvSpPr>
          <p:cNvPr id="20521" name="Text Box 41"/>
          <p:cNvSpPr txBox="1">
            <a:spLocks noChangeArrowheads="1"/>
          </p:cNvSpPr>
          <p:nvPr/>
        </p:nvSpPr>
        <p:spPr bwMode="auto">
          <a:xfrm>
            <a:off x="3836987" y="5713411"/>
            <a:ext cx="2895600" cy="400110"/>
          </a:xfrm>
          <a:prstGeom prst="rect">
            <a:avLst/>
          </a:prstGeom>
          <a:noFill/>
          <a:ln w="9525">
            <a:noFill/>
            <a:miter lim="800000"/>
            <a:headEnd/>
            <a:tailEnd/>
          </a:ln>
          <a:effectLst/>
        </p:spPr>
        <p:txBody>
          <a:bodyPr>
            <a:spAutoFit/>
          </a:bodyPr>
          <a:lstStyle/>
          <a:p>
            <a:pPr defTabSz="914377">
              <a:spcBef>
                <a:spcPct val="50000"/>
              </a:spcBef>
            </a:pPr>
            <a:r>
              <a:rPr lang="en-US" sz="2000" b="1" dirty="0" err="1">
                <a:solidFill>
                  <a:prstClr val="black"/>
                </a:solidFill>
                <a:latin typeface="Times New Roman" pitchFamily="18" charset="0"/>
                <a:cs typeface="Times New Roman" pitchFamily="18" charset="0"/>
                <a:sym typeface="Arial"/>
              </a:rPr>
              <a:t>Nghĩa</a:t>
            </a:r>
            <a:r>
              <a:rPr lang="en-US" sz="2000" b="1" dirty="0">
                <a:solidFill>
                  <a:prstClr val="black"/>
                </a:solidFill>
                <a:latin typeface="Times New Roman" pitchFamily="18" charset="0"/>
                <a:cs typeface="Times New Roman" pitchFamily="18" charset="0"/>
                <a:sym typeface="Arial"/>
              </a:rPr>
              <a:t> </a:t>
            </a:r>
            <a:r>
              <a:rPr lang="en-US" sz="2000" b="1" dirty="0" err="1">
                <a:solidFill>
                  <a:prstClr val="black"/>
                </a:solidFill>
                <a:latin typeface="Times New Roman" pitchFamily="18" charset="0"/>
                <a:cs typeface="Times New Roman" pitchFamily="18" charset="0"/>
                <a:sym typeface="Arial"/>
              </a:rPr>
              <a:t>quân</a:t>
            </a:r>
            <a:r>
              <a:rPr lang="en-US" sz="2000" b="1" dirty="0">
                <a:solidFill>
                  <a:prstClr val="black"/>
                </a:solidFill>
                <a:latin typeface="Times New Roman" pitchFamily="18" charset="0"/>
                <a:cs typeface="Times New Roman" pitchFamily="18" charset="0"/>
                <a:sym typeface="Arial"/>
              </a:rPr>
              <a:t> </a:t>
            </a:r>
            <a:r>
              <a:rPr lang="en-US" sz="2000" b="1" dirty="0" err="1">
                <a:solidFill>
                  <a:prstClr val="black"/>
                </a:solidFill>
                <a:latin typeface="Times New Roman" pitchFamily="18" charset="0"/>
                <a:cs typeface="Times New Roman" pitchFamily="18" charset="0"/>
                <a:sym typeface="Arial"/>
              </a:rPr>
              <a:t>tấn</a:t>
            </a:r>
            <a:r>
              <a:rPr lang="en-US" sz="2000" b="1" dirty="0">
                <a:solidFill>
                  <a:prstClr val="black"/>
                </a:solidFill>
                <a:latin typeface="Times New Roman" pitchFamily="18" charset="0"/>
                <a:cs typeface="Times New Roman" pitchFamily="18" charset="0"/>
                <a:sym typeface="Arial"/>
              </a:rPr>
              <a:t> </a:t>
            </a:r>
            <a:r>
              <a:rPr lang="en-US" sz="2000" b="1" dirty="0" err="1">
                <a:solidFill>
                  <a:prstClr val="black"/>
                </a:solidFill>
                <a:latin typeface="Times New Roman" pitchFamily="18" charset="0"/>
                <a:cs typeface="Times New Roman" pitchFamily="18" charset="0"/>
                <a:sym typeface="Arial"/>
              </a:rPr>
              <a:t>công</a:t>
            </a:r>
            <a:endParaRPr lang="en-US" sz="2000" b="1" dirty="0">
              <a:solidFill>
                <a:prstClr val="black"/>
              </a:solidFill>
              <a:latin typeface="Times New Roman" pitchFamily="18" charset="0"/>
              <a:cs typeface="Times New Roman" pitchFamily="18" charset="0"/>
              <a:sym typeface="Arial"/>
            </a:endParaRPr>
          </a:p>
        </p:txBody>
      </p:sp>
      <p:sp>
        <p:nvSpPr>
          <p:cNvPr id="20524" name="Text Box 44"/>
          <p:cNvSpPr txBox="1">
            <a:spLocks noChangeArrowheads="1"/>
          </p:cNvSpPr>
          <p:nvPr/>
        </p:nvSpPr>
        <p:spPr bwMode="auto">
          <a:xfrm>
            <a:off x="7315200" y="761999"/>
            <a:ext cx="2184400" cy="400110"/>
          </a:xfrm>
          <a:prstGeom prst="rect">
            <a:avLst/>
          </a:prstGeom>
          <a:noFill/>
          <a:ln w="9525">
            <a:noFill/>
            <a:miter lim="800000"/>
            <a:headEnd/>
            <a:tailEnd/>
          </a:ln>
          <a:effectLst/>
        </p:spPr>
        <p:txBody>
          <a:bodyPr>
            <a:spAutoFit/>
          </a:bodyPr>
          <a:lstStyle/>
          <a:p>
            <a:pPr defTabSz="914377">
              <a:spcBef>
                <a:spcPct val="50000"/>
              </a:spcBef>
            </a:pPr>
            <a:r>
              <a:rPr lang="en-US" sz="2000" b="1">
                <a:solidFill>
                  <a:prstClr val="black"/>
                </a:solidFill>
                <a:latin typeface=".VnArial" pitchFamily="34" charset="0"/>
                <a:cs typeface="Arial"/>
                <a:sym typeface="Arial"/>
              </a:rPr>
              <a:t>.H</a:t>
            </a:r>
            <a:r>
              <a:rPr lang="en-US" sz="2000" b="1">
                <a:solidFill>
                  <a:prstClr val="black"/>
                </a:solidFill>
                <a:latin typeface="Times New Roman" pitchFamily="18" charset="0"/>
                <a:cs typeface="Arial"/>
                <a:sym typeface="Arial"/>
              </a:rPr>
              <a:t>à Tây</a:t>
            </a:r>
            <a:endParaRPr lang="en-US" sz="2000" b="1">
              <a:solidFill>
                <a:prstClr val="black"/>
              </a:solidFill>
              <a:latin typeface=".VnArial" pitchFamily="34" charset="0"/>
              <a:cs typeface="Arial"/>
              <a:sym typeface="Arial"/>
            </a:endParaRPr>
          </a:p>
        </p:txBody>
      </p:sp>
      <p:sp>
        <p:nvSpPr>
          <p:cNvPr id="20526" name="Rectangle 46"/>
          <p:cNvSpPr>
            <a:spLocks noChangeArrowheads="1"/>
          </p:cNvSpPr>
          <p:nvPr/>
        </p:nvSpPr>
        <p:spPr bwMode="auto">
          <a:xfrm>
            <a:off x="7418387" y="836611"/>
            <a:ext cx="304800" cy="304800"/>
          </a:xfrm>
          <a:prstGeom prst="rect">
            <a:avLst/>
          </a:prstGeom>
          <a:solidFill>
            <a:srgbClr val="FF0000"/>
          </a:solidFill>
          <a:ln w="9525">
            <a:solidFill>
              <a:schemeClr val="tx1"/>
            </a:solidFill>
            <a:miter lim="800000"/>
            <a:headEnd/>
            <a:tailEnd/>
          </a:ln>
          <a:effectLst/>
        </p:spPr>
        <p:txBody>
          <a:bodyPr wrap="none" anchor="ctr"/>
          <a:lstStyle/>
          <a:p>
            <a:pPr defTabSz="914377"/>
            <a:endParaRPr lang="en-US">
              <a:solidFill>
                <a:prstClr val="black"/>
              </a:solidFill>
              <a:latin typeface="Calibri"/>
              <a:cs typeface="Arial"/>
              <a:sym typeface="Arial"/>
            </a:endParaRPr>
          </a:p>
        </p:txBody>
      </p:sp>
      <p:sp>
        <p:nvSpPr>
          <p:cNvPr id="20527" name="Line 47"/>
          <p:cNvSpPr>
            <a:spLocks noChangeShapeType="1"/>
          </p:cNvSpPr>
          <p:nvPr/>
        </p:nvSpPr>
        <p:spPr bwMode="auto">
          <a:xfrm>
            <a:off x="7723187" y="1370011"/>
            <a:ext cx="685800" cy="685800"/>
          </a:xfrm>
          <a:prstGeom prst="line">
            <a:avLst/>
          </a:prstGeom>
          <a:noFill/>
          <a:ln w="57150">
            <a:solidFill>
              <a:srgbClr val="FF0000"/>
            </a:solidFill>
            <a:prstDash val="sysDot"/>
            <a:round/>
            <a:headEnd/>
            <a:tailEnd type="triangle" w="med" len="med"/>
          </a:ln>
          <a:effectLst/>
        </p:spPr>
        <p:txBody>
          <a:bodyPr/>
          <a:lstStyle/>
          <a:p>
            <a:pPr defTabSz="914377"/>
            <a:endParaRPr lang="en-US">
              <a:solidFill>
                <a:prstClr val="black"/>
              </a:solidFill>
              <a:latin typeface="Calibri"/>
              <a:cs typeface="Arial"/>
              <a:sym typeface="Arial"/>
            </a:endParaRPr>
          </a:p>
        </p:txBody>
      </p:sp>
      <p:sp>
        <p:nvSpPr>
          <p:cNvPr id="20528" name="Text Box 48"/>
          <p:cNvSpPr txBox="1">
            <a:spLocks noChangeArrowheads="1"/>
          </p:cNvSpPr>
          <p:nvPr/>
        </p:nvSpPr>
        <p:spPr bwMode="auto">
          <a:xfrm>
            <a:off x="8991600" y="1981199"/>
            <a:ext cx="1066800" cy="400110"/>
          </a:xfrm>
          <a:prstGeom prst="rect">
            <a:avLst/>
          </a:prstGeom>
          <a:noFill/>
          <a:ln w="9525">
            <a:noFill/>
            <a:miter lim="800000"/>
            <a:headEnd/>
            <a:tailEnd/>
          </a:ln>
          <a:effectLst/>
        </p:spPr>
        <p:txBody>
          <a:bodyPr>
            <a:spAutoFit/>
          </a:bodyPr>
          <a:lstStyle/>
          <a:p>
            <a:pPr defTabSz="914377">
              <a:spcBef>
                <a:spcPct val="50000"/>
              </a:spcBef>
            </a:pPr>
            <a:r>
              <a:rPr lang="en-US" sz="2000" b="1" dirty="0" err="1">
                <a:solidFill>
                  <a:srgbClr val="FF0000"/>
                </a:solidFill>
                <a:latin typeface="Times New Roman" pitchFamily="18" charset="0"/>
                <a:cs typeface="Times New Roman" pitchFamily="18" charset="0"/>
                <a:sym typeface="Arial"/>
              </a:rPr>
              <a:t>Bô</a:t>
            </a:r>
            <a:r>
              <a:rPr lang="en-US" sz="2000" b="1" dirty="0">
                <a:solidFill>
                  <a:srgbClr val="FF0000"/>
                </a:solidFill>
                <a:latin typeface="Times New Roman" pitchFamily="18" charset="0"/>
                <a:cs typeface="Times New Roman" pitchFamily="18" charset="0"/>
                <a:sym typeface="Arial"/>
              </a:rPr>
              <a:t> </a:t>
            </a:r>
            <a:r>
              <a:rPr lang="en-US" sz="2000" b="1" dirty="0" err="1">
                <a:solidFill>
                  <a:srgbClr val="FF0000"/>
                </a:solidFill>
                <a:latin typeface="Times New Roman" pitchFamily="18" charset="0"/>
                <a:cs typeface="Times New Roman" pitchFamily="18" charset="0"/>
                <a:sym typeface="Arial"/>
              </a:rPr>
              <a:t>Cô</a:t>
            </a:r>
            <a:endParaRPr lang="en-US" sz="2000" b="1" dirty="0">
              <a:solidFill>
                <a:srgbClr val="FF0000"/>
              </a:solidFill>
              <a:latin typeface="Times New Roman" pitchFamily="18" charset="0"/>
              <a:cs typeface="Times New Roman" pitchFamily="18" charset="0"/>
              <a:sym typeface="Arial"/>
            </a:endParaRPr>
          </a:p>
        </p:txBody>
      </p:sp>
      <p:sp>
        <p:nvSpPr>
          <p:cNvPr id="20529" name="Freeform 49"/>
          <p:cNvSpPr>
            <a:spLocks/>
          </p:cNvSpPr>
          <p:nvPr/>
        </p:nvSpPr>
        <p:spPr bwMode="auto">
          <a:xfrm>
            <a:off x="4953000" y="2551111"/>
            <a:ext cx="731837" cy="871539"/>
          </a:xfrm>
          <a:custGeom>
            <a:avLst/>
            <a:gdLst/>
            <a:ahLst/>
            <a:cxnLst>
              <a:cxn ang="0">
                <a:pos x="154" y="11"/>
              </a:cxn>
              <a:cxn ang="0">
                <a:pos x="88" y="29"/>
              </a:cxn>
              <a:cxn ang="0">
                <a:pos x="90" y="87"/>
              </a:cxn>
              <a:cxn ang="0">
                <a:pos x="98" y="129"/>
              </a:cxn>
              <a:cxn ang="0">
                <a:pos x="70" y="149"/>
              </a:cxn>
              <a:cxn ang="0">
                <a:pos x="62" y="157"/>
              </a:cxn>
              <a:cxn ang="0">
                <a:pos x="78" y="193"/>
              </a:cxn>
              <a:cxn ang="0">
                <a:pos x="128" y="213"/>
              </a:cxn>
              <a:cxn ang="0">
                <a:pos x="160" y="227"/>
              </a:cxn>
              <a:cxn ang="0">
                <a:pos x="144" y="281"/>
              </a:cxn>
              <a:cxn ang="0">
                <a:pos x="116" y="331"/>
              </a:cxn>
              <a:cxn ang="0">
                <a:pos x="60" y="311"/>
              </a:cxn>
              <a:cxn ang="0">
                <a:pos x="42" y="291"/>
              </a:cxn>
              <a:cxn ang="0">
                <a:pos x="24" y="315"/>
              </a:cxn>
              <a:cxn ang="0">
                <a:pos x="8" y="383"/>
              </a:cxn>
              <a:cxn ang="0">
                <a:pos x="0" y="401"/>
              </a:cxn>
              <a:cxn ang="0">
                <a:pos x="32" y="443"/>
              </a:cxn>
              <a:cxn ang="0">
                <a:pos x="54" y="475"/>
              </a:cxn>
              <a:cxn ang="0">
                <a:pos x="140" y="531"/>
              </a:cxn>
              <a:cxn ang="0">
                <a:pos x="304" y="549"/>
              </a:cxn>
              <a:cxn ang="0">
                <a:pos x="336" y="537"/>
              </a:cxn>
              <a:cxn ang="0">
                <a:pos x="324" y="469"/>
              </a:cxn>
              <a:cxn ang="0">
                <a:pos x="354" y="455"/>
              </a:cxn>
              <a:cxn ang="0">
                <a:pos x="368" y="397"/>
              </a:cxn>
              <a:cxn ang="0">
                <a:pos x="408" y="343"/>
              </a:cxn>
              <a:cxn ang="0">
                <a:pos x="434" y="319"/>
              </a:cxn>
              <a:cxn ang="0">
                <a:pos x="424" y="235"/>
              </a:cxn>
              <a:cxn ang="0">
                <a:pos x="416" y="173"/>
              </a:cxn>
              <a:cxn ang="0">
                <a:pos x="410" y="141"/>
              </a:cxn>
              <a:cxn ang="0">
                <a:pos x="354" y="79"/>
              </a:cxn>
              <a:cxn ang="0">
                <a:pos x="322" y="23"/>
              </a:cxn>
              <a:cxn ang="0">
                <a:pos x="250" y="13"/>
              </a:cxn>
              <a:cxn ang="0">
                <a:pos x="180" y="15"/>
              </a:cxn>
            </a:cxnLst>
            <a:rect l="0" t="0" r="r" b="b"/>
            <a:pathLst>
              <a:path w="461" h="549">
                <a:moveTo>
                  <a:pt x="180" y="23"/>
                </a:moveTo>
                <a:cubicBezTo>
                  <a:pt x="171" y="19"/>
                  <a:pt x="162" y="16"/>
                  <a:pt x="154" y="11"/>
                </a:cubicBezTo>
                <a:cubicBezTo>
                  <a:pt x="140" y="16"/>
                  <a:pt x="127" y="16"/>
                  <a:pt x="112" y="17"/>
                </a:cubicBezTo>
                <a:cubicBezTo>
                  <a:pt x="104" y="20"/>
                  <a:pt x="95" y="24"/>
                  <a:pt x="88" y="29"/>
                </a:cubicBezTo>
                <a:cubicBezTo>
                  <a:pt x="80" y="41"/>
                  <a:pt x="80" y="46"/>
                  <a:pt x="76" y="59"/>
                </a:cubicBezTo>
                <a:cubicBezTo>
                  <a:pt x="78" y="73"/>
                  <a:pt x="76" y="83"/>
                  <a:pt x="90" y="87"/>
                </a:cubicBezTo>
                <a:cubicBezTo>
                  <a:pt x="97" y="92"/>
                  <a:pt x="101" y="92"/>
                  <a:pt x="106" y="99"/>
                </a:cubicBezTo>
                <a:cubicBezTo>
                  <a:pt x="106" y="102"/>
                  <a:pt x="106" y="125"/>
                  <a:pt x="98" y="129"/>
                </a:cubicBezTo>
                <a:cubicBezTo>
                  <a:pt x="93" y="131"/>
                  <a:pt x="82" y="133"/>
                  <a:pt x="82" y="133"/>
                </a:cubicBezTo>
                <a:cubicBezTo>
                  <a:pt x="79" y="141"/>
                  <a:pt x="77" y="144"/>
                  <a:pt x="70" y="149"/>
                </a:cubicBezTo>
                <a:cubicBezTo>
                  <a:pt x="69" y="151"/>
                  <a:pt x="69" y="154"/>
                  <a:pt x="68" y="155"/>
                </a:cubicBezTo>
                <a:cubicBezTo>
                  <a:pt x="67" y="156"/>
                  <a:pt x="63" y="155"/>
                  <a:pt x="62" y="157"/>
                </a:cubicBezTo>
                <a:cubicBezTo>
                  <a:pt x="60" y="160"/>
                  <a:pt x="58" y="169"/>
                  <a:pt x="58" y="169"/>
                </a:cubicBezTo>
                <a:cubicBezTo>
                  <a:pt x="60" y="183"/>
                  <a:pt x="66" y="185"/>
                  <a:pt x="78" y="193"/>
                </a:cubicBezTo>
                <a:cubicBezTo>
                  <a:pt x="81" y="201"/>
                  <a:pt x="84" y="202"/>
                  <a:pt x="92" y="205"/>
                </a:cubicBezTo>
                <a:cubicBezTo>
                  <a:pt x="98" y="222"/>
                  <a:pt x="91" y="208"/>
                  <a:pt x="128" y="213"/>
                </a:cubicBezTo>
                <a:cubicBezTo>
                  <a:pt x="132" y="214"/>
                  <a:pt x="140" y="217"/>
                  <a:pt x="140" y="217"/>
                </a:cubicBezTo>
                <a:cubicBezTo>
                  <a:pt x="146" y="226"/>
                  <a:pt x="150" y="225"/>
                  <a:pt x="160" y="227"/>
                </a:cubicBezTo>
                <a:cubicBezTo>
                  <a:pt x="161" y="232"/>
                  <a:pt x="167" y="234"/>
                  <a:pt x="168" y="239"/>
                </a:cubicBezTo>
                <a:cubicBezTo>
                  <a:pt x="171" y="271"/>
                  <a:pt x="169" y="276"/>
                  <a:pt x="144" y="281"/>
                </a:cubicBezTo>
                <a:cubicBezTo>
                  <a:pt x="135" y="295"/>
                  <a:pt x="143" y="315"/>
                  <a:pt x="126" y="321"/>
                </a:cubicBezTo>
                <a:cubicBezTo>
                  <a:pt x="124" y="324"/>
                  <a:pt x="120" y="331"/>
                  <a:pt x="116" y="331"/>
                </a:cubicBezTo>
                <a:cubicBezTo>
                  <a:pt x="99" y="331"/>
                  <a:pt x="83" y="326"/>
                  <a:pt x="66" y="325"/>
                </a:cubicBezTo>
                <a:cubicBezTo>
                  <a:pt x="63" y="321"/>
                  <a:pt x="64" y="314"/>
                  <a:pt x="60" y="311"/>
                </a:cubicBezTo>
                <a:cubicBezTo>
                  <a:pt x="57" y="308"/>
                  <a:pt x="48" y="307"/>
                  <a:pt x="48" y="307"/>
                </a:cubicBezTo>
                <a:cubicBezTo>
                  <a:pt x="47" y="303"/>
                  <a:pt x="47" y="294"/>
                  <a:pt x="42" y="291"/>
                </a:cubicBezTo>
                <a:cubicBezTo>
                  <a:pt x="38" y="289"/>
                  <a:pt x="30" y="287"/>
                  <a:pt x="30" y="287"/>
                </a:cubicBezTo>
                <a:cubicBezTo>
                  <a:pt x="9" y="290"/>
                  <a:pt x="0" y="307"/>
                  <a:pt x="24" y="315"/>
                </a:cubicBezTo>
                <a:cubicBezTo>
                  <a:pt x="23" y="327"/>
                  <a:pt x="26" y="361"/>
                  <a:pt x="12" y="371"/>
                </a:cubicBezTo>
                <a:cubicBezTo>
                  <a:pt x="11" y="375"/>
                  <a:pt x="10" y="379"/>
                  <a:pt x="8" y="383"/>
                </a:cubicBezTo>
                <a:cubicBezTo>
                  <a:pt x="7" y="385"/>
                  <a:pt x="5" y="387"/>
                  <a:pt x="4" y="389"/>
                </a:cubicBezTo>
                <a:cubicBezTo>
                  <a:pt x="2" y="393"/>
                  <a:pt x="0" y="401"/>
                  <a:pt x="0" y="401"/>
                </a:cubicBezTo>
                <a:cubicBezTo>
                  <a:pt x="2" y="411"/>
                  <a:pt x="6" y="422"/>
                  <a:pt x="16" y="425"/>
                </a:cubicBezTo>
                <a:cubicBezTo>
                  <a:pt x="21" y="441"/>
                  <a:pt x="20" y="435"/>
                  <a:pt x="32" y="443"/>
                </a:cubicBezTo>
                <a:cubicBezTo>
                  <a:pt x="36" y="456"/>
                  <a:pt x="32" y="456"/>
                  <a:pt x="48" y="459"/>
                </a:cubicBezTo>
                <a:cubicBezTo>
                  <a:pt x="51" y="464"/>
                  <a:pt x="50" y="471"/>
                  <a:pt x="54" y="475"/>
                </a:cubicBezTo>
                <a:cubicBezTo>
                  <a:pt x="56" y="477"/>
                  <a:pt x="70" y="480"/>
                  <a:pt x="74" y="481"/>
                </a:cubicBezTo>
                <a:cubicBezTo>
                  <a:pt x="97" y="504"/>
                  <a:pt x="106" y="527"/>
                  <a:pt x="140" y="531"/>
                </a:cubicBezTo>
                <a:cubicBezTo>
                  <a:pt x="195" y="549"/>
                  <a:pt x="105" y="520"/>
                  <a:pt x="296" y="535"/>
                </a:cubicBezTo>
                <a:cubicBezTo>
                  <a:pt x="301" y="535"/>
                  <a:pt x="300" y="546"/>
                  <a:pt x="304" y="549"/>
                </a:cubicBezTo>
                <a:cubicBezTo>
                  <a:pt x="353" y="546"/>
                  <a:pt x="318" y="540"/>
                  <a:pt x="370" y="543"/>
                </a:cubicBezTo>
                <a:cubicBezTo>
                  <a:pt x="351" y="537"/>
                  <a:pt x="362" y="539"/>
                  <a:pt x="336" y="537"/>
                </a:cubicBezTo>
                <a:cubicBezTo>
                  <a:pt x="335" y="522"/>
                  <a:pt x="335" y="508"/>
                  <a:pt x="334" y="493"/>
                </a:cubicBezTo>
                <a:cubicBezTo>
                  <a:pt x="333" y="484"/>
                  <a:pt x="324" y="469"/>
                  <a:pt x="324" y="469"/>
                </a:cubicBezTo>
                <a:cubicBezTo>
                  <a:pt x="326" y="447"/>
                  <a:pt x="321" y="445"/>
                  <a:pt x="338" y="439"/>
                </a:cubicBezTo>
                <a:cubicBezTo>
                  <a:pt x="349" y="443"/>
                  <a:pt x="343" y="451"/>
                  <a:pt x="354" y="455"/>
                </a:cubicBezTo>
                <a:cubicBezTo>
                  <a:pt x="371" y="449"/>
                  <a:pt x="361" y="423"/>
                  <a:pt x="350" y="415"/>
                </a:cubicBezTo>
                <a:cubicBezTo>
                  <a:pt x="345" y="399"/>
                  <a:pt x="355" y="399"/>
                  <a:pt x="368" y="397"/>
                </a:cubicBezTo>
                <a:cubicBezTo>
                  <a:pt x="371" y="385"/>
                  <a:pt x="378" y="385"/>
                  <a:pt x="388" y="379"/>
                </a:cubicBezTo>
                <a:cubicBezTo>
                  <a:pt x="390" y="359"/>
                  <a:pt x="387" y="347"/>
                  <a:pt x="408" y="343"/>
                </a:cubicBezTo>
                <a:cubicBezTo>
                  <a:pt x="412" y="341"/>
                  <a:pt x="417" y="340"/>
                  <a:pt x="420" y="337"/>
                </a:cubicBezTo>
                <a:cubicBezTo>
                  <a:pt x="430" y="327"/>
                  <a:pt x="412" y="323"/>
                  <a:pt x="434" y="319"/>
                </a:cubicBezTo>
                <a:cubicBezTo>
                  <a:pt x="442" y="307"/>
                  <a:pt x="461" y="320"/>
                  <a:pt x="456" y="305"/>
                </a:cubicBezTo>
                <a:cubicBezTo>
                  <a:pt x="453" y="281"/>
                  <a:pt x="445" y="249"/>
                  <a:pt x="424" y="235"/>
                </a:cubicBezTo>
                <a:cubicBezTo>
                  <a:pt x="422" y="229"/>
                  <a:pt x="418" y="217"/>
                  <a:pt x="418" y="217"/>
                </a:cubicBezTo>
                <a:cubicBezTo>
                  <a:pt x="419" y="199"/>
                  <a:pt x="421" y="189"/>
                  <a:pt x="416" y="173"/>
                </a:cubicBezTo>
                <a:cubicBezTo>
                  <a:pt x="415" y="166"/>
                  <a:pt x="415" y="160"/>
                  <a:pt x="414" y="153"/>
                </a:cubicBezTo>
                <a:cubicBezTo>
                  <a:pt x="413" y="149"/>
                  <a:pt x="410" y="141"/>
                  <a:pt x="410" y="141"/>
                </a:cubicBezTo>
                <a:cubicBezTo>
                  <a:pt x="408" y="125"/>
                  <a:pt x="407" y="110"/>
                  <a:pt x="398" y="97"/>
                </a:cubicBezTo>
                <a:cubicBezTo>
                  <a:pt x="394" y="75"/>
                  <a:pt x="375" y="81"/>
                  <a:pt x="354" y="79"/>
                </a:cubicBezTo>
                <a:cubicBezTo>
                  <a:pt x="341" y="75"/>
                  <a:pt x="344" y="57"/>
                  <a:pt x="336" y="47"/>
                </a:cubicBezTo>
                <a:cubicBezTo>
                  <a:pt x="328" y="38"/>
                  <a:pt x="326" y="35"/>
                  <a:pt x="322" y="23"/>
                </a:cubicBezTo>
                <a:cubicBezTo>
                  <a:pt x="319" y="13"/>
                  <a:pt x="291" y="7"/>
                  <a:pt x="282" y="5"/>
                </a:cubicBezTo>
                <a:cubicBezTo>
                  <a:pt x="267" y="7"/>
                  <a:pt x="261" y="5"/>
                  <a:pt x="250" y="13"/>
                </a:cubicBezTo>
                <a:cubicBezTo>
                  <a:pt x="241" y="10"/>
                  <a:pt x="234" y="8"/>
                  <a:pt x="226" y="3"/>
                </a:cubicBezTo>
                <a:cubicBezTo>
                  <a:pt x="174" y="6"/>
                  <a:pt x="203" y="0"/>
                  <a:pt x="180" y="15"/>
                </a:cubicBezTo>
                <a:cubicBezTo>
                  <a:pt x="178" y="22"/>
                  <a:pt x="177" y="20"/>
                  <a:pt x="180" y="23"/>
                </a:cubicBezTo>
                <a:close/>
              </a:path>
            </a:pathLst>
          </a:custGeom>
          <a:solidFill>
            <a:srgbClr val="F0C1AE"/>
          </a:solidFill>
          <a:ln w="9525">
            <a:solidFill>
              <a:schemeClr val="tx1"/>
            </a:solidFill>
            <a:round/>
            <a:headEnd/>
            <a:tailEnd/>
          </a:ln>
          <a:effectLst/>
        </p:spPr>
        <p:txBody>
          <a:bodyPr/>
          <a:lstStyle/>
          <a:p>
            <a:pPr defTabSz="914377"/>
            <a:endParaRPr lang="en-US">
              <a:solidFill>
                <a:prstClr val="black"/>
              </a:solidFill>
              <a:latin typeface="Calibri"/>
              <a:cs typeface="Arial"/>
              <a:sym typeface="Arial"/>
            </a:endParaRPr>
          </a:p>
        </p:txBody>
      </p:sp>
      <p:grpSp>
        <p:nvGrpSpPr>
          <p:cNvPr id="5" name="Group 65"/>
          <p:cNvGrpSpPr>
            <a:grpSpLocks/>
          </p:cNvGrpSpPr>
          <p:nvPr/>
        </p:nvGrpSpPr>
        <p:grpSpPr bwMode="auto">
          <a:xfrm>
            <a:off x="4430712" y="2430461"/>
            <a:ext cx="777875" cy="711200"/>
            <a:chOff x="326" y="1604"/>
            <a:chExt cx="490" cy="448"/>
          </a:xfrm>
        </p:grpSpPr>
        <p:sp>
          <p:nvSpPr>
            <p:cNvPr id="20530" name="Freeform 50"/>
            <p:cNvSpPr>
              <a:spLocks/>
            </p:cNvSpPr>
            <p:nvPr/>
          </p:nvSpPr>
          <p:spPr bwMode="auto">
            <a:xfrm>
              <a:off x="326" y="1604"/>
              <a:ext cx="490" cy="448"/>
            </a:xfrm>
            <a:custGeom>
              <a:avLst/>
              <a:gdLst/>
              <a:ahLst/>
              <a:cxnLst>
                <a:cxn ang="0">
                  <a:pos x="226" y="0"/>
                </a:cxn>
                <a:cxn ang="0">
                  <a:pos x="214" y="44"/>
                </a:cxn>
                <a:cxn ang="0">
                  <a:pos x="208" y="56"/>
                </a:cxn>
                <a:cxn ang="0">
                  <a:pos x="196" y="60"/>
                </a:cxn>
                <a:cxn ang="0">
                  <a:pos x="172" y="124"/>
                </a:cxn>
                <a:cxn ang="0">
                  <a:pos x="120" y="130"/>
                </a:cxn>
                <a:cxn ang="0">
                  <a:pos x="114" y="128"/>
                </a:cxn>
                <a:cxn ang="0">
                  <a:pos x="106" y="126"/>
                </a:cxn>
                <a:cxn ang="0">
                  <a:pos x="94" y="122"/>
                </a:cxn>
                <a:cxn ang="0">
                  <a:pos x="68" y="132"/>
                </a:cxn>
                <a:cxn ang="0">
                  <a:pos x="34" y="150"/>
                </a:cxn>
                <a:cxn ang="0">
                  <a:pos x="24" y="164"/>
                </a:cxn>
                <a:cxn ang="0">
                  <a:pos x="12" y="188"/>
                </a:cxn>
                <a:cxn ang="0">
                  <a:pos x="8" y="206"/>
                </a:cxn>
                <a:cxn ang="0">
                  <a:pos x="0" y="218"/>
                </a:cxn>
                <a:cxn ang="0">
                  <a:pos x="14" y="242"/>
                </a:cxn>
                <a:cxn ang="0">
                  <a:pos x="30" y="256"/>
                </a:cxn>
                <a:cxn ang="0">
                  <a:pos x="36" y="260"/>
                </a:cxn>
                <a:cxn ang="0">
                  <a:pos x="48" y="274"/>
                </a:cxn>
                <a:cxn ang="0">
                  <a:pos x="64" y="288"/>
                </a:cxn>
                <a:cxn ang="0">
                  <a:pos x="114" y="302"/>
                </a:cxn>
                <a:cxn ang="0">
                  <a:pos x="132" y="320"/>
                </a:cxn>
                <a:cxn ang="0">
                  <a:pos x="196" y="356"/>
                </a:cxn>
                <a:cxn ang="0">
                  <a:pos x="236" y="374"/>
                </a:cxn>
                <a:cxn ang="0">
                  <a:pos x="254" y="394"/>
                </a:cxn>
                <a:cxn ang="0">
                  <a:pos x="268" y="406"/>
                </a:cxn>
                <a:cxn ang="0">
                  <a:pos x="286" y="418"/>
                </a:cxn>
                <a:cxn ang="0">
                  <a:pos x="316" y="448"/>
                </a:cxn>
                <a:cxn ang="0">
                  <a:pos x="338" y="438"/>
                </a:cxn>
                <a:cxn ang="0">
                  <a:pos x="346" y="394"/>
                </a:cxn>
                <a:cxn ang="0">
                  <a:pos x="336" y="362"/>
                </a:cxn>
                <a:cxn ang="0">
                  <a:pos x="342" y="356"/>
                </a:cxn>
                <a:cxn ang="0">
                  <a:pos x="352" y="354"/>
                </a:cxn>
                <a:cxn ang="0">
                  <a:pos x="350" y="348"/>
                </a:cxn>
                <a:cxn ang="0">
                  <a:pos x="356" y="350"/>
                </a:cxn>
                <a:cxn ang="0">
                  <a:pos x="386" y="374"/>
                </a:cxn>
                <a:cxn ang="0">
                  <a:pos x="420" y="386"/>
                </a:cxn>
                <a:cxn ang="0">
                  <a:pos x="458" y="386"/>
                </a:cxn>
                <a:cxn ang="0">
                  <a:pos x="466" y="374"/>
                </a:cxn>
                <a:cxn ang="0">
                  <a:pos x="468" y="348"/>
                </a:cxn>
                <a:cxn ang="0">
                  <a:pos x="482" y="344"/>
                </a:cxn>
                <a:cxn ang="0">
                  <a:pos x="490" y="326"/>
                </a:cxn>
                <a:cxn ang="0">
                  <a:pos x="426" y="268"/>
                </a:cxn>
                <a:cxn ang="0">
                  <a:pos x="412" y="256"/>
                </a:cxn>
                <a:cxn ang="0">
                  <a:pos x="396" y="244"/>
                </a:cxn>
                <a:cxn ang="0">
                  <a:pos x="388" y="226"/>
                </a:cxn>
                <a:cxn ang="0">
                  <a:pos x="406" y="204"/>
                </a:cxn>
                <a:cxn ang="0">
                  <a:pos x="418" y="200"/>
                </a:cxn>
                <a:cxn ang="0">
                  <a:pos x="428" y="174"/>
                </a:cxn>
                <a:cxn ang="0">
                  <a:pos x="412" y="146"/>
                </a:cxn>
                <a:cxn ang="0">
                  <a:pos x="390" y="148"/>
                </a:cxn>
                <a:cxn ang="0">
                  <a:pos x="388" y="160"/>
                </a:cxn>
                <a:cxn ang="0">
                  <a:pos x="370" y="158"/>
                </a:cxn>
                <a:cxn ang="0">
                  <a:pos x="364" y="144"/>
                </a:cxn>
                <a:cxn ang="0">
                  <a:pos x="378" y="148"/>
                </a:cxn>
                <a:cxn ang="0">
                  <a:pos x="376" y="142"/>
                </a:cxn>
                <a:cxn ang="0">
                  <a:pos x="348" y="114"/>
                </a:cxn>
                <a:cxn ang="0">
                  <a:pos x="326" y="98"/>
                </a:cxn>
                <a:cxn ang="0">
                  <a:pos x="298" y="70"/>
                </a:cxn>
                <a:cxn ang="0">
                  <a:pos x="264" y="48"/>
                </a:cxn>
              </a:cxnLst>
              <a:rect l="0" t="0" r="r" b="b"/>
              <a:pathLst>
                <a:path w="490" h="448">
                  <a:moveTo>
                    <a:pt x="226" y="0"/>
                  </a:moveTo>
                  <a:cubicBezTo>
                    <a:pt x="225" y="13"/>
                    <a:pt x="227" y="35"/>
                    <a:pt x="214" y="44"/>
                  </a:cubicBezTo>
                  <a:cubicBezTo>
                    <a:pt x="212" y="48"/>
                    <a:pt x="212" y="53"/>
                    <a:pt x="208" y="56"/>
                  </a:cubicBezTo>
                  <a:cubicBezTo>
                    <a:pt x="205" y="58"/>
                    <a:pt x="196" y="60"/>
                    <a:pt x="196" y="60"/>
                  </a:cubicBezTo>
                  <a:cubicBezTo>
                    <a:pt x="185" y="94"/>
                    <a:pt x="207" y="117"/>
                    <a:pt x="172" y="124"/>
                  </a:cubicBezTo>
                  <a:cubicBezTo>
                    <a:pt x="161" y="141"/>
                    <a:pt x="141" y="131"/>
                    <a:pt x="120" y="130"/>
                  </a:cubicBezTo>
                  <a:cubicBezTo>
                    <a:pt x="118" y="129"/>
                    <a:pt x="116" y="129"/>
                    <a:pt x="114" y="128"/>
                  </a:cubicBezTo>
                  <a:cubicBezTo>
                    <a:pt x="111" y="127"/>
                    <a:pt x="109" y="127"/>
                    <a:pt x="106" y="126"/>
                  </a:cubicBezTo>
                  <a:cubicBezTo>
                    <a:pt x="102" y="125"/>
                    <a:pt x="94" y="122"/>
                    <a:pt x="94" y="122"/>
                  </a:cubicBezTo>
                  <a:cubicBezTo>
                    <a:pt x="76" y="125"/>
                    <a:pt x="86" y="129"/>
                    <a:pt x="68" y="132"/>
                  </a:cubicBezTo>
                  <a:cubicBezTo>
                    <a:pt x="62" y="151"/>
                    <a:pt x="53" y="148"/>
                    <a:pt x="34" y="150"/>
                  </a:cubicBezTo>
                  <a:cubicBezTo>
                    <a:pt x="29" y="164"/>
                    <a:pt x="34" y="161"/>
                    <a:pt x="24" y="164"/>
                  </a:cubicBezTo>
                  <a:cubicBezTo>
                    <a:pt x="21" y="173"/>
                    <a:pt x="16" y="180"/>
                    <a:pt x="12" y="188"/>
                  </a:cubicBezTo>
                  <a:cubicBezTo>
                    <a:pt x="6" y="200"/>
                    <a:pt x="16" y="188"/>
                    <a:pt x="8" y="206"/>
                  </a:cubicBezTo>
                  <a:cubicBezTo>
                    <a:pt x="6" y="210"/>
                    <a:pt x="0" y="218"/>
                    <a:pt x="0" y="218"/>
                  </a:cubicBezTo>
                  <a:cubicBezTo>
                    <a:pt x="3" y="227"/>
                    <a:pt x="6" y="237"/>
                    <a:pt x="14" y="242"/>
                  </a:cubicBezTo>
                  <a:cubicBezTo>
                    <a:pt x="21" y="252"/>
                    <a:pt x="16" y="247"/>
                    <a:pt x="30" y="256"/>
                  </a:cubicBezTo>
                  <a:cubicBezTo>
                    <a:pt x="32" y="257"/>
                    <a:pt x="36" y="260"/>
                    <a:pt x="36" y="260"/>
                  </a:cubicBezTo>
                  <a:cubicBezTo>
                    <a:pt x="41" y="267"/>
                    <a:pt x="40" y="271"/>
                    <a:pt x="48" y="274"/>
                  </a:cubicBezTo>
                  <a:cubicBezTo>
                    <a:pt x="51" y="285"/>
                    <a:pt x="53" y="285"/>
                    <a:pt x="64" y="288"/>
                  </a:cubicBezTo>
                  <a:cubicBezTo>
                    <a:pt x="84" y="308"/>
                    <a:pt x="65" y="300"/>
                    <a:pt x="114" y="302"/>
                  </a:cubicBezTo>
                  <a:cubicBezTo>
                    <a:pt x="120" y="311"/>
                    <a:pt x="121" y="316"/>
                    <a:pt x="132" y="320"/>
                  </a:cubicBezTo>
                  <a:cubicBezTo>
                    <a:pt x="143" y="337"/>
                    <a:pt x="176" y="352"/>
                    <a:pt x="196" y="356"/>
                  </a:cubicBezTo>
                  <a:cubicBezTo>
                    <a:pt x="213" y="366"/>
                    <a:pt x="215" y="372"/>
                    <a:pt x="236" y="374"/>
                  </a:cubicBezTo>
                  <a:cubicBezTo>
                    <a:pt x="246" y="377"/>
                    <a:pt x="247" y="387"/>
                    <a:pt x="254" y="394"/>
                  </a:cubicBezTo>
                  <a:cubicBezTo>
                    <a:pt x="257" y="403"/>
                    <a:pt x="260" y="402"/>
                    <a:pt x="268" y="406"/>
                  </a:cubicBezTo>
                  <a:cubicBezTo>
                    <a:pt x="274" y="410"/>
                    <a:pt x="286" y="418"/>
                    <a:pt x="286" y="418"/>
                  </a:cubicBezTo>
                  <a:cubicBezTo>
                    <a:pt x="293" y="438"/>
                    <a:pt x="295" y="443"/>
                    <a:pt x="316" y="448"/>
                  </a:cubicBezTo>
                  <a:cubicBezTo>
                    <a:pt x="328" y="446"/>
                    <a:pt x="327" y="441"/>
                    <a:pt x="338" y="438"/>
                  </a:cubicBezTo>
                  <a:cubicBezTo>
                    <a:pt x="343" y="423"/>
                    <a:pt x="341" y="408"/>
                    <a:pt x="346" y="394"/>
                  </a:cubicBezTo>
                  <a:cubicBezTo>
                    <a:pt x="344" y="382"/>
                    <a:pt x="343" y="372"/>
                    <a:pt x="336" y="362"/>
                  </a:cubicBezTo>
                  <a:cubicBezTo>
                    <a:pt x="350" y="357"/>
                    <a:pt x="352" y="359"/>
                    <a:pt x="342" y="356"/>
                  </a:cubicBezTo>
                  <a:cubicBezTo>
                    <a:pt x="345" y="355"/>
                    <a:pt x="350" y="356"/>
                    <a:pt x="352" y="354"/>
                  </a:cubicBezTo>
                  <a:cubicBezTo>
                    <a:pt x="353" y="353"/>
                    <a:pt x="349" y="349"/>
                    <a:pt x="350" y="348"/>
                  </a:cubicBezTo>
                  <a:cubicBezTo>
                    <a:pt x="351" y="347"/>
                    <a:pt x="354" y="349"/>
                    <a:pt x="356" y="350"/>
                  </a:cubicBezTo>
                  <a:cubicBezTo>
                    <a:pt x="368" y="362"/>
                    <a:pt x="368" y="370"/>
                    <a:pt x="386" y="374"/>
                  </a:cubicBezTo>
                  <a:cubicBezTo>
                    <a:pt x="390" y="387"/>
                    <a:pt x="409" y="385"/>
                    <a:pt x="420" y="386"/>
                  </a:cubicBezTo>
                  <a:cubicBezTo>
                    <a:pt x="434" y="391"/>
                    <a:pt x="436" y="392"/>
                    <a:pt x="458" y="386"/>
                  </a:cubicBezTo>
                  <a:cubicBezTo>
                    <a:pt x="463" y="385"/>
                    <a:pt x="462" y="377"/>
                    <a:pt x="466" y="374"/>
                  </a:cubicBezTo>
                  <a:cubicBezTo>
                    <a:pt x="469" y="365"/>
                    <a:pt x="462" y="357"/>
                    <a:pt x="468" y="348"/>
                  </a:cubicBezTo>
                  <a:cubicBezTo>
                    <a:pt x="471" y="344"/>
                    <a:pt x="477" y="346"/>
                    <a:pt x="482" y="344"/>
                  </a:cubicBezTo>
                  <a:cubicBezTo>
                    <a:pt x="487" y="330"/>
                    <a:pt x="484" y="336"/>
                    <a:pt x="490" y="326"/>
                  </a:cubicBezTo>
                  <a:cubicBezTo>
                    <a:pt x="486" y="278"/>
                    <a:pt x="471" y="271"/>
                    <a:pt x="426" y="268"/>
                  </a:cubicBezTo>
                  <a:cubicBezTo>
                    <a:pt x="418" y="265"/>
                    <a:pt x="419" y="261"/>
                    <a:pt x="412" y="256"/>
                  </a:cubicBezTo>
                  <a:cubicBezTo>
                    <a:pt x="407" y="249"/>
                    <a:pt x="403" y="249"/>
                    <a:pt x="396" y="244"/>
                  </a:cubicBezTo>
                  <a:cubicBezTo>
                    <a:pt x="394" y="237"/>
                    <a:pt x="390" y="233"/>
                    <a:pt x="388" y="226"/>
                  </a:cubicBezTo>
                  <a:cubicBezTo>
                    <a:pt x="390" y="218"/>
                    <a:pt x="398" y="208"/>
                    <a:pt x="406" y="204"/>
                  </a:cubicBezTo>
                  <a:cubicBezTo>
                    <a:pt x="410" y="202"/>
                    <a:pt x="418" y="200"/>
                    <a:pt x="418" y="200"/>
                  </a:cubicBezTo>
                  <a:cubicBezTo>
                    <a:pt x="422" y="189"/>
                    <a:pt x="416" y="178"/>
                    <a:pt x="428" y="174"/>
                  </a:cubicBezTo>
                  <a:cubicBezTo>
                    <a:pt x="426" y="161"/>
                    <a:pt x="425" y="150"/>
                    <a:pt x="412" y="146"/>
                  </a:cubicBezTo>
                  <a:cubicBezTo>
                    <a:pt x="405" y="147"/>
                    <a:pt x="396" y="144"/>
                    <a:pt x="390" y="148"/>
                  </a:cubicBezTo>
                  <a:cubicBezTo>
                    <a:pt x="386" y="150"/>
                    <a:pt x="392" y="158"/>
                    <a:pt x="388" y="160"/>
                  </a:cubicBezTo>
                  <a:cubicBezTo>
                    <a:pt x="383" y="163"/>
                    <a:pt x="376" y="159"/>
                    <a:pt x="370" y="158"/>
                  </a:cubicBezTo>
                  <a:cubicBezTo>
                    <a:pt x="361" y="155"/>
                    <a:pt x="361" y="152"/>
                    <a:pt x="364" y="144"/>
                  </a:cubicBezTo>
                  <a:cubicBezTo>
                    <a:pt x="369" y="145"/>
                    <a:pt x="375" y="151"/>
                    <a:pt x="378" y="148"/>
                  </a:cubicBezTo>
                  <a:cubicBezTo>
                    <a:pt x="379" y="147"/>
                    <a:pt x="377" y="144"/>
                    <a:pt x="376" y="142"/>
                  </a:cubicBezTo>
                  <a:cubicBezTo>
                    <a:pt x="370" y="129"/>
                    <a:pt x="356" y="125"/>
                    <a:pt x="348" y="114"/>
                  </a:cubicBezTo>
                  <a:cubicBezTo>
                    <a:pt x="342" y="105"/>
                    <a:pt x="335" y="107"/>
                    <a:pt x="326" y="98"/>
                  </a:cubicBezTo>
                  <a:cubicBezTo>
                    <a:pt x="319" y="91"/>
                    <a:pt x="306" y="75"/>
                    <a:pt x="298" y="70"/>
                  </a:cubicBezTo>
                  <a:cubicBezTo>
                    <a:pt x="286" y="62"/>
                    <a:pt x="275" y="59"/>
                    <a:pt x="264" y="48"/>
                  </a:cubicBezTo>
                </a:path>
              </a:pathLst>
            </a:custGeom>
            <a:solidFill>
              <a:srgbClr val="DB8DD5"/>
            </a:solidFill>
            <a:ln w="9525">
              <a:solidFill>
                <a:schemeClr val="tx1"/>
              </a:solidFill>
              <a:round/>
              <a:headEnd/>
              <a:tailEnd/>
            </a:ln>
            <a:effectLst/>
          </p:spPr>
          <p:txBody>
            <a:bodyPr/>
            <a:lstStyle/>
            <a:p>
              <a:pPr defTabSz="914377"/>
              <a:endParaRPr lang="en-US">
                <a:solidFill>
                  <a:prstClr val="black"/>
                </a:solidFill>
                <a:latin typeface="Calibri"/>
                <a:cs typeface="Arial"/>
                <a:sym typeface="Arial"/>
              </a:endParaRPr>
            </a:p>
          </p:txBody>
        </p:sp>
        <p:sp>
          <p:nvSpPr>
            <p:cNvPr id="20544" name="Freeform 64"/>
            <p:cNvSpPr>
              <a:spLocks/>
            </p:cNvSpPr>
            <p:nvPr/>
          </p:nvSpPr>
          <p:spPr bwMode="auto">
            <a:xfrm>
              <a:off x="555" y="1605"/>
              <a:ext cx="33" cy="42"/>
            </a:xfrm>
            <a:custGeom>
              <a:avLst/>
              <a:gdLst/>
              <a:ahLst/>
              <a:cxnLst>
                <a:cxn ang="0">
                  <a:pos x="0" y="0"/>
                </a:cxn>
                <a:cxn ang="0">
                  <a:pos x="18" y="9"/>
                </a:cxn>
                <a:cxn ang="0">
                  <a:pos x="33" y="42"/>
                </a:cxn>
              </a:cxnLst>
              <a:rect l="0" t="0" r="r" b="b"/>
              <a:pathLst>
                <a:path w="33" h="42">
                  <a:moveTo>
                    <a:pt x="0" y="0"/>
                  </a:moveTo>
                  <a:cubicBezTo>
                    <a:pt x="6" y="4"/>
                    <a:pt x="13" y="4"/>
                    <a:pt x="18" y="9"/>
                  </a:cubicBezTo>
                  <a:cubicBezTo>
                    <a:pt x="26" y="17"/>
                    <a:pt x="24" y="33"/>
                    <a:pt x="33" y="42"/>
                  </a:cubicBezTo>
                </a:path>
              </a:pathLst>
            </a:custGeom>
            <a:solidFill>
              <a:srgbClr val="DB8DD5"/>
            </a:solidFill>
            <a:ln w="9525">
              <a:solidFill>
                <a:schemeClr val="tx1"/>
              </a:solidFill>
              <a:round/>
              <a:headEnd/>
              <a:tailEnd/>
            </a:ln>
            <a:effectLst/>
          </p:spPr>
          <p:txBody>
            <a:bodyPr/>
            <a:lstStyle/>
            <a:p>
              <a:pPr defTabSz="914377"/>
              <a:endParaRPr lang="en-US">
                <a:solidFill>
                  <a:prstClr val="black"/>
                </a:solidFill>
                <a:latin typeface="Calibri"/>
                <a:cs typeface="Arial"/>
                <a:sym typeface="Arial"/>
              </a:endParaRPr>
            </a:p>
          </p:txBody>
        </p:sp>
      </p:grpSp>
      <p:sp>
        <p:nvSpPr>
          <p:cNvPr id="20554" name="Freeform 74"/>
          <p:cNvSpPr>
            <a:spLocks/>
          </p:cNvSpPr>
          <p:nvPr/>
        </p:nvSpPr>
        <p:spPr bwMode="auto">
          <a:xfrm>
            <a:off x="3009901" y="1314449"/>
            <a:ext cx="1809751" cy="1717675"/>
          </a:xfrm>
          <a:custGeom>
            <a:avLst/>
            <a:gdLst/>
            <a:ahLst/>
            <a:cxnLst>
              <a:cxn ang="0">
                <a:pos x="2000" y="64"/>
              </a:cxn>
              <a:cxn ang="0">
                <a:pos x="1944" y="424"/>
              </a:cxn>
              <a:cxn ang="0">
                <a:pos x="1688" y="400"/>
              </a:cxn>
              <a:cxn ang="0">
                <a:pos x="1336" y="288"/>
              </a:cxn>
              <a:cxn ang="0">
                <a:pos x="1280" y="344"/>
              </a:cxn>
              <a:cxn ang="0">
                <a:pos x="1400" y="480"/>
              </a:cxn>
              <a:cxn ang="0">
                <a:pos x="1400" y="584"/>
              </a:cxn>
              <a:cxn ang="0">
                <a:pos x="1488" y="680"/>
              </a:cxn>
              <a:cxn ang="0">
                <a:pos x="1592" y="904"/>
              </a:cxn>
              <a:cxn ang="0">
                <a:pos x="1664" y="1080"/>
              </a:cxn>
              <a:cxn ang="0">
                <a:pos x="1520" y="1208"/>
              </a:cxn>
              <a:cxn ang="0">
                <a:pos x="1352" y="1288"/>
              </a:cxn>
              <a:cxn ang="0">
                <a:pos x="1208" y="1120"/>
              </a:cxn>
              <a:cxn ang="0">
                <a:pos x="1008" y="872"/>
              </a:cxn>
              <a:cxn ang="0">
                <a:pos x="864" y="712"/>
              </a:cxn>
              <a:cxn ang="0">
                <a:pos x="344" y="576"/>
              </a:cxn>
              <a:cxn ang="0">
                <a:pos x="184" y="616"/>
              </a:cxn>
              <a:cxn ang="0">
                <a:pos x="40" y="648"/>
              </a:cxn>
              <a:cxn ang="0">
                <a:pos x="64" y="800"/>
              </a:cxn>
              <a:cxn ang="0">
                <a:pos x="0" y="896"/>
              </a:cxn>
              <a:cxn ang="0">
                <a:pos x="264" y="1128"/>
              </a:cxn>
              <a:cxn ang="0">
                <a:pos x="504" y="1256"/>
              </a:cxn>
              <a:cxn ang="0">
                <a:pos x="624" y="1336"/>
              </a:cxn>
              <a:cxn ang="0">
                <a:pos x="768" y="1472"/>
              </a:cxn>
              <a:cxn ang="0">
                <a:pos x="912" y="1680"/>
              </a:cxn>
              <a:cxn ang="0">
                <a:pos x="1280" y="1776"/>
              </a:cxn>
              <a:cxn ang="0">
                <a:pos x="1456" y="1984"/>
              </a:cxn>
              <a:cxn ang="0">
                <a:pos x="1664" y="2184"/>
              </a:cxn>
              <a:cxn ang="0">
                <a:pos x="1632" y="2120"/>
              </a:cxn>
              <a:cxn ang="0">
                <a:pos x="1648" y="2160"/>
              </a:cxn>
              <a:cxn ang="0">
                <a:pos x="1696" y="2216"/>
              </a:cxn>
              <a:cxn ang="0">
                <a:pos x="1760" y="2272"/>
              </a:cxn>
              <a:cxn ang="0">
                <a:pos x="1976" y="2456"/>
              </a:cxn>
              <a:cxn ang="0">
                <a:pos x="2144" y="2592"/>
              </a:cxn>
              <a:cxn ang="0">
                <a:pos x="2472" y="2776"/>
              </a:cxn>
              <a:cxn ang="0">
                <a:pos x="2560" y="2752"/>
              </a:cxn>
              <a:cxn ang="0">
                <a:pos x="2680" y="2592"/>
              </a:cxn>
              <a:cxn ang="0">
                <a:pos x="2792" y="2560"/>
              </a:cxn>
              <a:cxn ang="0">
                <a:pos x="2968" y="2568"/>
              </a:cxn>
              <a:cxn ang="0">
                <a:pos x="3096" y="2496"/>
              </a:cxn>
              <a:cxn ang="0">
                <a:pos x="3152" y="2136"/>
              </a:cxn>
              <a:cxn ang="0">
                <a:pos x="3088" y="2008"/>
              </a:cxn>
              <a:cxn ang="0">
                <a:pos x="3008" y="1880"/>
              </a:cxn>
              <a:cxn ang="0">
                <a:pos x="2840" y="1600"/>
              </a:cxn>
              <a:cxn ang="0">
                <a:pos x="2728" y="1488"/>
              </a:cxn>
              <a:cxn ang="0">
                <a:pos x="2584" y="1664"/>
              </a:cxn>
              <a:cxn ang="0">
                <a:pos x="2520" y="1584"/>
              </a:cxn>
              <a:cxn ang="0">
                <a:pos x="2472" y="1528"/>
              </a:cxn>
              <a:cxn ang="0">
                <a:pos x="2392" y="1336"/>
              </a:cxn>
              <a:cxn ang="0">
                <a:pos x="2416" y="1200"/>
              </a:cxn>
              <a:cxn ang="0">
                <a:pos x="2504" y="1088"/>
              </a:cxn>
              <a:cxn ang="0">
                <a:pos x="2384" y="912"/>
              </a:cxn>
              <a:cxn ang="0">
                <a:pos x="2456" y="704"/>
              </a:cxn>
              <a:cxn ang="0">
                <a:pos x="2416" y="584"/>
              </a:cxn>
              <a:cxn ang="0">
                <a:pos x="2520" y="280"/>
              </a:cxn>
              <a:cxn ang="0">
                <a:pos x="2440" y="184"/>
              </a:cxn>
              <a:cxn ang="0">
                <a:pos x="2288" y="40"/>
              </a:cxn>
              <a:cxn ang="0">
                <a:pos x="2032" y="56"/>
              </a:cxn>
            </a:cxnLst>
            <a:rect l="0" t="0" r="r" b="b"/>
            <a:pathLst>
              <a:path w="3223" h="2810">
                <a:moveTo>
                  <a:pt x="2072" y="0"/>
                </a:moveTo>
                <a:cubicBezTo>
                  <a:pt x="2055" y="52"/>
                  <a:pt x="2079" y="1"/>
                  <a:pt x="2040" y="32"/>
                </a:cubicBezTo>
                <a:cubicBezTo>
                  <a:pt x="1988" y="73"/>
                  <a:pt x="2060" y="44"/>
                  <a:pt x="2000" y="64"/>
                </a:cubicBezTo>
                <a:cubicBezTo>
                  <a:pt x="1997" y="72"/>
                  <a:pt x="1999" y="83"/>
                  <a:pt x="1992" y="88"/>
                </a:cubicBezTo>
                <a:cubicBezTo>
                  <a:pt x="1978" y="98"/>
                  <a:pt x="1944" y="104"/>
                  <a:pt x="1944" y="104"/>
                </a:cubicBezTo>
                <a:cubicBezTo>
                  <a:pt x="1883" y="196"/>
                  <a:pt x="1910" y="321"/>
                  <a:pt x="1944" y="424"/>
                </a:cubicBezTo>
                <a:cubicBezTo>
                  <a:pt x="1932" y="611"/>
                  <a:pt x="1972" y="527"/>
                  <a:pt x="1848" y="568"/>
                </a:cubicBezTo>
                <a:cubicBezTo>
                  <a:pt x="1734" y="552"/>
                  <a:pt x="1791" y="556"/>
                  <a:pt x="1760" y="464"/>
                </a:cubicBezTo>
                <a:cubicBezTo>
                  <a:pt x="1750" y="434"/>
                  <a:pt x="1713" y="420"/>
                  <a:pt x="1688" y="400"/>
                </a:cubicBezTo>
                <a:cubicBezTo>
                  <a:pt x="1657" y="376"/>
                  <a:pt x="1621" y="364"/>
                  <a:pt x="1584" y="352"/>
                </a:cubicBezTo>
                <a:cubicBezTo>
                  <a:pt x="1558" y="343"/>
                  <a:pt x="1518" y="300"/>
                  <a:pt x="1488" y="296"/>
                </a:cubicBezTo>
                <a:cubicBezTo>
                  <a:pt x="1438" y="289"/>
                  <a:pt x="1387" y="291"/>
                  <a:pt x="1336" y="288"/>
                </a:cubicBezTo>
                <a:cubicBezTo>
                  <a:pt x="1277" y="268"/>
                  <a:pt x="1303" y="264"/>
                  <a:pt x="1256" y="288"/>
                </a:cubicBezTo>
                <a:cubicBezTo>
                  <a:pt x="1232" y="217"/>
                  <a:pt x="1228" y="322"/>
                  <a:pt x="1240" y="336"/>
                </a:cubicBezTo>
                <a:cubicBezTo>
                  <a:pt x="1249" y="346"/>
                  <a:pt x="1267" y="341"/>
                  <a:pt x="1280" y="344"/>
                </a:cubicBezTo>
                <a:cubicBezTo>
                  <a:pt x="1283" y="357"/>
                  <a:pt x="1278" y="374"/>
                  <a:pt x="1288" y="384"/>
                </a:cubicBezTo>
                <a:cubicBezTo>
                  <a:pt x="1304" y="400"/>
                  <a:pt x="1331" y="393"/>
                  <a:pt x="1352" y="400"/>
                </a:cubicBezTo>
                <a:cubicBezTo>
                  <a:pt x="1376" y="436"/>
                  <a:pt x="1362" y="455"/>
                  <a:pt x="1400" y="480"/>
                </a:cubicBezTo>
                <a:cubicBezTo>
                  <a:pt x="1371" y="502"/>
                  <a:pt x="1348" y="506"/>
                  <a:pt x="1328" y="536"/>
                </a:cubicBezTo>
                <a:cubicBezTo>
                  <a:pt x="1349" y="543"/>
                  <a:pt x="1375" y="538"/>
                  <a:pt x="1392" y="552"/>
                </a:cubicBezTo>
                <a:cubicBezTo>
                  <a:pt x="1400" y="559"/>
                  <a:pt x="1393" y="575"/>
                  <a:pt x="1400" y="584"/>
                </a:cubicBezTo>
                <a:cubicBezTo>
                  <a:pt x="1405" y="591"/>
                  <a:pt x="1416" y="589"/>
                  <a:pt x="1424" y="592"/>
                </a:cubicBezTo>
                <a:cubicBezTo>
                  <a:pt x="1444" y="691"/>
                  <a:pt x="1408" y="579"/>
                  <a:pt x="1480" y="640"/>
                </a:cubicBezTo>
                <a:cubicBezTo>
                  <a:pt x="1490" y="649"/>
                  <a:pt x="1483" y="667"/>
                  <a:pt x="1488" y="680"/>
                </a:cubicBezTo>
                <a:cubicBezTo>
                  <a:pt x="1500" y="713"/>
                  <a:pt x="1510" y="705"/>
                  <a:pt x="1544" y="712"/>
                </a:cubicBezTo>
                <a:cubicBezTo>
                  <a:pt x="1550" y="729"/>
                  <a:pt x="1565" y="742"/>
                  <a:pt x="1568" y="760"/>
                </a:cubicBezTo>
                <a:cubicBezTo>
                  <a:pt x="1594" y="916"/>
                  <a:pt x="1550" y="840"/>
                  <a:pt x="1592" y="904"/>
                </a:cubicBezTo>
                <a:cubicBezTo>
                  <a:pt x="1606" y="959"/>
                  <a:pt x="1614" y="927"/>
                  <a:pt x="1648" y="968"/>
                </a:cubicBezTo>
                <a:cubicBezTo>
                  <a:pt x="1674" y="999"/>
                  <a:pt x="1655" y="1010"/>
                  <a:pt x="1696" y="1024"/>
                </a:cubicBezTo>
                <a:cubicBezTo>
                  <a:pt x="1680" y="1104"/>
                  <a:pt x="1704" y="1035"/>
                  <a:pt x="1664" y="1080"/>
                </a:cubicBezTo>
                <a:cubicBezTo>
                  <a:pt x="1621" y="1129"/>
                  <a:pt x="1622" y="1150"/>
                  <a:pt x="1552" y="1168"/>
                </a:cubicBezTo>
                <a:cubicBezTo>
                  <a:pt x="1544" y="1173"/>
                  <a:pt x="1534" y="1176"/>
                  <a:pt x="1528" y="1184"/>
                </a:cubicBezTo>
                <a:cubicBezTo>
                  <a:pt x="1523" y="1191"/>
                  <a:pt x="1526" y="1202"/>
                  <a:pt x="1520" y="1208"/>
                </a:cubicBezTo>
                <a:cubicBezTo>
                  <a:pt x="1503" y="1225"/>
                  <a:pt x="1456" y="1224"/>
                  <a:pt x="1432" y="1232"/>
                </a:cubicBezTo>
                <a:cubicBezTo>
                  <a:pt x="1423" y="1258"/>
                  <a:pt x="1409" y="1278"/>
                  <a:pt x="1400" y="1304"/>
                </a:cubicBezTo>
                <a:cubicBezTo>
                  <a:pt x="1384" y="1299"/>
                  <a:pt x="1368" y="1293"/>
                  <a:pt x="1352" y="1288"/>
                </a:cubicBezTo>
                <a:cubicBezTo>
                  <a:pt x="1323" y="1278"/>
                  <a:pt x="1291" y="1218"/>
                  <a:pt x="1264" y="1200"/>
                </a:cubicBezTo>
                <a:cubicBezTo>
                  <a:pt x="1259" y="1185"/>
                  <a:pt x="1249" y="1142"/>
                  <a:pt x="1232" y="1128"/>
                </a:cubicBezTo>
                <a:cubicBezTo>
                  <a:pt x="1225" y="1123"/>
                  <a:pt x="1215" y="1124"/>
                  <a:pt x="1208" y="1120"/>
                </a:cubicBezTo>
                <a:cubicBezTo>
                  <a:pt x="1125" y="1074"/>
                  <a:pt x="1190" y="1098"/>
                  <a:pt x="1136" y="1080"/>
                </a:cubicBezTo>
                <a:cubicBezTo>
                  <a:pt x="1113" y="1011"/>
                  <a:pt x="1104" y="963"/>
                  <a:pt x="1040" y="920"/>
                </a:cubicBezTo>
                <a:cubicBezTo>
                  <a:pt x="1029" y="904"/>
                  <a:pt x="1019" y="888"/>
                  <a:pt x="1008" y="872"/>
                </a:cubicBezTo>
                <a:cubicBezTo>
                  <a:pt x="956" y="794"/>
                  <a:pt x="1036" y="852"/>
                  <a:pt x="960" y="776"/>
                </a:cubicBezTo>
                <a:cubicBezTo>
                  <a:pt x="944" y="760"/>
                  <a:pt x="928" y="744"/>
                  <a:pt x="912" y="728"/>
                </a:cubicBezTo>
                <a:cubicBezTo>
                  <a:pt x="900" y="716"/>
                  <a:pt x="880" y="717"/>
                  <a:pt x="864" y="712"/>
                </a:cubicBezTo>
                <a:cubicBezTo>
                  <a:pt x="856" y="709"/>
                  <a:pt x="840" y="704"/>
                  <a:pt x="840" y="704"/>
                </a:cubicBezTo>
                <a:cubicBezTo>
                  <a:pt x="800" y="583"/>
                  <a:pt x="564" y="634"/>
                  <a:pt x="496" y="632"/>
                </a:cubicBezTo>
                <a:cubicBezTo>
                  <a:pt x="445" y="615"/>
                  <a:pt x="389" y="606"/>
                  <a:pt x="344" y="576"/>
                </a:cubicBezTo>
                <a:cubicBezTo>
                  <a:pt x="323" y="579"/>
                  <a:pt x="300" y="575"/>
                  <a:pt x="280" y="584"/>
                </a:cubicBezTo>
                <a:cubicBezTo>
                  <a:pt x="272" y="587"/>
                  <a:pt x="280" y="605"/>
                  <a:pt x="272" y="608"/>
                </a:cubicBezTo>
                <a:cubicBezTo>
                  <a:pt x="244" y="617"/>
                  <a:pt x="213" y="613"/>
                  <a:pt x="184" y="616"/>
                </a:cubicBezTo>
                <a:cubicBezTo>
                  <a:pt x="127" y="635"/>
                  <a:pt x="150" y="641"/>
                  <a:pt x="112" y="616"/>
                </a:cubicBezTo>
                <a:cubicBezTo>
                  <a:pt x="85" y="619"/>
                  <a:pt x="56" y="613"/>
                  <a:pt x="32" y="624"/>
                </a:cubicBezTo>
                <a:cubicBezTo>
                  <a:pt x="24" y="627"/>
                  <a:pt x="36" y="640"/>
                  <a:pt x="40" y="648"/>
                </a:cubicBezTo>
                <a:cubicBezTo>
                  <a:pt x="54" y="676"/>
                  <a:pt x="59" y="694"/>
                  <a:pt x="88" y="704"/>
                </a:cubicBezTo>
                <a:cubicBezTo>
                  <a:pt x="99" y="737"/>
                  <a:pt x="107" y="749"/>
                  <a:pt x="88" y="792"/>
                </a:cubicBezTo>
                <a:cubicBezTo>
                  <a:pt x="85" y="800"/>
                  <a:pt x="72" y="796"/>
                  <a:pt x="64" y="800"/>
                </a:cubicBezTo>
                <a:cubicBezTo>
                  <a:pt x="55" y="804"/>
                  <a:pt x="48" y="811"/>
                  <a:pt x="40" y="816"/>
                </a:cubicBezTo>
                <a:cubicBezTo>
                  <a:pt x="37" y="827"/>
                  <a:pt x="37" y="838"/>
                  <a:pt x="32" y="848"/>
                </a:cubicBezTo>
                <a:cubicBezTo>
                  <a:pt x="23" y="865"/>
                  <a:pt x="0" y="896"/>
                  <a:pt x="0" y="896"/>
                </a:cubicBezTo>
                <a:cubicBezTo>
                  <a:pt x="57" y="915"/>
                  <a:pt x="119" y="901"/>
                  <a:pt x="176" y="920"/>
                </a:cubicBezTo>
                <a:cubicBezTo>
                  <a:pt x="201" y="958"/>
                  <a:pt x="207" y="1002"/>
                  <a:pt x="232" y="1040"/>
                </a:cubicBezTo>
                <a:cubicBezTo>
                  <a:pt x="236" y="1060"/>
                  <a:pt x="241" y="1115"/>
                  <a:pt x="264" y="1128"/>
                </a:cubicBezTo>
                <a:cubicBezTo>
                  <a:pt x="290" y="1143"/>
                  <a:pt x="368" y="1149"/>
                  <a:pt x="392" y="1152"/>
                </a:cubicBezTo>
                <a:cubicBezTo>
                  <a:pt x="396" y="1163"/>
                  <a:pt x="418" y="1218"/>
                  <a:pt x="424" y="1224"/>
                </a:cubicBezTo>
                <a:cubicBezTo>
                  <a:pt x="433" y="1233"/>
                  <a:pt x="491" y="1253"/>
                  <a:pt x="504" y="1256"/>
                </a:cubicBezTo>
                <a:cubicBezTo>
                  <a:pt x="512" y="1264"/>
                  <a:pt x="517" y="1277"/>
                  <a:pt x="528" y="1280"/>
                </a:cubicBezTo>
                <a:cubicBezTo>
                  <a:pt x="554" y="1288"/>
                  <a:pt x="585" y="1274"/>
                  <a:pt x="608" y="1288"/>
                </a:cubicBezTo>
                <a:cubicBezTo>
                  <a:pt x="623" y="1296"/>
                  <a:pt x="619" y="1320"/>
                  <a:pt x="624" y="1336"/>
                </a:cubicBezTo>
                <a:cubicBezTo>
                  <a:pt x="632" y="1359"/>
                  <a:pt x="646" y="1364"/>
                  <a:pt x="664" y="1376"/>
                </a:cubicBezTo>
                <a:cubicBezTo>
                  <a:pt x="677" y="1430"/>
                  <a:pt x="664" y="1400"/>
                  <a:pt x="720" y="1456"/>
                </a:cubicBezTo>
                <a:cubicBezTo>
                  <a:pt x="732" y="1468"/>
                  <a:pt x="768" y="1472"/>
                  <a:pt x="768" y="1472"/>
                </a:cubicBezTo>
                <a:cubicBezTo>
                  <a:pt x="787" y="1529"/>
                  <a:pt x="770" y="1511"/>
                  <a:pt x="808" y="1536"/>
                </a:cubicBezTo>
                <a:cubicBezTo>
                  <a:pt x="822" y="1577"/>
                  <a:pt x="812" y="1655"/>
                  <a:pt x="864" y="1672"/>
                </a:cubicBezTo>
                <a:cubicBezTo>
                  <a:pt x="879" y="1677"/>
                  <a:pt x="896" y="1677"/>
                  <a:pt x="912" y="1680"/>
                </a:cubicBezTo>
                <a:cubicBezTo>
                  <a:pt x="982" y="1727"/>
                  <a:pt x="1039" y="1715"/>
                  <a:pt x="1128" y="1720"/>
                </a:cubicBezTo>
                <a:cubicBezTo>
                  <a:pt x="1145" y="1732"/>
                  <a:pt x="1157" y="1751"/>
                  <a:pt x="1176" y="1760"/>
                </a:cubicBezTo>
                <a:cubicBezTo>
                  <a:pt x="1188" y="1766"/>
                  <a:pt x="1280" y="1776"/>
                  <a:pt x="1280" y="1776"/>
                </a:cubicBezTo>
                <a:cubicBezTo>
                  <a:pt x="1304" y="1812"/>
                  <a:pt x="1334" y="1817"/>
                  <a:pt x="1368" y="1840"/>
                </a:cubicBezTo>
                <a:cubicBezTo>
                  <a:pt x="1388" y="1899"/>
                  <a:pt x="1372" y="1876"/>
                  <a:pt x="1408" y="1912"/>
                </a:cubicBezTo>
                <a:cubicBezTo>
                  <a:pt x="1418" y="1941"/>
                  <a:pt x="1431" y="1964"/>
                  <a:pt x="1456" y="1984"/>
                </a:cubicBezTo>
                <a:cubicBezTo>
                  <a:pt x="1471" y="1996"/>
                  <a:pt x="1504" y="2016"/>
                  <a:pt x="1504" y="2016"/>
                </a:cubicBezTo>
                <a:cubicBezTo>
                  <a:pt x="1524" y="2075"/>
                  <a:pt x="1538" y="2054"/>
                  <a:pt x="1576" y="2088"/>
                </a:cubicBezTo>
                <a:cubicBezTo>
                  <a:pt x="1609" y="2117"/>
                  <a:pt x="1640" y="2148"/>
                  <a:pt x="1664" y="2184"/>
                </a:cubicBezTo>
                <a:cubicBezTo>
                  <a:pt x="1661" y="2163"/>
                  <a:pt x="1662" y="2141"/>
                  <a:pt x="1656" y="2120"/>
                </a:cubicBezTo>
                <a:cubicBezTo>
                  <a:pt x="1653" y="2111"/>
                  <a:pt x="1650" y="2096"/>
                  <a:pt x="1640" y="2096"/>
                </a:cubicBezTo>
                <a:cubicBezTo>
                  <a:pt x="1632" y="2096"/>
                  <a:pt x="1635" y="2112"/>
                  <a:pt x="1632" y="2120"/>
                </a:cubicBezTo>
                <a:cubicBezTo>
                  <a:pt x="1635" y="2139"/>
                  <a:pt x="1638" y="2157"/>
                  <a:pt x="1640" y="2176"/>
                </a:cubicBezTo>
                <a:cubicBezTo>
                  <a:pt x="1650" y="2268"/>
                  <a:pt x="1638" y="2293"/>
                  <a:pt x="1656" y="2240"/>
                </a:cubicBezTo>
                <a:cubicBezTo>
                  <a:pt x="1637" y="2182"/>
                  <a:pt x="1636" y="2208"/>
                  <a:pt x="1648" y="2160"/>
                </a:cubicBezTo>
                <a:cubicBezTo>
                  <a:pt x="1653" y="2168"/>
                  <a:pt x="1660" y="2175"/>
                  <a:pt x="1664" y="2184"/>
                </a:cubicBezTo>
                <a:cubicBezTo>
                  <a:pt x="1668" y="2192"/>
                  <a:pt x="1666" y="2202"/>
                  <a:pt x="1672" y="2208"/>
                </a:cubicBezTo>
                <a:cubicBezTo>
                  <a:pt x="1678" y="2214"/>
                  <a:pt x="1688" y="2212"/>
                  <a:pt x="1696" y="2216"/>
                </a:cubicBezTo>
                <a:cubicBezTo>
                  <a:pt x="1705" y="2220"/>
                  <a:pt x="1712" y="2227"/>
                  <a:pt x="1720" y="2232"/>
                </a:cubicBezTo>
                <a:cubicBezTo>
                  <a:pt x="1725" y="2240"/>
                  <a:pt x="1729" y="2249"/>
                  <a:pt x="1736" y="2256"/>
                </a:cubicBezTo>
                <a:cubicBezTo>
                  <a:pt x="1743" y="2263"/>
                  <a:pt x="1755" y="2264"/>
                  <a:pt x="1760" y="2272"/>
                </a:cubicBezTo>
                <a:cubicBezTo>
                  <a:pt x="1778" y="2299"/>
                  <a:pt x="1770" y="2331"/>
                  <a:pt x="1808" y="2352"/>
                </a:cubicBezTo>
                <a:cubicBezTo>
                  <a:pt x="1823" y="2360"/>
                  <a:pt x="1842" y="2359"/>
                  <a:pt x="1856" y="2368"/>
                </a:cubicBezTo>
                <a:cubicBezTo>
                  <a:pt x="1898" y="2396"/>
                  <a:pt x="1935" y="2428"/>
                  <a:pt x="1976" y="2456"/>
                </a:cubicBezTo>
                <a:cubicBezTo>
                  <a:pt x="1981" y="2469"/>
                  <a:pt x="1983" y="2485"/>
                  <a:pt x="1992" y="2496"/>
                </a:cubicBezTo>
                <a:cubicBezTo>
                  <a:pt x="2002" y="2509"/>
                  <a:pt x="2035" y="2525"/>
                  <a:pt x="2048" y="2536"/>
                </a:cubicBezTo>
                <a:cubicBezTo>
                  <a:pt x="2084" y="2566"/>
                  <a:pt x="2096" y="2582"/>
                  <a:pt x="2144" y="2592"/>
                </a:cubicBezTo>
                <a:cubicBezTo>
                  <a:pt x="2191" y="2663"/>
                  <a:pt x="2228" y="2669"/>
                  <a:pt x="2304" y="2688"/>
                </a:cubicBezTo>
                <a:cubicBezTo>
                  <a:pt x="2361" y="2726"/>
                  <a:pt x="2333" y="2715"/>
                  <a:pt x="2384" y="2728"/>
                </a:cubicBezTo>
                <a:cubicBezTo>
                  <a:pt x="2415" y="2759"/>
                  <a:pt x="2428" y="2767"/>
                  <a:pt x="2472" y="2776"/>
                </a:cubicBezTo>
                <a:cubicBezTo>
                  <a:pt x="2495" y="2791"/>
                  <a:pt x="2511" y="2810"/>
                  <a:pt x="2544" y="2784"/>
                </a:cubicBezTo>
                <a:cubicBezTo>
                  <a:pt x="2551" y="2779"/>
                  <a:pt x="2539" y="2768"/>
                  <a:pt x="2536" y="2760"/>
                </a:cubicBezTo>
                <a:cubicBezTo>
                  <a:pt x="2544" y="2757"/>
                  <a:pt x="2554" y="2758"/>
                  <a:pt x="2560" y="2752"/>
                </a:cubicBezTo>
                <a:cubicBezTo>
                  <a:pt x="2588" y="2724"/>
                  <a:pt x="2544" y="2729"/>
                  <a:pt x="2584" y="2704"/>
                </a:cubicBezTo>
                <a:cubicBezTo>
                  <a:pt x="2598" y="2695"/>
                  <a:pt x="2632" y="2688"/>
                  <a:pt x="2632" y="2688"/>
                </a:cubicBezTo>
                <a:cubicBezTo>
                  <a:pt x="2648" y="2663"/>
                  <a:pt x="2653" y="2608"/>
                  <a:pt x="2680" y="2592"/>
                </a:cubicBezTo>
                <a:cubicBezTo>
                  <a:pt x="2692" y="2585"/>
                  <a:pt x="2707" y="2588"/>
                  <a:pt x="2720" y="2584"/>
                </a:cubicBezTo>
                <a:cubicBezTo>
                  <a:pt x="2736" y="2580"/>
                  <a:pt x="2752" y="2573"/>
                  <a:pt x="2768" y="2568"/>
                </a:cubicBezTo>
                <a:cubicBezTo>
                  <a:pt x="2776" y="2565"/>
                  <a:pt x="2792" y="2560"/>
                  <a:pt x="2792" y="2560"/>
                </a:cubicBezTo>
                <a:cubicBezTo>
                  <a:pt x="2837" y="2563"/>
                  <a:pt x="2883" y="2568"/>
                  <a:pt x="2928" y="2568"/>
                </a:cubicBezTo>
                <a:cubicBezTo>
                  <a:pt x="2936" y="2568"/>
                  <a:pt x="2896" y="2560"/>
                  <a:pt x="2904" y="2560"/>
                </a:cubicBezTo>
                <a:cubicBezTo>
                  <a:pt x="2925" y="2560"/>
                  <a:pt x="2947" y="2565"/>
                  <a:pt x="2968" y="2568"/>
                </a:cubicBezTo>
                <a:cubicBezTo>
                  <a:pt x="3012" y="2601"/>
                  <a:pt x="3016" y="2601"/>
                  <a:pt x="3072" y="2592"/>
                </a:cubicBezTo>
                <a:cubicBezTo>
                  <a:pt x="3075" y="2576"/>
                  <a:pt x="3076" y="2560"/>
                  <a:pt x="3080" y="2544"/>
                </a:cubicBezTo>
                <a:cubicBezTo>
                  <a:pt x="3084" y="2528"/>
                  <a:pt x="3096" y="2496"/>
                  <a:pt x="3096" y="2496"/>
                </a:cubicBezTo>
                <a:cubicBezTo>
                  <a:pt x="3099" y="2451"/>
                  <a:pt x="3079" y="2398"/>
                  <a:pt x="3104" y="2360"/>
                </a:cubicBezTo>
                <a:cubicBezTo>
                  <a:pt x="3120" y="2335"/>
                  <a:pt x="3176" y="2377"/>
                  <a:pt x="3192" y="2352"/>
                </a:cubicBezTo>
                <a:cubicBezTo>
                  <a:pt x="3223" y="2302"/>
                  <a:pt x="3170" y="2191"/>
                  <a:pt x="3152" y="2136"/>
                </a:cubicBezTo>
                <a:cubicBezTo>
                  <a:pt x="3149" y="2128"/>
                  <a:pt x="3136" y="2131"/>
                  <a:pt x="3128" y="2128"/>
                </a:cubicBezTo>
                <a:cubicBezTo>
                  <a:pt x="3122" y="2111"/>
                  <a:pt x="3110" y="2097"/>
                  <a:pt x="3104" y="2080"/>
                </a:cubicBezTo>
                <a:cubicBezTo>
                  <a:pt x="3096" y="2057"/>
                  <a:pt x="3105" y="2025"/>
                  <a:pt x="3088" y="2008"/>
                </a:cubicBezTo>
                <a:cubicBezTo>
                  <a:pt x="3074" y="1994"/>
                  <a:pt x="3056" y="1987"/>
                  <a:pt x="3040" y="1976"/>
                </a:cubicBezTo>
                <a:cubicBezTo>
                  <a:pt x="3032" y="1971"/>
                  <a:pt x="3016" y="1960"/>
                  <a:pt x="3016" y="1960"/>
                </a:cubicBezTo>
                <a:cubicBezTo>
                  <a:pt x="3013" y="1933"/>
                  <a:pt x="3012" y="1906"/>
                  <a:pt x="3008" y="1880"/>
                </a:cubicBezTo>
                <a:cubicBezTo>
                  <a:pt x="3007" y="1872"/>
                  <a:pt x="3007" y="1861"/>
                  <a:pt x="3000" y="1856"/>
                </a:cubicBezTo>
                <a:cubicBezTo>
                  <a:pt x="2986" y="1846"/>
                  <a:pt x="2952" y="1840"/>
                  <a:pt x="2952" y="1840"/>
                </a:cubicBezTo>
                <a:cubicBezTo>
                  <a:pt x="2902" y="1765"/>
                  <a:pt x="2869" y="1686"/>
                  <a:pt x="2840" y="1600"/>
                </a:cubicBezTo>
                <a:cubicBezTo>
                  <a:pt x="2836" y="1589"/>
                  <a:pt x="2823" y="1585"/>
                  <a:pt x="2816" y="1576"/>
                </a:cubicBezTo>
                <a:cubicBezTo>
                  <a:pt x="2801" y="1558"/>
                  <a:pt x="2796" y="1517"/>
                  <a:pt x="2776" y="1504"/>
                </a:cubicBezTo>
                <a:cubicBezTo>
                  <a:pt x="2762" y="1495"/>
                  <a:pt x="2728" y="1488"/>
                  <a:pt x="2728" y="1488"/>
                </a:cubicBezTo>
                <a:cubicBezTo>
                  <a:pt x="2648" y="1568"/>
                  <a:pt x="2788" y="1417"/>
                  <a:pt x="2696" y="1680"/>
                </a:cubicBezTo>
                <a:cubicBezTo>
                  <a:pt x="2691" y="1695"/>
                  <a:pt x="2664" y="1674"/>
                  <a:pt x="2648" y="1672"/>
                </a:cubicBezTo>
                <a:cubicBezTo>
                  <a:pt x="2627" y="1669"/>
                  <a:pt x="2605" y="1667"/>
                  <a:pt x="2584" y="1664"/>
                </a:cubicBezTo>
                <a:cubicBezTo>
                  <a:pt x="2576" y="1661"/>
                  <a:pt x="2566" y="1662"/>
                  <a:pt x="2560" y="1656"/>
                </a:cubicBezTo>
                <a:cubicBezTo>
                  <a:pt x="2554" y="1650"/>
                  <a:pt x="2556" y="1639"/>
                  <a:pt x="2552" y="1632"/>
                </a:cubicBezTo>
                <a:cubicBezTo>
                  <a:pt x="2543" y="1615"/>
                  <a:pt x="2526" y="1602"/>
                  <a:pt x="2520" y="1584"/>
                </a:cubicBezTo>
                <a:cubicBezTo>
                  <a:pt x="2517" y="1576"/>
                  <a:pt x="2516" y="1568"/>
                  <a:pt x="2512" y="1560"/>
                </a:cubicBezTo>
                <a:cubicBezTo>
                  <a:pt x="2508" y="1551"/>
                  <a:pt x="2504" y="1542"/>
                  <a:pt x="2496" y="1536"/>
                </a:cubicBezTo>
                <a:cubicBezTo>
                  <a:pt x="2489" y="1531"/>
                  <a:pt x="2480" y="1531"/>
                  <a:pt x="2472" y="1528"/>
                </a:cubicBezTo>
                <a:cubicBezTo>
                  <a:pt x="2452" y="1498"/>
                  <a:pt x="2443" y="1466"/>
                  <a:pt x="2432" y="1432"/>
                </a:cubicBezTo>
                <a:cubicBezTo>
                  <a:pt x="2429" y="1423"/>
                  <a:pt x="2420" y="1417"/>
                  <a:pt x="2416" y="1408"/>
                </a:cubicBezTo>
                <a:cubicBezTo>
                  <a:pt x="2406" y="1385"/>
                  <a:pt x="2400" y="1360"/>
                  <a:pt x="2392" y="1336"/>
                </a:cubicBezTo>
                <a:cubicBezTo>
                  <a:pt x="2389" y="1328"/>
                  <a:pt x="2384" y="1312"/>
                  <a:pt x="2384" y="1312"/>
                </a:cubicBezTo>
                <a:cubicBezTo>
                  <a:pt x="2387" y="1277"/>
                  <a:pt x="2382" y="1241"/>
                  <a:pt x="2392" y="1208"/>
                </a:cubicBezTo>
                <a:cubicBezTo>
                  <a:pt x="2394" y="1200"/>
                  <a:pt x="2410" y="1206"/>
                  <a:pt x="2416" y="1200"/>
                </a:cubicBezTo>
                <a:cubicBezTo>
                  <a:pt x="2433" y="1183"/>
                  <a:pt x="2420" y="1149"/>
                  <a:pt x="2432" y="1128"/>
                </a:cubicBezTo>
                <a:cubicBezTo>
                  <a:pt x="2442" y="1111"/>
                  <a:pt x="2469" y="1117"/>
                  <a:pt x="2488" y="1112"/>
                </a:cubicBezTo>
                <a:cubicBezTo>
                  <a:pt x="2493" y="1104"/>
                  <a:pt x="2502" y="1097"/>
                  <a:pt x="2504" y="1088"/>
                </a:cubicBezTo>
                <a:cubicBezTo>
                  <a:pt x="2507" y="1073"/>
                  <a:pt x="2485" y="1050"/>
                  <a:pt x="2480" y="1040"/>
                </a:cubicBezTo>
                <a:cubicBezTo>
                  <a:pt x="2459" y="999"/>
                  <a:pt x="2439" y="964"/>
                  <a:pt x="2424" y="920"/>
                </a:cubicBezTo>
                <a:cubicBezTo>
                  <a:pt x="2420" y="907"/>
                  <a:pt x="2397" y="915"/>
                  <a:pt x="2384" y="912"/>
                </a:cubicBezTo>
                <a:cubicBezTo>
                  <a:pt x="2357" y="885"/>
                  <a:pt x="2327" y="842"/>
                  <a:pt x="2360" y="800"/>
                </a:cubicBezTo>
                <a:cubicBezTo>
                  <a:pt x="2370" y="787"/>
                  <a:pt x="2392" y="795"/>
                  <a:pt x="2408" y="792"/>
                </a:cubicBezTo>
                <a:cubicBezTo>
                  <a:pt x="2439" y="746"/>
                  <a:pt x="2403" y="722"/>
                  <a:pt x="2456" y="704"/>
                </a:cubicBezTo>
                <a:cubicBezTo>
                  <a:pt x="2480" y="669"/>
                  <a:pt x="2488" y="667"/>
                  <a:pt x="2464" y="608"/>
                </a:cubicBezTo>
                <a:cubicBezTo>
                  <a:pt x="2461" y="600"/>
                  <a:pt x="2448" y="604"/>
                  <a:pt x="2440" y="600"/>
                </a:cubicBezTo>
                <a:cubicBezTo>
                  <a:pt x="2431" y="596"/>
                  <a:pt x="2424" y="589"/>
                  <a:pt x="2416" y="584"/>
                </a:cubicBezTo>
                <a:cubicBezTo>
                  <a:pt x="2397" y="527"/>
                  <a:pt x="2387" y="460"/>
                  <a:pt x="2440" y="424"/>
                </a:cubicBezTo>
                <a:cubicBezTo>
                  <a:pt x="2451" y="391"/>
                  <a:pt x="2471" y="358"/>
                  <a:pt x="2488" y="328"/>
                </a:cubicBezTo>
                <a:cubicBezTo>
                  <a:pt x="2497" y="311"/>
                  <a:pt x="2520" y="280"/>
                  <a:pt x="2520" y="280"/>
                </a:cubicBezTo>
                <a:cubicBezTo>
                  <a:pt x="2500" y="200"/>
                  <a:pt x="2530" y="282"/>
                  <a:pt x="2488" y="240"/>
                </a:cubicBezTo>
                <a:cubicBezTo>
                  <a:pt x="2445" y="197"/>
                  <a:pt x="2520" y="229"/>
                  <a:pt x="2456" y="208"/>
                </a:cubicBezTo>
                <a:cubicBezTo>
                  <a:pt x="2451" y="200"/>
                  <a:pt x="2447" y="191"/>
                  <a:pt x="2440" y="184"/>
                </a:cubicBezTo>
                <a:cubicBezTo>
                  <a:pt x="2433" y="177"/>
                  <a:pt x="2422" y="176"/>
                  <a:pt x="2416" y="168"/>
                </a:cubicBezTo>
                <a:cubicBezTo>
                  <a:pt x="2402" y="151"/>
                  <a:pt x="2382" y="86"/>
                  <a:pt x="2360" y="72"/>
                </a:cubicBezTo>
                <a:cubicBezTo>
                  <a:pt x="2322" y="47"/>
                  <a:pt x="2345" y="59"/>
                  <a:pt x="2288" y="40"/>
                </a:cubicBezTo>
                <a:cubicBezTo>
                  <a:pt x="2280" y="37"/>
                  <a:pt x="2264" y="32"/>
                  <a:pt x="2264" y="32"/>
                </a:cubicBezTo>
                <a:cubicBezTo>
                  <a:pt x="2116" y="57"/>
                  <a:pt x="2369" y="17"/>
                  <a:pt x="2008" y="48"/>
                </a:cubicBezTo>
                <a:cubicBezTo>
                  <a:pt x="2000" y="49"/>
                  <a:pt x="2032" y="56"/>
                  <a:pt x="2032" y="56"/>
                </a:cubicBezTo>
              </a:path>
            </a:pathLst>
          </a:custGeom>
          <a:solidFill>
            <a:srgbClr val="00FF99"/>
          </a:solidFill>
          <a:ln w="9525">
            <a:solidFill>
              <a:schemeClr val="tx1"/>
            </a:solidFill>
            <a:round/>
            <a:headEnd/>
            <a:tailEnd/>
          </a:ln>
          <a:effectLst/>
        </p:spPr>
        <p:txBody>
          <a:bodyPr/>
          <a:lstStyle/>
          <a:p>
            <a:pPr defTabSz="914377"/>
            <a:endParaRPr lang="en-US">
              <a:solidFill>
                <a:prstClr val="black"/>
              </a:solidFill>
              <a:latin typeface="Calibri"/>
              <a:cs typeface="Arial"/>
              <a:sym typeface="Arial"/>
            </a:endParaRPr>
          </a:p>
        </p:txBody>
      </p:sp>
      <p:sp>
        <p:nvSpPr>
          <p:cNvPr id="20555" name="Freeform 75"/>
          <p:cNvSpPr>
            <a:spLocks/>
          </p:cNvSpPr>
          <p:nvPr/>
        </p:nvSpPr>
        <p:spPr bwMode="auto">
          <a:xfrm>
            <a:off x="4751387" y="1751011"/>
            <a:ext cx="685800" cy="990600"/>
          </a:xfrm>
          <a:custGeom>
            <a:avLst/>
            <a:gdLst/>
            <a:ahLst/>
            <a:cxnLst>
              <a:cxn ang="0">
                <a:pos x="514" y="0"/>
              </a:cxn>
              <a:cxn ang="0">
                <a:pos x="282" y="112"/>
              </a:cxn>
              <a:cxn ang="0">
                <a:pos x="226" y="208"/>
              </a:cxn>
              <a:cxn ang="0">
                <a:pos x="218" y="232"/>
              </a:cxn>
              <a:cxn ang="0">
                <a:pos x="194" y="240"/>
              </a:cxn>
              <a:cxn ang="0">
                <a:pos x="114" y="352"/>
              </a:cxn>
              <a:cxn ang="0">
                <a:pos x="90" y="400"/>
              </a:cxn>
              <a:cxn ang="0">
                <a:pos x="10" y="416"/>
              </a:cxn>
              <a:cxn ang="0">
                <a:pos x="2" y="760"/>
              </a:cxn>
              <a:cxn ang="0">
                <a:pos x="50" y="832"/>
              </a:cxn>
              <a:cxn ang="0">
                <a:pos x="42" y="872"/>
              </a:cxn>
              <a:cxn ang="0">
                <a:pos x="18" y="888"/>
              </a:cxn>
              <a:cxn ang="0">
                <a:pos x="34" y="992"/>
              </a:cxn>
              <a:cxn ang="0">
                <a:pos x="66" y="1120"/>
              </a:cxn>
              <a:cxn ang="0">
                <a:pos x="74" y="1152"/>
              </a:cxn>
              <a:cxn ang="0">
                <a:pos x="122" y="1160"/>
              </a:cxn>
              <a:cxn ang="0">
                <a:pos x="186" y="1208"/>
              </a:cxn>
              <a:cxn ang="0">
                <a:pos x="218" y="1240"/>
              </a:cxn>
              <a:cxn ang="0">
                <a:pos x="250" y="1312"/>
              </a:cxn>
              <a:cxn ang="0">
                <a:pos x="338" y="1336"/>
              </a:cxn>
              <a:cxn ang="0">
                <a:pos x="426" y="1376"/>
              </a:cxn>
              <a:cxn ang="0">
                <a:pos x="498" y="1416"/>
              </a:cxn>
              <a:cxn ang="0">
                <a:pos x="458" y="1464"/>
              </a:cxn>
              <a:cxn ang="0">
                <a:pos x="562" y="1504"/>
              </a:cxn>
              <a:cxn ang="0">
                <a:pos x="626" y="1456"/>
              </a:cxn>
              <a:cxn ang="0">
                <a:pos x="634" y="1392"/>
              </a:cxn>
              <a:cxn ang="0">
                <a:pos x="658" y="1376"/>
              </a:cxn>
              <a:cxn ang="0">
                <a:pos x="682" y="1328"/>
              </a:cxn>
              <a:cxn ang="0">
                <a:pos x="914" y="1280"/>
              </a:cxn>
              <a:cxn ang="0">
                <a:pos x="1050" y="1248"/>
              </a:cxn>
              <a:cxn ang="0">
                <a:pos x="1106" y="1176"/>
              </a:cxn>
              <a:cxn ang="0">
                <a:pos x="1146" y="1120"/>
              </a:cxn>
              <a:cxn ang="0">
                <a:pos x="1178" y="904"/>
              </a:cxn>
              <a:cxn ang="0">
                <a:pos x="1226" y="880"/>
              </a:cxn>
              <a:cxn ang="0">
                <a:pos x="1234" y="840"/>
              </a:cxn>
              <a:cxn ang="0">
                <a:pos x="1282" y="808"/>
              </a:cxn>
              <a:cxn ang="0">
                <a:pos x="1274" y="784"/>
              </a:cxn>
              <a:cxn ang="0">
                <a:pos x="1202" y="776"/>
              </a:cxn>
              <a:cxn ang="0">
                <a:pos x="1154" y="760"/>
              </a:cxn>
              <a:cxn ang="0">
                <a:pos x="1090" y="752"/>
              </a:cxn>
              <a:cxn ang="0">
                <a:pos x="1010" y="720"/>
              </a:cxn>
              <a:cxn ang="0">
                <a:pos x="962" y="696"/>
              </a:cxn>
              <a:cxn ang="0">
                <a:pos x="938" y="384"/>
              </a:cxn>
              <a:cxn ang="0">
                <a:pos x="914" y="336"/>
              </a:cxn>
              <a:cxn ang="0">
                <a:pos x="874" y="272"/>
              </a:cxn>
              <a:cxn ang="0">
                <a:pos x="826" y="208"/>
              </a:cxn>
              <a:cxn ang="0">
                <a:pos x="738" y="136"/>
              </a:cxn>
              <a:cxn ang="0">
                <a:pos x="714" y="104"/>
              </a:cxn>
              <a:cxn ang="0">
                <a:pos x="618" y="64"/>
              </a:cxn>
              <a:cxn ang="0">
                <a:pos x="594" y="56"/>
              </a:cxn>
              <a:cxn ang="0">
                <a:pos x="570" y="40"/>
              </a:cxn>
              <a:cxn ang="0">
                <a:pos x="514" y="24"/>
              </a:cxn>
              <a:cxn ang="0">
                <a:pos x="514" y="0"/>
              </a:cxn>
            </a:cxnLst>
            <a:rect l="0" t="0" r="r" b="b"/>
            <a:pathLst>
              <a:path w="1282" h="1540">
                <a:moveTo>
                  <a:pt x="514" y="0"/>
                </a:moveTo>
                <a:cubicBezTo>
                  <a:pt x="423" y="61"/>
                  <a:pt x="392" y="98"/>
                  <a:pt x="282" y="112"/>
                </a:cubicBezTo>
                <a:cubicBezTo>
                  <a:pt x="260" y="145"/>
                  <a:pt x="243" y="173"/>
                  <a:pt x="226" y="208"/>
                </a:cubicBezTo>
                <a:cubicBezTo>
                  <a:pt x="222" y="216"/>
                  <a:pt x="224" y="226"/>
                  <a:pt x="218" y="232"/>
                </a:cubicBezTo>
                <a:cubicBezTo>
                  <a:pt x="212" y="238"/>
                  <a:pt x="202" y="237"/>
                  <a:pt x="194" y="240"/>
                </a:cubicBezTo>
                <a:cubicBezTo>
                  <a:pt x="167" y="280"/>
                  <a:pt x="156" y="324"/>
                  <a:pt x="114" y="352"/>
                </a:cubicBezTo>
                <a:cubicBezTo>
                  <a:pt x="104" y="367"/>
                  <a:pt x="103" y="387"/>
                  <a:pt x="90" y="400"/>
                </a:cubicBezTo>
                <a:cubicBezTo>
                  <a:pt x="71" y="419"/>
                  <a:pt x="37" y="412"/>
                  <a:pt x="10" y="416"/>
                </a:cubicBezTo>
                <a:cubicBezTo>
                  <a:pt x="7" y="531"/>
                  <a:pt x="0" y="645"/>
                  <a:pt x="2" y="760"/>
                </a:cubicBezTo>
                <a:cubicBezTo>
                  <a:pt x="2" y="781"/>
                  <a:pt x="28" y="825"/>
                  <a:pt x="50" y="832"/>
                </a:cubicBezTo>
                <a:cubicBezTo>
                  <a:pt x="47" y="845"/>
                  <a:pt x="49" y="860"/>
                  <a:pt x="42" y="872"/>
                </a:cubicBezTo>
                <a:cubicBezTo>
                  <a:pt x="37" y="880"/>
                  <a:pt x="20" y="879"/>
                  <a:pt x="18" y="888"/>
                </a:cubicBezTo>
                <a:cubicBezTo>
                  <a:pt x="11" y="929"/>
                  <a:pt x="22" y="957"/>
                  <a:pt x="34" y="992"/>
                </a:cubicBezTo>
                <a:cubicBezTo>
                  <a:pt x="41" y="1038"/>
                  <a:pt x="51" y="1076"/>
                  <a:pt x="66" y="1120"/>
                </a:cubicBezTo>
                <a:cubicBezTo>
                  <a:pt x="69" y="1130"/>
                  <a:pt x="65" y="1146"/>
                  <a:pt x="74" y="1152"/>
                </a:cubicBezTo>
                <a:cubicBezTo>
                  <a:pt x="87" y="1161"/>
                  <a:pt x="106" y="1157"/>
                  <a:pt x="122" y="1160"/>
                </a:cubicBezTo>
                <a:cubicBezTo>
                  <a:pt x="134" y="1196"/>
                  <a:pt x="150" y="1199"/>
                  <a:pt x="186" y="1208"/>
                </a:cubicBezTo>
                <a:cubicBezTo>
                  <a:pt x="207" y="1272"/>
                  <a:pt x="175" y="1197"/>
                  <a:pt x="218" y="1240"/>
                </a:cubicBezTo>
                <a:cubicBezTo>
                  <a:pt x="233" y="1255"/>
                  <a:pt x="235" y="1297"/>
                  <a:pt x="250" y="1312"/>
                </a:cubicBezTo>
                <a:cubicBezTo>
                  <a:pt x="267" y="1329"/>
                  <a:pt x="314" y="1328"/>
                  <a:pt x="338" y="1336"/>
                </a:cubicBezTo>
                <a:cubicBezTo>
                  <a:pt x="363" y="1373"/>
                  <a:pt x="381" y="1368"/>
                  <a:pt x="426" y="1376"/>
                </a:cubicBezTo>
                <a:cubicBezTo>
                  <a:pt x="450" y="1392"/>
                  <a:pt x="474" y="1400"/>
                  <a:pt x="498" y="1416"/>
                </a:cubicBezTo>
                <a:cubicBezTo>
                  <a:pt x="512" y="1458"/>
                  <a:pt x="494" y="1452"/>
                  <a:pt x="458" y="1464"/>
                </a:cubicBezTo>
                <a:cubicBezTo>
                  <a:pt x="483" y="1540"/>
                  <a:pt x="457" y="1514"/>
                  <a:pt x="562" y="1504"/>
                </a:cubicBezTo>
                <a:cubicBezTo>
                  <a:pt x="574" y="1456"/>
                  <a:pt x="579" y="1468"/>
                  <a:pt x="626" y="1456"/>
                </a:cubicBezTo>
                <a:cubicBezTo>
                  <a:pt x="629" y="1435"/>
                  <a:pt x="626" y="1412"/>
                  <a:pt x="634" y="1392"/>
                </a:cubicBezTo>
                <a:cubicBezTo>
                  <a:pt x="638" y="1383"/>
                  <a:pt x="652" y="1384"/>
                  <a:pt x="658" y="1376"/>
                </a:cubicBezTo>
                <a:cubicBezTo>
                  <a:pt x="710" y="1311"/>
                  <a:pt x="615" y="1395"/>
                  <a:pt x="682" y="1328"/>
                </a:cubicBezTo>
                <a:cubicBezTo>
                  <a:pt x="731" y="1279"/>
                  <a:pt x="856" y="1285"/>
                  <a:pt x="914" y="1280"/>
                </a:cubicBezTo>
                <a:cubicBezTo>
                  <a:pt x="962" y="1248"/>
                  <a:pt x="984" y="1254"/>
                  <a:pt x="1050" y="1248"/>
                </a:cubicBezTo>
                <a:cubicBezTo>
                  <a:pt x="1062" y="1176"/>
                  <a:pt x="1055" y="1210"/>
                  <a:pt x="1106" y="1176"/>
                </a:cubicBezTo>
                <a:cubicBezTo>
                  <a:pt x="1120" y="1133"/>
                  <a:pt x="1132" y="1163"/>
                  <a:pt x="1146" y="1120"/>
                </a:cubicBezTo>
                <a:cubicBezTo>
                  <a:pt x="1155" y="1055"/>
                  <a:pt x="1126" y="946"/>
                  <a:pt x="1178" y="904"/>
                </a:cubicBezTo>
                <a:cubicBezTo>
                  <a:pt x="1192" y="893"/>
                  <a:pt x="1211" y="890"/>
                  <a:pt x="1226" y="880"/>
                </a:cubicBezTo>
                <a:cubicBezTo>
                  <a:pt x="1229" y="867"/>
                  <a:pt x="1226" y="851"/>
                  <a:pt x="1234" y="840"/>
                </a:cubicBezTo>
                <a:cubicBezTo>
                  <a:pt x="1246" y="825"/>
                  <a:pt x="1282" y="808"/>
                  <a:pt x="1282" y="808"/>
                </a:cubicBezTo>
                <a:cubicBezTo>
                  <a:pt x="1279" y="800"/>
                  <a:pt x="1282" y="787"/>
                  <a:pt x="1274" y="784"/>
                </a:cubicBezTo>
                <a:cubicBezTo>
                  <a:pt x="1252" y="775"/>
                  <a:pt x="1226" y="781"/>
                  <a:pt x="1202" y="776"/>
                </a:cubicBezTo>
                <a:cubicBezTo>
                  <a:pt x="1185" y="773"/>
                  <a:pt x="1171" y="762"/>
                  <a:pt x="1154" y="760"/>
                </a:cubicBezTo>
                <a:cubicBezTo>
                  <a:pt x="1133" y="757"/>
                  <a:pt x="1111" y="755"/>
                  <a:pt x="1090" y="752"/>
                </a:cubicBezTo>
                <a:cubicBezTo>
                  <a:pt x="1064" y="739"/>
                  <a:pt x="1034" y="736"/>
                  <a:pt x="1010" y="720"/>
                </a:cubicBezTo>
                <a:cubicBezTo>
                  <a:pt x="979" y="699"/>
                  <a:pt x="995" y="707"/>
                  <a:pt x="962" y="696"/>
                </a:cubicBezTo>
                <a:cubicBezTo>
                  <a:pt x="892" y="591"/>
                  <a:pt x="954" y="693"/>
                  <a:pt x="938" y="384"/>
                </a:cubicBezTo>
                <a:cubicBezTo>
                  <a:pt x="937" y="359"/>
                  <a:pt x="924" y="357"/>
                  <a:pt x="914" y="336"/>
                </a:cubicBezTo>
                <a:cubicBezTo>
                  <a:pt x="886" y="273"/>
                  <a:pt x="917" y="301"/>
                  <a:pt x="874" y="272"/>
                </a:cubicBezTo>
                <a:cubicBezTo>
                  <a:pt x="863" y="240"/>
                  <a:pt x="854" y="227"/>
                  <a:pt x="826" y="208"/>
                </a:cubicBezTo>
                <a:cubicBezTo>
                  <a:pt x="804" y="174"/>
                  <a:pt x="771" y="158"/>
                  <a:pt x="738" y="136"/>
                </a:cubicBezTo>
                <a:cubicBezTo>
                  <a:pt x="727" y="129"/>
                  <a:pt x="723" y="113"/>
                  <a:pt x="714" y="104"/>
                </a:cubicBezTo>
                <a:cubicBezTo>
                  <a:pt x="689" y="79"/>
                  <a:pt x="650" y="75"/>
                  <a:pt x="618" y="64"/>
                </a:cubicBezTo>
                <a:cubicBezTo>
                  <a:pt x="610" y="61"/>
                  <a:pt x="601" y="61"/>
                  <a:pt x="594" y="56"/>
                </a:cubicBezTo>
                <a:cubicBezTo>
                  <a:pt x="586" y="51"/>
                  <a:pt x="579" y="44"/>
                  <a:pt x="570" y="40"/>
                </a:cubicBezTo>
                <a:cubicBezTo>
                  <a:pt x="552" y="32"/>
                  <a:pt x="526" y="40"/>
                  <a:pt x="514" y="24"/>
                </a:cubicBezTo>
                <a:cubicBezTo>
                  <a:pt x="509" y="18"/>
                  <a:pt x="514" y="8"/>
                  <a:pt x="514" y="0"/>
                </a:cubicBezTo>
                <a:close/>
              </a:path>
            </a:pathLst>
          </a:custGeom>
          <a:solidFill>
            <a:srgbClr val="FFFF00"/>
          </a:solidFill>
          <a:ln w="9525">
            <a:solidFill>
              <a:schemeClr val="tx1"/>
            </a:solidFill>
            <a:round/>
            <a:headEnd/>
            <a:tailEnd/>
          </a:ln>
          <a:effectLst/>
        </p:spPr>
        <p:txBody>
          <a:bodyPr/>
          <a:lstStyle/>
          <a:p>
            <a:pPr defTabSz="914377"/>
            <a:endParaRPr lang="en-US">
              <a:solidFill>
                <a:prstClr val="black"/>
              </a:solidFill>
              <a:latin typeface="Calibri"/>
              <a:cs typeface="Arial"/>
              <a:sym typeface="Arial"/>
            </a:endParaRPr>
          </a:p>
        </p:txBody>
      </p:sp>
      <p:sp>
        <p:nvSpPr>
          <p:cNvPr id="20556" name="Freeform 76"/>
          <p:cNvSpPr>
            <a:spLocks/>
          </p:cNvSpPr>
          <p:nvPr/>
        </p:nvSpPr>
        <p:spPr bwMode="auto">
          <a:xfrm>
            <a:off x="4346575" y="1103311"/>
            <a:ext cx="766763" cy="1371600"/>
          </a:xfrm>
          <a:custGeom>
            <a:avLst/>
            <a:gdLst/>
            <a:ahLst/>
            <a:cxnLst>
              <a:cxn ang="0">
                <a:pos x="192" y="64"/>
              </a:cxn>
              <a:cxn ang="0">
                <a:pos x="104" y="208"/>
              </a:cxn>
              <a:cxn ang="0">
                <a:pos x="104" y="400"/>
              </a:cxn>
              <a:cxn ang="0">
                <a:pos x="72" y="560"/>
              </a:cxn>
              <a:cxn ang="0">
                <a:pos x="16" y="680"/>
              </a:cxn>
              <a:cxn ang="0">
                <a:pos x="16" y="752"/>
              </a:cxn>
              <a:cxn ang="0">
                <a:pos x="120" y="872"/>
              </a:cxn>
              <a:cxn ang="0">
                <a:pos x="88" y="936"/>
              </a:cxn>
              <a:cxn ang="0">
                <a:pos x="24" y="1048"/>
              </a:cxn>
              <a:cxn ang="0">
                <a:pos x="248" y="1488"/>
              </a:cxn>
              <a:cxn ang="0">
                <a:pos x="320" y="1512"/>
              </a:cxn>
              <a:cxn ang="0">
                <a:pos x="392" y="1360"/>
              </a:cxn>
              <a:cxn ang="0">
                <a:pos x="440" y="1432"/>
              </a:cxn>
              <a:cxn ang="0">
                <a:pos x="568" y="1544"/>
              </a:cxn>
              <a:cxn ang="0">
                <a:pos x="488" y="1512"/>
              </a:cxn>
              <a:cxn ang="0">
                <a:pos x="520" y="1560"/>
              </a:cxn>
              <a:cxn ang="0">
                <a:pos x="576" y="1648"/>
              </a:cxn>
              <a:cxn ang="0">
                <a:pos x="640" y="1792"/>
              </a:cxn>
              <a:cxn ang="0">
                <a:pos x="760" y="1848"/>
              </a:cxn>
              <a:cxn ang="0">
                <a:pos x="800" y="1392"/>
              </a:cxn>
              <a:cxn ang="0">
                <a:pos x="944" y="1216"/>
              </a:cxn>
              <a:cxn ang="0">
                <a:pos x="1040" y="1120"/>
              </a:cxn>
              <a:cxn ang="0">
                <a:pos x="1216" y="1032"/>
              </a:cxn>
              <a:cxn ang="0">
                <a:pos x="1328" y="960"/>
              </a:cxn>
              <a:cxn ang="0">
                <a:pos x="1288" y="744"/>
              </a:cxn>
              <a:cxn ang="0">
                <a:pos x="1040" y="608"/>
              </a:cxn>
              <a:cxn ang="0">
                <a:pos x="960" y="552"/>
              </a:cxn>
              <a:cxn ang="0">
                <a:pos x="904" y="464"/>
              </a:cxn>
              <a:cxn ang="0">
                <a:pos x="784" y="296"/>
              </a:cxn>
              <a:cxn ang="0">
                <a:pos x="640" y="256"/>
              </a:cxn>
              <a:cxn ang="0">
                <a:pos x="480" y="192"/>
              </a:cxn>
              <a:cxn ang="0">
                <a:pos x="296" y="40"/>
              </a:cxn>
            </a:cxnLst>
            <a:rect l="0" t="0" r="r" b="b"/>
            <a:pathLst>
              <a:path w="1395" h="1848">
                <a:moveTo>
                  <a:pt x="320" y="0"/>
                </a:moveTo>
                <a:cubicBezTo>
                  <a:pt x="297" y="68"/>
                  <a:pt x="242" y="31"/>
                  <a:pt x="192" y="64"/>
                </a:cubicBezTo>
                <a:cubicBezTo>
                  <a:pt x="176" y="75"/>
                  <a:pt x="144" y="96"/>
                  <a:pt x="144" y="96"/>
                </a:cubicBezTo>
                <a:cubicBezTo>
                  <a:pt x="139" y="146"/>
                  <a:pt x="153" y="192"/>
                  <a:pt x="104" y="208"/>
                </a:cubicBezTo>
                <a:cubicBezTo>
                  <a:pt x="57" y="255"/>
                  <a:pt x="53" y="306"/>
                  <a:pt x="32" y="368"/>
                </a:cubicBezTo>
                <a:cubicBezTo>
                  <a:pt x="55" y="437"/>
                  <a:pt x="10" y="327"/>
                  <a:pt x="104" y="400"/>
                </a:cubicBezTo>
                <a:cubicBezTo>
                  <a:pt x="117" y="410"/>
                  <a:pt x="109" y="432"/>
                  <a:pt x="112" y="448"/>
                </a:cubicBezTo>
                <a:cubicBezTo>
                  <a:pt x="107" y="498"/>
                  <a:pt x="121" y="544"/>
                  <a:pt x="72" y="560"/>
                </a:cubicBezTo>
                <a:cubicBezTo>
                  <a:pt x="57" y="582"/>
                  <a:pt x="43" y="608"/>
                  <a:pt x="32" y="632"/>
                </a:cubicBezTo>
                <a:cubicBezTo>
                  <a:pt x="25" y="647"/>
                  <a:pt x="21" y="664"/>
                  <a:pt x="16" y="680"/>
                </a:cubicBezTo>
                <a:cubicBezTo>
                  <a:pt x="13" y="688"/>
                  <a:pt x="8" y="704"/>
                  <a:pt x="8" y="704"/>
                </a:cubicBezTo>
                <a:cubicBezTo>
                  <a:pt x="11" y="720"/>
                  <a:pt x="3" y="743"/>
                  <a:pt x="16" y="752"/>
                </a:cubicBezTo>
                <a:cubicBezTo>
                  <a:pt x="36" y="766"/>
                  <a:pt x="74" y="740"/>
                  <a:pt x="88" y="760"/>
                </a:cubicBezTo>
                <a:cubicBezTo>
                  <a:pt x="191" y="904"/>
                  <a:pt x="40" y="845"/>
                  <a:pt x="120" y="872"/>
                </a:cubicBezTo>
                <a:cubicBezTo>
                  <a:pt x="117" y="891"/>
                  <a:pt x="120" y="911"/>
                  <a:pt x="112" y="928"/>
                </a:cubicBezTo>
                <a:cubicBezTo>
                  <a:pt x="108" y="936"/>
                  <a:pt x="95" y="931"/>
                  <a:pt x="88" y="936"/>
                </a:cubicBezTo>
                <a:cubicBezTo>
                  <a:pt x="80" y="942"/>
                  <a:pt x="76" y="951"/>
                  <a:pt x="72" y="960"/>
                </a:cubicBezTo>
                <a:cubicBezTo>
                  <a:pt x="52" y="999"/>
                  <a:pt x="71" y="1032"/>
                  <a:pt x="24" y="1048"/>
                </a:cubicBezTo>
                <a:cubicBezTo>
                  <a:pt x="26" y="1087"/>
                  <a:pt x="0" y="1261"/>
                  <a:pt x="80" y="1288"/>
                </a:cubicBezTo>
                <a:cubicBezTo>
                  <a:pt x="95" y="1405"/>
                  <a:pt x="138" y="1451"/>
                  <a:pt x="248" y="1488"/>
                </a:cubicBezTo>
                <a:cubicBezTo>
                  <a:pt x="251" y="1507"/>
                  <a:pt x="242" y="1532"/>
                  <a:pt x="256" y="1544"/>
                </a:cubicBezTo>
                <a:cubicBezTo>
                  <a:pt x="289" y="1572"/>
                  <a:pt x="310" y="1527"/>
                  <a:pt x="320" y="1512"/>
                </a:cubicBezTo>
                <a:cubicBezTo>
                  <a:pt x="330" y="1443"/>
                  <a:pt x="344" y="1427"/>
                  <a:pt x="352" y="1352"/>
                </a:cubicBezTo>
                <a:cubicBezTo>
                  <a:pt x="365" y="1355"/>
                  <a:pt x="380" y="1353"/>
                  <a:pt x="392" y="1360"/>
                </a:cubicBezTo>
                <a:cubicBezTo>
                  <a:pt x="418" y="1375"/>
                  <a:pt x="402" y="1403"/>
                  <a:pt x="416" y="1424"/>
                </a:cubicBezTo>
                <a:cubicBezTo>
                  <a:pt x="421" y="1431"/>
                  <a:pt x="432" y="1429"/>
                  <a:pt x="440" y="1432"/>
                </a:cubicBezTo>
                <a:cubicBezTo>
                  <a:pt x="472" y="1464"/>
                  <a:pt x="515" y="1477"/>
                  <a:pt x="552" y="1504"/>
                </a:cubicBezTo>
                <a:cubicBezTo>
                  <a:pt x="561" y="1510"/>
                  <a:pt x="633" y="1566"/>
                  <a:pt x="568" y="1544"/>
                </a:cubicBezTo>
                <a:cubicBezTo>
                  <a:pt x="543" y="1507"/>
                  <a:pt x="511" y="1487"/>
                  <a:pt x="480" y="1456"/>
                </a:cubicBezTo>
                <a:cubicBezTo>
                  <a:pt x="483" y="1475"/>
                  <a:pt x="480" y="1495"/>
                  <a:pt x="488" y="1512"/>
                </a:cubicBezTo>
                <a:cubicBezTo>
                  <a:pt x="492" y="1521"/>
                  <a:pt x="507" y="1520"/>
                  <a:pt x="512" y="1528"/>
                </a:cubicBezTo>
                <a:cubicBezTo>
                  <a:pt x="518" y="1537"/>
                  <a:pt x="517" y="1549"/>
                  <a:pt x="520" y="1560"/>
                </a:cubicBezTo>
                <a:cubicBezTo>
                  <a:pt x="523" y="1587"/>
                  <a:pt x="514" y="1617"/>
                  <a:pt x="528" y="1640"/>
                </a:cubicBezTo>
                <a:cubicBezTo>
                  <a:pt x="537" y="1654"/>
                  <a:pt x="560" y="1646"/>
                  <a:pt x="576" y="1648"/>
                </a:cubicBezTo>
                <a:cubicBezTo>
                  <a:pt x="595" y="1651"/>
                  <a:pt x="613" y="1653"/>
                  <a:pt x="632" y="1656"/>
                </a:cubicBezTo>
                <a:cubicBezTo>
                  <a:pt x="635" y="1701"/>
                  <a:pt x="624" y="1750"/>
                  <a:pt x="640" y="1792"/>
                </a:cubicBezTo>
                <a:cubicBezTo>
                  <a:pt x="646" y="1807"/>
                  <a:pt x="672" y="1796"/>
                  <a:pt x="688" y="1800"/>
                </a:cubicBezTo>
                <a:cubicBezTo>
                  <a:pt x="719" y="1807"/>
                  <a:pt x="738" y="1826"/>
                  <a:pt x="760" y="1848"/>
                </a:cubicBezTo>
                <a:cubicBezTo>
                  <a:pt x="745" y="1804"/>
                  <a:pt x="755" y="1760"/>
                  <a:pt x="728" y="1720"/>
                </a:cubicBezTo>
                <a:cubicBezTo>
                  <a:pt x="738" y="1621"/>
                  <a:pt x="692" y="1419"/>
                  <a:pt x="800" y="1392"/>
                </a:cubicBezTo>
                <a:cubicBezTo>
                  <a:pt x="815" y="1346"/>
                  <a:pt x="853" y="1339"/>
                  <a:pt x="896" y="1328"/>
                </a:cubicBezTo>
                <a:cubicBezTo>
                  <a:pt x="906" y="1245"/>
                  <a:pt x="905" y="1274"/>
                  <a:pt x="944" y="1216"/>
                </a:cubicBezTo>
                <a:cubicBezTo>
                  <a:pt x="951" y="1180"/>
                  <a:pt x="955" y="1152"/>
                  <a:pt x="992" y="1136"/>
                </a:cubicBezTo>
                <a:cubicBezTo>
                  <a:pt x="1007" y="1129"/>
                  <a:pt x="1024" y="1125"/>
                  <a:pt x="1040" y="1120"/>
                </a:cubicBezTo>
                <a:cubicBezTo>
                  <a:pt x="1048" y="1117"/>
                  <a:pt x="1064" y="1112"/>
                  <a:pt x="1064" y="1112"/>
                </a:cubicBezTo>
                <a:cubicBezTo>
                  <a:pt x="1100" y="1003"/>
                  <a:pt x="1060" y="1042"/>
                  <a:pt x="1216" y="1032"/>
                </a:cubicBezTo>
                <a:cubicBezTo>
                  <a:pt x="1267" y="1015"/>
                  <a:pt x="1216" y="1039"/>
                  <a:pt x="1248" y="992"/>
                </a:cubicBezTo>
                <a:cubicBezTo>
                  <a:pt x="1262" y="971"/>
                  <a:pt x="1307" y="965"/>
                  <a:pt x="1328" y="960"/>
                </a:cubicBezTo>
                <a:cubicBezTo>
                  <a:pt x="1349" y="928"/>
                  <a:pt x="1339" y="916"/>
                  <a:pt x="1376" y="904"/>
                </a:cubicBezTo>
                <a:cubicBezTo>
                  <a:pt x="1367" y="764"/>
                  <a:pt x="1395" y="771"/>
                  <a:pt x="1288" y="744"/>
                </a:cubicBezTo>
                <a:cubicBezTo>
                  <a:pt x="1251" y="688"/>
                  <a:pt x="1269" y="625"/>
                  <a:pt x="1208" y="584"/>
                </a:cubicBezTo>
                <a:cubicBezTo>
                  <a:pt x="1090" y="623"/>
                  <a:pt x="1256" y="622"/>
                  <a:pt x="1040" y="608"/>
                </a:cubicBezTo>
                <a:cubicBezTo>
                  <a:pt x="1028" y="560"/>
                  <a:pt x="1042" y="579"/>
                  <a:pt x="984" y="560"/>
                </a:cubicBezTo>
                <a:cubicBezTo>
                  <a:pt x="976" y="557"/>
                  <a:pt x="960" y="552"/>
                  <a:pt x="960" y="552"/>
                </a:cubicBezTo>
                <a:cubicBezTo>
                  <a:pt x="944" y="505"/>
                  <a:pt x="964" y="548"/>
                  <a:pt x="928" y="512"/>
                </a:cubicBezTo>
                <a:cubicBezTo>
                  <a:pt x="905" y="489"/>
                  <a:pt x="917" y="490"/>
                  <a:pt x="904" y="464"/>
                </a:cubicBezTo>
                <a:cubicBezTo>
                  <a:pt x="887" y="430"/>
                  <a:pt x="853" y="399"/>
                  <a:pt x="832" y="368"/>
                </a:cubicBezTo>
                <a:cubicBezTo>
                  <a:pt x="827" y="361"/>
                  <a:pt x="787" y="297"/>
                  <a:pt x="784" y="296"/>
                </a:cubicBezTo>
                <a:cubicBezTo>
                  <a:pt x="653" y="252"/>
                  <a:pt x="817" y="304"/>
                  <a:pt x="688" y="272"/>
                </a:cubicBezTo>
                <a:cubicBezTo>
                  <a:pt x="672" y="268"/>
                  <a:pt x="640" y="256"/>
                  <a:pt x="640" y="256"/>
                </a:cubicBezTo>
                <a:cubicBezTo>
                  <a:pt x="608" y="259"/>
                  <a:pt x="575" y="273"/>
                  <a:pt x="544" y="264"/>
                </a:cubicBezTo>
                <a:cubicBezTo>
                  <a:pt x="522" y="258"/>
                  <a:pt x="495" y="214"/>
                  <a:pt x="480" y="192"/>
                </a:cubicBezTo>
                <a:cubicBezTo>
                  <a:pt x="477" y="165"/>
                  <a:pt x="476" y="138"/>
                  <a:pt x="472" y="112"/>
                </a:cubicBezTo>
                <a:cubicBezTo>
                  <a:pt x="459" y="31"/>
                  <a:pt x="355" y="40"/>
                  <a:pt x="296" y="40"/>
                </a:cubicBezTo>
              </a:path>
            </a:pathLst>
          </a:custGeom>
          <a:solidFill>
            <a:srgbClr val="FFFFCC"/>
          </a:solidFill>
          <a:ln w="9525">
            <a:solidFill>
              <a:schemeClr val="tx1"/>
            </a:solidFill>
            <a:round/>
            <a:headEnd/>
            <a:tailEnd/>
          </a:ln>
          <a:effectLst/>
        </p:spPr>
        <p:txBody>
          <a:bodyPr/>
          <a:lstStyle/>
          <a:p>
            <a:pPr defTabSz="914377"/>
            <a:endParaRPr lang="en-US">
              <a:solidFill>
                <a:prstClr val="black"/>
              </a:solidFill>
              <a:latin typeface="Calibri"/>
              <a:cs typeface="Arial"/>
              <a:sym typeface="Arial"/>
            </a:endParaRPr>
          </a:p>
        </p:txBody>
      </p:sp>
      <p:sp>
        <p:nvSpPr>
          <p:cNvPr id="20558" name="Text Box 78"/>
          <p:cNvSpPr txBox="1">
            <a:spLocks noChangeArrowheads="1"/>
          </p:cNvSpPr>
          <p:nvPr/>
        </p:nvSpPr>
        <p:spPr bwMode="auto">
          <a:xfrm>
            <a:off x="5132387" y="2589211"/>
            <a:ext cx="1066800" cy="369332"/>
          </a:xfrm>
          <a:prstGeom prst="rect">
            <a:avLst/>
          </a:prstGeom>
          <a:noFill/>
          <a:ln w="9525">
            <a:noFill/>
            <a:miter lim="800000"/>
            <a:headEnd/>
            <a:tailEnd/>
          </a:ln>
          <a:effectLst/>
        </p:spPr>
        <p:txBody>
          <a:bodyPr>
            <a:spAutoFit/>
          </a:bodyPr>
          <a:lstStyle/>
          <a:p>
            <a:pPr defTabSz="914377">
              <a:spcBef>
                <a:spcPct val="50000"/>
              </a:spcBef>
            </a:pPr>
            <a:r>
              <a:rPr lang="en-US" b="1" dirty="0" err="1">
                <a:solidFill>
                  <a:prstClr val="black"/>
                </a:solidFill>
                <a:latin typeface="Times New Roman" pitchFamily="18" charset="0"/>
                <a:cs typeface="Times New Roman" pitchFamily="18" charset="0"/>
                <a:sym typeface="Arial"/>
              </a:rPr>
              <a:t>Yên</a:t>
            </a:r>
            <a:r>
              <a:rPr lang="en-US" b="1" dirty="0">
                <a:solidFill>
                  <a:prstClr val="black"/>
                </a:solidFill>
                <a:latin typeface="Times New Roman" pitchFamily="18" charset="0"/>
                <a:cs typeface="Times New Roman" pitchFamily="18" charset="0"/>
                <a:sym typeface="Arial"/>
              </a:rPr>
              <a:t> </a:t>
            </a:r>
            <a:r>
              <a:rPr lang="en-US" b="1" dirty="0" err="1">
                <a:solidFill>
                  <a:prstClr val="black"/>
                </a:solidFill>
                <a:latin typeface="Times New Roman" pitchFamily="18" charset="0"/>
                <a:cs typeface="Times New Roman" pitchFamily="18" charset="0"/>
                <a:sym typeface="Arial"/>
              </a:rPr>
              <a:t>Mô</a:t>
            </a:r>
            <a:endParaRPr lang="en-US" b="1" dirty="0">
              <a:solidFill>
                <a:prstClr val="black"/>
              </a:solidFill>
              <a:latin typeface="Times New Roman" pitchFamily="18" charset="0"/>
              <a:cs typeface="Times New Roman" pitchFamily="18" charset="0"/>
              <a:sym typeface="Arial"/>
            </a:endParaRPr>
          </a:p>
        </p:txBody>
      </p:sp>
      <p:sp>
        <p:nvSpPr>
          <p:cNvPr id="20559" name="AutoShape 79"/>
          <p:cNvSpPr>
            <a:spLocks noChangeArrowheads="1"/>
          </p:cNvSpPr>
          <p:nvPr/>
        </p:nvSpPr>
        <p:spPr bwMode="auto">
          <a:xfrm>
            <a:off x="5284787" y="2894011"/>
            <a:ext cx="228600" cy="304800"/>
          </a:xfrm>
          <a:prstGeom prst="irregularSeal1">
            <a:avLst/>
          </a:prstGeom>
          <a:solidFill>
            <a:schemeClr val="bg1"/>
          </a:solidFill>
          <a:ln w="38100">
            <a:solidFill>
              <a:srgbClr val="FF3300"/>
            </a:solidFill>
            <a:miter lim="800000"/>
            <a:headEnd/>
            <a:tailEnd/>
          </a:ln>
          <a:effectLst/>
        </p:spPr>
        <p:txBody>
          <a:bodyPr wrap="none" anchor="ctr"/>
          <a:lstStyle/>
          <a:p>
            <a:pPr defTabSz="914377"/>
            <a:endParaRPr lang="en-US">
              <a:solidFill>
                <a:prstClr val="black"/>
              </a:solidFill>
              <a:latin typeface="Calibri"/>
              <a:cs typeface="Arial"/>
              <a:sym typeface="Arial"/>
            </a:endParaRPr>
          </a:p>
        </p:txBody>
      </p:sp>
      <p:sp>
        <p:nvSpPr>
          <p:cNvPr id="20560" name="Text Box 80"/>
          <p:cNvSpPr txBox="1">
            <a:spLocks noChangeArrowheads="1"/>
          </p:cNvSpPr>
          <p:nvPr/>
        </p:nvSpPr>
        <p:spPr bwMode="auto">
          <a:xfrm>
            <a:off x="3227387" y="1827211"/>
            <a:ext cx="1295400" cy="369332"/>
          </a:xfrm>
          <a:prstGeom prst="rect">
            <a:avLst/>
          </a:prstGeom>
          <a:noFill/>
          <a:ln w="9525">
            <a:noFill/>
            <a:miter lim="800000"/>
            <a:headEnd/>
            <a:tailEnd/>
          </a:ln>
          <a:effectLst/>
        </p:spPr>
        <p:txBody>
          <a:bodyPr>
            <a:spAutoFit/>
          </a:bodyPr>
          <a:lstStyle/>
          <a:p>
            <a:pPr defTabSz="914377">
              <a:spcBef>
                <a:spcPct val="50000"/>
              </a:spcBef>
            </a:pPr>
            <a:r>
              <a:rPr lang="en-US" b="1" dirty="0" err="1">
                <a:solidFill>
                  <a:prstClr val="black"/>
                </a:solidFill>
                <a:latin typeface="Times New Roman" pitchFamily="18" charset="0"/>
                <a:cs typeface="Times New Roman" pitchFamily="18" charset="0"/>
                <a:sym typeface="Arial"/>
              </a:rPr>
              <a:t>Nho</a:t>
            </a:r>
            <a:r>
              <a:rPr lang="en-US" b="1" dirty="0">
                <a:solidFill>
                  <a:prstClr val="black"/>
                </a:solidFill>
                <a:latin typeface="Times New Roman" pitchFamily="18" charset="0"/>
                <a:cs typeface="Times New Roman" pitchFamily="18" charset="0"/>
                <a:sym typeface="Arial"/>
              </a:rPr>
              <a:t> </a:t>
            </a:r>
            <a:r>
              <a:rPr lang="en-US" b="1" dirty="0" err="1">
                <a:solidFill>
                  <a:prstClr val="black"/>
                </a:solidFill>
                <a:latin typeface="Times New Roman" pitchFamily="18" charset="0"/>
                <a:cs typeface="Times New Roman" pitchFamily="18" charset="0"/>
                <a:sym typeface="Arial"/>
              </a:rPr>
              <a:t>Quan</a:t>
            </a:r>
            <a:endParaRPr lang="en-US" b="1" dirty="0">
              <a:solidFill>
                <a:prstClr val="black"/>
              </a:solidFill>
              <a:latin typeface="Times New Roman" pitchFamily="18" charset="0"/>
              <a:cs typeface="Times New Roman" pitchFamily="18" charset="0"/>
              <a:sym typeface="Arial"/>
            </a:endParaRPr>
          </a:p>
        </p:txBody>
      </p:sp>
      <p:sp>
        <p:nvSpPr>
          <p:cNvPr id="20561" name="Text Box 81"/>
          <p:cNvSpPr txBox="1">
            <a:spLocks noChangeArrowheads="1"/>
          </p:cNvSpPr>
          <p:nvPr/>
        </p:nvSpPr>
        <p:spPr bwMode="auto">
          <a:xfrm>
            <a:off x="4294187" y="1536699"/>
            <a:ext cx="1295400" cy="369332"/>
          </a:xfrm>
          <a:prstGeom prst="rect">
            <a:avLst/>
          </a:prstGeom>
          <a:noFill/>
          <a:ln w="9525">
            <a:noFill/>
            <a:miter lim="800000"/>
            <a:headEnd/>
            <a:tailEnd/>
          </a:ln>
          <a:effectLst/>
        </p:spPr>
        <p:txBody>
          <a:bodyPr>
            <a:spAutoFit/>
          </a:bodyPr>
          <a:lstStyle/>
          <a:p>
            <a:pPr defTabSz="914377">
              <a:spcBef>
                <a:spcPct val="50000"/>
              </a:spcBef>
            </a:pPr>
            <a:r>
              <a:rPr lang="en-US" b="1" dirty="0" err="1">
                <a:solidFill>
                  <a:prstClr val="black"/>
                </a:solidFill>
                <a:latin typeface="Times New Roman" pitchFamily="18" charset="0"/>
                <a:cs typeface="Times New Roman" pitchFamily="18" charset="0"/>
                <a:sym typeface="Arial"/>
              </a:rPr>
              <a:t>Gia</a:t>
            </a:r>
            <a:r>
              <a:rPr lang="en-US" b="1" dirty="0">
                <a:solidFill>
                  <a:prstClr val="black"/>
                </a:solidFill>
                <a:latin typeface="Times New Roman" pitchFamily="18" charset="0"/>
                <a:cs typeface="Times New Roman" pitchFamily="18" charset="0"/>
                <a:sym typeface="Arial"/>
              </a:rPr>
              <a:t> </a:t>
            </a:r>
            <a:r>
              <a:rPr lang="en-US" b="1" dirty="0" err="1">
                <a:solidFill>
                  <a:prstClr val="black"/>
                </a:solidFill>
                <a:latin typeface="Times New Roman" pitchFamily="18" charset="0"/>
                <a:cs typeface="Times New Roman" pitchFamily="18" charset="0"/>
                <a:sym typeface="Arial"/>
              </a:rPr>
              <a:t>Viễn</a:t>
            </a:r>
            <a:endParaRPr lang="en-US" b="1" dirty="0">
              <a:solidFill>
                <a:prstClr val="black"/>
              </a:solidFill>
              <a:latin typeface="Times New Roman" pitchFamily="18" charset="0"/>
              <a:cs typeface="Times New Roman" pitchFamily="18" charset="0"/>
              <a:sym typeface="Arial"/>
            </a:endParaRPr>
          </a:p>
        </p:txBody>
      </p:sp>
      <p:sp>
        <p:nvSpPr>
          <p:cNvPr id="20562" name="Text Box 82"/>
          <p:cNvSpPr txBox="1">
            <a:spLocks noChangeArrowheads="1"/>
          </p:cNvSpPr>
          <p:nvPr/>
        </p:nvSpPr>
        <p:spPr bwMode="auto">
          <a:xfrm>
            <a:off x="4751387" y="2146299"/>
            <a:ext cx="1066800" cy="369332"/>
          </a:xfrm>
          <a:prstGeom prst="rect">
            <a:avLst/>
          </a:prstGeom>
          <a:noFill/>
          <a:ln w="9525">
            <a:noFill/>
            <a:miter lim="800000"/>
            <a:headEnd/>
            <a:tailEnd/>
          </a:ln>
          <a:effectLst/>
        </p:spPr>
        <p:txBody>
          <a:bodyPr>
            <a:spAutoFit/>
          </a:bodyPr>
          <a:lstStyle/>
          <a:p>
            <a:pPr defTabSz="914377">
              <a:spcBef>
                <a:spcPct val="50000"/>
              </a:spcBef>
            </a:pPr>
            <a:r>
              <a:rPr lang="en-US" b="1" dirty="0" err="1">
                <a:solidFill>
                  <a:prstClr val="black"/>
                </a:solidFill>
                <a:latin typeface="Times New Roman" pitchFamily="18" charset="0"/>
                <a:cs typeface="Times New Roman" pitchFamily="18" charset="0"/>
                <a:sym typeface="Arial"/>
              </a:rPr>
              <a:t>Hoa</a:t>
            </a:r>
            <a:r>
              <a:rPr lang="en-US" b="1" dirty="0">
                <a:solidFill>
                  <a:prstClr val="black"/>
                </a:solidFill>
                <a:latin typeface="Times New Roman" pitchFamily="18" charset="0"/>
                <a:cs typeface="Times New Roman" pitchFamily="18" charset="0"/>
                <a:sym typeface="Arial"/>
              </a:rPr>
              <a:t> </a:t>
            </a:r>
            <a:r>
              <a:rPr lang="en-US" b="1" dirty="0" err="1">
                <a:solidFill>
                  <a:prstClr val="black"/>
                </a:solidFill>
                <a:latin typeface="Times New Roman" pitchFamily="18" charset="0"/>
                <a:cs typeface="Times New Roman" pitchFamily="18" charset="0"/>
                <a:sym typeface="Arial"/>
              </a:rPr>
              <a:t>Lư</a:t>
            </a:r>
            <a:endParaRPr lang="en-US" b="1" dirty="0">
              <a:solidFill>
                <a:prstClr val="black"/>
              </a:solidFill>
              <a:latin typeface="Times New Roman" pitchFamily="18" charset="0"/>
              <a:cs typeface="Times New Roman" pitchFamily="18" charset="0"/>
              <a:sym typeface="Arial"/>
            </a:endParaRPr>
          </a:p>
        </p:txBody>
      </p:sp>
      <p:sp>
        <p:nvSpPr>
          <p:cNvPr id="20563" name="Text Box 83"/>
          <p:cNvSpPr txBox="1">
            <a:spLocks noChangeArrowheads="1"/>
          </p:cNvSpPr>
          <p:nvPr/>
        </p:nvSpPr>
        <p:spPr bwMode="auto">
          <a:xfrm>
            <a:off x="3989387" y="2665411"/>
            <a:ext cx="1219200" cy="369332"/>
          </a:xfrm>
          <a:prstGeom prst="rect">
            <a:avLst/>
          </a:prstGeom>
          <a:noFill/>
          <a:ln w="9525">
            <a:noFill/>
            <a:miter lim="800000"/>
            <a:headEnd/>
            <a:tailEnd/>
          </a:ln>
          <a:effectLst/>
        </p:spPr>
        <p:txBody>
          <a:bodyPr>
            <a:spAutoFit/>
          </a:bodyPr>
          <a:lstStyle/>
          <a:p>
            <a:pPr defTabSz="914377">
              <a:spcBef>
                <a:spcPct val="50000"/>
              </a:spcBef>
            </a:pPr>
            <a:r>
              <a:rPr lang="en-US" b="1" dirty="0">
                <a:solidFill>
                  <a:prstClr val="black"/>
                </a:solidFill>
                <a:latin typeface="Times New Roman" pitchFamily="18" charset="0"/>
                <a:cs typeface="Times New Roman" pitchFamily="18" charset="0"/>
                <a:sym typeface="Arial"/>
              </a:rPr>
              <a:t>Tam </a:t>
            </a:r>
            <a:r>
              <a:rPr lang="en-US" b="1" dirty="0" err="1">
                <a:solidFill>
                  <a:prstClr val="black"/>
                </a:solidFill>
                <a:latin typeface="Times New Roman" pitchFamily="18" charset="0"/>
                <a:cs typeface="Times New Roman" pitchFamily="18" charset="0"/>
                <a:sym typeface="Arial"/>
              </a:rPr>
              <a:t>Điệp</a:t>
            </a:r>
            <a:endParaRPr lang="en-US" b="1" dirty="0">
              <a:solidFill>
                <a:prstClr val="black"/>
              </a:solidFill>
              <a:latin typeface="Times New Roman" pitchFamily="18" charset="0"/>
              <a:cs typeface="Times New Roman" pitchFamily="18" charset="0"/>
              <a:sym typeface="Arial"/>
            </a:endParaRPr>
          </a:p>
        </p:txBody>
      </p:sp>
      <p:grpSp>
        <p:nvGrpSpPr>
          <p:cNvPr id="8" name="Group 7">
            <a:extLst>
              <a:ext uri="{FF2B5EF4-FFF2-40B4-BE49-F238E27FC236}">
                <a16:creationId xmlns="" xmlns:a16="http://schemas.microsoft.com/office/drawing/2014/main" id="{DF054DAF-0BD4-3148-A16F-E109DD439FFE}"/>
              </a:ext>
            </a:extLst>
          </p:cNvPr>
          <p:cNvGrpSpPr/>
          <p:nvPr/>
        </p:nvGrpSpPr>
        <p:grpSpPr>
          <a:xfrm>
            <a:off x="49214" y="990599"/>
            <a:ext cx="3086100" cy="5867401"/>
            <a:chOff x="-1786" y="877886"/>
            <a:chExt cx="2314575" cy="4400551"/>
          </a:xfrm>
        </p:grpSpPr>
        <p:sp>
          <p:nvSpPr>
            <p:cNvPr id="6" name="Rectangle 5">
              <a:extLst>
                <a:ext uri="{FF2B5EF4-FFF2-40B4-BE49-F238E27FC236}">
                  <a16:creationId xmlns="" xmlns:a16="http://schemas.microsoft.com/office/drawing/2014/main" id="{8C75B3BB-5DEC-F641-8ADE-13A5E824DE27}"/>
                </a:ext>
              </a:extLst>
            </p:cNvPr>
            <p:cNvSpPr/>
            <p:nvPr/>
          </p:nvSpPr>
          <p:spPr>
            <a:xfrm>
              <a:off x="0" y="908843"/>
              <a:ext cx="2257425" cy="4369594"/>
            </a:xfrm>
            <a:prstGeom prst="rect">
              <a:avLst/>
            </a:prstGeom>
            <a:ln w="3175"/>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x-none" sz="1867" kern="0">
                <a:solidFill>
                  <a:prstClr val="black"/>
                </a:solidFill>
                <a:latin typeface="Calibri"/>
                <a:sym typeface="Arial"/>
              </a:endParaRPr>
            </a:p>
          </p:txBody>
        </p:sp>
        <p:sp>
          <p:nvSpPr>
            <p:cNvPr id="7" name="Rectangle 6">
              <a:extLst>
                <a:ext uri="{FF2B5EF4-FFF2-40B4-BE49-F238E27FC236}">
                  <a16:creationId xmlns="" xmlns:a16="http://schemas.microsoft.com/office/drawing/2014/main" id="{8130AD02-0C44-D246-9F6A-461888A75695}"/>
                </a:ext>
              </a:extLst>
            </p:cNvPr>
            <p:cNvSpPr/>
            <p:nvPr/>
          </p:nvSpPr>
          <p:spPr>
            <a:xfrm>
              <a:off x="-1786" y="877886"/>
              <a:ext cx="2314575" cy="4224233"/>
            </a:xfrm>
            <a:prstGeom prst="rect">
              <a:avLst/>
            </a:prstGeom>
          </p:spPr>
          <p:txBody>
            <a:bodyPr wrap="square">
              <a:spAutoFit/>
            </a:bodyPr>
            <a:lstStyle/>
            <a:p>
              <a:pPr algn="just" defTabSz="1219170">
                <a:buClr>
                  <a:srgbClr val="000000"/>
                </a:buClr>
              </a:pPr>
              <a:r>
                <a:rPr lang="vi-VN" sz="2400" kern="0" dirty="0">
                  <a:solidFill>
                    <a:srgbClr val="243B53"/>
                  </a:solidFill>
                  <a:latin typeface="Times New Roman" panose="02020603050405020304" pitchFamily="18" charset="0"/>
                  <a:cs typeface="Times New Roman" panose="02020603050405020304" pitchFamily="18" charset="0"/>
                  <a:sym typeface="Arial"/>
                </a:rPr>
                <a:t>Tháng 10-1407, một người yêu nước là Trần Triệu Cơ đưa con của vua Trần là Trần Ngỗi lên làm minh chủ. Ở Yên Mô (Ninh Bình), Trần Ngỗi tự xưng là Giản Định hoàng đế.</a:t>
              </a:r>
            </a:p>
            <a:p>
              <a:pPr algn="just" defTabSz="1219170">
                <a:buClr>
                  <a:srgbClr val="000000"/>
                </a:buClr>
              </a:pPr>
              <a:r>
                <a:rPr lang="vi-VN" sz="2400" kern="0" dirty="0">
                  <a:solidFill>
                    <a:srgbClr val="243B53"/>
                  </a:solidFill>
                  <a:latin typeface="Times New Roman" panose="02020603050405020304" pitchFamily="18" charset="0"/>
                  <a:cs typeface="Times New Roman" panose="02020603050405020304" pitchFamily="18" charset="0"/>
                  <a:sym typeface="Arial"/>
                </a:rPr>
                <a:t>Sau chiến thắng Bô Cô, Trần Ngỗi nghe lời gièm pha đã giết hại tướng Đặng Tất và Nguyễn Cảnh Chân, cuộc khởi nghĩa dần tan rã.</a:t>
              </a: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0503"/>
                                        </p:tgtEl>
                                        <p:attrNameLst>
                                          <p:attrName>style.visibility</p:attrName>
                                        </p:attrNameLst>
                                      </p:cBhvr>
                                      <p:to>
                                        <p:strVal val="visible"/>
                                      </p:to>
                                    </p:set>
                                    <p:animEffect transition="in" filter="wipe(left)">
                                      <p:cBhvr>
                                        <p:cTn id="7" dur="500"/>
                                        <p:tgtEl>
                                          <p:spTgt spid="20503"/>
                                        </p:tgtEl>
                                      </p:cBhvr>
                                    </p:animEffect>
                                  </p:childTnLst>
                                </p:cTn>
                              </p:par>
                              <p:par>
                                <p:cTn id="8" presetID="16" presetClass="entr" presetSubtype="42"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outHorizontal)">
                                      <p:cBhvr>
                                        <p:cTn id="10" dur="500"/>
                                        <p:tgtEl>
                                          <p:spTgt spid="8"/>
                                        </p:tgtEl>
                                      </p:cBhvr>
                                    </p:animEffect>
                                  </p:childTnLst>
                                </p:cTn>
                              </p:par>
                              <p:par>
                                <p:cTn id="11" presetID="22" presetClass="entr" presetSubtype="8"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repeatCount="3000" fill="hold" grpId="0" nodeType="clickEffect">
                                  <p:stCondLst>
                                    <p:cond delay="0"/>
                                  </p:stCondLst>
                                  <p:childTnLst>
                                    <p:set>
                                      <p:cBhvr>
                                        <p:cTn id="17" dur="1" fill="hold">
                                          <p:stCondLst>
                                            <p:cond delay="0"/>
                                          </p:stCondLst>
                                        </p:cTn>
                                        <p:tgtEl>
                                          <p:spTgt spid="20497"/>
                                        </p:tgtEl>
                                        <p:attrNameLst>
                                          <p:attrName>style.visibility</p:attrName>
                                        </p:attrNameLst>
                                      </p:cBhvr>
                                      <p:to>
                                        <p:strVal val="visible"/>
                                      </p:to>
                                    </p:set>
                                    <p:animEffect transition="in" filter="fade">
                                      <p:cBhvr>
                                        <p:cTn id="18" dur="500"/>
                                        <p:tgtEl>
                                          <p:spTgt spid="20497"/>
                                        </p:tgtEl>
                                      </p:cBhvr>
                                    </p:animEffect>
                                  </p:childTnLst>
                                </p:cTn>
                              </p:par>
                            </p:childTnLst>
                          </p:cTn>
                        </p:par>
                      </p:childTnLst>
                    </p:cTn>
                  </p:par>
                  <p:par>
                    <p:cTn id="19" fill="hold">
                      <p:stCondLst>
                        <p:cond delay="indefinite"/>
                      </p:stCondLst>
                      <p:childTnLst>
                        <p:par>
                          <p:cTn id="20" fill="hold">
                            <p:stCondLst>
                              <p:cond delay="0"/>
                            </p:stCondLst>
                            <p:childTnLst>
                              <p:par>
                                <p:cTn id="21" presetID="4" presetClass="entr" presetSubtype="16" fill="hold" nodeType="clickEffect">
                                  <p:stCondLst>
                                    <p:cond delay="0"/>
                                  </p:stCondLst>
                                  <p:childTnLst>
                                    <p:set>
                                      <p:cBhvr>
                                        <p:cTn id="22" dur="1" fill="hold">
                                          <p:stCondLst>
                                            <p:cond delay="0"/>
                                          </p:stCondLst>
                                        </p:cTn>
                                        <p:tgtEl>
                                          <p:spTgt spid="20511"/>
                                        </p:tgtEl>
                                        <p:attrNameLst>
                                          <p:attrName>style.visibility</p:attrName>
                                        </p:attrNameLst>
                                      </p:cBhvr>
                                      <p:to>
                                        <p:strVal val="visible"/>
                                      </p:to>
                                    </p:set>
                                    <p:animEffect transition="in" filter="box(in)">
                                      <p:cBhvr>
                                        <p:cTn id="23" dur="500"/>
                                        <p:tgtEl>
                                          <p:spTgt spid="20511"/>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20558"/>
                                        </p:tgtEl>
                                        <p:attrNameLst>
                                          <p:attrName>style.visibility</p:attrName>
                                        </p:attrNameLst>
                                      </p:cBhvr>
                                      <p:to>
                                        <p:strVal val="visible"/>
                                      </p:to>
                                    </p:set>
                                    <p:animEffect transition="in" filter="blinds(horizontal)">
                                      <p:cBhvr>
                                        <p:cTn id="28" dur="500"/>
                                        <p:tgtEl>
                                          <p:spTgt spid="20558"/>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20529"/>
                                        </p:tgtEl>
                                        <p:attrNameLst>
                                          <p:attrName>style.visibility</p:attrName>
                                        </p:attrNameLst>
                                      </p:cBhvr>
                                      <p:to>
                                        <p:strVal val="visible"/>
                                      </p:to>
                                    </p:set>
                                    <p:animEffect transition="in" filter="blinds(horizontal)">
                                      <p:cBhvr>
                                        <p:cTn id="31" dur="500"/>
                                        <p:tgtEl>
                                          <p:spTgt spid="20529"/>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20559"/>
                                        </p:tgtEl>
                                        <p:attrNameLst>
                                          <p:attrName>style.visibility</p:attrName>
                                        </p:attrNameLst>
                                      </p:cBhvr>
                                      <p:to>
                                        <p:strVal val="visible"/>
                                      </p:to>
                                    </p:set>
                                    <p:animEffect transition="in" filter="blinds(horizontal)">
                                      <p:cBhvr>
                                        <p:cTn id="34" dur="500"/>
                                        <p:tgtEl>
                                          <p:spTgt spid="20559"/>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20554"/>
                                        </p:tgtEl>
                                        <p:attrNameLst>
                                          <p:attrName>style.visibility</p:attrName>
                                        </p:attrNameLst>
                                      </p:cBhvr>
                                      <p:to>
                                        <p:strVal val="visible"/>
                                      </p:to>
                                    </p:set>
                                    <p:animEffect transition="in" filter="blinds(horizontal)">
                                      <p:cBhvr>
                                        <p:cTn id="39" dur="500"/>
                                        <p:tgtEl>
                                          <p:spTgt spid="20554"/>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20560"/>
                                        </p:tgtEl>
                                        <p:attrNameLst>
                                          <p:attrName>style.visibility</p:attrName>
                                        </p:attrNameLst>
                                      </p:cBhvr>
                                      <p:to>
                                        <p:strVal val="visible"/>
                                      </p:to>
                                    </p:set>
                                    <p:animEffect transition="in" filter="blinds(horizontal)">
                                      <p:cBhvr>
                                        <p:cTn id="42" dur="500"/>
                                        <p:tgtEl>
                                          <p:spTgt spid="20560"/>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20561"/>
                                        </p:tgtEl>
                                        <p:attrNameLst>
                                          <p:attrName>style.visibility</p:attrName>
                                        </p:attrNameLst>
                                      </p:cBhvr>
                                      <p:to>
                                        <p:strVal val="visible"/>
                                      </p:to>
                                    </p:set>
                                    <p:animEffect transition="in" filter="blinds(horizontal)">
                                      <p:cBhvr>
                                        <p:cTn id="47" dur="500"/>
                                        <p:tgtEl>
                                          <p:spTgt spid="20561"/>
                                        </p:tgtEl>
                                      </p:cBhvr>
                                    </p:animEffect>
                                  </p:childTnLst>
                                </p:cTn>
                              </p:par>
                              <p:par>
                                <p:cTn id="48" presetID="3" presetClass="entr" presetSubtype="10" fill="hold" grpId="0" nodeType="withEffect">
                                  <p:stCondLst>
                                    <p:cond delay="0"/>
                                  </p:stCondLst>
                                  <p:childTnLst>
                                    <p:set>
                                      <p:cBhvr>
                                        <p:cTn id="49" dur="1" fill="hold">
                                          <p:stCondLst>
                                            <p:cond delay="0"/>
                                          </p:stCondLst>
                                        </p:cTn>
                                        <p:tgtEl>
                                          <p:spTgt spid="20556"/>
                                        </p:tgtEl>
                                        <p:attrNameLst>
                                          <p:attrName>style.visibility</p:attrName>
                                        </p:attrNameLst>
                                      </p:cBhvr>
                                      <p:to>
                                        <p:strVal val="visible"/>
                                      </p:to>
                                    </p:set>
                                    <p:animEffect transition="in" filter="blinds(horizontal)">
                                      <p:cBhvr>
                                        <p:cTn id="50" dur="500"/>
                                        <p:tgtEl>
                                          <p:spTgt spid="20556"/>
                                        </p:tgtEl>
                                      </p:cBhvr>
                                    </p:animEffect>
                                  </p:childTnLst>
                                </p:cTn>
                              </p:par>
                            </p:childTnLst>
                          </p:cTn>
                        </p:par>
                      </p:childTnLst>
                    </p:cTn>
                  </p:par>
                  <p:par>
                    <p:cTn id="51" fill="hold">
                      <p:stCondLst>
                        <p:cond delay="indefinite"/>
                      </p:stCondLst>
                      <p:childTnLst>
                        <p:par>
                          <p:cTn id="52" fill="hold">
                            <p:stCondLst>
                              <p:cond delay="0"/>
                            </p:stCondLst>
                            <p:childTnLst>
                              <p:par>
                                <p:cTn id="53" presetID="3" presetClass="entr" presetSubtype="10" fill="hold" grpId="0" nodeType="clickEffect">
                                  <p:stCondLst>
                                    <p:cond delay="0"/>
                                  </p:stCondLst>
                                  <p:childTnLst>
                                    <p:set>
                                      <p:cBhvr>
                                        <p:cTn id="54" dur="1" fill="hold">
                                          <p:stCondLst>
                                            <p:cond delay="0"/>
                                          </p:stCondLst>
                                        </p:cTn>
                                        <p:tgtEl>
                                          <p:spTgt spid="20555"/>
                                        </p:tgtEl>
                                        <p:attrNameLst>
                                          <p:attrName>style.visibility</p:attrName>
                                        </p:attrNameLst>
                                      </p:cBhvr>
                                      <p:to>
                                        <p:strVal val="visible"/>
                                      </p:to>
                                    </p:set>
                                    <p:animEffect transition="in" filter="blinds(horizontal)">
                                      <p:cBhvr>
                                        <p:cTn id="55" dur="500"/>
                                        <p:tgtEl>
                                          <p:spTgt spid="20555"/>
                                        </p:tgtEl>
                                      </p:cBhvr>
                                    </p:animEffect>
                                  </p:childTnLst>
                                </p:cTn>
                              </p:par>
                              <p:par>
                                <p:cTn id="56" presetID="3" presetClass="entr" presetSubtype="10" fill="hold" grpId="0" nodeType="withEffect">
                                  <p:stCondLst>
                                    <p:cond delay="0"/>
                                  </p:stCondLst>
                                  <p:childTnLst>
                                    <p:set>
                                      <p:cBhvr>
                                        <p:cTn id="57" dur="1" fill="hold">
                                          <p:stCondLst>
                                            <p:cond delay="0"/>
                                          </p:stCondLst>
                                        </p:cTn>
                                        <p:tgtEl>
                                          <p:spTgt spid="20562"/>
                                        </p:tgtEl>
                                        <p:attrNameLst>
                                          <p:attrName>style.visibility</p:attrName>
                                        </p:attrNameLst>
                                      </p:cBhvr>
                                      <p:to>
                                        <p:strVal val="visible"/>
                                      </p:to>
                                    </p:set>
                                    <p:animEffect transition="in" filter="blinds(horizontal)">
                                      <p:cBhvr>
                                        <p:cTn id="58" dur="500"/>
                                        <p:tgtEl>
                                          <p:spTgt spid="20562"/>
                                        </p:tgtEl>
                                      </p:cBhvr>
                                    </p:animEffect>
                                  </p:childTnLst>
                                </p:cTn>
                              </p:par>
                            </p:childTnLst>
                          </p:cTn>
                        </p:par>
                      </p:childTnLst>
                    </p:cTn>
                  </p:par>
                  <p:par>
                    <p:cTn id="59" fill="hold">
                      <p:stCondLst>
                        <p:cond delay="indefinite"/>
                      </p:stCondLst>
                      <p:childTnLst>
                        <p:par>
                          <p:cTn id="60" fill="hold">
                            <p:stCondLst>
                              <p:cond delay="0"/>
                            </p:stCondLst>
                            <p:childTnLst>
                              <p:par>
                                <p:cTn id="61" presetID="3" presetClass="entr" presetSubtype="10" fill="hold" nodeType="clickEffect">
                                  <p:stCondLst>
                                    <p:cond delay="0"/>
                                  </p:stCondLst>
                                  <p:childTnLst>
                                    <p:set>
                                      <p:cBhvr>
                                        <p:cTn id="62" dur="1" fill="hold">
                                          <p:stCondLst>
                                            <p:cond delay="0"/>
                                          </p:stCondLst>
                                        </p:cTn>
                                        <p:tgtEl>
                                          <p:spTgt spid="5"/>
                                        </p:tgtEl>
                                        <p:attrNameLst>
                                          <p:attrName>style.visibility</p:attrName>
                                        </p:attrNameLst>
                                      </p:cBhvr>
                                      <p:to>
                                        <p:strVal val="visible"/>
                                      </p:to>
                                    </p:set>
                                    <p:animEffect transition="in" filter="blinds(horizontal)">
                                      <p:cBhvr>
                                        <p:cTn id="63" dur="500"/>
                                        <p:tgtEl>
                                          <p:spTgt spid="5"/>
                                        </p:tgtEl>
                                      </p:cBhvr>
                                    </p:animEffect>
                                  </p:childTnLst>
                                </p:cTn>
                              </p:par>
                              <p:par>
                                <p:cTn id="64" presetID="3" presetClass="entr" presetSubtype="10" fill="hold" grpId="0" nodeType="withEffect">
                                  <p:stCondLst>
                                    <p:cond delay="0"/>
                                  </p:stCondLst>
                                  <p:childTnLst>
                                    <p:set>
                                      <p:cBhvr>
                                        <p:cTn id="65" dur="1" fill="hold">
                                          <p:stCondLst>
                                            <p:cond delay="0"/>
                                          </p:stCondLst>
                                        </p:cTn>
                                        <p:tgtEl>
                                          <p:spTgt spid="20563"/>
                                        </p:tgtEl>
                                        <p:attrNameLst>
                                          <p:attrName>style.visibility</p:attrName>
                                        </p:attrNameLst>
                                      </p:cBhvr>
                                      <p:to>
                                        <p:strVal val="visible"/>
                                      </p:to>
                                    </p:set>
                                    <p:animEffect transition="in" filter="blinds(horizontal)">
                                      <p:cBhvr>
                                        <p:cTn id="66" dur="500"/>
                                        <p:tgtEl>
                                          <p:spTgt spid="20563"/>
                                        </p:tgtEl>
                                      </p:cBhvr>
                                    </p:animEffect>
                                  </p:childTnLst>
                                </p:cTn>
                              </p:par>
                              <p:par>
                                <p:cTn id="67" presetID="22" presetClass="entr" presetSubtype="1" fill="hold" grpId="0" nodeType="withEffect">
                                  <p:stCondLst>
                                    <p:cond delay="1000"/>
                                  </p:stCondLst>
                                  <p:childTnLst>
                                    <p:set>
                                      <p:cBhvr>
                                        <p:cTn id="68" dur="1" fill="hold">
                                          <p:stCondLst>
                                            <p:cond delay="0"/>
                                          </p:stCondLst>
                                        </p:cTn>
                                        <p:tgtEl>
                                          <p:spTgt spid="20499"/>
                                        </p:tgtEl>
                                        <p:attrNameLst>
                                          <p:attrName>style.visibility</p:attrName>
                                        </p:attrNameLst>
                                      </p:cBhvr>
                                      <p:to>
                                        <p:strVal val="visible"/>
                                      </p:to>
                                    </p:set>
                                    <p:animEffect transition="in" filter="wipe(up)">
                                      <p:cBhvr>
                                        <p:cTn id="69" dur="1000"/>
                                        <p:tgtEl>
                                          <p:spTgt spid="20499"/>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repeatCount="3000" fill="hold" grpId="0" nodeType="clickEffect">
                                  <p:stCondLst>
                                    <p:cond delay="0"/>
                                  </p:stCondLst>
                                  <p:childTnLst>
                                    <p:set>
                                      <p:cBhvr>
                                        <p:cTn id="73" dur="1" fill="hold">
                                          <p:stCondLst>
                                            <p:cond delay="0"/>
                                          </p:stCondLst>
                                        </p:cTn>
                                        <p:tgtEl>
                                          <p:spTgt spid="20509"/>
                                        </p:tgtEl>
                                        <p:attrNameLst>
                                          <p:attrName>style.visibility</p:attrName>
                                        </p:attrNameLst>
                                      </p:cBhvr>
                                      <p:to>
                                        <p:strVal val="visible"/>
                                      </p:to>
                                    </p:set>
                                    <p:animEffect transition="in" filter="fade">
                                      <p:cBhvr>
                                        <p:cTn id="74" dur="500"/>
                                        <p:tgtEl>
                                          <p:spTgt spid="20509"/>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4" fill="hold" grpId="0" nodeType="clickEffect">
                                  <p:stCondLst>
                                    <p:cond delay="0"/>
                                  </p:stCondLst>
                                  <p:childTnLst>
                                    <p:set>
                                      <p:cBhvr>
                                        <p:cTn id="78" dur="1" fill="hold">
                                          <p:stCondLst>
                                            <p:cond delay="0"/>
                                          </p:stCondLst>
                                        </p:cTn>
                                        <p:tgtEl>
                                          <p:spTgt spid="20504"/>
                                        </p:tgtEl>
                                        <p:attrNameLst>
                                          <p:attrName>style.visibility</p:attrName>
                                        </p:attrNameLst>
                                      </p:cBhvr>
                                      <p:to>
                                        <p:strVal val="visible"/>
                                      </p:to>
                                    </p:set>
                                    <p:animEffect transition="in" filter="wipe(down)">
                                      <p:cBhvr>
                                        <p:cTn id="79" dur="500"/>
                                        <p:tgtEl>
                                          <p:spTgt spid="20504"/>
                                        </p:tgtEl>
                                      </p:cBhvr>
                                    </p:animEffect>
                                  </p:childTnLst>
                                </p:cTn>
                              </p:par>
                              <p:par>
                                <p:cTn id="80" presetID="22" presetClass="entr" presetSubtype="4" fill="hold" grpId="0" nodeType="withEffect">
                                  <p:stCondLst>
                                    <p:cond delay="1000"/>
                                  </p:stCondLst>
                                  <p:childTnLst>
                                    <p:set>
                                      <p:cBhvr>
                                        <p:cTn id="81" dur="1" fill="hold">
                                          <p:stCondLst>
                                            <p:cond delay="0"/>
                                          </p:stCondLst>
                                        </p:cTn>
                                        <p:tgtEl>
                                          <p:spTgt spid="20502"/>
                                        </p:tgtEl>
                                        <p:attrNameLst>
                                          <p:attrName>style.visibility</p:attrName>
                                        </p:attrNameLst>
                                      </p:cBhvr>
                                      <p:to>
                                        <p:strVal val="visible"/>
                                      </p:to>
                                    </p:set>
                                    <p:animEffect transition="in" filter="wipe(down)">
                                      <p:cBhvr>
                                        <p:cTn id="82" dur="1000"/>
                                        <p:tgtEl>
                                          <p:spTgt spid="20502"/>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grpId="0" nodeType="clickEffect">
                                  <p:stCondLst>
                                    <p:cond delay="0"/>
                                  </p:stCondLst>
                                  <p:childTnLst>
                                    <p:set>
                                      <p:cBhvr>
                                        <p:cTn id="86" dur="1" fill="hold">
                                          <p:stCondLst>
                                            <p:cond delay="0"/>
                                          </p:stCondLst>
                                        </p:cTn>
                                        <p:tgtEl>
                                          <p:spTgt spid="20506"/>
                                        </p:tgtEl>
                                        <p:attrNameLst>
                                          <p:attrName>style.visibility</p:attrName>
                                        </p:attrNameLst>
                                      </p:cBhvr>
                                      <p:to>
                                        <p:strVal val="visible"/>
                                      </p:to>
                                    </p:set>
                                    <p:animEffect transition="in" filter="wipe(left)">
                                      <p:cBhvr>
                                        <p:cTn id="87" dur="500"/>
                                        <p:tgtEl>
                                          <p:spTgt spid="20506"/>
                                        </p:tgtEl>
                                      </p:cBhvr>
                                    </p:animEffect>
                                  </p:childTnLst>
                                </p:cTn>
                              </p:par>
                              <p:par>
                                <p:cTn id="88" presetID="22" presetClass="entr" presetSubtype="8" fill="hold" grpId="0" nodeType="withEffect">
                                  <p:stCondLst>
                                    <p:cond delay="0"/>
                                  </p:stCondLst>
                                  <p:childTnLst>
                                    <p:set>
                                      <p:cBhvr>
                                        <p:cTn id="89" dur="1" fill="hold">
                                          <p:stCondLst>
                                            <p:cond delay="0"/>
                                          </p:stCondLst>
                                        </p:cTn>
                                        <p:tgtEl>
                                          <p:spTgt spid="20507"/>
                                        </p:tgtEl>
                                        <p:attrNameLst>
                                          <p:attrName>style.visibility</p:attrName>
                                        </p:attrNameLst>
                                      </p:cBhvr>
                                      <p:to>
                                        <p:strVal val="visible"/>
                                      </p:to>
                                    </p:set>
                                    <p:animEffect transition="in" filter="wipe(left)">
                                      <p:cBhvr>
                                        <p:cTn id="90" dur="500"/>
                                        <p:tgtEl>
                                          <p:spTgt spid="20507"/>
                                        </p:tgtEl>
                                      </p:cBhvr>
                                    </p:animEffect>
                                  </p:childTnLst>
                                </p:cTn>
                              </p:par>
                              <p:par>
                                <p:cTn id="91" presetID="22" presetClass="entr" presetSubtype="8" fill="hold" grpId="0" nodeType="withEffect">
                                  <p:stCondLst>
                                    <p:cond delay="0"/>
                                  </p:stCondLst>
                                  <p:childTnLst>
                                    <p:set>
                                      <p:cBhvr>
                                        <p:cTn id="92" dur="1" fill="hold">
                                          <p:stCondLst>
                                            <p:cond delay="0"/>
                                          </p:stCondLst>
                                        </p:cTn>
                                        <p:tgtEl>
                                          <p:spTgt spid="20505"/>
                                        </p:tgtEl>
                                        <p:attrNameLst>
                                          <p:attrName>style.visibility</p:attrName>
                                        </p:attrNameLst>
                                      </p:cBhvr>
                                      <p:to>
                                        <p:strVal val="visible"/>
                                      </p:to>
                                    </p:set>
                                    <p:animEffect transition="in" filter="wipe(left)">
                                      <p:cBhvr>
                                        <p:cTn id="93" dur="500"/>
                                        <p:tgtEl>
                                          <p:spTgt spid="20505"/>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ntr" presetSubtype="0" repeatCount="3000" fill="hold" grpId="0" nodeType="clickEffect">
                                  <p:stCondLst>
                                    <p:cond delay="0"/>
                                  </p:stCondLst>
                                  <p:childTnLst>
                                    <p:set>
                                      <p:cBhvr>
                                        <p:cTn id="97" dur="1" fill="hold">
                                          <p:stCondLst>
                                            <p:cond delay="0"/>
                                          </p:stCondLst>
                                        </p:cTn>
                                        <p:tgtEl>
                                          <p:spTgt spid="20500"/>
                                        </p:tgtEl>
                                        <p:attrNameLst>
                                          <p:attrName>style.visibility</p:attrName>
                                        </p:attrNameLst>
                                      </p:cBhvr>
                                      <p:to>
                                        <p:strVal val="visible"/>
                                      </p:to>
                                    </p:set>
                                    <p:animEffect transition="in" filter="fade">
                                      <p:cBhvr>
                                        <p:cTn id="98" dur="500"/>
                                        <p:tgtEl>
                                          <p:spTgt spid="20500"/>
                                        </p:tgtEl>
                                      </p:cBhvr>
                                    </p:animEffect>
                                  </p:childTnLst>
                                </p:cTn>
                              </p:par>
                            </p:childTnLst>
                          </p:cTn>
                        </p:par>
                      </p:childTnLst>
                    </p:cTn>
                  </p:par>
                  <p:par>
                    <p:cTn id="99" fill="hold">
                      <p:stCondLst>
                        <p:cond delay="indefinite"/>
                      </p:stCondLst>
                      <p:childTnLst>
                        <p:par>
                          <p:cTn id="100" fill="hold">
                            <p:stCondLst>
                              <p:cond delay="0"/>
                            </p:stCondLst>
                            <p:childTnLst>
                              <p:par>
                                <p:cTn id="101" presetID="3" presetClass="entr" presetSubtype="10" fill="hold" grpId="0" nodeType="clickEffect">
                                  <p:stCondLst>
                                    <p:cond delay="0"/>
                                  </p:stCondLst>
                                  <p:childTnLst>
                                    <p:set>
                                      <p:cBhvr>
                                        <p:cTn id="102" dur="1" fill="hold">
                                          <p:stCondLst>
                                            <p:cond delay="0"/>
                                          </p:stCondLst>
                                        </p:cTn>
                                        <p:tgtEl>
                                          <p:spTgt spid="20528"/>
                                        </p:tgtEl>
                                        <p:attrNameLst>
                                          <p:attrName>style.visibility</p:attrName>
                                        </p:attrNameLst>
                                      </p:cBhvr>
                                      <p:to>
                                        <p:strVal val="visible"/>
                                      </p:to>
                                    </p:set>
                                    <p:animEffect transition="in" filter="blinds(horizontal)">
                                      <p:cBhvr>
                                        <p:cTn id="103" dur="500"/>
                                        <p:tgtEl>
                                          <p:spTgt spid="20528"/>
                                        </p:tgtEl>
                                      </p:cBhvr>
                                    </p:animEffect>
                                  </p:childTnLst>
                                </p:cTn>
                              </p:par>
                            </p:childTnLst>
                          </p:cTn>
                        </p:par>
                      </p:childTnLst>
                    </p:cTn>
                  </p:par>
                  <p:par>
                    <p:cTn id="104" fill="hold">
                      <p:stCondLst>
                        <p:cond delay="indefinite"/>
                      </p:stCondLst>
                      <p:childTnLst>
                        <p:par>
                          <p:cTn id="105" fill="hold">
                            <p:stCondLst>
                              <p:cond delay="0"/>
                            </p:stCondLst>
                            <p:childTnLst>
                              <p:par>
                                <p:cTn id="106" presetID="22" presetClass="entr" presetSubtype="4" fill="hold" grpId="0" nodeType="clickEffect">
                                  <p:stCondLst>
                                    <p:cond delay="0"/>
                                  </p:stCondLst>
                                  <p:childTnLst>
                                    <p:set>
                                      <p:cBhvr>
                                        <p:cTn id="107" dur="1" fill="hold">
                                          <p:stCondLst>
                                            <p:cond delay="0"/>
                                          </p:stCondLst>
                                        </p:cTn>
                                        <p:tgtEl>
                                          <p:spTgt spid="20508"/>
                                        </p:tgtEl>
                                        <p:attrNameLst>
                                          <p:attrName>style.visibility</p:attrName>
                                        </p:attrNameLst>
                                      </p:cBhvr>
                                      <p:to>
                                        <p:strVal val="visible"/>
                                      </p:to>
                                    </p:set>
                                    <p:animEffect transition="in" filter="wipe(down)">
                                      <p:cBhvr>
                                        <p:cTn id="108" dur="1000"/>
                                        <p:tgtEl>
                                          <p:spTgt spid="20508"/>
                                        </p:tgtEl>
                                      </p:cBhvr>
                                    </p:animEffect>
                                  </p:childTnLst>
                                </p:cTn>
                              </p:par>
                            </p:childTnLst>
                          </p:cTn>
                        </p:par>
                      </p:childTnLst>
                    </p:cTn>
                  </p:par>
                  <p:par>
                    <p:cTn id="109" fill="hold">
                      <p:stCondLst>
                        <p:cond delay="indefinite"/>
                      </p:stCondLst>
                      <p:childTnLst>
                        <p:par>
                          <p:cTn id="110" fill="hold">
                            <p:stCondLst>
                              <p:cond delay="0"/>
                            </p:stCondLst>
                            <p:childTnLst>
                              <p:par>
                                <p:cTn id="111" presetID="10" presetClass="entr" presetSubtype="0" repeatCount="3000" fill="hold" grpId="1" nodeType="clickEffect">
                                  <p:stCondLst>
                                    <p:cond delay="0"/>
                                  </p:stCondLst>
                                  <p:childTnLst>
                                    <p:set>
                                      <p:cBhvr>
                                        <p:cTn id="112" dur="1" fill="hold">
                                          <p:stCondLst>
                                            <p:cond delay="0"/>
                                          </p:stCondLst>
                                        </p:cTn>
                                        <p:tgtEl>
                                          <p:spTgt spid="20500"/>
                                        </p:tgtEl>
                                        <p:attrNameLst>
                                          <p:attrName>style.visibility</p:attrName>
                                        </p:attrNameLst>
                                      </p:cBhvr>
                                      <p:to>
                                        <p:strVal val="visible"/>
                                      </p:to>
                                    </p:set>
                                    <p:animEffect transition="in" filter="fade">
                                      <p:cBhvr>
                                        <p:cTn id="113" dur="500"/>
                                        <p:tgtEl>
                                          <p:spTgt spid="20500"/>
                                        </p:tgtEl>
                                      </p:cBhvr>
                                    </p:animEffect>
                                  </p:childTnLst>
                                </p:cTn>
                              </p:par>
                            </p:childTnLst>
                          </p:cTn>
                        </p:par>
                      </p:childTnLst>
                    </p:cTn>
                  </p:par>
                  <p:par>
                    <p:cTn id="114" fill="hold">
                      <p:stCondLst>
                        <p:cond delay="indefinite"/>
                      </p:stCondLst>
                      <p:childTnLst>
                        <p:par>
                          <p:cTn id="115" fill="hold">
                            <p:stCondLst>
                              <p:cond delay="0"/>
                            </p:stCondLst>
                            <p:childTnLst>
                              <p:par>
                                <p:cTn id="116" presetID="3" presetClass="entr" presetSubtype="10" fill="hold" grpId="0" nodeType="clickEffect">
                                  <p:stCondLst>
                                    <p:cond delay="0"/>
                                  </p:stCondLst>
                                  <p:childTnLst>
                                    <p:set>
                                      <p:cBhvr>
                                        <p:cTn id="117" dur="1" fill="hold">
                                          <p:stCondLst>
                                            <p:cond delay="0"/>
                                          </p:stCondLst>
                                        </p:cTn>
                                        <p:tgtEl>
                                          <p:spTgt spid="20524"/>
                                        </p:tgtEl>
                                        <p:attrNameLst>
                                          <p:attrName>style.visibility</p:attrName>
                                        </p:attrNameLst>
                                      </p:cBhvr>
                                      <p:to>
                                        <p:strVal val="visible"/>
                                      </p:to>
                                    </p:set>
                                    <p:animEffect transition="in" filter="blinds(horizontal)">
                                      <p:cBhvr>
                                        <p:cTn id="118" dur="500"/>
                                        <p:tgtEl>
                                          <p:spTgt spid="20524"/>
                                        </p:tgtEl>
                                      </p:cBhvr>
                                    </p:animEffect>
                                  </p:childTnLst>
                                </p:cTn>
                              </p:par>
                              <p:par>
                                <p:cTn id="119" presetID="3" presetClass="entr" presetSubtype="10" fill="hold" grpId="0" nodeType="withEffect">
                                  <p:stCondLst>
                                    <p:cond delay="0"/>
                                  </p:stCondLst>
                                  <p:childTnLst>
                                    <p:set>
                                      <p:cBhvr>
                                        <p:cTn id="120" dur="1" fill="hold">
                                          <p:stCondLst>
                                            <p:cond delay="0"/>
                                          </p:stCondLst>
                                        </p:cTn>
                                        <p:tgtEl>
                                          <p:spTgt spid="20526"/>
                                        </p:tgtEl>
                                        <p:attrNameLst>
                                          <p:attrName>style.visibility</p:attrName>
                                        </p:attrNameLst>
                                      </p:cBhvr>
                                      <p:to>
                                        <p:strVal val="visible"/>
                                      </p:to>
                                    </p:set>
                                    <p:animEffect transition="in" filter="blinds(horizontal)">
                                      <p:cBhvr>
                                        <p:cTn id="121" dur="500"/>
                                        <p:tgtEl>
                                          <p:spTgt spid="20526"/>
                                        </p:tgtEl>
                                      </p:cBhvr>
                                    </p:animEffect>
                                  </p:childTnLst>
                                </p:cTn>
                              </p:par>
                            </p:childTnLst>
                          </p:cTn>
                        </p:par>
                      </p:childTnLst>
                    </p:cTn>
                  </p:par>
                  <p:par>
                    <p:cTn id="122" fill="hold">
                      <p:stCondLst>
                        <p:cond delay="indefinite"/>
                      </p:stCondLst>
                      <p:childTnLst>
                        <p:par>
                          <p:cTn id="123" fill="hold">
                            <p:stCondLst>
                              <p:cond delay="0"/>
                            </p:stCondLst>
                            <p:childTnLst>
                              <p:par>
                                <p:cTn id="124" presetID="22" presetClass="entr" presetSubtype="1" fill="hold" grpId="0" nodeType="clickEffect">
                                  <p:stCondLst>
                                    <p:cond delay="0"/>
                                  </p:stCondLst>
                                  <p:childTnLst>
                                    <p:set>
                                      <p:cBhvr>
                                        <p:cTn id="125" dur="1" fill="hold">
                                          <p:stCondLst>
                                            <p:cond delay="0"/>
                                          </p:stCondLst>
                                        </p:cTn>
                                        <p:tgtEl>
                                          <p:spTgt spid="20527"/>
                                        </p:tgtEl>
                                        <p:attrNameLst>
                                          <p:attrName>style.visibility</p:attrName>
                                        </p:attrNameLst>
                                      </p:cBhvr>
                                      <p:to>
                                        <p:strVal val="visible"/>
                                      </p:to>
                                    </p:set>
                                    <p:animEffect transition="in" filter="wipe(up)">
                                      <p:cBhvr>
                                        <p:cTn id="126" dur="1000"/>
                                        <p:tgtEl>
                                          <p:spTgt spid="205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97" grpId="0" animBg="1"/>
      <p:bldP spid="20499" grpId="0" animBg="1"/>
      <p:bldP spid="20500" grpId="0" animBg="1"/>
      <p:bldP spid="20500" grpId="1" animBg="1"/>
      <p:bldP spid="20502" grpId="0" animBg="1"/>
      <p:bldP spid="20503" grpId="0" animBg="1"/>
      <p:bldP spid="20504" grpId="0" animBg="1"/>
      <p:bldP spid="20505" grpId="0" animBg="1"/>
      <p:bldP spid="20506" grpId="0" animBg="1"/>
      <p:bldP spid="20507" grpId="0" animBg="1"/>
      <p:bldP spid="20508" grpId="0" animBg="1"/>
      <p:bldP spid="20509" grpId="0" animBg="1"/>
      <p:bldP spid="20524" grpId="0"/>
      <p:bldP spid="20526" grpId="0" animBg="1"/>
      <p:bldP spid="20527" grpId="0" animBg="1"/>
      <p:bldP spid="20528" grpId="0"/>
      <p:bldP spid="20529" grpId="0" animBg="1"/>
      <p:bldP spid="20554" grpId="0" animBg="1"/>
      <p:bldP spid="20555" grpId="0" animBg="1"/>
      <p:bldP spid="20556" grpId="0" animBg="1"/>
      <p:bldP spid="20558" grpId="0"/>
      <p:bldP spid="20559" grpId="0" animBg="1"/>
      <p:bldP spid="20560" grpId="0"/>
      <p:bldP spid="20561" grpId="0"/>
      <p:bldP spid="20562" grpId="0"/>
      <p:bldP spid="2056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6183086" y="4763"/>
            <a:ext cx="5972175" cy="6853237"/>
            <a:chOff x="1003" y="3"/>
            <a:chExt cx="3762" cy="4317"/>
          </a:xfrm>
        </p:grpSpPr>
        <p:grpSp>
          <p:nvGrpSpPr>
            <p:cNvPr id="3" name="Group 3"/>
            <p:cNvGrpSpPr>
              <a:grpSpLocks/>
            </p:cNvGrpSpPr>
            <p:nvPr/>
          </p:nvGrpSpPr>
          <p:grpSpPr bwMode="auto">
            <a:xfrm>
              <a:off x="1003" y="3"/>
              <a:ext cx="3762" cy="4317"/>
              <a:chOff x="960" y="0"/>
              <a:chExt cx="3762" cy="4317"/>
            </a:xfrm>
          </p:grpSpPr>
          <p:pic>
            <p:nvPicPr>
              <p:cNvPr id="13316" name="Picture 4"/>
              <p:cNvPicPr>
                <a:picLocks noChangeAspect="1" noChangeArrowheads="1"/>
              </p:cNvPicPr>
              <p:nvPr/>
            </p:nvPicPr>
            <p:blipFill>
              <a:blip r:embed="rId2"/>
              <a:srcRect/>
              <a:stretch>
                <a:fillRect/>
              </a:stretch>
            </p:blipFill>
            <p:spPr bwMode="auto">
              <a:xfrm>
                <a:off x="960" y="0"/>
                <a:ext cx="3762" cy="3288"/>
              </a:xfrm>
              <a:prstGeom prst="rect">
                <a:avLst/>
              </a:prstGeom>
              <a:noFill/>
            </p:spPr>
          </p:pic>
          <p:pic>
            <p:nvPicPr>
              <p:cNvPr id="13317" name="Picture 5"/>
              <p:cNvPicPr>
                <a:picLocks noChangeAspect="1" noChangeArrowheads="1"/>
              </p:cNvPicPr>
              <p:nvPr/>
            </p:nvPicPr>
            <p:blipFill>
              <a:blip r:embed="rId3"/>
              <a:srcRect/>
              <a:stretch>
                <a:fillRect/>
              </a:stretch>
            </p:blipFill>
            <p:spPr bwMode="auto">
              <a:xfrm>
                <a:off x="960" y="3171"/>
                <a:ext cx="3762" cy="1146"/>
              </a:xfrm>
              <a:prstGeom prst="rect">
                <a:avLst/>
              </a:prstGeom>
              <a:noFill/>
            </p:spPr>
          </p:pic>
        </p:grpSp>
        <p:grpSp>
          <p:nvGrpSpPr>
            <p:cNvPr id="4" name="Group 6"/>
            <p:cNvGrpSpPr>
              <a:grpSpLocks/>
            </p:cNvGrpSpPr>
            <p:nvPr/>
          </p:nvGrpSpPr>
          <p:grpSpPr bwMode="auto">
            <a:xfrm>
              <a:off x="1200" y="144"/>
              <a:ext cx="2229" cy="2593"/>
              <a:chOff x="1200" y="144"/>
              <a:chExt cx="2229" cy="2593"/>
            </a:xfrm>
          </p:grpSpPr>
          <p:sp>
            <p:nvSpPr>
              <p:cNvPr id="13319" name="Text Box 7"/>
              <p:cNvSpPr txBox="1">
                <a:spLocks noChangeArrowheads="1"/>
              </p:cNvSpPr>
              <p:nvPr/>
            </p:nvSpPr>
            <p:spPr bwMode="auto">
              <a:xfrm>
                <a:off x="2784" y="144"/>
                <a:ext cx="480" cy="291"/>
              </a:xfrm>
              <a:prstGeom prst="rect">
                <a:avLst/>
              </a:prstGeom>
              <a:noFill/>
              <a:ln w="9525">
                <a:noFill/>
                <a:miter lim="800000"/>
                <a:headEnd/>
                <a:tailEnd/>
              </a:ln>
              <a:effectLst/>
            </p:spPr>
            <p:txBody>
              <a:bodyPr>
                <a:spAutoFit/>
              </a:bodyPr>
              <a:lstStyle/>
              <a:p>
                <a:pPr defTabSz="914377">
                  <a:spcBef>
                    <a:spcPct val="50000"/>
                  </a:spcBef>
                </a:pPr>
                <a:r>
                  <a:rPr lang="en-US" sz="1200" b="1" dirty="0">
                    <a:solidFill>
                      <a:prstClr val="black"/>
                    </a:solidFill>
                    <a:latin typeface="Calibri"/>
                    <a:cs typeface="Arial"/>
                    <a:sym typeface="Arial"/>
                  </a:rPr>
                  <a:t>Lang </a:t>
                </a:r>
                <a:r>
                  <a:rPr lang="en-US" sz="1200" b="1" dirty="0" err="1">
                    <a:solidFill>
                      <a:prstClr val="black"/>
                    </a:solidFill>
                    <a:latin typeface="Calibri"/>
                    <a:cs typeface="Arial"/>
                    <a:sym typeface="Arial"/>
                  </a:rPr>
                  <a:t>Sơn</a:t>
                </a:r>
                <a:endParaRPr lang="en-US" sz="1200" b="1" dirty="0">
                  <a:solidFill>
                    <a:prstClr val="black"/>
                  </a:solidFill>
                  <a:latin typeface="Calibri"/>
                  <a:cs typeface="Arial"/>
                  <a:sym typeface="Arial"/>
                </a:endParaRPr>
              </a:p>
            </p:txBody>
          </p:sp>
          <p:sp>
            <p:nvSpPr>
              <p:cNvPr id="13320" name="Text Box 8"/>
              <p:cNvSpPr txBox="1">
                <a:spLocks noChangeArrowheads="1"/>
              </p:cNvSpPr>
              <p:nvPr/>
            </p:nvSpPr>
            <p:spPr bwMode="auto">
              <a:xfrm>
                <a:off x="2112" y="2563"/>
                <a:ext cx="480" cy="174"/>
              </a:xfrm>
              <a:prstGeom prst="rect">
                <a:avLst/>
              </a:prstGeom>
              <a:noFill/>
              <a:ln w="9525">
                <a:noFill/>
                <a:miter lim="800000"/>
                <a:headEnd/>
                <a:tailEnd/>
              </a:ln>
              <a:effectLst/>
            </p:spPr>
            <p:txBody>
              <a:bodyPr>
                <a:spAutoFit/>
              </a:bodyPr>
              <a:lstStyle/>
              <a:p>
                <a:pPr defTabSz="914377">
                  <a:spcBef>
                    <a:spcPct val="50000"/>
                  </a:spcBef>
                </a:pPr>
                <a:r>
                  <a:rPr lang="en-US" sz="1200" b="1">
                    <a:solidFill>
                      <a:prstClr val="black"/>
                    </a:solidFill>
                    <a:latin typeface="Calibri"/>
                    <a:cs typeface="Arial"/>
                    <a:sym typeface="Arial"/>
                  </a:rPr>
                  <a:t>Hà Tĩnh</a:t>
                </a:r>
              </a:p>
            </p:txBody>
          </p:sp>
          <p:sp>
            <p:nvSpPr>
              <p:cNvPr id="13321" name="Text Box 9"/>
              <p:cNvSpPr txBox="1">
                <a:spLocks noChangeArrowheads="1"/>
              </p:cNvSpPr>
              <p:nvPr/>
            </p:nvSpPr>
            <p:spPr bwMode="auto">
              <a:xfrm>
                <a:off x="1776" y="1651"/>
                <a:ext cx="1248" cy="174"/>
              </a:xfrm>
              <a:prstGeom prst="rect">
                <a:avLst/>
              </a:prstGeom>
              <a:noFill/>
              <a:ln w="9525">
                <a:noFill/>
                <a:miter lim="800000"/>
                <a:headEnd/>
                <a:tailEnd/>
              </a:ln>
              <a:effectLst/>
            </p:spPr>
            <p:txBody>
              <a:bodyPr>
                <a:spAutoFit/>
              </a:bodyPr>
              <a:lstStyle/>
              <a:p>
                <a:pPr defTabSz="914377">
                  <a:spcBef>
                    <a:spcPct val="50000"/>
                  </a:spcBef>
                </a:pPr>
                <a:r>
                  <a:rPr lang="en-US" sz="1200" b="1">
                    <a:solidFill>
                      <a:prstClr val="black"/>
                    </a:solidFill>
                    <a:latin typeface="Calibri"/>
                    <a:cs typeface="Arial"/>
                    <a:sym typeface="Arial"/>
                  </a:rPr>
                  <a:t>Tây Đô (Thanh Hóa)</a:t>
                </a:r>
              </a:p>
            </p:txBody>
          </p:sp>
          <p:pic>
            <p:nvPicPr>
              <p:cNvPr id="13322" name="Picture 10"/>
              <p:cNvPicPr>
                <a:picLocks noChangeAspect="1" noChangeArrowheads="1"/>
              </p:cNvPicPr>
              <p:nvPr/>
            </p:nvPicPr>
            <p:blipFill>
              <a:blip r:embed="rId4"/>
              <a:srcRect/>
              <a:stretch>
                <a:fillRect/>
              </a:stretch>
            </p:blipFill>
            <p:spPr bwMode="auto">
              <a:xfrm>
                <a:off x="2016" y="1510"/>
                <a:ext cx="150" cy="144"/>
              </a:xfrm>
              <a:prstGeom prst="rect">
                <a:avLst/>
              </a:prstGeom>
              <a:noFill/>
            </p:spPr>
          </p:pic>
          <p:pic>
            <p:nvPicPr>
              <p:cNvPr id="13323" name="Picture 11"/>
              <p:cNvPicPr>
                <a:picLocks noChangeAspect="1" noChangeArrowheads="1"/>
              </p:cNvPicPr>
              <p:nvPr/>
            </p:nvPicPr>
            <p:blipFill>
              <a:blip r:embed="rId4"/>
              <a:srcRect/>
              <a:stretch>
                <a:fillRect/>
              </a:stretch>
            </p:blipFill>
            <p:spPr bwMode="auto">
              <a:xfrm>
                <a:off x="2064" y="720"/>
                <a:ext cx="150" cy="144"/>
              </a:xfrm>
              <a:prstGeom prst="rect">
                <a:avLst/>
              </a:prstGeom>
              <a:noFill/>
            </p:spPr>
          </p:pic>
          <p:sp>
            <p:nvSpPr>
              <p:cNvPr id="13324" name="Text Box 12"/>
              <p:cNvSpPr txBox="1">
                <a:spLocks noChangeArrowheads="1"/>
              </p:cNvSpPr>
              <p:nvPr/>
            </p:nvSpPr>
            <p:spPr bwMode="auto">
              <a:xfrm>
                <a:off x="1776" y="864"/>
                <a:ext cx="1248" cy="174"/>
              </a:xfrm>
              <a:prstGeom prst="rect">
                <a:avLst/>
              </a:prstGeom>
              <a:noFill/>
              <a:ln w="9525">
                <a:noFill/>
                <a:miter lim="800000"/>
                <a:headEnd/>
                <a:tailEnd/>
              </a:ln>
              <a:effectLst/>
            </p:spPr>
            <p:txBody>
              <a:bodyPr>
                <a:spAutoFit/>
              </a:bodyPr>
              <a:lstStyle/>
              <a:p>
                <a:pPr defTabSz="914377">
                  <a:spcBef>
                    <a:spcPct val="50000"/>
                  </a:spcBef>
                </a:pPr>
                <a:r>
                  <a:rPr lang="en-US" sz="1200" b="1">
                    <a:solidFill>
                      <a:prstClr val="black"/>
                    </a:solidFill>
                    <a:latin typeface="Calibri"/>
                    <a:cs typeface="Arial"/>
                    <a:sym typeface="Arial"/>
                  </a:rPr>
                  <a:t>Đông Đô (Thăng Long)</a:t>
                </a:r>
              </a:p>
            </p:txBody>
          </p:sp>
          <p:pic>
            <p:nvPicPr>
              <p:cNvPr id="13325" name="Picture 13"/>
              <p:cNvPicPr>
                <a:picLocks noChangeAspect="1" noChangeArrowheads="1"/>
              </p:cNvPicPr>
              <p:nvPr/>
            </p:nvPicPr>
            <p:blipFill>
              <a:blip r:embed="rId4"/>
              <a:srcRect/>
              <a:stretch>
                <a:fillRect/>
              </a:stretch>
            </p:blipFill>
            <p:spPr bwMode="auto">
              <a:xfrm>
                <a:off x="1722" y="480"/>
                <a:ext cx="150" cy="144"/>
              </a:xfrm>
              <a:prstGeom prst="rect">
                <a:avLst/>
              </a:prstGeom>
              <a:noFill/>
            </p:spPr>
          </p:pic>
          <p:sp>
            <p:nvSpPr>
              <p:cNvPr id="13326" name="Text Box 14"/>
              <p:cNvSpPr txBox="1">
                <a:spLocks noChangeArrowheads="1"/>
              </p:cNvSpPr>
              <p:nvPr/>
            </p:nvSpPr>
            <p:spPr bwMode="auto">
              <a:xfrm>
                <a:off x="1200" y="432"/>
                <a:ext cx="528" cy="291"/>
              </a:xfrm>
              <a:prstGeom prst="rect">
                <a:avLst/>
              </a:prstGeom>
              <a:noFill/>
              <a:ln w="9525">
                <a:noFill/>
                <a:miter lim="800000"/>
                <a:headEnd/>
                <a:tailEnd/>
              </a:ln>
              <a:effectLst/>
            </p:spPr>
            <p:txBody>
              <a:bodyPr>
                <a:spAutoFit/>
              </a:bodyPr>
              <a:lstStyle/>
              <a:p>
                <a:pPr defTabSz="914377">
                  <a:spcBef>
                    <a:spcPct val="50000"/>
                  </a:spcBef>
                </a:pPr>
                <a:r>
                  <a:rPr lang="en-US" sz="1200" b="1">
                    <a:solidFill>
                      <a:prstClr val="black"/>
                    </a:solidFill>
                    <a:latin typeface="Calibri"/>
                    <a:cs typeface="Arial"/>
                    <a:sym typeface="Arial"/>
                  </a:rPr>
                  <a:t>Đa Bang (Hà Tây)</a:t>
                </a:r>
              </a:p>
            </p:txBody>
          </p:sp>
          <p:sp>
            <p:nvSpPr>
              <p:cNvPr id="13327" name="Text Box 15"/>
              <p:cNvSpPr txBox="1">
                <a:spLocks noChangeArrowheads="1"/>
              </p:cNvSpPr>
              <p:nvPr/>
            </p:nvSpPr>
            <p:spPr bwMode="auto">
              <a:xfrm>
                <a:off x="2564" y="1405"/>
                <a:ext cx="624" cy="174"/>
              </a:xfrm>
              <a:prstGeom prst="rect">
                <a:avLst/>
              </a:prstGeom>
              <a:noFill/>
              <a:ln w="9525">
                <a:noFill/>
                <a:miter lim="800000"/>
                <a:headEnd/>
                <a:tailEnd/>
              </a:ln>
              <a:effectLst/>
            </p:spPr>
            <p:txBody>
              <a:bodyPr>
                <a:spAutoFit/>
              </a:bodyPr>
              <a:lstStyle/>
              <a:p>
                <a:pPr defTabSz="914377">
                  <a:spcBef>
                    <a:spcPct val="50000"/>
                  </a:spcBef>
                </a:pPr>
                <a:r>
                  <a:rPr lang="en-US" sz="1200" b="1">
                    <a:solidFill>
                      <a:prstClr val="black"/>
                    </a:solidFill>
                    <a:latin typeface="Calibri"/>
                    <a:cs typeface="Arial"/>
                    <a:sym typeface="Arial"/>
                  </a:rPr>
                  <a:t>Ninh Bình</a:t>
                </a:r>
              </a:p>
            </p:txBody>
          </p:sp>
          <p:sp>
            <p:nvSpPr>
              <p:cNvPr id="13328" name="Text Box 16"/>
              <p:cNvSpPr txBox="1">
                <a:spLocks noChangeArrowheads="1"/>
              </p:cNvSpPr>
              <p:nvPr/>
            </p:nvSpPr>
            <p:spPr bwMode="auto">
              <a:xfrm>
                <a:off x="2805" y="1191"/>
                <a:ext cx="624" cy="174"/>
              </a:xfrm>
              <a:prstGeom prst="rect">
                <a:avLst/>
              </a:prstGeom>
              <a:noFill/>
              <a:ln w="9525">
                <a:noFill/>
                <a:miter lim="800000"/>
                <a:headEnd/>
                <a:tailEnd/>
              </a:ln>
              <a:effectLst/>
            </p:spPr>
            <p:txBody>
              <a:bodyPr>
                <a:spAutoFit/>
              </a:bodyPr>
              <a:lstStyle/>
              <a:p>
                <a:pPr defTabSz="914377">
                  <a:spcBef>
                    <a:spcPct val="50000"/>
                  </a:spcBef>
                </a:pPr>
                <a:r>
                  <a:rPr lang="en-US" sz="1200" b="1">
                    <a:solidFill>
                      <a:prstClr val="black"/>
                    </a:solidFill>
                    <a:latin typeface="Calibri"/>
                    <a:cs typeface="Arial"/>
                    <a:sym typeface="Arial"/>
                  </a:rPr>
                  <a:t>Nam Định</a:t>
                </a:r>
              </a:p>
            </p:txBody>
          </p:sp>
        </p:grpSp>
      </p:grpSp>
      <p:sp>
        <p:nvSpPr>
          <p:cNvPr id="13329" name="AutoShape 17"/>
          <p:cNvSpPr>
            <a:spLocks noChangeArrowheads="1"/>
          </p:cNvSpPr>
          <p:nvPr/>
        </p:nvSpPr>
        <p:spPr bwMode="auto">
          <a:xfrm>
            <a:off x="7888060" y="3428999"/>
            <a:ext cx="304800" cy="381000"/>
          </a:xfrm>
          <a:prstGeom prst="irregularSeal1">
            <a:avLst/>
          </a:prstGeom>
          <a:solidFill>
            <a:schemeClr val="bg1"/>
          </a:solidFill>
          <a:ln w="38100">
            <a:solidFill>
              <a:srgbClr val="FF3300"/>
            </a:solidFill>
            <a:miter lim="800000"/>
            <a:headEnd/>
            <a:tailEnd/>
          </a:ln>
          <a:effectLst/>
        </p:spPr>
        <p:txBody>
          <a:bodyPr wrap="none" anchor="ctr"/>
          <a:lstStyle/>
          <a:p>
            <a:pPr defTabSz="914377"/>
            <a:endParaRPr lang="en-US">
              <a:solidFill>
                <a:prstClr val="black"/>
              </a:solidFill>
              <a:latin typeface="Calibri"/>
              <a:cs typeface="Arial"/>
              <a:sym typeface="Arial"/>
            </a:endParaRPr>
          </a:p>
        </p:txBody>
      </p:sp>
      <p:sp>
        <p:nvSpPr>
          <p:cNvPr id="13330" name="Line 18"/>
          <p:cNvSpPr>
            <a:spLocks noChangeShapeType="1"/>
          </p:cNvSpPr>
          <p:nvPr/>
        </p:nvSpPr>
        <p:spPr bwMode="auto">
          <a:xfrm flipH="1">
            <a:off x="8269060" y="2133599"/>
            <a:ext cx="533400" cy="381000"/>
          </a:xfrm>
          <a:prstGeom prst="line">
            <a:avLst/>
          </a:prstGeom>
          <a:noFill/>
          <a:ln w="57150">
            <a:solidFill>
              <a:srgbClr val="FF3300"/>
            </a:solidFill>
            <a:round/>
            <a:headEnd/>
            <a:tailEnd type="triangle" w="med" len="med"/>
          </a:ln>
          <a:effectLst/>
        </p:spPr>
        <p:txBody>
          <a:bodyPr/>
          <a:lstStyle/>
          <a:p>
            <a:pPr defTabSz="914377"/>
            <a:endParaRPr lang="en-US">
              <a:solidFill>
                <a:prstClr val="black"/>
              </a:solidFill>
              <a:latin typeface="Calibri"/>
              <a:cs typeface="Arial"/>
              <a:sym typeface="Arial"/>
            </a:endParaRPr>
          </a:p>
        </p:txBody>
      </p:sp>
      <p:sp>
        <p:nvSpPr>
          <p:cNvPr id="13331" name="Line 19"/>
          <p:cNvSpPr>
            <a:spLocks noChangeShapeType="1"/>
          </p:cNvSpPr>
          <p:nvPr/>
        </p:nvSpPr>
        <p:spPr bwMode="auto">
          <a:xfrm flipH="1">
            <a:off x="8040460" y="2743199"/>
            <a:ext cx="76200" cy="609600"/>
          </a:xfrm>
          <a:prstGeom prst="line">
            <a:avLst/>
          </a:prstGeom>
          <a:noFill/>
          <a:ln w="57150">
            <a:solidFill>
              <a:srgbClr val="FF3300"/>
            </a:solidFill>
            <a:round/>
            <a:headEnd/>
            <a:tailEnd type="triangle" w="med" len="med"/>
          </a:ln>
          <a:effectLst/>
        </p:spPr>
        <p:txBody>
          <a:bodyPr/>
          <a:lstStyle/>
          <a:p>
            <a:pPr defTabSz="914377"/>
            <a:endParaRPr lang="en-US">
              <a:solidFill>
                <a:prstClr val="black"/>
              </a:solidFill>
              <a:latin typeface="Calibri"/>
              <a:cs typeface="Arial"/>
              <a:sym typeface="Arial"/>
            </a:endParaRPr>
          </a:p>
        </p:txBody>
      </p:sp>
      <p:sp>
        <p:nvSpPr>
          <p:cNvPr id="13332" name="Line 20"/>
          <p:cNvSpPr>
            <a:spLocks noChangeShapeType="1"/>
          </p:cNvSpPr>
          <p:nvPr/>
        </p:nvSpPr>
        <p:spPr bwMode="auto">
          <a:xfrm flipH="1">
            <a:off x="8421460" y="6248399"/>
            <a:ext cx="0" cy="0"/>
          </a:xfrm>
          <a:prstGeom prst="line">
            <a:avLst/>
          </a:prstGeom>
          <a:noFill/>
          <a:ln w="9525">
            <a:solidFill>
              <a:schemeClr val="tx1"/>
            </a:solidFill>
            <a:round/>
            <a:headEnd/>
            <a:tailEnd/>
          </a:ln>
          <a:effectLst/>
        </p:spPr>
        <p:txBody>
          <a:bodyPr/>
          <a:lstStyle/>
          <a:p>
            <a:pPr defTabSz="914377"/>
            <a:endParaRPr lang="en-US">
              <a:solidFill>
                <a:prstClr val="black"/>
              </a:solidFill>
              <a:latin typeface="Calibri"/>
              <a:cs typeface="Arial"/>
              <a:sym typeface="Arial"/>
            </a:endParaRPr>
          </a:p>
        </p:txBody>
      </p:sp>
      <p:grpSp>
        <p:nvGrpSpPr>
          <p:cNvPr id="5" name="Group 21"/>
          <p:cNvGrpSpPr>
            <a:grpSpLocks/>
          </p:cNvGrpSpPr>
          <p:nvPr/>
        </p:nvGrpSpPr>
        <p:grpSpPr bwMode="auto">
          <a:xfrm>
            <a:off x="6287860" y="1865313"/>
            <a:ext cx="5511800" cy="5068887"/>
            <a:chOff x="1045" y="1178"/>
            <a:chExt cx="3472" cy="3193"/>
          </a:xfrm>
        </p:grpSpPr>
        <p:sp>
          <p:nvSpPr>
            <p:cNvPr id="13334" name="Line 22"/>
            <p:cNvSpPr>
              <a:spLocks noChangeShapeType="1"/>
            </p:cNvSpPr>
            <p:nvPr/>
          </p:nvSpPr>
          <p:spPr bwMode="auto">
            <a:xfrm>
              <a:off x="1583" y="1728"/>
              <a:ext cx="2545" cy="2592"/>
            </a:xfrm>
            <a:prstGeom prst="line">
              <a:avLst/>
            </a:prstGeom>
            <a:noFill/>
            <a:ln w="28575">
              <a:solidFill>
                <a:srgbClr val="0000FF"/>
              </a:solidFill>
              <a:round/>
              <a:headEnd/>
              <a:tailEnd/>
            </a:ln>
            <a:effectLst/>
          </p:spPr>
          <p:txBody>
            <a:bodyPr/>
            <a:lstStyle/>
            <a:p>
              <a:pPr defTabSz="914377"/>
              <a:endParaRPr lang="en-US">
                <a:solidFill>
                  <a:prstClr val="black"/>
                </a:solidFill>
                <a:latin typeface="Calibri"/>
                <a:cs typeface="Arial"/>
                <a:sym typeface="Arial"/>
              </a:endParaRPr>
            </a:p>
          </p:txBody>
        </p:sp>
        <p:sp>
          <p:nvSpPr>
            <p:cNvPr id="13335" name="Line 23"/>
            <p:cNvSpPr>
              <a:spLocks noChangeShapeType="1"/>
            </p:cNvSpPr>
            <p:nvPr/>
          </p:nvSpPr>
          <p:spPr bwMode="auto">
            <a:xfrm>
              <a:off x="1154" y="1760"/>
              <a:ext cx="574" cy="583"/>
            </a:xfrm>
            <a:prstGeom prst="line">
              <a:avLst/>
            </a:prstGeom>
            <a:noFill/>
            <a:ln w="28575">
              <a:solidFill>
                <a:srgbClr val="0000FF"/>
              </a:solidFill>
              <a:round/>
              <a:headEnd/>
              <a:tailEnd/>
            </a:ln>
            <a:effectLst/>
          </p:spPr>
          <p:txBody>
            <a:bodyPr/>
            <a:lstStyle/>
            <a:p>
              <a:pPr defTabSz="914377"/>
              <a:endParaRPr lang="en-US">
                <a:solidFill>
                  <a:prstClr val="black"/>
                </a:solidFill>
                <a:latin typeface="Calibri"/>
                <a:cs typeface="Arial"/>
                <a:sym typeface="Arial"/>
              </a:endParaRPr>
            </a:p>
          </p:txBody>
        </p:sp>
        <p:sp>
          <p:nvSpPr>
            <p:cNvPr id="13336" name="Line 24"/>
            <p:cNvSpPr>
              <a:spLocks noChangeShapeType="1"/>
            </p:cNvSpPr>
            <p:nvPr/>
          </p:nvSpPr>
          <p:spPr bwMode="auto">
            <a:xfrm>
              <a:off x="1275" y="1740"/>
              <a:ext cx="2213" cy="2284"/>
            </a:xfrm>
            <a:prstGeom prst="line">
              <a:avLst/>
            </a:prstGeom>
            <a:noFill/>
            <a:ln w="28575">
              <a:solidFill>
                <a:srgbClr val="0000FF"/>
              </a:solidFill>
              <a:round/>
              <a:headEnd/>
              <a:tailEnd/>
            </a:ln>
            <a:effectLst/>
          </p:spPr>
          <p:txBody>
            <a:bodyPr/>
            <a:lstStyle/>
            <a:p>
              <a:pPr defTabSz="914377"/>
              <a:endParaRPr lang="en-US">
                <a:solidFill>
                  <a:prstClr val="black"/>
                </a:solidFill>
                <a:latin typeface="Calibri"/>
                <a:cs typeface="Arial"/>
                <a:sym typeface="Arial"/>
              </a:endParaRPr>
            </a:p>
          </p:txBody>
        </p:sp>
        <p:sp>
          <p:nvSpPr>
            <p:cNvPr id="13337" name="Line 25"/>
            <p:cNvSpPr>
              <a:spLocks noChangeShapeType="1"/>
            </p:cNvSpPr>
            <p:nvPr/>
          </p:nvSpPr>
          <p:spPr bwMode="auto">
            <a:xfrm>
              <a:off x="1634" y="1664"/>
              <a:ext cx="2583" cy="2637"/>
            </a:xfrm>
            <a:prstGeom prst="line">
              <a:avLst/>
            </a:prstGeom>
            <a:noFill/>
            <a:ln w="28575">
              <a:solidFill>
                <a:srgbClr val="0000FF"/>
              </a:solidFill>
              <a:round/>
              <a:headEnd/>
              <a:tailEnd/>
            </a:ln>
            <a:effectLst/>
          </p:spPr>
          <p:txBody>
            <a:bodyPr/>
            <a:lstStyle/>
            <a:p>
              <a:pPr defTabSz="914377"/>
              <a:endParaRPr lang="en-US">
                <a:solidFill>
                  <a:prstClr val="black"/>
                </a:solidFill>
                <a:latin typeface="Calibri"/>
                <a:cs typeface="Arial"/>
                <a:sym typeface="Arial"/>
              </a:endParaRPr>
            </a:p>
          </p:txBody>
        </p:sp>
        <p:sp>
          <p:nvSpPr>
            <p:cNvPr id="13338" name="Line 26"/>
            <p:cNvSpPr>
              <a:spLocks noChangeShapeType="1"/>
            </p:cNvSpPr>
            <p:nvPr/>
          </p:nvSpPr>
          <p:spPr bwMode="auto">
            <a:xfrm>
              <a:off x="1436" y="1779"/>
              <a:ext cx="2545" cy="2592"/>
            </a:xfrm>
            <a:prstGeom prst="line">
              <a:avLst/>
            </a:prstGeom>
            <a:noFill/>
            <a:ln w="28575">
              <a:solidFill>
                <a:srgbClr val="0000FF"/>
              </a:solidFill>
              <a:round/>
              <a:headEnd/>
              <a:tailEnd/>
            </a:ln>
            <a:effectLst/>
          </p:spPr>
          <p:txBody>
            <a:bodyPr/>
            <a:lstStyle/>
            <a:p>
              <a:pPr defTabSz="914377"/>
              <a:endParaRPr lang="en-US">
                <a:solidFill>
                  <a:prstClr val="black"/>
                </a:solidFill>
                <a:latin typeface="Calibri"/>
                <a:cs typeface="Arial"/>
                <a:sym typeface="Arial"/>
              </a:endParaRPr>
            </a:p>
          </p:txBody>
        </p:sp>
        <p:sp>
          <p:nvSpPr>
            <p:cNvPr id="13339" name="Line 27"/>
            <p:cNvSpPr>
              <a:spLocks noChangeShapeType="1"/>
            </p:cNvSpPr>
            <p:nvPr/>
          </p:nvSpPr>
          <p:spPr bwMode="auto">
            <a:xfrm>
              <a:off x="1488" y="1728"/>
              <a:ext cx="2545" cy="2592"/>
            </a:xfrm>
            <a:prstGeom prst="line">
              <a:avLst/>
            </a:prstGeom>
            <a:noFill/>
            <a:ln w="28575">
              <a:solidFill>
                <a:srgbClr val="0000FF"/>
              </a:solidFill>
              <a:round/>
              <a:headEnd/>
              <a:tailEnd/>
            </a:ln>
            <a:effectLst/>
          </p:spPr>
          <p:txBody>
            <a:bodyPr/>
            <a:lstStyle/>
            <a:p>
              <a:pPr defTabSz="914377"/>
              <a:endParaRPr lang="en-US">
                <a:solidFill>
                  <a:prstClr val="black"/>
                </a:solidFill>
                <a:latin typeface="Calibri"/>
                <a:cs typeface="Arial"/>
                <a:sym typeface="Arial"/>
              </a:endParaRPr>
            </a:p>
          </p:txBody>
        </p:sp>
        <p:sp>
          <p:nvSpPr>
            <p:cNvPr id="13340" name="Line 28"/>
            <p:cNvSpPr>
              <a:spLocks noChangeShapeType="1"/>
            </p:cNvSpPr>
            <p:nvPr/>
          </p:nvSpPr>
          <p:spPr bwMode="auto">
            <a:xfrm>
              <a:off x="1045" y="1894"/>
              <a:ext cx="228" cy="250"/>
            </a:xfrm>
            <a:prstGeom prst="line">
              <a:avLst/>
            </a:prstGeom>
            <a:noFill/>
            <a:ln w="28575">
              <a:solidFill>
                <a:srgbClr val="0000FF"/>
              </a:solidFill>
              <a:round/>
              <a:headEnd/>
              <a:tailEnd/>
            </a:ln>
            <a:effectLst/>
          </p:spPr>
          <p:txBody>
            <a:bodyPr/>
            <a:lstStyle/>
            <a:p>
              <a:pPr defTabSz="914377"/>
              <a:endParaRPr lang="en-US">
                <a:solidFill>
                  <a:prstClr val="black"/>
                </a:solidFill>
                <a:latin typeface="Calibri"/>
                <a:cs typeface="Arial"/>
                <a:sym typeface="Arial"/>
              </a:endParaRPr>
            </a:p>
          </p:txBody>
        </p:sp>
        <p:sp>
          <p:nvSpPr>
            <p:cNvPr id="13341" name="Line 29"/>
            <p:cNvSpPr>
              <a:spLocks noChangeShapeType="1"/>
            </p:cNvSpPr>
            <p:nvPr/>
          </p:nvSpPr>
          <p:spPr bwMode="auto">
            <a:xfrm>
              <a:off x="1064" y="1786"/>
              <a:ext cx="574" cy="583"/>
            </a:xfrm>
            <a:prstGeom prst="line">
              <a:avLst/>
            </a:prstGeom>
            <a:noFill/>
            <a:ln w="28575">
              <a:solidFill>
                <a:srgbClr val="0000FF"/>
              </a:solidFill>
              <a:round/>
              <a:headEnd/>
              <a:tailEnd/>
            </a:ln>
            <a:effectLst/>
          </p:spPr>
          <p:txBody>
            <a:bodyPr/>
            <a:lstStyle/>
            <a:p>
              <a:pPr defTabSz="914377"/>
              <a:endParaRPr lang="en-US">
                <a:solidFill>
                  <a:prstClr val="black"/>
                </a:solidFill>
                <a:latin typeface="Calibri"/>
                <a:cs typeface="Arial"/>
                <a:sym typeface="Arial"/>
              </a:endParaRPr>
            </a:p>
          </p:txBody>
        </p:sp>
        <p:sp>
          <p:nvSpPr>
            <p:cNvPr id="13342" name="Line 30"/>
            <p:cNvSpPr>
              <a:spLocks noChangeShapeType="1"/>
            </p:cNvSpPr>
            <p:nvPr/>
          </p:nvSpPr>
          <p:spPr bwMode="auto">
            <a:xfrm>
              <a:off x="1762" y="1676"/>
              <a:ext cx="637" cy="646"/>
            </a:xfrm>
            <a:prstGeom prst="line">
              <a:avLst/>
            </a:prstGeom>
            <a:noFill/>
            <a:ln w="28575">
              <a:solidFill>
                <a:srgbClr val="0000FF"/>
              </a:solidFill>
              <a:round/>
              <a:headEnd/>
              <a:tailEnd/>
            </a:ln>
            <a:effectLst/>
          </p:spPr>
          <p:txBody>
            <a:bodyPr/>
            <a:lstStyle/>
            <a:p>
              <a:pPr defTabSz="914377"/>
              <a:endParaRPr lang="en-US">
                <a:solidFill>
                  <a:prstClr val="black"/>
                </a:solidFill>
                <a:latin typeface="Calibri"/>
                <a:cs typeface="Arial"/>
                <a:sym typeface="Arial"/>
              </a:endParaRPr>
            </a:p>
          </p:txBody>
        </p:sp>
        <p:sp>
          <p:nvSpPr>
            <p:cNvPr id="13343" name="Line 31"/>
            <p:cNvSpPr>
              <a:spLocks noChangeShapeType="1"/>
            </p:cNvSpPr>
            <p:nvPr/>
          </p:nvSpPr>
          <p:spPr bwMode="auto">
            <a:xfrm>
              <a:off x="1756" y="1542"/>
              <a:ext cx="535" cy="544"/>
            </a:xfrm>
            <a:prstGeom prst="line">
              <a:avLst/>
            </a:prstGeom>
            <a:noFill/>
            <a:ln w="28575">
              <a:solidFill>
                <a:srgbClr val="0000FF"/>
              </a:solidFill>
              <a:round/>
              <a:headEnd/>
              <a:tailEnd/>
            </a:ln>
            <a:effectLst/>
          </p:spPr>
          <p:txBody>
            <a:bodyPr/>
            <a:lstStyle/>
            <a:p>
              <a:pPr defTabSz="914377"/>
              <a:endParaRPr lang="en-US">
                <a:solidFill>
                  <a:prstClr val="black"/>
                </a:solidFill>
                <a:latin typeface="Calibri"/>
                <a:cs typeface="Arial"/>
                <a:sym typeface="Arial"/>
              </a:endParaRPr>
            </a:p>
          </p:txBody>
        </p:sp>
        <p:sp>
          <p:nvSpPr>
            <p:cNvPr id="13344" name="Line 32"/>
            <p:cNvSpPr>
              <a:spLocks noChangeShapeType="1"/>
            </p:cNvSpPr>
            <p:nvPr/>
          </p:nvSpPr>
          <p:spPr bwMode="auto">
            <a:xfrm>
              <a:off x="1544" y="1203"/>
              <a:ext cx="803" cy="825"/>
            </a:xfrm>
            <a:prstGeom prst="line">
              <a:avLst/>
            </a:prstGeom>
            <a:noFill/>
            <a:ln w="28575">
              <a:solidFill>
                <a:srgbClr val="0000FF"/>
              </a:solidFill>
              <a:round/>
              <a:headEnd/>
              <a:tailEnd/>
            </a:ln>
            <a:effectLst/>
          </p:spPr>
          <p:txBody>
            <a:bodyPr/>
            <a:lstStyle/>
            <a:p>
              <a:pPr defTabSz="914377"/>
              <a:endParaRPr lang="en-US">
                <a:solidFill>
                  <a:prstClr val="black"/>
                </a:solidFill>
                <a:latin typeface="Calibri"/>
                <a:cs typeface="Arial"/>
                <a:sym typeface="Arial"/>
              </a:endParaRPr>
            </a:p>
          </p:txBody>
        </p:sp>
        <p:sp>
          <p:nvSpPr>
            <p:cNvPr id="13345" name="Line 33"/>
            <p:cNvSpPr>
              <a:spLocks noChangeShapeType="1"/>
            </p:cNvSpPr>
            <p:nvPr/>
          </p:nvSpPr>
          <p:spPr bwMode="auto">
            <a:xfrm>
              <a:off x="4072" y="3884"/>
              <a:ext cx="445" cy="429"/>
            </a:xfrm>
            <a:prstGeom prst="line">
              <a:avLst/>
            </a:prstGeom>
            <a:noFill/>
            <a:ln w="28575">
              <a:solidFill>
                <a:srgbClr val="0000FF"/>
              </a:solidFill>
              <a:round/>
              <a:headEnd/>
              <a:tailEnd/>
            </a:ln>
            <a:effectLst/>
          </p:spPr>
          <p:txBody>
            <a:bodyPr/>
            <a:lstStyle/>
            <a:p>
              <a:pPr defTabSz="914377"/>
              <a:endParaRPr lang="en-US">
                <a:solidFill>
                  <a:prstClr val="black"/>
                </a:solidFill>
                <a:latin typeface="Calibri"/>
                <a:cs typeface="Arial"/>
                <a:sym typeface="Arial"/>
              </a:endParaRPr>
            </a:p>
          </p:txBody>
        </p:sp>
        <p:sp>
          <p:nvSpPr>
            <p:cNvPr id="13346" name="Line 34"/>
            <p:cNvSpPr>
              <a:spLocks noChangeShapeType="1"/>
            </p:cNvSpPr>
            <p:nvPr/>
          </p:nvSpPr>
          <p:spPr bwMode="auto">
            <a:xfrm>
              <a:off x="3835" y="3775"/>
              <a:ext cx="521" cy="531"/>
            </a:xfrm>
            <a:prstGeom prst="line">
              <a:avLst/>
            </a:prstGeom>
            <a:noFill/>
            <a:ln w="28575">
              <a:solidFill>
                <a:srgbClr val="0000FF"/>
              </a:solidFill>
              <a:round/>
              <a:headEnd/>
              <a:tailEnd/>
            </a:ln>
            <a:effectLst/>
          </p:spPr>
          <p:txBody>
            <a:bodyPr/>
            <a:lstStyle/>
            <a:p>
              <a:pPr defTabSz="914377"/>
              <a:endParaRPr lang="en-US">
                <a:solidFill>
                  <a:prstClr val="black"/>
                </a:solidFill>
                <a:latin typeface="Calibri"/>
                <a:cs typeface="Arial"/>
                <a:sym typeface="Arial"/>
              </a:endParaRPr>
            </a:p>
          </p:txBody>
        </p:sp>
        <p:sp>
          <p:nvSpPr>
            <p:cNvPr id="13347" name="Line 35"/>
            <p:cNvSpPr>
              <a:spLocks noChangeShapeType="1"/>
            </p:cNvSpPr>
            <p:nvPr/>
          </p:nvSpPr>
          <p:spPr bwMode="auto">
            <a:xfrm>
              <a:off x="2736" y="2688"/>
              <a:ext cx="240" cy="237"/>
            </a:xfrm>
            <a:prstGeom prst="line">
              <a:avLst/>
            </a:prstGeom>
            <a:noFill/>
            <a:ln w="28575">
              <a:solidFill>
                <a:schemeClr val="tx1"/>
              </a:solidFill>
              <a:round/>
              <a:headEnd/>
              <a:tailEnd/>
            </a:ln>
            <a:effectLst/>
          </p:spPr>
          <p:txBody>
            <a:bodyPr/>
            <a:lstStyle/>
            <a:p>
              <a:pPr defTabSz="914377"/>
              <a:endParaRPr lang="en-US">
                <a:solidFill>
                  <a:prstClr val="black"/>
                </a:solidFill>
                <a:latin typeface="Calibri"/>
                <a:cs typeface="Arial"/>
                <a:sym typeface="Arial"/>
              </a:endParaRPr>
            </a:p>
          </p:txBody>
        </p:sp>
        <p:sp>
          <p:nvSpPr>
            <p:cNvPr id="13348" name="Line 36"/>
            <p:cNvSpPr>
              <a:spLocks noChangeShapeType="1"/>
            </p:cNvSpPr>
            <p:nvPr/>
          </p:nvSpPr>
          <p:spPr bwMode="auto">
            <a:xfrm>
              <a:off x="1659" y="1178"/>
              <a:ext cx="803" cy="825"/>
            </a:xfrm>
            <a:prstGeom prst="line">
              <a:avLst/>
            </a:prstGeom>
            <a:noFill/>
            <a:ln w="28575">
              <a:solidFill>
                <a:srgbClr val="0000FF"/>
              </a:solidFill>
              <a:round/>
              <a:headEnd/>
              <a:tailEnd/>
            </a:ln>
            <a:effectLst/>
          </p:spPr>
          <p:txBody>
            <a:bodyPr/>
            <a:lstStyle/>
            <a:p>
              <a:pPr defTabSz="914377"/>
              <a:endParaRPr lang="en-US">
                <a:solidFill>
                  <a:prstClr val="black"/>
                </a:solidFill>
                <a:latin typeface="Calibri"/>
                <a:cs typeface="Arial"/>
                <a:sym typeface="Arial"/>
              </a:endParaRPr>
            </a:p>
          </p:txBody>
        </p:sp>
        <p:sp>
          <p:nvSpPr>
            <p:cNvPr id="13349" name="Line 37"/>
            <p:cNvSpPr>
              <a:spLocks noChangeShapeType="1"/>
            </p:cNvSpPr>
            <p:nvPr/>
          </p:nvSpPr>
          <p:spPr bwMode="auto">
            <a:xfrm>
              <a:off x="1896" y="1287"/>
              <a:ext cx="560" cy="582"/>
            </a:xfrm>
            <a:prstGeom prst="line">
              <a:avLst/>
            </a:prstGeom>
            <a:noFill/>
            <a:ln w="28575">
              <a:solidFill>
                <a:srgbClr val="0000FF"/>
              </a:solidFill>
              <a:round/>
              <a:headEnd/>
              <a:tailEnd/>
            </a:ln>
            <a:effectLst/>
          </p:spPr>
          <p:txBody>
            <a:bodyPr/>
            <a:lstStyle/>
            <a:p>
              <a:pPr defTabSz="914377"/>
              <a:endParaRPr lang="en-US">
                <a:solidFill>
                  <a:prstClr val="black"/>
                </a:solidFill>
                <a:latin typeface="Calibri"/>
                <a:cs typeface="Arial"/>
                <a:sym typeface="Arial"/>
              </a:endParaRPr>
            </a:p>
          </p:txBody>
        </p:sp>
        <p:sp>
          <p:nvSpPr>
            <p:cNvPr id="13350" name="Line 38"/>
            <p:cNvSpPr>
              <a:spLocks noChangeShapeType="1"/>
            </p:cNvSpPr>
            <p:nvPr/>
          </p:nvSpPr>
          <p:spPr bwMode="auto">
            <a:xfrm>
              <a:off x="2031" y="1332"/>
              <a:ext cx="419" cy="429"/>
            </a:xfrm>
            <a:prstGeom prst="line">
              <a:avLst/>
            </a:prstGeom>
            <a:noFill/>
            <a:ln w="28575">
              <a:solidFill>
                <a:srgbClr val="0000FF"/>
              </a:solidFill>
              <a:round/>
              <a:headEnd/>
              <a:tailEnd/>
            </a:ln>
            <a:effectLst/>
          </p:spPr>
          <p:txBody>
            <a:bodyPr/>
            <a:lstStyle/>
            <a:p>
              <a:pPr defTabSz="914377"/>
              <a:endParaRPr lang="en-US">
                <a:solidFill>
                  <a:prstClr val="black"/>
                </a:solidFill>
                <a:latin typeface="Calibri"/>
                <a:cs typeface="Arial"/>
                <a:sym typeface="Arial"/>
              </a:endParaRPr>
            </a:p>
          </p:txBody>
        </p:sp>
      </p:grpSp>
      <p:sp>
        <p:nvSpPr>
          <p:cNvPr id="13351" name="Text Box 39"/>
          <p:cNvSpPr txBox="1">
            <a:spLocks noChangeArrowheads="1"/>
          </p:cNvSpPr>
          <p:nvPr/>
        </p:nvSpPr>
        <p:spPr bwMode="auto">
          <a:xfrm>
            <a:off x="-52576" y="49729"/>
            <a:ext cx="6228103" cy="1241237"/>
          </a:xfrm>
          <a:prstGeom prst="rect">
            <a:avLst/>
          </a:prstGeom>
          <a:solidFill>
            <a:srgbClr val="FFFFFF">
              <a:alpha val="39999"/>
            </a:srgbClr>
          </a:solidFill>
          <a:ln w="9525">
            <a:noFill/>
            <a:miter lim="800000"/>
            <a:headEnd/>
            <a:tailEnd/>
          </a:ln>
          <a:effectLst/>
        </p:spPr>
        <p:txBody>
          <a:bodyPr wrap="square">
            <a:spAutoFit/>
          </a:bodyPr>
          <a:lstStyle/>
          <a:p>
            <a:pPr algn="ctr" defTabSz="914377">
              <a:spcBef>
                <a:spcPct val="50000"/>
              </a:spcBef>
            </a:pPr>
            <a:r>
              <a:rPr lang="en-US" sz="3733" dirty="0" err="1">
                <a:solidFill>
                  <a:srgbClr val="00B0F0"/>
                </a:solidFill>
                <a:latin typeface="Times New Roman" pitchFamily="18" charset="0"/>
                <a:cs typeface="Times New Roman" pitchFamily="18" charset="0"/>
                <a:sym typeface="Arial"/>
              </a:rPr>
              <a:t>Khởi</a:t>
            </a:r>
            <a:r>
              <a:rPr lang="en-US" sz="3733" dirty="0">
                <a:solidFill>
                  <a:srgbClr val="00B0F0"/>
                </a:solidFill>
                <a:latin typeface="Times New Roman" pitchFamily="18" charset="0"/>
                <a:cs typeface="Times New Roman" pitchFamily="18" charset="0"/>
                <a:sym typeface="Arial"/>
              </a:rPr>
              <a:t> </a:t>
            </a:r>
            <a:r>
              <a:rPr lang="en-US" sz="3733" dirty="0" err="1">
                <a:solidFill>
                  <a:srgbClr val="00B0F0"/>
                </a:solidFill>
                <a:latin typeface="Times New Roman" pitchFamily="18" charset="0"/>
                <a:cs typeface="Times New Roman" pitchFamily="18" charset="0"/>
                <a:sym typeface="Arial"/>
              </a:rPr>
              <a:t>nghĩa</a:t>
            </a:r>
            <a:r>
              <a:rPr lang="en-US" sz="3733" dirty="0">
                <a:solidFill>
                  <a:srgbClr val="00B0F0"/>
                </a:solidFill>
                <a:latin typeface="Times New Roman" pitchFamily="18" charset="0"/>
                <a:cs typeface="Times New Roman" pitchFamily="18" charset="0"/>
                <a:sym typeface="Arial"/>
              </a:rPr>
              <a:t> </a:t>
            </a:r>
            <a:r>
              <a:rPr lang="en-US" sz="3733" dirty="0" err="1">
                <a:solidFill>
                  <a:srgbClr val="00B0F0"/>
                </a:solidFill>
                <a:latin typeface="Times New Roman" pitchFamily="18" charset="0"/>
                <a:cs typeface="Times New Roman" pitchFamily="18" charset="0"/>
                <a:sym typeface="Arial"/>
              </a:rPr>
              <a:t>Trần</a:t>
            </a:r>
            <a:r>
              <a:rPr lang="en-US" sz="3733" dirty="0">
                <a:solidFill>
                  <a:srgbClr val="00B0F0"/>
                </a:solidFill>
                <a:latin typeface="Times New Roman" pitchFamily="18" charset="0"/>
                <a:cs typeface="Times New Roman" pitchFamily="18" charset="0"/>
                <a:sym typeface="Arial"/>
              </a:rPr>
              <a:t> </a:t>
            </a:r>
            <a:r>
              <a:rPr lang="en-US" sz="3733" dirty="0" err="1">
                <a:solidFill>
                  <a:srgbClr val="00B0F0"/>
                </a:solidFill>
                <a:latin typeface="Times New Roman" pitchFamily="18" charset="0"/>
                <a:cs typeface="Times New Roman" pitchFamily="18" charset="0"/>
                <a:sym typeface="Arial"/>
              </a:rPr>
              <a:t>Quý</a:t>
            </a:r>
            <a:r>
              <a:rPr lang="en-US" sz="3733" dirty="0">
                <a:solidFill>
                  <a:srgbClr val="00B0F0"/>
                </a:solidFill>
                <a:latin typeface="Times New Roman" pitchFamily="18" charset="0"/>
                <a:cs typeface="Times New Roman" pitchFamily="18" charset="0"/>
                <a:sym typeface="Arial"/>
              </a:rPr>
              <a:t>  </a:t>
            </a:r>
            <a:r>
              <a:rPr lang="en-US" sz="3733" dirty="0" err="1">
                <a:solidFill>
                  <a:srgbClr val="00B0F0"/>
                </a:solidFill>
                <a:latin typeface="Times New Roman" pitchFamily="18" charset="0"/>
                <a:cs typeface="Times New Roman" pitchFamily="18" charset="0"/>
                <a:sym typeface="Arial"/>
              </a:rPr>
              <a:t>Khoáng</a:t>
            </a:r>
            <a:r>
              <a:rPr lang="en-US" sz="3733" dirty="0">
                <a:solidFill>
                  <a:srgbClr val="00B0F0"/>
                </a:solidFill>
                <a:latin typeface="Times New Roman" pitchFamily="18" charset="0"/>
                <a:cs typeface="Times New Roman" pitchFamily="18" charset="0"/>
                <a:sym typeface="Arial"/>
              </a:rPr>
              <a:t> (1409 - 1414)</a:t>
            </a:r>
          </a:p>
        </p:txBody>
      </p:sp>
      <p:sp>
        <p:nvSpPr>
          <p:cNvPr id="13352" name="Line 40"/>
          <p:cNvSpPr>
            <a:spLocks noChangeShapeType="1"/>
          </p:cNvSpPr>
          <p:nvPr/>
        </p:nvSpPr>
        <p:spPr bwMode="auto">
          <a:xfrm flipH="1">
            <a:off x="7888060" y="1600199"/>
            <a:ext cx="76200" cy="685800"/>
          </a:xfrm>
          <a:prstGeom prst="line">
            <a:avLst/>
          </a:prstGeom>
          <a:noFill/>
          <a:ln w="57150">
            <a:solidFill>
              <a:schemeClr val="tx1"/>
            </a:solidFill>
            <a:round/>
            <a:headEnd/>
            <a:tailEnd type="triangle" w="med" len="med"/>
          </a:ln>
          <a:effectLst/>
        </p:spPr>
        <p:txBody>
          <a:bodyPr/>
          <a:lstStyle/>
          <a:p>
            <a:pPr defTabSz="914377"/>
            <a:endParaRPr lang="en-US">
              <a:solidFill>
                <a:prstClr val="black"/>
              </a:solidFill>
              <a:latin typeface="Calibri"/>
              <a:cs typeface="Arial"/>
              <a:sym typeface="Arial"/>
            </a:endParaRPr>
          </a:p>
        </p:txBody>
      </p:sp>
      <p:sp>
        <p:nvSpPr>
          <p:cNvPr id="13353" name="Line 41"/>
          <p:cNvSpPr>
            <a:spLocks noChangeShapeType="1"/>
          </p:cNvSpPr>
          <p:nvPr/>
        </p:nvSpPr>
        <p:spPr bwMode="auto">
          <a:xfrm>
            <a:off x="8192860" y="3962399"/>
            <a:ext cx="762000" cy="762000"/>
          </a:xfrm>
          <a:prstGeom prst="line">
            <a:avLst/>
          </a:prstGeom>
          <a:noFill/>
          <a:ln w="57150">
            <a:solidFill>
              <a:srgbClr val="FF3300"/>
            </a:solidFill>
            <a:prstDash val="sysDot"/>
            <a:round/>
            <a:headEnd/>
            <a:tailEnd type="triangle" w="med" len="med"/>
          </a:ln>
          <a:effectLst/>
        </p:spPr>
        <p:txBody>
          <a:bodyPr/>
          <a:lstStyle/>
          <a:p>
            <a:pPr defTabSz="914377"/>
            <a:endParaRPr lang="en-US">
              <a:solidFill>
                <a:prstClr val="black"/>
              </a:solidFill>
              <a:latin typeface="Calibri"/>
              <a:cs typeface="Arial"/>
              <a:sym typeface="Arial"/>
            </a:endParaRPr>
          </a:p>
        </p:txBody>
      </p:sp>
      <p:sp>
        <p:nvSpPr>
          <p:cNvPr id="13354" name="Line 42"/>
          <p:cNvSpPr>
            <a:spLocks noChangeShapeType="1"/>
          </p:cNvSpPr>
          <p:nvPr/>
        </p:nvSpPr>
        <p:spPr bwMode="auto">
          <a:xfrm>
            <a:off x="7888060" y="2895599"/>
            <a:ext cx="152400" cy="457200"/>
          </a:xfrm>
          <a:prstGeom prst="line">
            <a:avLst/>
          </a:prstGeom>
          <a:noFill/>
          <a:ln w="57150">
            <a:solidFill>
              <a:schemeClr val="tx1"/>
            </a:solidFill>
            <a:round/>
            <a:headEnd/>
            <a:tailEnd type="triangle" w="med" len="med"/>
          </a:ln>
          <a:effectLst/>
        </p:spPr>
        <p:txBody>
          <a:bodyPr/>
          <a:lstStyle/>
          <a:p>
            <a:pPr defTabSz="914377"/>
            <a:endParaRPr lang="en-US">
              <a:solidFill>
                <a:prstClr val="black"/>
              </a:solidFill>
              <a:latin typeface="Calibri"/>
              <a:cs typeface="Arial"/>
              <a:sym typeface="Arial"/>
            </a:endParaRPr>
          </a:p>
        </p:txBody>
      </p:sp>
      <p:sp>
        <p:nvSpPr>
          <p:cNvPr id="13355" name="Line 43"/>
          <p:cNvSpPr>
            <a:spLocks noChangeShapeType="1"/>
          </p:cNvSpPr>
          <p:nvPr/>
        </p:nvSpPr>
        <p:spPr bwMode="auto">
          <a:xfrm>
            <a:off x="9405710" y="5222875"/>
            <a:ext cx="1149351" cy="796925"/>
          </a:xfrm>
          <a:prstGeom prst="line">
            <a:avLst/>
          </a:prstGeom>
          <a:noFill/>
          <a:ln w="57150">
            <a:solidFill>
              <a:srgbClr val="FF3300"/>
            </a:solidFill>
            <a:prstDash val="sysDot"/>
            <a:round/>
            <a:headEnd/>
            <a:tailEnd type="triangle" w="med" len="med"/>
          </a:ln>
          <a:effectLst/>
        </p:spPr>
        <p:txBody>
          <a:bodyPr/>
          <a:lstStyle/>
          <a:p>
            <a:pPr defTabSz="914377"/>
            <a:endParaRPr lang="en-US">
              <a:solidFill>
                <a:prstClr val="black"/>
              </a:solidFill>
              <a:latin typeface="Calibri"/>
              <a:cs typeface="Arial"/>
              <a:sym typeface="Arial"/>
            </a:endParaRPr>
          </a:p>
        </p:txBody>
      </p:sp>
      <p:sp>
        <p:nvSpPr>
          <p:cNvPr id="13356" name="Line 44"/>
          <p:cNvSpPr>
            <a:spLocks noChangeShapeType="1"/>
          </p:cNvSpPr>
          <p:nvPr/>
        </p:nvSpPr>
        <p:spPr bwMode="auto">
          <a:xfrm>
            <a:off x="8207148" y="3809999"/>
            <a:ext cx="838200" cy="838200"/>
          </a:xfrm>
          <a:prstGeom prst="line">
            <a:avLst/>
          </a:prstGeom>
          <a:noFill/>
          <a:ln w="57150">
            <a:solidFill>
              <a:schemeClr val="tx1"/>
            </a:solidFill>
            <a:round/>
            <a:headEnd/>
            <a:tailEnd type="triangle" w="med" len="med"/>
          </a:ln>
          <a:effectLst/>
        </p:spPr>
        <p:txBody>
          <a:bodyPr/>
          <a:lstStyle/>
          <a:p>
            <a:pPr defTabSz="914377"/>
            <a:endParaRPr lang="en-US">
              <a:solidFill>
                <a:prstClr val="black"/>
              </a:solidFill>
              <a:latin typeface="Calibri"/>
              <a:cs typeface="Arial"/>
              <a:sym typeface="Arial"/>
            </a:endParaRPr>
          </a:p>
        </p:txBody>
      </p:sp>
      <p:sp>
        <p:nvSpPr>
          <p:cNvPr id="13357" name="Line 45"/>
          <p:cNvSpPr>
            <a:spLocks noChangeShapeType="1"/>
          </p:cNvSpPr>
          <p:nvPr/>
        </p:nvSpPr>
        <p:spPr bwMode="auto">
          <a:xfrm>
            <a:off x="9086623" y="4749799"/>
            <a:ext cx="741363" cy="681039"/>
          </a:xfrm>
          <a:prstGeom prst="line">
            <a:avLst/>
          </a:prstGeom>
          <a:noFill/>
          <a:ln w="57150">
            <a:solidFill>
              <a:schemeClr val="tx1"/>
            </a:solidFill>
            <a:round/>
            <a:headEnd/>
            <a:tailEnd type="triangle" w="med" len="med"/>
          </a:ln>
          <a:effectLst/>
        </p:spPr>
        <p:txBody>
          <a:bodyPr/>
          <a:lstStyle/>
          <a:p>
            <a:pPr defTabSz="914377"/>
            <a:endParaRPr lang="en-US">
              <a:solidFill>
                <a:prstClr val="black"/>
              </a:solidFill>
              <a:latin typeface="Calibri"/>
              <a:cs typeface="Arial"/>
              <a:sym typeface="Arial"/>
            </a:endParaRPr>
          </a:p>
        </p:txBody>
      </p:sp>
      <p:sp>
        <p:nvSpPr>
          <p:cNvPr id="13359" name="AutoShape 47"/>
          <p:cNvSpPr>
            <a:spLocks noChangeArrowheads="1"/>
          </p:cNvSpPr>
          <p:nvPr/>
        </p:nvSpPr>
        <p:spPr bwMode="auto">
          <a:xfrm>
            <a:off x="10631260" y="6019799"/>
            <a:ext cx="304800" cy="381000"/>
          </a:xfrm>
          <a:prstGeom prst="irregularSeal1">
            <a:avLst/>
          </a:prstGeom>
          <a:solidFill>
            <a:schemeClr val="bg1"/>
          </a:solidFill>
          <a:ln w="38100">
            <a:solidFill>
              <a:srgbClr val="FF3300"/>
            </a:solidFill>
            <a:miter lim="800000"/>
            <a:headEnd/>
            <a:tailEnd/>
          </a:ln>
          <a:effectLst/>
        </p:spPr>
        <p:txBody>
          <a:bodyPr wrap="none" anchor="ctr"/>
          <a:lstStyle/>
          <a:p>
            <a:pPr defTabSz="914377"/>
            <a:endParaRPr lang="en-US">
              <a:solidFill>
                <a:prstClr val="black"/>
              </a:solidFill>
              <a:latin typeface="Calibri"/>
              <a:cs typeface="Arial"/>
              <a:sym typeface="Arial"/>
            </a:endParaRPr>
          </a:p>
        </p:txBody>
      </p:sp>
      <p:sp>
        <p:nvSpPr>
          <p:cNvPr id="13360" name="Line 48"/>
          <p:cNvSpPr>
            <a:spLocks noChangeShapeType="1"/>
          </p:cNvSpPr>
          <p:nvPr/>
        </p:nvSpPr>
        <p:spPr bwMode="auto">
          <a:xfrm flipH="1" flipV="1">
            <a:off x="9869260" y="5486399"/>
            <a:ext cx="609600" cy="457200"/>
          </a:xfrm>
          <a:prstGeom prst="line">
            <a:avLst/>
          </a:prstGeom>
          <a:noFill/>
          <a:ln w="57150">
            <a:solidFill>
              <a:srgbClr val="FF3300"/>
            </a:solidFill>
            <a:round/>
            <a:headEnd/>
            <a:tailEnd type="triangle" w="med" len="med"/>
          </a:ln>
          <a:effectLst/>
        </p:spPr>
        <p:txBody>
          <a:bodyPr/>
          <a:lstStyle/>
          <a:p>
            <a:pPr defTabSz="914377"/>
            <a:endParaRPr lang="en-US">
              <a:solidFill>
                <a:prstClr val="black"/>
              </a:solidFill>
              <a:latin typeface="Calibri"/>
              <a:cs typeface="Arial"/>
              <a:sym typeface="Arial"/>
            </a:endParaRPr>
          </a:p>
        </p:txBody>
      </p:sp>
      <p:sp>
        <p:nvSpPr>
          <p:cNvPr id="49" name="Rectangle 48">
            <a:extLst>
              <a:ext uri="{FF2B5EF4-FFF2-40B4-BE49-F238E27FC236}">
                <a16:creationId xmlns="" xmlns:a16="http://schemas.microsoft.com/office/drawing/2014/main" id="{8EDD1DCB-9C60-5B4C-9FD5-2F409D40EB11}"/>
              </a:ext>
            </a:extLst>
          </p:cNvPr>
          <p:cNvSpPr/>
          <p:nvPr/>
        </p:nvSpPr>
        <p:spPr>
          <a:xfrm>
            <a:off x="0" y="1366837"/>
            <a:ext cx="6092597" cy="5491164"/>
          </a:xfrm>
          <a:prstGeom prst="rect">
            <a:avLst/>
          </a:prstGeom>
          <a:ln w="3175"/>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x-none" sz="1867" kern="0">
              <a:solidFill>
                <a:prstClr val="black"/>
              </a:solidFill>
              <a:latin typeface="Calibri"/>
              <a:sym typeface="Arial"/>
            </a:endParaRPr>
          </a:p>
        </p:txBody>
      </p:sp>
      <p:sp>
        <p:nvSpPr>
          <p:cNvPr id="13358" name="Text Box 46"/>
          <p:cNvSpPr txBox="1">
            <a:spLocks noChangeArrowheads="1"/>
          </p:cNvSpPr>
          <p:nvPr/>
        </p:nvSpPr>
        <p:spPr bwMode="auto">
          <a:xfrm>
            <a:off x="28613" y="5028326"/>
            <a:ext cx="6015039" cy="1734129"/>
          </a:xfrm>
          <a:prstGeom prst="rect">
            <a:avLst/>
          </a:prstGeom>
          <a:solidFill>
            <a:srgbClr val="FFFFFF"/>
          </a:solidFill>
          <a:ln w="9525">
            <a:noFill/>
            <a:miter lim="800000"/>
            <a:headEnd/>
            <a:tailEnd/>
          </a:ln>
          <a:effectLst/>
        </p:spPr>
        <p:txBody>
          <a:bodyPr wrap="square">
            <a:spAutoFit/>
          </a:bodyPr>
          <a:lstStyle/>
          <a:p>
            <a:pPr defTabSz="914377">
              <a:spcBef>
                <a:spcPct val="50000"/>
              </a:spcBef>
            </a:pPr>
            <a:r>
              <a:rPr lang="en-US" sz="2667" dirty="0" err="1">
                <a:solidFill>
                  <a:srgbClr val="FF3300"/>
                </a:solidFill>
                <a:latin typeface="Times New Roman" pitchFamily="18" charset="0"/>
                <a:cs typeface="Times New Roman" pitchFamily="18" charset="0"/>
                <a:sym typeface="Arial"/>
              </a:rPr>
              <a:t>Thù</a:t>
            </a:r>
            <a:r>
              <a:rPr lang="en-US" sz="2667" dirty="0">
                <a:solidFill>
                  <a:srgbClr val="FF3300"/>
                </a:solidFill>
                <a:latin typeface="Times New Roman" pitchFamily="18" charset="0"/>
                <a:cs typeface="Times New Roman" pitchFamily="18" charset="0"/>
                <a:sym typeface="Arial"/>
              </a:rPr>
              <a:t> </a:t>
            </a:r>
            <a:r>
              <a:rPr lang="en-US" sz="2667" dirty="0" err="1">
                <a:solidFill>
                  <a:srgbClr val="FF3300"/>
                </a:solidFill>
                <a:latin typeface="Times New Roman" pitchFamily="18" charset="0"/>
                <a:cs typeface="Times New Roman" pitchFamily="18" charset="0"/>
                <a:sym typeface="Arial"/>
              </a:rPr>
              <a:t>nước</a:t>
            </a:r>
            <a:r>
              <a:rPr lang="en-US" sz="2667" dirty="0">
                <a:solidFill>
                  <a:srgbClr val="FF3300"/>
                </a:solidFill>
                <a:latin typeface="Times New Roman" pitchFamily="18" charset="0"/>
                <a:cs typeface="Times New Roman" pitchFamily="18" charset="0"/>
                <a:sym typeface="Arial"/>
              </a:rPr>
              <a:t> </a:t>
            </a:r>
            <a:r>
              <a:rPr lang="en-US" sz="2667" dirty="0" err="1">
                <a:solidFill>
                  <a:srgbClr val="FF3300"/>
                </a:solidFill>
                <a:latin typeface="Times New Roman" pitchFamily="18" charset="0"/>
                <a:cs typeface="Times New Roman" pitchFamily="18" charset="0"/>
                <a:sym typeface="Arial"/>
              </a:rPr>
              <a:t>chưa</a:t>
            </a:r>
            <a:r>
              <a:rPr lang="en-US" sz="2667" dirty="0">
                <a:solidFill>
                  <a:srgbClr val="FF3300"/>
                </a:solidFill>
                <a:latin typeface="Times New Roman" pitchFamily="18" charset="0"/>
                <a:cs typeface="Times New Roman" pitchFamily="18" charset="0"/>
                <a:sym typeface="Arial"/>
              </a:rPr>
              <a:t> </a:t>
            </a:r>
            <a:r>
              <a:rPr lang="en-US" sz="2667" dirty="0" err="1">
                <a:solidFill>
                  <a:srgbClr val="FF3300"/>
                </a:solidFill>
                <a:latin typeface="Times New Roman" pitchFamily="18" charset="0"/>
                <a:cs typeface="Times New Roman" pitchFamily="18" charset="0"/>
                <a:sym typeface="Arial"/>
              </a:rPr>
              <a:t>xong</a:t>
            </a:r>
            <a:r>
              <a:rPr lang="en-US" sz="2667" dirty="0">
                <a:solidFill>
                  <a:srgbClr val="FF3300"/>
                </a:solidFill>
                <a:latin typeface="Times New Roman" pitchFamily="18" charset="0"/>
                <a:cs typeface="Times New Roman" pitchFamily="18" charset="0"/>
                <a:sym typeface="Arial"/>
              </a:rPr>
              <a:t> </a:t>
            </a:r>
            <a:r>
              <a:rPr lang="en-US" sz="2667" dirty="0" err="1">
                <a:solidFill>
                  <a:srgbClr val="FF3300"/>
                </a:solidFill>
                <a:latin typeface="Times New Roman" pitchFamily="18" charset="0"/>
                <a:cs typeface="Times New Roman" pitchFamily="18" charset="0"/>
                <a:sym typeface="Arial"/>
              </a:rPr>
              <a:t>đầu</a:t>
            </a:r>
            <a:r>
              <a:rPr lang="en-US" sz="2667" dirty="0">
                <a:solidFill>
                  <a:srgbClr val="FF3300"/>
                </a:solidFill>
                <a:latin typeface="Times New Roman" pitchFamily="18" charset="0"/>
                <a:cs typeface="Times New Roman" pitchFamily="18" charset="0"/>
                <a:sym typeface="Arial"/>
              </a:rPr>
              <a:t> </a:t>
            </a:r>
            <a:r>
              <a:rPr lang="en-US" sz="2667" dirty="0" err="1">
                <a:solidFill>
                  <a:srgbClr val="FF3300"/>
                </a:solidFill>
                <a:latin typeface="Times New Roman" pitchFamily="18" charset="0"/>
                <a:cs typeface="Times New Roman" pitchFamily="18" charset="0"/>
                <a:sym typeface="Arial"/>
              </a:rPr>
              <a:t>đã</a:t>
            </a:r>
            <a:r>
              <a:rPr lang="en-US" sz="2667" dirty="0">
                <a:solidFill>
                  <a:srgbClr val="FF3300"/>
                </a:solidFill>
                <a:latin typeface="Times New Roman" pitchFamily="18" charset="0"/>
                <a:cs typeface="Times New Roman" pitchFamily="18" charset="0"/>
                <a:sym typeface="Arial"/>
              </a:rPr>
              <a:t> </a:t>
            </a:r>
            <a:r>
              <a:rPr lang="en-US" sz="2667" dirty="0" err="1">
                <a:solidFill>
                  <a:srgbClr val="FF3300"/>
                </a:solidFill>
                <a:latin typeface="Times New Roman" pitchFamily="18" charset="0"/>
                <a:cs typeface="Times New Roman" pitchFamily="18" charset="0"/>
                <a:sym typeface="Arial"/>
              </a:rPr>
              <a:t>bạc</a:t>
            </a:r>
            <a:r>
              <a:rPr lang="en-US" sz="2667" dirty="0">
                <a:solidFill>
                  <a:srgbClr val="FF3300"/>
                </a:solidFill>
                <a:latin typeface="Times New Roman" pitchFamily="18" charset="0"/>
                <a:cs typeface="Times New Roman" pitchFamily="18" charset="0"/>
                <a:sym typeface="Arial"/>
              </a:rPr>
              <a:t>.</a:t>
            </a:r>
          </a:p>
          <a:p>
            <a:pPr defTabSz="914377">
              <a:spcBef>
                <a:spcPct val="50000"/>
              </a:spcBef>
            </a:pPr>
            <a:r>
              <a:rPr lang="en-US" sz="2667" dirty="0" err="1">
                <a:solidFill>
                  <a:srgbClr val="FF3300"/>
                </a:solidFill>
                <a:latin typeface="Times New Roman" pitchFamily="18" charset="0"/>
                <a:cs typeface="Times New Roman" pitchFamily="18" charset="0"/>
                <a:sym typeface="Arial"/>
              </a:rPr>
              <a:t>Mài</a:t>
            </a:r>
            <a:r>
              <a:rPr lang="en-US" sz="2667" dirty="0">
                <a:solidFill>
                  <a:srgbClr val="FF3300"/>
                </a:solidFill>
                <a:latin typeface="Times New Roman" pitchFamily="18" charset="0"/>
                <a:cs typeface="Times New Roman" pitchFamily="18" charset="0"/>
                <a:sym typeface="Arial"/>
              </a:rPr>
              <a:t> </a:t>
            </a:r>
            <a:r>
              <a:rPr lang="en-US" sz="2667" dirty="0" err="1">
                <a:solidFill>
                  <a:srgbClr val="FF3300"/>
                </a:solidFill>
                <a:latin typeface="Times New Roman" pitchFamily="18" charset="0"/>
                <a:cs typeface="Times New Roman" pitchFamily="18" charset="0"/>
                <a:sym typeface="Arial"/>
              </a:rPr>
              <a:t>gươm</a:t>
            </a:r>
            <a:r>
              <a:rPr lang="en-US" sz="2667" dirty="0">
                <a:solidFill>
                  <a:srgbClr val="FF3300"/>
                </a:solidFill>
                <a:latin typeface="Times New Roman" pitchFamily="18" charset="0"/>
                <a:cs typeface="Times New Roman" pitchFamily="18" charset="0"/>
                <a:sym typeface="Arial"/>
              </a:rPr>
              <a:t> </a:t>
            </a:r>
            <a:r>
              <a:rPr lang="en-US" sz="2667" dirty="0" err="1">
                <a:solidFill>
                  <a:srgbClr val="FF3300"/>
                </a:solidFill>
                <a:latin typeface="Times New Roman" pitchFamily="18" charset="0"/>
                <a:cs typeface="Times New Roman" pitchFamily="18" charset="0"/>
                <a:sym typeface="Arial"/>
              </a:rPr>
              <a:t>mấy</a:t>
            </a:r>
            <a:r>
              <a:rPr lang="en-US" sz="2667" dirty="0">
                <a:solidFill>
                  <a:srgbClr val="FF3300"/>
                </a:solidFill>
                <a:latin typeface="Times New Roman" pitchFamily="18" charset="0"/>
                <a:cs typeface="Times New Roman" pitchFamily="18" charset="0"/>
                <a:sym typeface="Arial"/>
              </a:rPr>
              <a:t> </a:t>
            </a:r>
            <a:r>
              <a:rPr lang="en-US" sz="2667" dirty="0" err="1">
                <a:solidFill>
                  <a:srgbClr val="FF3300"/>
                </a:solidFill>
                <a:latin typeface="Times New Roman" pitchFamily="18" charset="0"/>
                <a:cs typeface="Times New Roman" pitchFamily="18" charset="0"/>
                <a:sym typeface="Arial"/>
              </a:rPr>
              <a:t>độ</a:t>
            </a:r>
            <a:r>
              <a:rPr lang="en-US" sz="2667" dirty="0">
                <a:solidFill>
                  <a:srgbClr val="FF3300"/>
                </a:solidFill>
                <a:latin typeface="Times New Roman" pitchFamily="18" charset="0"/>
                <a:cs typeface="Times New Roman" pitchFamily="18" charset="0"/>
                <a:sym typeface="Arial"/>
              </a:rPr>
              <a:t> </a:t>
            </a:r>
            <a:r>
              <a:rPr lang="en-US" sz="2667" dirty="0" err="1">
                <a:solidFill>
                  <a:srgbClr val="FF3300"/>
                </a:solidFill>
                <a:latin typeface="Times New Roman" pitchFamily="18" charset="0"/>
                <a:cs typeface="Times New Roman" pitchFamily="18" charset="0"/>
                <a:sym typeface="Arial"/>
              </a:rPr>
              <a:t>bóng</a:t>
            </a:r>
            <a:r>
              <a:rPr lang="en-US" sz="2667" dirty="0">
                <a:solidFill>
                  <a:srgbClr val="FF3300"/>
                </a:solidFill>
                <a:latin typeface="Times New Roman" pitchFamily="18" charset="0"/>
                <a:cs typeface="Times New Roman" pitchFamily="18" charset="0"/>
                <a:sym typeface="Arial"/>
              </a:rPr>
              <a:t> </a:t>
            </a:r>
            <a:r>
              <a:rPr lang="en-US" sz="2667" dirty="0" err="1">
                <a:solidFill>
                  <a:srgbClr val="FF3300"/>
                </a:solidFill>
                <a:latin typeface="Times New Roman" pitchFamily="18" charset="0"/>
                <a:cs typeface="Times New Roman" pitchFamily="18" charset="0"/>
                <a:sym typeface="Arial"/>
              </a:rPr>
              <a:t>trăng</a:t>
            </a:r>
            <a:r>
              <a:rPr lang="en-US" sz="2667" dirty="0">
                <a:solidFill>
                  <a:srgbClr val="FF3300"/>
                </a:solidFill>
                <a:latin typeface="Times New Roman" pitchFamily="18" charset="0"/>
                <a:cs typeface="Times New Roman" pitchFamily="18" charset="0"/>
                <a:sym typeface="Arial"/>
              </a:rPr>
              <a:t> </a:t>
            </a:r>
            <a:r>
              <a:rPr lang="en-US" sz="2667" dirty="0" err="1">
                <a:solidFill>
                  <a:srgbClr val="FF3300"/>
                </a:solidFill>
                <a:latin typeface="Times New Roman" pitchFamily="18" charset="0"/>
                <a:cs typeface="Times New Roman" pitchFamily="18" charset="0"/>
                <a:sym typeface="Arial"/>
              </a:rPr>
              <a:t>soi</a:t>
            </a:r>
            <a:r>
              <a:rPr lang="en-US" sz="2667" dirty="0">
                <a:solidFill>
                  <a:srgbClr val="FF3300"/>
                </a:solidFill>
                <a:latin typeface="Times New Roman" pitchFamily="18" charset="0"/>
                <a:cs typeface="Times New Roman" pitchFamily="18" charset="0"/>
                <a:sym typeface="Arial"/>
              </a:rPr>
              <a:t> </a:t>
            </a:r>
          </a:p>
          <a:p>
            <a:pPr algn="r" defTabSz="914377">
              <a:spcBef>
                <a:spcPct val="50000"/>
              </a:spcBef>
            </a:pPr>
            <a:r>
              <a:rPr lang="en-US" sz="2667" i="1" dirty="0" err="1">
                <a:solidFill>
                  <a:srgbClr val="0070C0"/>
                </a:solidFill>
                <a:latin typeface="Times New Roman" pitchFamily="18" charset="0"/>
                <a:cs typeface="Times New Roman" pitchFamily="18" charset="0"/>
                <a:sym typeface="Arial"/>
              </a:rPr>
              <a:t>Đặng</a:t>
            </a:r>
            <a:r>
              <a:rPr lang="en-US" sz="2667" i="1" dirty="0">
                <a:solidFill>
                  <a:srgbClr val="0070C0"/>
                </a:solidFill>
                <a:latin typeface="Times New Roman" pitchFamily="18" charset="0"/>
                <a:cs typeface="Times New Roman" pitchFamily="18" charset="0"/>
                <a:sym typeface="Arial"/>
              </a:rPr>
              <a:t> Dung</a:t>
            </a:r>
          </a:p>
        </p:txBody>
      </p:sp>
      <p:sp>
        <p:nvSpPr>
          <p:cNvPr id="6" name="Rectangle 5">
            <a:extLst>
              <a:ext uri="{FF2B5EF4-FFF2-40B4-BE49-F238E27FC236}">
                <a16:creationId xmlns="" xmlns:a16="http://schemas.microsoft.com/office/drawing/2014/main" id="{92BEF7E9-01A7-4D49-88DF-F05AC0EF4BA0}"/>
              </a:ext>
            </a:extLst>
          </p:cNvPr>
          <p:cNvSpPr/>
          <p:nvPr/>
        </p:nvSpPr>
        <p:spPr>
          <a:xfrm>
            <a:off x="0" y="1642982"/>
            <a:ext cx="6096000" cy="2965364"/>
          </a:xfrm>
          <a:prstGeom prst="rect">
            <a:avLst/>
          </a:prstGeom>
        </p:spPr>
        <p:txBody>
          <a:bodyPr>
            <a:spAutoFit/>
          </a:bodyPr>
          <a:lstStyle/>
          <a:p>
            <a:pPr algn="just" defTabSz="1219170" fontAlgn="base">
              <a:spcBef>
                <a:spcPct val="0"/>
              </a:spcBef>
              <a:spcAft>
                <a:spcPct val="0"/>
              </a:spcAft>
              <a:defRPr/>
            </a:pPr>
            <a:r>
              <a:rPr lang="en-US" sz="2667" dirty="0">
                <a:solidFill>
                  <a:srgbClr val="B4DCFA">
                    <a:lumMod val="25000"/>
                  </a:srgbClr>
                </a:solidFill>
                <a:latin typeface="Times New Roman"/>
                <a:cs typeface="Times New Roman" pitchFamily="18" charset="0"/>
                <a:sym typeface="Arial"/>
              </a:rPr>
              <a:t>-</a:t>
            </a:r>
            <a:r>
              <a:rPr lang="vi-VN" sz="2667" dirty="0">
                <a:solidFill>
                  <a:srgbClr val="B4DCFA">
                    <a:lumMod val="25000"/>
                  </a:srgbClr>
                </a:solidFill>
                <a:latin typeface="Times New Roman"/>
                <a:cs typeface="Times New Roman" pitchFamily="18" charset="0"/>
                <a:sym typeface="Arial"/>
              </a:rPr>
              <a:t> </a:t>
            </a:r>
            <a:r>
              <a:rPr lang="vi-VN" sz="2667" dirty="0">
                <a:solidFill>
                  <a:prstClr val="black"/>
                </a:solidFill>
                <a:latin typeface="Times New Roman"/>
                <a:cs typeface="Times New Roman" pitchFamily="18" charset="0"/>
                <a:sym typeface="Arial"/>
              </a:rPr>
              <a:t>Sau khi Đặng Tất, Nguyễn Cảnh Chân bị Trần Ngỗi giết chết, con trai của hai ông là </a:t>
            </a:r>
            <a:r>
              <a:rPr lang="vi-VN" sz="2667" b="1" dirty="0">
                <a:solidFill>
                  <a:prstClr val="black"/>
                </a:solidFill>
                <a:latin typeface="Times New Roman"/>
                <a:cs typeface="Times New Roman" pitchFamily="18" charset="0"/>
                <a:sym typeface="Arial"/>
              </a:rPr>
              <a:t>Đặng Dung và Nguyễn Cảnh Dị </a:t>
            </a:r>
            <a:r>
              <a:rPr lang="vi-VN" sz="2667" dirty="0">
                <a:solidFill>
                  <a:prstClr val="black"/>
                </a:solidFill>
                <a:latin typeface="Times New Roman"/>
                <a:cs typeface="Times New Roman" pitchFamily="18" charset="0"/>
                <a:sym typeface="Arial"/>
              </a:rPr>
              <a:t>cùng nhiều nghĩa quân bỏ vào Nghệ An, </a:t>
            </a:r>
            <a:r>
              <a:rPr lang="vi-VN" sz="2667" b="1" dirty="0">
                <a:solidFill>
                  <a:prstClr val="black"/>
                </a:solidFill>
                <a:latin typeface="Times New Roman"/>
                <a:cs typeface="Times New Roman" pitchFamily="18" charset="0"/>
                <a:sym typeface="Arial"/>
              </a:rPr>
              <a:t>đưa Trần Quý Khoáng lên ngôi vua, lấy hiệu là Trùng Quang đế và phát động khởi nghĩa.</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3351"/>
                                        </p:tgtEl>
                                        <p:attrNameLst>
                                          <p:attrName>style.visibility</p:attrName>
                                        </p:attrNameLst>
                                      </p:cBhvr>
                                      <p:to>
                                        <p:strVal val="visible"/>
                                      </p:to>
                                    </p:set>
                                    <p:animEffect transition="in" filter="wipe(left)">
                                      <p:cBhvr>
                                        <p:cTn id="7" dur="500"/>
                                        <p:tgtEl>
                                          <p:spTgt spid="13351"/>
                                        </p:tgtEl>
                                      </p:cBhvr>
                                    </p:animEffect>
                                  </p:childTnLst>
                                </p:cTn>
                              </p:par>
                              <p:par>
                                <p:cTn id="8" presetID="22" presetClass="entr" presetSubtype="8"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out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13330"/>
                                        </p:tgtEl>
                                        <p:attrNameLst>
                                          <p:attrName>style.visibility</p:attrName>
                                        </p:attrNameLst>
                                      </p:cBhvr>
                                      <p:to>
                                        <p:strVal val="visible"/>
                                      </p:to>
                                    </p:set>
                                    <p:animEffect transition="in" filter="wipe(up)">
                                      <p:cBhvr>
                                        <p:cTn id="18" dur="1000"/>
                                        <p:tgtEl>
                                          <p:spTgt spid="13330"/>
                                        </p:tgtEl>
                                      </p:cBhvr>
                                    </p:animEffect>
                                  </p:childTnLst>
                                </p:cTn>
                              </p:par>
                              <p:par>
                                <p:cTn id="19" presetID="22" presetClass="entr" presetSubtype="1" fill="hold" grpId="0" nodeType="withEffect">
                                  <p:stCondLst>
                                    <p:cond delay="1000"/>
                                  </p:stCondLst>
                                  <p:childTnLst>
                                    <p:set>
                                      <p:cBhvr>
                                        <p:cTn id="20" dur="1" fill="hold">
                                          <p:stCondLst>
                                            <p:cond delay="0"/>
                                          </p:stCondLst>
                                        </p:cTn>
                                        <p:tgtEl>
                                          <p:spTgt spid="13331"/>
                                        </p:tgtEl>
                                        <p:attrNameLst>
                                          <p:attrName>style.visibility</p:attrName>
                                        </p:attrNameLst>
                                      </p:cBhvr>
                                      <p:to>
                                        <p:strVal val="visible"/>
                                      </p:to>
                                    </p:set>
                                    <p:animEffect transition="in" filter="wipe(up)">
                                      <p:cBhvr>
                                        <p:cTn id="21" dur="1000"/>
                                        <p:tgtEl>
                                          <p:spTgt spid="1333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repeatCount="3000" fill="hold" grpId="0" nodeType="clickEffect">
                                  <p:stCondLst>
                                    <p:cond delay="0"/>
                                  </p:stCondLst>
                                  <p:childTnLst>
                                    <p:set>
                                      <p:cBhvr>
                                        <p:cTn id="25" dur="1" fill="hold">
                                          <p:stCondLst>
                                            <p:cond delay="0"/>
                                          </p:stCondLst>
                                        </p:cTn>
                                        <p:tgtEl>
                                          <p:spTgt spid="13329"/>
                                        </p:tgtEl>
                                        <p:attrNameLst>
                                          <p:attrName>style.visibility</p:attrName>
                                        </p:attrNameLst>
                                      </p:cBhvr>
                                      <p:to>
                                        <p:strVal val="visible"/>
                                      </p:to>
                                    </p:set>
                                    <p:animEffect transition="in" filter="fade">
                                      <p:cBhvr>
                                        <p:cTn id="26" dur="500"/>
                                        <p:tgtEl>
                                          <p:spTgt spid="1332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ipe(up)">
                                      <p:cBhvr>
                                        <p:cTn id="31" dur="30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grpId="0" nodeType="clickEffect">
                                  <p:stCondLst>
                                    <p:cond delay="0"/>
                                  </p:stCondLst>
                                  <p:childTnLst>
                                    <p:set>
                                      <p:cBhvr>
                                        <p:cTn id="35" dur="1" fill="hold">
                                          <p:stCondLst>
                                            <p:cond delay="0"/>
                                          </p:stCondLst>
                                        </p:cTn>
                                        <p:tgtEl>
                                          <p:spTgt spid="13352"/>
                                        </p:tgtEl>
                                        <p:attrNameLst>
                                          <p:attrName>style.visibility</p:attrName>
                                        </p:attrNameLst>
                                      </p:cBhvr>
                                      <p:to>
                                        <p:strVal val="visible"/>
                                      </p:to>
                                    </p:set>
                                    <p:animEffect transition="in" filter="wipe(up)">
                                      <p:cBhvr>
                                        <p:cTn id="36" dur="500"/>
                                        <p:tgtEl>
                                          <p:spTgt spid="13352"/>
                                        </p:tgtEl>
                                      </p:cBhvr>
                                    </p:animEffect>
                                  </p:childTnLst>
                                </p:cTn>
                              </p:par>
                              <p:par>
                                <p:cTn id="37" presetID="22" presetClass="exit" presetSubtype="1" fill="hold" nodeType="withEffect">
                                  <p:stCondLst>
                                    <p:cond delay="500"/>
                                  </p:stCondLst>
                                  <p:childTnLst>
                                    <p:animEffect transition="out" filter="wipe(up)">
                                      <p:cBhvr>
                                        <p:cTn id="38" dur="5000"/>
                                        <p:tgtEl>
                                          <p:spTgt spid="5"/>
                                        </p:tgtEl>
                                      </p:cBhvr>
                                    </p:animEffect>
                                    <p:set>
                                      <p:cBhvr>
                                        <p:cTn id="39" dur="1" fill="hold">
                                          <p:stCondLst>
                                            <p:cond delay="4999"/>
                                          </p:stCondLst>
                                        </p:cTn>
                                        <p:tgtEl>
                                          <p:spTgt spid="5"/>
                                        </p:tgtEl>
                                        <p:attrNameLst>
                                          <p:attrName>style.visibility</p:attrName>
                                        </p:attrNameLst>
                                      </p:cBhvr>
                                      <p:to>
                                        <p:strVal val="hidden"/>
                                      </p:to>
                                    </p:set>
                                  </p:childTnLst>
                                </p:cTn>
                              </p:par>
                              <p:par>
                                <p:cTn id="40" presetID="22" presetClass="entr" presetSubtype="1" fill="hold" grpId="0" nodeType="withEffect">
                                  <p:stCondLst>
                                    <p:cond delay="2000"/>
                                  </p:stCondLst>
                                  <p:childTnLst>
                                    <p:set>
                                      <p:cBhvr>
                                        <p:cTn id="41" dur="1" fill="hold">
                                          <p:stCondLst>
                                            <p:cond delay="0"/>
                                          </p:stCondLst>
                                        </p:cTn>
                                        <p:tgtEl>
                                          <p:spTgt spid="13354"/>
                                        </p:tgtEl>
                                        <p:attrNameLst>
                                          <p:attrName>style.visibility</p:attrName>
                                        </p:attrNameLst>
                                      </p:cBhvr>
                                      <p:to>
                                        <p:strVal val="visible"/>
                                      </p:to>
                                    </p:set>
                                    <p:animEffect transition="in" filter="wipe(up)">
                                      <p:cBhvr>
                                        <p:cTn id="42" dur="2000"/>
                                        <p:tgtEl>
                                          <p:spTgt spid="13354"/>
                                        </p:tgtEl>
                                      </p:cBhvr>
                                    </p:animEffect>
                                  </p:childTnLst>
                                </p:cTn>
                              </p:par>
                              <p:par>
                                <p:cTn id="43" presetID="22" presetClass="entr" presetSubtype="1" fill="hold" grpId="0" nodeType="withEffect">
                                  <p:stCondLst>
                                    <p:cond delay="4000"/>
                                  </p:stCondLst>
                                  <p:childTnLst>
                                    <p:set>
                                      <p:cBhvr>
                                        <p:cTn id="44" dur="1" fill="hold">
                                          <p:stCondLst>
                                            <p:cond delay="0"/>
                                          </p:stCondLst>
                                        </p:cTn>
                                        <p:tgtEl>
                                          <p:spTgt spid="13353"/>
                                        </p:tgtEl>
                                        <p:attrNameLst>
                                          <p:attrName>style.visibility</p:attrName>
                                        </p:attrNameLst>
                                      </p:cBhvr>
                                      <p:to>
                                        <p:strVal val="visible"/>
                                      </p:to>
                                    </p:set>
                                    <p:animEffect transition="in" filter="wipe(up)">
                                      <p:cBhvr>
                                        <p:cTn id="45" dur="2000"/>
                                        <p:tgtEl>
                                          <p:spTgt spid="13353"/>
                                        </p:tgtEl>
                                      </p:cBhvr>
                                    </p:animEffect>
                                  </p:childTnLst>
                                </p:cTn>
                              </p:par>
                              <p:par>
                                <p:cTn id="46" presetID="22" presetClass="entr" presetSubtype="1" fill="hold" grpId="0" nodeType="withEffect">
                                  <p:stCondLst>
                                    <p:cond delay="6000"/>
                                  </p:stCondLst>
                                  <p:childTnLst>
                                    <p:set>
                                      <p:cBhvr>
                                        <p:cTn id="47" dur="1" fill="hold">
                                          <p:stCondLst>
                                            <p:cond delay="0"/>
                                          </p:stCondLst>
                                        </p:cTn>
                                        <p:tgtEl>
                                          <p:spTgt spid="13355"/>
                                        </p:tgtEl>
                                        <p:attrNameLst>
                                          <p:attrName>style.visibility</p:attrName>
                                        </p:attrNameLst>
                                      </p:cBhvr>
                                      <p:to>
                                        <p:strVal val="visible"/>
                                      </p:to>
                                    </p:set>
                                    <p:animEffect transition="in" filter="wipe(up)">
                                      <p:cBhvr>
                                        <p:cTn id="48" dur="2000"/>
                                        <p:tgtEl>
                                          <p:spTgt spid="13355"/>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xit" presetSubtype="8" fill="hold" grpId="1" nodeType="clickEffect">
                                  <p:stCondLst>
                                    <p:cond delay="0"/>
                                  </p:stCondLst>
                                  <p:childTnLst>
                                    <p:animEffect transition="out" filter="wipe(left)">
                                      <p:cBhvr>
                                        <p:cTn id="52" dur="500"/>
                                        <p:tgtEl>
                                          <p:spTgt spid="13353"/>
                                        </p:tgtEl>
                                      </p:cBhvr>
                                    </p:animEffect>
                                    <p:set>
                                      <p:cBhvr>
                                        <p:cTn id="53" dur="1" fill="hold">
                                          <p:stCondLst>
                                            <p:cond delay="499"/>
                                          </p:stCondLst>
                                        </p:cTn>
                                        <p:tgtEl>
                                          <p:spTgt spid="13353"/>
                                        </p:tgtEl>
                                        <p:attrNameLst>
                                          <p:attrName>style.visibility</p:attrName>
                                        </p:attrNameLst>
                                      </p:cBhvr>
                                      <p:to>
                                        <p:strVal val="hidden"/>
                                      </p:to>
                                    </p:set>
                                  </p:childTnLst>
                                </p:cTn>
                              </p:par>
                              <p:par>
                                <p:cTn id="54" presetID="22" presetClass="exit" presetSubtype="8" fill="hold" grpId="1" nodeType="withEffect">
                                  <p:stCondLst>
                                    <p:cond delay="0"/>
                                  </p:stCondLst>
                                  <p:childTnLst>
                                    <p:animEffect transition="out" filter="wipe(left)">
                                      <p:cBhvr>
                                        <p:cTn id="55" dur="500"/>
                                        <p:tgtEl>
                                          <p:spTgt spid="13355"/>
                                        </p:tgtEl>
                                      </p:cBhvr>
                                    </p:animEffect>
                                    <p:set>
                                      <p:cBhvr>
                                        <p:cTn id="56" dur="1" fill="hold">
                                          <p:stCondLst>
                                            <p:cond delay="499"/>
                                          </p:stCondLst>
                                        </p:cTn>
                                        <p:tgtEl>
                                          <p:spTgt spid="13355"/>
                                        </p:tgtEl>
                                        <p:attrNameLst>
                                          <p:attrName>style.visibility</p:attrName>
                                        </p:attrNameLst>
                                      </p:cBhvr>
                                      <p:to>
                                        <p:strVal val="hidden"/>
                                      </p:to>
                                    </p:set>
                                  </p:childTnLst>
                                </p:cTn>
                              </p:par>
                              <p:par>
                                <p:cTn id="57" presetID="10" presetClass="entr" presetSubtype="0" repeatCount="3000" fill="hold" grpId="0" nodeType="withEffect">
                                  <p:stCondLst>
                                    <p:cond delay="0"/>
                                  </p:stCondLst>
                                  <p:childTnLst>
                                    <p:set>
                                      <p:cBhvr>
                                        <p:cTn id="58" dur="1" fill="hold">
                                          <p:stCondLst>
                                            <p:cond delay="0"/>
                                          </p:stCondLst>
                                        </p:cTn>
                                        <p:tgtEl>
                                          <p:spTgt spid="13359"/>
                                        </p:tgtEl>
                                        <p:attrNameLst>
                                          <p:attrName>style.visibility</p:attrName>
                                        </p:attrNameLst>
                                      </p:cBhvr>
                                      <p:to>
                                        <p:strVal val="visible"/>
                                      </p:to>
                                    </p:set>
                                    <p:animEffect transition="in" filter="fade">
                                      <p:cBhvr>
                                        <p:cTn id="59" dur="500"/>
                                        <p:tgtEl>
                                          <p:spTgt spid="13359"/>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1" fill="hold" grpId="0" nodeType="clickEffect">
                                  <p:stCondLst>
                                    <p:cond delay="0"/>
                                  </p:stCondLst>
                                  <p:childTnLst>
                                    <p:set>
                                      <p:cBhvr>
                                        <p:cTn id="63" dur="1" fill="hold">
                                          <p:stCondLst>
                                            <p:cond delay="0"/>
                                          </p:stCondLst>
                                        </p:cTn>
                                        <p:tgtEl>
                                          <p:spTgt spid="13356"/>
                                        </p:tgtEl>
                                        <p:attrNameLst>
                                          <p:attrName>style.visibility</p:attrName>
                                        </p:attrNameLst>
                                      </p:cBhvr>
                                      <p:to>
                                        <p:strVal val="visible"/>
                                      </p:to>
                                    </p:set>
                                    <p:animEffect transition="in" filter="wipe(up)">
                                      <p:cBhvr>
                                        <p:cTn id="64" dur="1000"/>
                                        <p:tgtEl>
                                          <p:spTgt spid="13356"/>
                                        </p:tgtEl>
                                      </p:cBhvr>
                                    </p:animEffect>
                                  </p:childTnLst>
                                </p:cTn>
                              </p:par>
                              <p:par>
                                <p:cTn id="65" presetID="22" presetClass="entr" presetSubtype="1" fill="hold" grpId="0" nodeType="withEffect">
                                  <p:stCondLst>
                                    <p:cond delay="1000"/>
                                  </p:stCondLst>
                                  <p:childTnLst>
                                    <p:set>
                                      <p:cBhvr>
                                        <p:cTn id="66" dur="1" fill="hold">
                                          <p:stCondLst>
                                            <p:cond delay="0"/>
                                          </p:stCondLst>
                                        </p:cTn>
                                        <p:tgtEl>
                                          <p:spTgt spid="13357"/>
                                        </p:tgtEl>
                                        <p:attrNameLst>
                                          <p:attrName>style.visibility</p:attrName>
                                        </p:attrNameLst>
                                      </p:cBhvr>
                                      <p:to>
                                        <p:strVal val="visible"/>
                                      </p:to>
                                    </p:set>
                                    <p:animEffect transition="in" filter="wipe(up)">
                                      <p:cBhvr>
                                        <p:cTn id="67" dur="1000"/>
                                        <p:tgtEl>
                                          <p:spTgt spid="13357"/>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13360"/>
                                        </p:tgtEl>
                                        <p:attrNameLst>
                                          <p:attrName>style.visibility</p:attrName>
                                        </p:attrNameLst>
                                      </p:cBhvr>
                                      <p:to>
                                        <p:strVal val="visible"/>
                                      </p:to>
                                    </p:set>
                                    <p:animEffect transition="in" filter="wipe(down)">
                                      <p:cBhvr>
                                        <p:cTn id="72" dur="1000"/>
                                        <p:tgtEl>
                                          <p:spTgt spid="13360"/>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13358"/>
                                        </p:tgtEl>
                                        <p:attrNameLst>
                                          <p:attrName>style.visibility</p:attrName>
                                        </p:attrNameLst>
                                      </p:cBhvr>
                                      <p:to>
                                        <p:strVal val="visible"/>
                                      </p:to>
                                    </p:set>
                                    <p:animEffect transition="in" filter="wipe(left)">
                                      <p:cBhvr>
                                        <p:cTn id="77" dur="500"/>
                                        <p:tgtEl>
                                          <p:spTgt spid="133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29" grpId="0" animBg="1"/>
      <p:bldP spid="13330" grpId="0" animBg="1"/>
      <p:bldP spid="13331" grpId="0" animBg="1"/>
      <p:bldP spid="13351" grpId="0" animBg="1"/>
      <p:bldP spid="13352" grpId="0" animBg="1"/>
      <p:bldP spid="13353" grpId="0" animBg="1"/>
      <p:bldP spid="13353" grpId="1" animBg="1"/>
      <p:bldP spid="13354" grpId="0" animBg="1"/>
      <p:bldP spid="13355" grpId="0" animBg="1"/>
      <p:bldP spid="13355" grpId="1" animBg="1"/>
      <p:bldP spid="13356" grpId="0" animBg="1"/>
      <p:bldP spid="13357" grpId="0" animBg="1"/>
      <p:bldP spid="13359" grpId="0" animBg="1"/>
      <p:bldP spid="13360" grpId="0" animBg="1"/>
      <p:bldP spid="13358" grpId="0" animBg="1"/>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 xmlns:a16="http://schemas.microsoft.com/office/drawing/2014/main" id="{873D007E-ACB5-FE42-A8E0-7A2403594089}"/>
              </a:ext>
            </a:extLst>
          </p:cNvPr>
          <p:cNvSpPr/>
          <p:nvPr/>
        </p:nvSpPr>
        <p:spPr>
          <a:xfrm>
            <a:off x="2292766" y="103982"/>
            <a:ext cx="9899234" cy="1200329"/>
          </a:xfrm>
          <a:prstGeom prst="rect">
            <a:avLst/>
          </a:prstGeom>
        </p:spPr>
        <p:txBody>
          <a:bodyPr wrap="square">
            <a:spAutoFit/>
          </a:bodyPr>
          <a:lstStyle/>
          <a:p>
            <a:pPr algn="ctr" eaLnBrk="0" fontAlgn="base" hangingPunct="0">
              <a:spcBef>
                <a:spcPct val="0"/>
              </a:spcBef>
              <a:spcAft>
                <a:spcPct val="0"/>
              </a:spcAft>
              <a:defRPr/>
            </a:pPr>
            <a:r>
              <a:rPr lang="vi-VN" altLang="vi-VN" sz="3600" b="1">
                <a:latin typeface="Times New Roman" panose="02020603050405020304" pitchFamily="18" charset="0"/>
                <a:cs typeface="Arial"/>
                <a:sym typeface="Arial"/>
              </a:rPr>
              <a:t>1. </a:t>
            </a:r>
            <a:r>
              <a:rPr lang="en-US" altLang="vi-VN" sz="3600" b="1">
                <a:latin typeface="Times New Roman" panose="02020603050405020304" pitchFamily="18" charset="0"/>
                <a:cs typeface="Arial"/>
                <a:sym typeface="Arial"/>
              </a:rPr>
              <a:t>Một số sự kiện tiêu biểu của cuộc khởi nghĩa Lam Sơn </a:t>
            </a:r>
            <a:endParaRPr lang="vi-VN" altLang="vi-VN" sz="3600" b="1" dirty="0">
              <a:latin typeface="Times New Roman" panose="02020603050405020304" pitchFamily="18" charset="0"/>
              <a:cs typeface="Arial"/>
              <a:sym typeface="Arial"/>
            </a:endParaRPr>
          </a:p>
        </p:txBody>
      </p:sp>
      <p:sp>
        <p:nvSpPr>
          <p:cNvPr id="6" name="Rectangle 5">
            <a:extLst>
              <a:ext uri="{FF2B5EF4-FFF2-40B4-BE49-F238E27FC236}">
                <a16:creationId xmlns="" xmlns:a16="http://schemas.microsoft.com/office/drawing/2014/main" id="{061FB4C2-A489-EC4A-89A3-FA0BBE48454B}"/>
              </a:ext>
            </a:extLst>
          </p:cNvPr>
          <p:cNvSpPr/>
          <p:nvPr/>
        </p:nvSpPr>
        <p:spPr>
          <a:xfrm>
            <a:off x="3933894" y="1247201"/>
            <a:ext cx="8258106" cy="830997"/>
          </a:xfrm>
          <a:prstGeom prst="rect">
            <a:avLst/>
          </a:prstGeom>
        </p:spPr>
        <p:txBody>
          <a:bodyPr wrap="square">
            <a:spAutoFit/>
          </a:bodyPr>
          <a:lstStyle/>
          <a:p>
            <a:pPr algn="ctr" eaLnBrk="0" fontAlgn="base" hangingPunct="0">
              <a:spcBef>
                <a:spcPct val="0"/>
              </a:spcBef>
              <a:spcAft>
                <a:spcPct val="0"/>
              </a:spcAft>
              <a:defRPr/>
            </a:pPr>
            <a:r>
              <a:rPr lang="en-US" altLang="vi-VN" sz="4800" b="1" dirty="0">
                <a:latin typeface="Times New Roman" panose="02020603050405020304" pitchFamily="18" charset="0"/>
                <a:cs typeface="Arial"/>
                <a:sym typeface="Arial"/>
              </a:rPr>
              <a:t>a</a:t>
            </a:r>
            <a:r>
              <a:rPr lang="vi-VN" altLang="vi-VN" sz="4800" b="1">
                <a:latin typeface="Times New Roman" panose="02020603050405020304" pitchFamily="18" charset="0"/>
                <a:cs typeface="Arial"/>
                <a:sym typeface="Arial"/>
              </a:rPr>
              <a:t>. </a:t>
            </a:r>
            <a:r>
              <a:rPr lang="vi-VN" altLang="vi-VN" sz="4800" b="1" dirty="0">
                <a:latin typeface="Times New Roman" panose="02020603050405020304" pitchFamily="18" charset="0"/>
                <a:cs typeface="Arial"/>
                <a:sym typeface="Arial"/>
              </a:rPr>
              <a:t>Lê Lợi dựng cờ khởi nghĩa. </a:t>
            </a:r>
          </a:p>
        </p:txBody>
      </p:sp>
      <p:pic>
        <p:nvPicPr>
          <p:cNvPr id="7" name="Picture 6">
            <a:extLst>
              <a:ext uri="{FF2B5EF4-FFF2-40B4-BE49-F238E27FC236}">
                <a16:creationId xmlns="" xmlns:a16="http://schemas.microsoft.com/office/drawing/2014/main" id="{75577386-1506-B044-87F5-8163156D4052}"/>
              </a:ext>
            </a:extLst>
          </p:cNvPr>
          <p:cNvPicPr>
            <a:picLocks noChangeAspect="1"/>
          </p:cNvPicPr>
          <p:nvPr/>
        </p:nvPicPr>
        <p:blipFill rotWithShape="1">
          <a:blip r:embed="rId2"/>
          <a:srcRect l="4891" t="22198"/>
          <a:stretch/>
        </p:blipFill>
        <p:spPr>
          <a:xfrm flipH="1">
            <a:off x="16038" y="994611"/>
            <a:ext cx="4604085" cy="5897944"/>
          </a:xfrm>
          <a:prstGeom prst="rect">
            <a:avLst/>
          </a:prstGeom>
        </p:spPr>
      </p:pic>
      <p:grpSp>
        <p:nvGrpSpPr>
          <p:cNvPr id="8" name="Group 7">
            <a:extLst>
              <a:ext uri="{FF2B5EF4-FFF2-40B4-BE49-F238E27FC236}">
                <a16:creationId xmlns="" xmlns:a16="http://schemas.microsoft.com/office/drawing/2014/main" id="{8096134E-2FD3-8E45-88D6-B13D24CDF163}"/>
              </a:ext>
            </a:extLst>
          </p:cNvPr>
          <p:cNvGrpSpPr/>
          <p:nvPr/>
        </p:nvGrpSpPr>
        <p:grpSpPr>
          <a:xfrm>
            <a:off x="4620123" y="2482609"/>
            <a:ext cx="7464055" cy="2679405"/>
            <a:chOff x="4295553" y="2785730"/>
            <a:chExt cx="7464055" cy="2679405"/>
          </a:xfrm>
        </p:grpSpPr>
        <p:sp>
          <p:nvSpPr>
            <p:cNvPr id="9" name="Terminator 8">
              <a:extLst>
                <a:ext uri="{FF2B5EF4-FFF2-40B4-BE49-F238E27FC236}">
                  <a16:creationId xmlns="" xmlns:a16="http://schemas.microsoft.com/office/drawing/2014/main" id="{28CEB43D-8A98-944C-8520-A5493814818D}"/>
                </a:ext>
              </a:extLst>
            </p:cNvPr>
            <p:cNvSpPr/>
            <p:nvPr/>
          </p:nvSpPr>
          <p:spPr>
            <a:xfrm>
              <a:off x="4295553" y="2785730"/>
              <a:ext cx="7464055" cy="2679405"/>
            </a:xfrm>
            <a:prstGeom prst="flowChartTerminator">
              <a:avLst/>
            </a:prstGeom>
            <a:solidFill>
              <a:schemeClr val="accent4">
                <a:lumMod val="10000"/>
                <a:lumOff val="9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10" name="Rectangle 9">
              <a:extLst>
                <a:ext uri="{FF2B5EF4-FFF2-40B4-BE49-F238E27FC236}">
                  <a16:creationId xmlns="" xmlns:a16="http://schemas.microsoft.com/office/drawing/2014/main" id="{E4892D48-5935-4742-929F-5D8050702464}"/>
                </a:ext>
              </a:extLst>
            </p:cNvPr>
            <p:cNvSpPr/>
            <p:nvPr/>
          </p:nvSpPr>
          <p:spPr>
            <a:xfrm>
              <a:off x="4540101" y="3218837"/>
              <a:ext cx="6974958" cy="1569660"/>
            </a:xfrm>
            <a:prstGeom prst="rect">
              <a:avLst/>
            </a:prstGeom>
          </p:spPr>
          <p:txBody>
            <a:bodyPr wrap="square">
              <a:spAutoFit/>
            </a:bodyPr>
            <a:lstStyle/>
            <a:p>
              <a:pPr algn="ctr"/>
              <a:r>
                <a:rPr lang="vi-VN" sz="4800" b="1" dirty="0">
                  <a:solidFill>
                    <a:srgbClr val="000000"/>
                  </a:solidFill>
                  <a:latin typeface="Times New Roman" panose="02020603050405020304" pitchFamily="18" charset="0"/>
                  <a:cs typeface="Times New Roman" panose="02020603050405020304" pitchFamily="18" charset="0"/>
                </a:rPr>
                <a:t>Em hãy cho biết đôi nét về Lê Lợi</a:t>
              </a:r>
              <a:endParaRPr lang="x-none" sz="4800" b="1"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6587789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2" presetClass="entr" presetSubtype="2" accel="50000" fill="hold" grpId="0" nodeType="afterEffect" p14:presetBounceEnd="50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50000">
                                          <p:cBhvr additive="base">
                                            <p:cTn id="11" dur="350" fill="hold"/>
                                            <p:tgtEl>
                                              <p:spTgt spid="6"/>
                                            </p:tgtEl>
                                            <p:attrNameLst>
                                              <p:attrName>ppt_x</p:attrName>
                                            </p:attrNameLst>
                                          </p:cBhvr>
                                          <p:tavLst>
                                            <p:tav tm="0">
                                              <p:val>
                                                <p:strVal val="1+#ppt_w/2"/>
                                              </p:val>
                                            </p:tav>
                                            <p:tav tm="100000">
                                              <p:val>
                                                <p:strVal val="#ppt_x"/>
                                              </p:val>
                                            </p:tav>
                                          </p:tavLst>
                                        </p:anim>
                                        <p:anim calcmode="lin" valueType="num" p14:bounceEnd="50000">
                                          <p:cBhvr additive="base">
                                            <p:cTn id="12" dur="350" fill="hold"/>
                                            <p:tgtEl>
                                              <p:spTgt spid="6"/>
                                            </p:tgtEl>
                                            <p:attrNameLst>
                                              <p:attrName>ppt_y</p:attrName>
                                            </p:attrNameLst>
                                          </p:cBhvr>
                                          <p:tavLst>
                                            <p:tav tm="0">
                                              <p:val>
                                                <p:strVal val="#ppt_y"/>
                                              </p:val>
                                            </p:tav>
                                            <p:tav tm="100000">
                                              <p:val>
                                                <p:strVal val="#ppt_y"/>
                                              </p:val>
                                            </p:tav>
                                          </p:tavLst>
                                        </p:anim>
                                      </p:childTnLst>
                                    </p:cTn>
                                  </p:par>
                                  <p:par>
                                    <p:cTn id="13" presetID="16" presetClass="entr" presetSubtype="37"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outVertic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2" presetClass="entr" presetSubtype="2" accel="5000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350" fill="hold"/>
                                            <p:tgtEl>
                                              <p:spTgt spid="6"/>
                                            </p:tgtEl>
                                            <p:attrNameLst>
                                              <p:attrName>ppt_x</p:attrName>
                                            </p:attrNameLst>
                                          </p:cBhvr>
                                          <p:tavLst>
                                            <p:tav tm="0">
                                              <p:val>
                                                <p:strVal val="1+#ppt_w/2"/>
                                              </p:val>
                                            </p:tav>
                                            <p:tav tm="100000">
                                              <p:val>
                                                <p:strVal val="#ppt_x"/>
                                              </p:val>
                                            </p:tav>
                                          </p:tavLst>
                                        </p:anim>
                                        <p:anim calcmode="lin" valueType="num">
                                          <p:cBhvr additive="base">
                                            <p:cTn id="12" dur="350" fill="hold"/>
                                            <p:tgtEl>
                                              <p:spTgt spid="6"/>
                                            </p:tgtEl>
                                            <p:attrNameLst>
                                              <p:attrName>ppt_y</p:attrName>
                                            </p:attrNameLst>
                                          </p:cBhvr>
                                          <p:tavLst>
                                            <p:tav tm="0">
                                              <p:val>
                                                <p:strVal val="#ppt_y"/>
                                              </p:val>
                                            </p:tav>
                                            <p:tav tm="100000">
                                              <p:val>
                                                <p:strVal val="#ppt_y"/>
                                              </p:val>
                                            </p:tav>
                                          </p:tavLst>
                                        </p:anim>
                                      </p:childTnLst>
                                    </p:cTn>
                                  </p:par>
                                  <p:par>
                                    <p:cTn id="13" presetID="16" presetClass="entr" presetSubtype="37"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outVertic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13AA5C23-F053-1E43-A7FA-A384B002F84E}"/>
              </a:ext>
            </a:extLst>
          </p:cNvPr>
          <p:cNvSpPr txBox="1"/>
          <p:nvPr/>
        </p:nvSpPr>
        <p:spPr>
          <a:xfrm>
            <a:off x="1414130" y="0"/>
            <a:ext cx="5773478" cy="769441"/>
          </a:xfrm>
          <a:prstGeom prst="rect">
            <a:avLst/>
          </a:prstGeom>
          <a:noFill/>
        </p:spPr>
        <p:txBody>
          <a:bodyPr wrap="square" rtlCol="0">
            <a:spAutoFit/>
          </a:bodyPr>
          <a:lstStyle/>
          <a:p>
            <a:r>
              <a:rPr lang="x-none" sz="4400" b="1" dirty="0">
                <a:solidFill>
                  <a:srgbClr val="0070C0"/>
                </a:solidFill>
                <a:latin typeface="Times New Roman" panose="02020603050405020304" pitchFamily="18" charset="0"/>
                <a:cs typeface="Times New Roman" panose="02020603050405020304" pitchFamily="18" charset="0"/>
              </a:rPr>
              <a:t>ĐÔI NÉT VỀ LÊ LỢI</a:t>
            </a:r>
          </a:p>
        </p:txBody>
      </p:sp>
      <p:pic>
        <p:nvPicPr>
          <p:cNvPr id="5" name="Picture 4">
            <a:extLst>
              <a:ext uri="{FF2B5EF4-FFF2-40B4-BE49-F238E27FC236}">
                <a16:creationId xmlns="" xmlns:a16="http://schemas.microsoft.com/office/drawing/2014/main" id="{F9BBC04F-D339-AA4E-B88B-7F784FA7AD4E}"/>
              </a:ext>
            </a:extLst>
          </p:cNvPr>
          <p:cNvPicPr>
            <a:picLocks noChangeAspect="1"/>
          </p:cNvPicPr>
          <p:nvPr/>
        </p:nvPicPr>
        <p:blipFill rotWithShape="1">
          <a:blip r:embed="rId2"/>
          <a:srcRect l="25544" t="4977" r="4279"/>
          <a:stretch/>
        </p:blipFill>
        <p:spPr>
          <a:xfrm>
            <a:off x="7434323" y="0"/>
            <a:ext cx="5012858" cy="7315258"/>
          </a:xfrm>
          <a:prstGeom prst="rect">
            <a:avLst/>
          </a:prstGeom>
        </p:spPr>
      </p:pic>
      <p:sp>
        <p:nvSpPr>
          <p:cNvPr id="6" name="Rectangle 5">
            <a:extLst>
              <a:ext uri="{FF2B5EF4-FFF2-40B4-BE49-F238E27FC236}">
                <a16:creationId xmlns="" xmlns:a16="http://schemas.microsoft.com/office/drawing/2014/main" id="{8474BA09-44AD-7340-8A66-F6788A3C779E}"/>
              </a:ext>
            </a:extLst>
          </p:cNvPr>
          <p:cNvSpPr/>
          <p:nvPr/>
        </p:nvSpPr>
        <p:spPr>
          <a:xfrm>
            <a:off x="183395" y="690669"/>
            <a:ext cx="7294837" cy="1815882"/>
          </a:xfrm>
          <a:prstGeom prst="rect">
            <a:avLst/>
          </a:prstGeom>
          <a:solidFill>
            <a:schemeClr val="accent3">
              <a:lumMod val="20000"/>
              <a:lumOff val="80000"/>
            </a:schemeClr>
          </a:solidFill>
        </p:spPr>
        <p:txBody>
          <a:bodyPr wrap="square">
            <a:spAutoFit/>
          </a:bodyPr>
          <a:lstStyle/>
          <a:p>
            <a:pPr algn="just"/>
            <a:r>
              <a:rPr lang="vi-VN" sz="2800" dirty="0">
                <a:latin typeface="Times New Roman" panose="02020603050405020304" pitchFamily="18" charset="0"/>
                <a:cs typeface="Times New Roman" panose="02020603050405020304" pitchFamily="18" charset="0"/>
              </a:rPr>
              <a:t>Lê Lợi sinh ngày 10-9-1385 (6-8 năm Ất Sửu) tại Lam Sơn (Kẻ Cham), nay thuộc huyện Thọ Xuân, Thanh Hóa, trong một gia đình "đời đời làm quân trưởng một phương".</a:t>
            </a:r>
            <a:endParaRPr lang="x-none" sz="2800"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 xmlns:a16="http://schemas.microsoft.com/office/drawing/2014/main" id="{A6C0CDA9-0BAE-B94B-A863-55635BC5CF3F}"/>
              </a:ext>
            </a:extLst>
          </p:cNvPr>
          <p:cNvSpPr/>
          <p:nvPr/>
        </p:nvSpPr>
        <p:spPr>
          <a:xfrm>
            <a:off x="139486" y="2667336"/>
            <a:ext cx="7294837" cy="1815882"/>
          </a:xfrm>
          <a:prstGeom prst="rect">
            <a:avLst/>
          </a:prstGeom>
          <a:solidFill>
            <a:schemeClr val="accent6">
              <a:lumMod val="40000"/>
              <a:lumOff val="60000"/>
            </a:schemeClr>
          </a:solidFill>
        </p:spPr>
        <p:txBody>
          <a:bodyPr wrap="square">
            <a:spAutoFit/>
          </a:bodyPr>
          <a:lstStyle/>
          <a:p>
            <a:pPr algn="just"/>
            <a:r>
              <a:rPr lang="vi-VN" sz="2800" dirty="0">
                <a:latin typeface="Times New Roman" panose="02020603050405020304" pitchFamily="18" charset="0"/>
                <a:cs typeface="Times New Roman" panose="02020603050405020304" pitchFamily="18" charset="0"/>
              </a:rPr>
              <a:t>Đầu năm 1416, tại núi rừng Lam Sơn trên đất Thanh Hóa, Lê Lợi cùng với 18 người bạn thân thiết, đồng tâm cứu nước đã làm lễ thề đánh giặc giữ yên quê hương.</a:t>
            </a:r>
            <a:endParaRPr lang="x-none" sz="2800" dirty="0">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 xmlns:a16="http://schemas.microsoft.com/office/drawing/2014/main" id="{990E62E4-CDAC-AD43-B229-945185CC5A5B}"/>
              </a:ext>
            </a:extLst>
          </p:cNvPr>
          <p:cNvSpPr/>
          <p:nvPr/>
        </p:nvSpPr>
        <p:spPr>
          <a:xfrm>
            <a:off x="139486" y="4611231"/>
            <a:ext cx="7294838" cy="2246769"/>
          </a:xfrm>
          <a:prstGeom prst="rect">
            <a:avLst/>
          </a:prstGeom>
          <a:solidFill>
            <a:schemeClr val="accent5">
              <a:lumMod val="60000"/>
              <a:lumOff val="40000"/>
            </a:schemeClr>
          </a:solidFill>
        </p:spPr>
        <p:txBody>
          <a:bodyPr wrap="square">
            <a:spAutoFit/>
          </a:bodyPr>
          <a:lstStyle/>
          <a:p>
            <a:pPr algn="just"/>
            <a:r>
              <a:rPr lang="vi-VN" sz="2800" dirty="0">
                <a:latin typeface="Times New Roman" panose="02020603050405020304" pitchFamily="18" charset="0"/>
                <a:cs typeface="Times New Roman" panose="02020603050405020304" pitchFamily="18" charset="0"/>
              </a:rPr>
              <a:t>Sau khi đuổi hết giặc Minh về nước, Lê Lợi lên ngôi hoàng đế năm 1428, sáng lập ra vương triều Lê. Lê Lợi làm vua được 5 năm thì mất (1433), an táng tại Vĩnh Lăng, Lam Sơn, miếu hiệu là Thái Tổ.</a:t>
            </a:r>
            <a:endParaRPr lang="x-none"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855845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Horizontal)">
                                      <p:cBhvr>
                                        <p:cTn id="7" dur="500"/>
                                        <p:tgtEl>
                                          <p:spTgt spid="4"/>
                                        </p:tgtEl>
                                      </p:cBhvr>
                                    </p:animEffect>
                                  </p:childTnLst>
                                </p:cTn>
                              </p:par>
                              <p:par>
                                <p:cTn id="8" presetID="16" presetClass="entr" presetSubtype="42"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out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7" grpId="0" animBg="1"/>
      <p:bldP spid="8" grpId="0" animBg="1"/>
    </p:bldLst>
  </p:timing>
</p:sld>
</file>

<file path=ppt/theme/theme1.xml><?xml version="1.0" encoding="utf-8"?>
<a:theme xmlns:a="http://schemas.openxmlformats.org/drawingml/2006/main" name="World War II D-Day Invasion by Slidesgo">
  <a:themeElements>
    <a:clrScheme name="Simple Light">
      <a:dk1>
        <a:srgbClr val="16151A"/>
      </a:dk1>
      <a:lt1>
        <a:srgbClr val="E7DCD2"/>
      </a:lt1>
      <a:dk2>
        <a:srgbClr val="5E4C3E"/>
      </a:dk2>
      <a:lt2>
        <a:srgbClr val="FAF7F4"/>
      </a:lt2>
      <a:accent1>
        <a:srgbClr val="16151A"/>
      </a:accent1>
      <a:accent2>
        <a:srgbClr val="5E4C3E"/>
      </a:accent2>
      <a:accent3>
        <a:srgbClr val="8B796C"/>
      </a:accent3>
      <a:accent4>
        <a:srgbClr val="B8A293"/>
      </a:accent4>
      <a:accent5>
        <a:srgbClr val="EEE4DE"/>
      </a:accent5>
      <a:accent6>
        <a:srgbClr val="B1523D"/>
      </a:accent6>
      <a:hlink>
        <a:srgbClr val="B1523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War Background by Slidesgo">
  <a:themeElements>
    <a:clrScheme name="Simple Light">
      <a:dk1>
        <a:srgbClr val="000000"/>
      </a:dk1>
      <a:lt1>
        <a:srgbClr val="FFFFFF"/>
      </a:lt1>
      <a:dk2>
        <a:srgbClr val="FFEDD6"/>
      </a:dk2>
      <a:lt2>
        <a:srgbClr val="004249"/>
      </a:lt2>
      <a:accent1>
        <a:srgbClr val="FABD4E"/>
      </a:accent1>
      <a:accent2>
        <a:srgbClr val="039292"/>
      </a:accent2>
      <a:accent3>
        <a:srgbClr val="01686D"/>
      </a:accent3>
      <a:accent4>
        <a:srgbClr val="004249"/>
      </a:accent4>
      <a:accent5>
        <a:srgbClr val="0097A7"/>
      </a:accent5>
      <a:accent6>
        <a:srgbClr val="FAC86A"/>
      </a:accent6>
      <a:hlink>
        <a:srgbClr val="00424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War Background by Slidesgo">
  <a:themeElements>
    <a:clrScheme name="Simple Light">
      <a:dk1>
        <a:srgbClr val="000000"/>
      </a:dk1>
      <a:lt1>
        <a:srgbClr val="FFFFFF"/>
      </a:lt1>
      <a:dk2>
        <a:srgbClr val="FFEDD6"/>
      </a:dk2>
      <a:lt2>
        <a:srgbClr val="004249"/>
      </a:lt2>
      <a:accent1>
        <a:srgbClr val="FABD4E"/>
      </a:accent1>
      <a:accent2>
        <a:srgbClr val="039292"/>
      </a:accent2>
      <a:accent3>
        <a:srgbClr val="01686D"/>
      </a:accent3>
      <a:accent4>
        <a:srgbClr val="004249"/>
      </a:accent4>
      <a:accent5>
        <a:srgbClr val="0097A7"/>
      </a:accent5>
      <a:accent6>
        <a:srgbClr val="FAC86A"/>
      </a:accent6>
      <a:hlink>
        <a:srgbClr val="00424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Lección de Historia de España by Slidesgo">
  <a:themeElements>
    <a:clrScheme name="Simple Light">
      <a:dk1>
        <a:srgbClr val="000000"/>
      </a:dk1>
      <a:lt1>
        <a:srgbClr val="FFFFFF"/>
      </a:lt1>
      <a:dk2>
        <a:srgbClr val="A01127"/>
      </a:dk2>
      <a:lt2>
        <a:srgbClr val="EFDAA3"/>
      </a:lt2>
      <a:accent1>
        <a:srgbClr val="FEFCE3"/>
      </a:accent1>
      <a:accent2>
        <a:srgbClr val="FFD629"/>
      </a:accent2>
      <a:accent3>
        <a:srgbClr val="A01127"/>
      </a:accent3>
      <a:accent4>
        <a:srgbClr val="EFDAA3"/>
      </a:accent4>
      <a:accent5>
        <a:srgbClr val="FFD629"/>
      </a:accent5>
      <a:accent6>
        <a:srgbClr val="A01127"/>
      </a:accent6>
      <a:hlink>
        <a:srgbClr val="FFD62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Quintus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Dongzhi Festival by Slidesgo">
  <a:themeElements>
    <a:clrScheme name="Simple Light">
      <a:dk1>
        <a:srgbClr val="282848"/>
      </a:dk1>
      <a:lt1>
        <a:srgbClr val="FFFFFF"/>
      </a:lt1>
      <a:dk2>
        <a:srgbClr val="FCE5B9"/>
      </a:dk2>
      <a:lt2>
        <a:srgbClr val="FFC35C"/>
      </a:lt2>
      <a:accent1>
        <a:srgbClr val="F76E97"/>
      </a:accent1>
      <a:accent2>
        <a:srgbClr val="CF3331"/>
      </a:accent2>
      <a:accent3>
        <a:srgbClr val="9C002A"/>
      </a:accent3>
      <a:accent4>
        <a:srgbClr val="8CBCE5"/>
      </a:accent4>
      <a:accent5>
        <a:srgbClr val="3153A4"/>
      </a:accent5>
      <a:accent6>
        <a:srgbClr val="83B746"/>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917</TotalTime>
  <Words>1512</Words>
  <Application>Microsoft Office PowerPoint</Application>
  <PresentationFormat>Widescreen</PresentationFormat>
  <Paragraphs>142</Paragraphs>
  <Slides>26</Slides>
  <Notes>13</Notes>
  <HiddenSlides>0</HiddenSlides>
  <MMClips>2</MMClips>
  <ScaleCrop>false</ScaleCrop>
  <HeadingPairs>
    <vt:vector size="6" baseType="variant">
      <vt:variant>
        <vt:lpstr>Fonts Used</vt:lpstr>
      </vt:variant>
      <vt:variant>
        <vt:i4>19</vt:i4>
      </vt:variant>
      <vt:variant>
        <vt:lpstr>Theme</vt:lpstr>
      </vt:variant>
      <vt:variant>
        <vt:i4>8</vt:i4>
      </vt:variant>
      <vt:variant>
        <vt:lpstr>Slide Titles</vt:lpstr>
      </vt:variant>
      <vt:variant>
        <vt:i4>26</vt:i4>
      </vt:variant>
    </vt:vector>
  </HeadingPairs>
  <TitlesOfParts>
    <vt:vector size="53" baseType="lpstr">
      <vt:lpstr>.VnArial</vt:lpstr>
      <vt:lpstr>Advent Pro</vt:lpstr>
      <vt:lpstr>Anaheim</vt:lpstr>
      <vt:lpstr>Arial</vt:lpstr>
      <vt:lpstr>Assistant Medium</vt:lpstr>
      <vt:lpstr>Calibri</vt:lpstr>
      <vt:lpstr>Calibri Light</vt:lpstr>
      <vt:lpstr>Livvic</vt:lpstr>
      <vt:lpstr>Nunito</vt:lpstr>
      <vt:lpstr>Open Sans</vt:lpstr>
      <vt:lpstr>Oswald</vt:lpstr>
      <vt:lpstr>Poppins</vt:lpstr>
      <vt:lpstr>PT Serif</vt:lpstr>
      <vt:lpstr>Rajdhani</vt:lpstr>
      <vt:lpstr>Roboto Condensed Light</vt:lpstr>
      <vt:lpstr>Snell Roundhand Black</vt:lpstr>
      <vt:lpstr>SVN-Blenda Script</vt:lpstr>
      <vt:lpstr>Times New Roman</vt:lpstr>
      <vt:lpstr>Tinos</vt:lpstr>
      <vt:lpstr>World War II D-Day Invasion by Slidesgo</vt:lpstr>
      <vt:lpstr>War Background by Slidesgo</vt:lpstr>
      <vt:lpstr>1_War Background by Slidesgo</vt:lpstr>
      <vt:lpstr>Lección de Historia de España by Slidesgo</vt:lpstr>
      <vt:lpstr>1_Quintus template</vt:lpstr>
      <vt:lpstr>Dongzhi Festival by Slidesgo</vt:lpstr>
      <vt:lpstr>1_Office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TẬP</vt:lpstr>
      <vt:lpstr>PowerPoint Presentation</vt:lpstr>
      <vt:lpstr>DẶN DÒ</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hướng đức</dc:creator>
  <cp:lastModifiedBy>MRHUY</cp:lastModifiedBy>
  <cp:revision>28</cp:revision>
  <dcterms:created xsi:type="dcterms:W3CDTF">2021-11-01T07:15:48Z</dcterms:created>
  <dcterms:modified xsi:type="dcterms:W3CDTF">2023-01-26T16:20:30Z</dcterms:modified>
</cp:coreProperties>
</file>