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9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1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1611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5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470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72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23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0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7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6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9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8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6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24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19-Oct-23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294018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429762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4876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611</TotalTime>
  <Words>1276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Century Gothic</vt:lpstr>
      <vt:lpstr>Times New Roman</vt:lpstr>
      <vt:lpstr>VNI-Times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User</cp:lastModifiedBy>
  <cp:revision>104</cp:revision>
  <dcterms:created xsi:type="dcterms:W3CDTF">2017-02-22T10:22:58Z</dcterms:created>
  <dcterms:modified xsi:type="dcterms:W3CDTF">2023-10-19T04:08:58Z</dcterms:modified>
</cp:coreProperties>
</file>