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1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NI-Times" pitchFamily="2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宋体" panose="02010600030101010101" pitchFamily="2" charset="-122"/>
      <p:regular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91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70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72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8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18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49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04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75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78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1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4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2023/9/26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39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653" r:id="rId13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576743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62" y="31767"/>
            <a:ext cx="9009993" cy="439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6973" y="4391581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66647" y="440647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365502" y="4399272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903430" y="4399272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1341</TotalTime>
  <Words>1235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微软雅黑</vt:lpstr>
      <vt:lpstr>Calibri Light</vt:lpstr>
      <vt:lpstr>Calibri</vt:lpstr>
      <vt:lpstr>iCiel Nabila</vt:lpstr>
      <vt:lpstr>字魂36号-正文宋楷</vt:lpstr>
      <vt:lpstr>Wingdings</vt:lpstr>
      <vt:lpstr>Arial</vt:lpstr>
      <vt:lpstr>VNI-Times</vt:lpstr>
      <vt:lpstr>Times New Roman</vt:lpstr>
      <vt:lpstr>Open Sans</vt:lpstr>
      <vt:lpstr>宋体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User</cp:lastModifiedBy>
  <cp:revision>108</cp:revision>
  <dcterms:created xsi:type="dcterms:W3CDTF">2015-12-05T09:26:00Z</dcterms:created>
  <dcterms:modified xsi:type="dcterms:W3CDTF">2023-09-26T07:54:52Z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