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Tahoma" panose="020B0604030504040204" pitchFamily="34" charset="0"/>
      <p:regular r:id="rId37"/>
      <p:bold r:id="rId38"/>
    </p:embeddedFont>
    <p:embeddedFont>
      <p:font typeface="Segoe Print" panose="02000600000000000000" pitchFamily="2" charset="0"/>
      <p:regular r:id="rId39"/>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63" d="100"/>
          <a:sy n="63" d="100"/>
        </p:scale>
        <p:origin x="1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26-Sep-23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0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9023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2426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7118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3954324" y="2167229"/>
            <a:ext cx="3725448" cy="2554545"/>
          </a:xfrm>
          <a:prstGeom prst="rect">
            <a:avLst/>
          </a:prstGeom>
          <a:noFill/>
        </p:spPr>
        <p:txBody>
          <a:bodyPr wrap="square" rtlCol="0">
            <a:spAutoFit/>
          </a:bodyPr>
          <a:lstStyle/>
          <a:p>
            <a:pPr algn="ctr"/>
            <a:r>
              <a:rPr lang="vi-VN" sz="8000" dirty="0">
                <a:solidFill>
                  <a:schemeClr val="accent6">
                    <a:lumMod val="50000"/>
                  </a:schemeClr>
                </a:solidFill>
                <a:latin typeface="+mj-lt"/>
              </a:rPr>
              <a:t>KHÁM PHÁ</a:t>
            </a:r>
          </a:p>
        </p:txBody>
      </p:sp>
    </p:spTree>
    <p:extLst>
      <p:ext uri="{BB962C8B-B14F-4D97-AF65-F5344CB8AC3E}">
        <p14:creationId xmlns:p14="http://schemas.microsoft.com/office/powerpoint/2010/main" val="15886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819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9560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585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3212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0040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894077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430622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64DE79-268F-4C1A-8933-263129D2AF90}" type="datetimeFigureOut">
              <a:rPr lang="en-US" smtClean="0"/>
              <a:t>26-Sep-23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10977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26-Sep-23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923742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64DE79-268F-4C1A-8933-263129D2AF90}" type="datetimeFigureOut">
              <a:rPr lang="en-US" smtClean="0"/>
              <a:t>26-Sep-23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9514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660" r:id="rId15"/>
    <p:sldLayoutId id="2147483661" r:id="rId16"/>
    <p:sldLayoutId id="2147483662" r:id="rId17"/>
    <p:sldLayoutId id="2147483663" r:id="rId18"/>
    <p:sldLayoutId id="2147483664" r:id="rId19"/>
    <p:sldLayoutId id="2147483665"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fif"/><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fif"/><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0.jf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301240" y="1719203"/>
            <a:ext cx="6934200" cy="3194721"/>
          </a:xfrm>
          <a:prstGeom prst="rect">
            <a:avLst/>
          </a:prstGeom>
          <a:noFill/>
          <a:ln>
            <a:noFill/>
          </a:ln>
        </p:spPr>
        <p:txBody>
          <a:bodyPr wrap="square" rtlCol="0">
            <a:spAutoFit/>
          </a:bodyPr>
          <a:lstStyle/>
          <a:p>
            <a:pPr algn="ctr">
              <a:lnSpc>
                <a:spcPct val="120000"/>
              </a:lnSpc>
            </a:pPr>
            <a:r>
              <a:rPr lang="vi-VN" sz="6000" b="1">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BÀI </a:t>
            </a:r>
            <a:r>
              <a:rPr lang="en-US" sz="6000" b="1">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vi-VN" sz="6000" b="1"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vi-VN" sz="5400" smtClean="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L</a:t>
            </a:r>
            <a:r>
              <a:rPr lang="en-US" sz="5400" smtClean="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ƯỢC</a:t>
            </a:r>
            <a:r>
              <a:rPr lang="vi-VN" sz="5400" smtClean="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540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rPr>
              <a:t>SỬ CÔNG CỤ TÍNH TOÁN</a:t>
            </a:r>
            <a:endParaRPr lang="vi-VN" sz="5400" dirty="0">
              <a:ln w="19050">
                <a:solidFill>
                  <a:schemeClr val="bg1"/>
                </a:solidFill>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Cơ KHÍ</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1905</TotalTime>
  <Words>1421</Words>
  <Application>Microsoft Office PowerPoint</Application>
  <PresentationFormat>Widescreen</PresentationFormat>
  <Paragraphs>129</Paragraphs>
  <Slides>34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UTM Avo</vt:lpstr>
      <vt:lpstr>Arial</vt:lpstr>
      <vt:lpstr>Tahoma</vt:lpstr>
      <vt:lpstr>字魂36号-正文宋楷</vt:lpstr>
      <vt:lpstr>Segoe Print</vt:lpstr>
      <vt:lpstr>Times New Roman</vt:lpstr>
      <vt:lpstr>Calibri</vt:lpstr>
      <vt:lpstr>Calibri Light</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User</cp:lastModifiedBy>
  <cp:revision>170</cp:revision>
  <dcterms:created xsi:type="dcterms:W3CDTF">2021-06-02T01:34:28Z</dcterms:created>
  <dcterms:modified xsi:type="dcterms:W3CDTF">2023-09-26T07:20:17Z</dcterms:modified>
</cp:coreProperties>
</file>