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86" r:id="rId3"/>
    <p:sldId id="271" r:id="rId4"/>
    <p:sldId id="284" r:id="rId5"/>
    <p:sldId id="296" r:id="rId6"/>
    <p:sldId id="293" r:id="rId7"/>
    <p:sldId id="294" r:id="rId8"/>
    <p:sldId id="295" r:id="rId9"/>
    <p:sldId id="297" r:id="rId10"/>
    <p:sldId id="258" r:id="rId11"/>
    <p:sldId id="260" r:id="rId12"/>
    <p:sldId id="272" r:id="rId13"/>
    <p:sldId id="283" r:id="rId14"/>
    <p:sldId id="261" r:id="rId15"/>
    <p:sldId id="273" r:id="rId16"/>
    <p:sldId id="262" r:id="rId17"/>
    <p:sldId id="274" r:id="rId18"/>
    <p:sldId id="289" r:id="rId19"/>
    <p:sldId id="263" r:id="rId20"/>
    <p:sldId id="285" r:id="rId21"/>
    <p:sldId id="282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C0E6EA"/>
    <a:srgbClr val="0084B1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Thien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u="sng" dirty="0" smtClean="0">
                <a:solidFill>
                  <a:schemeClr val="bg1"/>
                </a:solidFill>
              </a:rPr>
              <a:t>this is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Hi,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: Hi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8635" y="190353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938206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1" y="235974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like EL?                         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</a:p>
          <a:p>
            <a:pPr marL="342900" indent="-342900" algn="ctr">
              <a:buAutoNum type="arabicPeriod"/>
            </a:pPr>
            <a:r>
              <a:rPr lang="en-GB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GB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Do </a:t>
            </a:r>
            <a:r>
              <a:rPr lang="en-US" sz="2400" b="1" dirty="0"/>
              <a:t>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Do </a:t>
            </a:r>
            <a:r>
              <a:rPr lang="en-US" sz="2400" b="1" dirty="0"/>
              <a:t>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1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135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eak</a:t>
            </a:r>
            <a:r>
              <a:rPr sz="2400" b="1" spc="40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40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 smtClean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sentence with one of these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adverbs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always, often, sometimes….).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Complete the sentences with the present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43" y="914400"/>
            <a:ext cx="8256709" cy="4011355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by heart newwords and practice writing each word 3 lines</a:t>
            </a:r>
            <a:endParaRPr lang="nl-NL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89168" cy="798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4382" y="1708727"/>
            <a:ext cx="2351945" cy="130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/</a:t>
            </a:r>
            <a:r>
              <a:rPr lang="en-US" sz="4000" dirty="0" err="1"/>
              <a:t>ədˈvaɪs</a:t>
            </a:r>
            <a:r>
              <a:rPr lang="en-US" sz="4000" dirty="0"/>
              <a:t>/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290" y="1708727"/>
            <a:ext cx="3149600" cy="130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advice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9994" y="4403723"/>
            <a:ext cx="4054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Lời</a:t>
            </a:r>
            <a:r>
              <a:rPr lang="en-US" sz="6600" dirty="0" smtClean="0"/>
              <a:t> </a:t>
            </a:r>
            <a:r>
              <a:rPr lang="en-US" sz="6600" dirty="0" err="1" smtClean="0"/>
              <a:t>khuyên</a:t>
            </a:r>
            <a:endParaRPr lang="en-US" sz="6600" dirty="0"/>
          </a:p>
        </p:txBody>
      </p:sp>
      <p:pic>
        <p:nvPicPr>
          <p:cNvPr id="3" name="ukadver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968" y="1974561"/>
            <a:ext cx="769577" cy="769577"/>
          </a:xfrm>
          <a:prstGeom prst="rect">
            <a:avLst/>
          </a:prstGeom>
        </p:spPr>
      </p:pic>
      <p:pic>
        <p:nvPicPr>
          <p:cNvPr id="1026" name="Picture 2" descr="How to Give&quot; Advice In English | LanGe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58" y="3195782"/>
            <a:ext cx="4587587" cy="30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89168" cy="798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758" y="3829915"/>
            <a:ext cx="4557877" cy="2552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4382" y="1708727"/>
            <a:ext cx="2351945" cy="130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ʃer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290" y="1708727"/>
            <a:ext cx="3149600" cy="130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share</a:t>
            </a:r>
            <a:endParaRPr lang="en-US" sz="8000" dirty="0"/>
          </a:p>
        </p:txBody>
      </p:sp>
      <p:pic>
        <p:nvPicPr>
          <p:cNvPr id="7" name="sh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7382" y="1900670"/>
            <a:ext cx="891891" cy="891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091" y="4396508"/>
            <a:ext cx="3269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Chia </a:t>
            </a:r>
            <a:r>
              <a:rPr lang="en-US" sz="6600" dirty="0" err="1" smtClean="0"/>
              <a:t>sẻ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199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89168" cy="798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2457" y="1614776"/>
            <a:ext cx="3794270" cy="11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/ˈ</a:t>
            </a:r>
            <a:r>
              <a:rPr lang="en-US" sz="5400" dirty="0" err="1"/>
              <a:t>klɑːs.meɪt</a:t>
            </a:r>
            <a:r>
              <a:rPr lang="en-US" sz="5400" dirty="0"/>
              <a:t>/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763" y="1614776"/>
            <a:ext cx="3251201" cy="1128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classmate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84" y="3111644"/>
            <a:ext cx="4136016" cy="2752331"/>
          </a:xfrm>
          <a:prstGeom prst="rect">
            <a:avLst/>
          </a:prstGeom>
        </p:spPr>
      </p:pic>
      <p:pic>
        <p:nvPicPr>
          <p:cNvPr id="7" name="ukclass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02" y="1756207"/>
            <a:ext cx="845561" cy="845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145" y="3537526"/>
            <a:ext cx="3269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Bạn</a:t>
            </a:r>
            <a:r>
              <a:rPr lang="en-US" sz="6600" dirty="0" smtClean="0"/>
              <a:t> </a:t>
            </a:r>
            <a:r>
              <a:rPr lang="en-US" sz="6600" dirty="0" err="1" smtClean="0"/>
              <a:t>học</a:t>
            </a:r>
            <a:r>
              <a:rPr lang="en-US" sz="6600" dirty="0" smtClean="0"/>
              <a:t> </a:t>
            </a:r>
            <a:r>
              <a:rPr lang="en-US" sz="6600" dirty="0" err="1" smtClean="0"/>
              <a:t>cùng</a:t>
            </a:r>
            <a:r>
              <a:rPr lang="en-US" sz="6600" dirty="0" smtClean="0"/>
              <a:t> </a:t>
            </a:r>
            <a:r>
              <a:rPr lang="en-US" sz="6600" dirty="0" err="1" smtClean="0"/>
              <a:t>lớp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165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89168" cy="798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2457" y="1614776"/>
            <a:ext cx="3794270" cy="11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/</a:t>
            </a:r>
            <a:r>
              <a:rPr lang="en-US" sz="4000" dirty="0" err="1" smtClean="0"/>
              <a:t>kiːp</a:t>
            </a:r>
            <a:r>
              <a:rPr lang="en-US" sz="4000" dirty="0" smtClean="0"/>
              <a:t> </a:t>
            </a:r>
            <a:r>
              <a:rPr lang="en-US" sz="4000" dirty="0"/>
              <a:t>ˈ</a:t>
            </a:r>
            <a:r>
              <a:rPr lang="en-US" sz="4000" dirty="0" err="1"/>
              <a:t>si</a:t>
            </a:r>
            <a:r>
              <a:rPr lang="en-US" sz="4000" dirty="0"/>
              <a:t>ː.</a:t>
            </a:r>
            <a:r>
              <a:rPr lang="en-US" sz="4000" dirty="0" err="1"/>
              <a:t>krət</a:t>
            </a:r>
            <a:r>
              <a:rPr lang="en-US" sz="5400" dirty="0" smtClean="0"/>
              <a:t>/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341" y="1614776"/>
            <a:ext cx="3480376" cy="1128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Keep secret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39" y="3235613"/>
            <a:ext cx="3959071" cy="2777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082" y="3889214"/>
            <a:ext cx="3975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Giữ</a:t>
            </a:r>
            <a:r>
              <a:rPr lang="en-US" sz="6600" dirty="0" smtClean="0"/>
              <a:t> </a:t>
            </a:r>
            <a:r>
              <a:rPr lang="en-US" sz="6600" dirty="0" err="1" smtClean="0"/>
              <a:t>bí</a:t>
            </a:r>
            <a:r>
              <a:rPr lang="en-US" sz="6600" dirty="0" smtClean="0"/>
              <a:t> </a:t>
            </a:r>
            <a:r>
              <a:rPr lang="en-US" sz="6600" dirty="0" err="1" smtClean="0"/>
              <a:t>mật</a:t>
            </a:r>
            <a:endParaRPr lang="en-US" sz="6600" dirty="0"/>
          </a:p>
        </p:txBody>
      </p:sp>
      <p:pic>
        <p:nvPicPr>
          <p:cNvPr id="10" name="ukseces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18" y="1833706"/>
            <a:ext cx="641639" cy="6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89168" cy="798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1002" y="1614777"/>
            <a:ext cx="3794270" cy="11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/</a:t>
            </a:r>
            <a:r>
              <a:rPr lang="en-US" sz="4000" dirty="0" err="1" smtClean="0"/>
              <a:t>breɪk</a:t>
            </a:r>
            <a:r>
              <a:rPr lang="en-US" sz="4000" dirty="0" smtClean="0"/>
              <a:t> </a:t>
            </a:r>
            <a:r>
              <a:rPr lang="en-US" sz="4000" dirty="0" err="1" smtClean="0"/>
              <a:t>taim</a:t>
            </a:r>
            <a:r>
              <a:rPr lang="en-US" sz="4000" dirty="0" smtClean="0"/>
              <a:t>/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341" y="1614776"/>
            <a:ext cx="3480376" cy="1128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break time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34082" y="3889214"/>
            <a:ext cx="3975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g</a:t>
            </a:r>
            <a:r>
              <a:rPr lang="en-US" sz="6600" dirty="0" err="1" smtClean="0"/>
              <a:t>iờ</a:t>
            </a:r>
            <a:r>
              <a:rPr lang="en-US" sz="6600" dirty="0" smtClean="0"/>
              <a:t> </a:t>
            </a:r>
            <a:r>
              <a:rPr lang="en-US" sz="6600" dirty="0" err="1" smtClean="0"/>
              <a:t>ra</a:t>
            </a:r>
            <a:r>
              <a:rPr lang="en-US" sz="6600" dirty="0" smtClean="0"/>
              <a:t> </a:t>
            </a:r>
            <a:r>
              <a:rPr lang="en-US" sz="6600" dirty="0" err="1" smtClean="0"/>
              <a:t>chơi</a:t>
            </a:r>
            <a:endParaRPr lang="en-US" sz="6600" dirty="0"/>
          </a:p>
        </p:txBody>
      </p:sp>
      <p:pic>
        <p:nvPicPr>
          <p:cNvPr id="10" name="ukseces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718" y="1833706"/>
            <a:ext cx="641639" cy="641639"/>
          </a:xfrm>
          <a:prstGeom prst="rect">
            <a:avLst/>
          </a:prstGeom>
        </p:spPr>
      </p:pic>
      <p:pic>
        <p:nvPicPr>
          <p:cNvPr id="2050" name="Picture 2" descr="Tiếng Anh 3 Tập 1 - Unit 10 What do you do at break time? - Lesson 3 - 5  Write about you. | Sách Mề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2" y="3500240"/>
            <a:ext cx="4585692" cy="25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2507</TotalTime>
  <Words>566</Words>
  <Application>Microsoft Office PowerPoint</Application>
  <PresentationFormat>On-screen Show (4:3)</PresentationFormat>
  <Paragraphs>115</Paragraphs>
  <Slides>22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.VnArabia</vt:lpstr>
      <vt:lpstr>.VnArial</vt:lpstr>
      <vt:lpstr>.VnAvantH</vt:lpstr>
      <vt:lpstr>.VnTime</vt:lpstr>
      <vt:lpstr>Arial</vt:lpstr>
      <vt:lpstr>Arial Black</vt:lpstr>
      <vt:lpstr>Arial Narrow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Vocabulary</vt:lpstr>
      <vt:lpstr>Vocabulary</vt:lpstr>
      <vt:lpstr>Vocabulary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114</cp:revision>
  <dcterms:created xsi:type="dcterms:W3CDTF">2020-12-09T02:04:09Z</dcterms:created>
  <dcterms:modified xsi:type="dcterms:W3CDTF">2023-09-10T02:12:30Z</dcterms:modified>
</cp:coreProperties>
</file>