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5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81" r:id="rId10"/>
    <p:sldId id="264" r:id="rId11"/>
    <p:sldId id="265" r:id="rId12"/>
    <p:sldId id="266" r:id="rId13"/>
    <p:sldId id="267" r:id="rId14"/>
    <p:sldId id="268" r:id="rId15"/>
    <p:sldId id="279" r:id="rId16"/>
    <p:sldId id="294" r:id="rId17"/>
    <p:sldId id="286" r:id="rId18"/>
    <p:sldId id="287" r:id="rId19"/>
    <p:sldId id="295" r:id="rId20"/>
    <p:sldId id="306" r:id="rId21"/>
    <p:sldId id="307" r:id="rId22"/>
    <p:sldId id="308" r:id="rId23"/>
    <p:sldId id="309" r:id="rId24"/>
    <p:sldId id="310" r:id="rId25"/>
    <p:sldId id="284" r:id="rId26"/>
    <p:sldId id="296" r:id="rId27"/>
    <p:sldId id="297" r:id="rId28"/>
    <p:sldId id="298" r:id="rId29"/>
    <p:sldId id="303" r:id="rId30"/>
    <p:sldId id="305" r:id="rId31"/>
    <p:sldId id="311" r:id="rId32"/>
    <p:sldId id="312" r:id="rId33"/>
    <p:sldId id="313" r:id="rId34"/>
    <p:sldId id="314" r:id="rId35"/>
    <p:sldId id="315" r:id="rId36"/>
    <p:sldId id="302" r:id="rId37"/>
    <p:sldId id="299" r:id="rId38"/>
    <p:sldId id="300" r:id="rId39"/>
    <p:sldId id="301" r:id="rId40"/>
    <p:sldId id="304" r:id="rId41"/>
    <p:sldId id="269" r:id="rId42"/>
    <p:sldId id="270" r:id="rId43"/>
    <p:sldId id="271" r:id="rId44"/>
    <p:sldId id="272" r:id="rId45"/>
    <p:sldId id="273" r:id="rId46"/>
    <p:sldId id="274" r:id="rId47"/>
    <p:sldId id="275" r:id="rId48"/>
    <p:sldId id="276" r:id="rId49"/>
  </p:sldIdLst>
  <p:sldSz cx="12192000" cy="6858000"/>
  <p:notesSz cx="6858000" cy="9144000"/>
  <p:embeddedFontLst>
    <p:embeddedFont>
      <p:font typeface=".VnArial Narrow" panose="020B7200000000000000" pitchFamily="34" charset="0"/>
      <p:regular r:id="rId51"/>
      <p:bold r:id="rId52"/>
      <p:italic r:id="rId53"/>
    </p:embeddedFont>
    <p:embeddedFont>
      <p:font typeface="Airstrike Gradient" panose="020B0604020202020204" charset="0"/>
      <p:regular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Open Sans" panose="020B0606030504020204" pitchFamily="34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iWMkbsQOup+UlUBGm/VdepoBVU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customschemas.google.com/relationships/presentationmetadata" Target="meta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font" Target="fonts/font11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6.fntdata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9.fntdata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7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66555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089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342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8732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6821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5792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template is for educational, non-commercial purposes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For more free game templates like this one, visit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www.taysteachingtoolkit.com</a:t>
            </a:r>
            <a:endParaRPr lang="en-US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2FD3DB-7CBC-448B-A548-69BFE79E91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074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2FD3DB-7CBC-448B-A548-69BFE79E91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52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351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6603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952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306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531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7027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4155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8446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14954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0303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1700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1009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5230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513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2667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25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2DDC-161B-432B-89FB-582128694B70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FC35-0BFF-4AF2-AC2D-F4B3E5DDA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32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2DDC-161B-432B-89FB-582128694B70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FC35-0BFF-4AF2-AC2D-F4B3E5DDA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80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2DDC-161B-432B-89FB-582128694B70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FC35-0BFF-4AF2-AC2D-F4B3E5DDA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98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2DDC-161B-432B-89FB-582128694B70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FC35-0BFF-4AF2-AC2D-F4B3E5DDA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58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2DDC-161B-432B-89FB-582128694B70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FC35-0BFF-4AF2-AC2D-F4B3E5DDA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1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2DDC-161B-432B-89FB-582128694B70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FC35-0BFF-4AF2-AC2D-F4B3E5DDA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3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2DDC-161B-432B-89FB-582128694B70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FC35-0BFF-4AF2-AC2D-F4B3E5DDA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69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2DDC-161B-432B-89FB-582128694B70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FC35-0BFF-4AF2-AC2D-F4B3E5DDA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2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2DDC-161B-432B-89FB-582128694B70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FC35-0BFF-4AF2-AC2D-F4B3E5DDA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30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2DDC-161B-432B-89FB-582128694B70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FC35-0BFF-4AF2-AC2D-F4B3E5DDA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15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2DDC-161B-432B-89FB-582128694B70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FC35-0BFF-4AF2-AC2D-F4B3E5DDA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4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12DDC-161B-432B-89FB-582128694B70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4FC35-0BFF-4AF2-AC2D-F4B3E5DDA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1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gif"/><Relationship Id="rId3" Type="http://schemas.openxmlformats.org/officeDocument/2006/relationships/audio" Target="../media/audio1.wav"/><Relationship Id="rId7" Type="http://schemas.openxmlformats.org/officeDocument/2006/relationships/image" Target="../media/image17.gif"/><Relationship Id="rId12" Type="http://schemas.openxmlformats.org/officeDocument/2006/relationships/image" Target="../media/image2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4.wav"/><Relationship Id="rId11" Type="http://schemas.microsoft.com/office/2007/relationships/hdphoto" Target="../media/hdphoto1.wdp"/><Relationship Id="rId5" Type="http://schemas.openxmlformats.org/officeDocument/2006/relationships/audio" Target="../media/audio3.wav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7.gif"/><Relationship Id="rId7" Type="http://schemas.openxmlformats.org/officeDocument/2006/relationships/slide" Target="slide2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10" Type="http://schemas.openxmlformats.org/officeDocument/2006/relationships/slide" Target="slide40.xml"/><Relationship Id="rId4" Type="http://schemas.openxmlformats.org/officeDocument/2006/relationships/image" Target="../media/image18.png"/><Relationship Id="rId9" Type="http://schemas.openxmlformats.org/officeDocument/2006/relationships/slide" Target="slide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Relationship Id="rId4" Type="http://schemas.openxmlformats.org/officeDocument/2006/relationships/slide" Target="slide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Relationship Id="rId4" Type="http://schemas.openxmlformats.org/officeDocument/2006/relationships/slide" Target="slide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Relationship Id="rId4" Type="http://schemas.openxmlformats.org/officeDocument/2006/relationships/slide" Target="slide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Relationship Id="rId4" Type="http://schemas.openxmlformats.org/officeDocument/2006/relationships/slide" Target="slide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Relationship Id="rId4" Type="http://schemas.openxmlformats.org/officeDocument/2006/relationships/slide" Target="slide2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slide" Target="slide18.xml"/><Relationship Id="rId5" Type="http://schemas.openxmlformats.org/officeDocument/2006/relationships/audio" Target="../media/audio3.wav"/><Relationship Id="rId10" Type="http://schemas.openxmlformats.org/officeDocument/2006/relationships/image" Target="../media/image22.gif"/><Relationship Id="rId4" Type="http://schemas.openxmlformats.org/officeDocument/2006/relationships/audio" Target="../media/audio4.wav"/><Relationship Id="rId9" Type="http://schemas.openxmlformats.org/officeDocument/2006/relationships/image" Target="../media/image23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slide" Target="slide18.xml"/><Relationship Id="rId5" Type="http://schemas.openxmlformats.org/officeDocument/2006/relationships/audio" Target="../media/audio3.wav"/><Relationship Id="rId10" Type="http://schemas.openxmlformats.org/officeDocument/2006/relationships/image" Target="../media/image22.gif"/><Relationship Id="rId4" Type="http://schemas.openxmlformats.org/officeDocument/2006/relationships/audio" Target="../media/audio4.wav"/><Relationship Id="rId9" Type="http://schemas.openxmlformats.org/officeDocument/2006/relationships/image" Target="../media/image23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slide" Target="slide18.xml"/><Relationship Id="rId5" Type="http://schemas.openxmlformats.org/officeDocument/2006/relationships/audio" Target="../media/audio3.wav"/><Relationship Id="rId10" Type="http://schemas.openxmlformats.org/officeDocument/2006/relationships/image" Target="../media/image22.gif"/><Relationship Id="rId4" Type="http://schemas.openxmlformats.org/officeDocument/2006/relationships/audio" Target="../media/audio4.wav"/><Relationship Id="rId9" Type="http://schemas.openxmlformats.org/officeDocument/2006/relationships/image" Target="../media/image23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slide" Target="slide18.xml"/><Relationship Id="rId5" Type="http://schemas.openxmlformats.org/officeDocument/2006/relationships/audio" Target="../media/audio3.wav"/><Relationship Id="rId10" Type="http://schemas.openxmlformats.org/officeDocument/2006/relationships/image" Target="../media/image22.gif"/><Relationship Id="rId4" Type="http://schemas.openxmlformats.org/officeDocument/2006/relationships/audio" Target="../media/audio4.wav"/><Relationship Id="rId9" Type="http://schemas.openxmlformats.org/officeDocument/2006/relationships/image" Target="../media/image23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slide" Target="slide18.xml"/><Relationship Id="rId5" Type="http://schemas.openxmlformats.org/officeDocument/2006/relationships/audio" Target="../media/audio3.wav"/><Relationship Id="rId10" Type="http://schemas.openxmlformats.org/officeDocument/2006/relationships/image" Target="../media/image22.gif"/><Relationship Id="rId4" Type="http://schemas.openxmlformats.org/officeDocument/2006/relationships/audio" Target="../media/audio4.wav"/><Relationship Id="rId9" Type="http://schemas.openxmlformats.org/officeDocument/2006/relationships/image" Target="../media/image23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image" Target="../media/image17.gif"/><Relationship Id="rId7" Type="http://schemas.openxmlformats.org/officeDocument/2006/relationships/slide" Target="slide3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10" Type="http://schemas.openxmlformats.org/officeDocument/2006/relationships/slide" Target="slide42.xml"/><Relationship Id="rId4" Type="http://schemas.openxmlformats.org/officeDocument/2006/relationships/image" Target="../media/image18.png"/><Relationship Id="rId9" Type="http://schemas.openxmlformats.org/officeDocument/2006/relationships/slide" Target="slide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Relationship Id="rId4" Type="http://schemas.openxmlformats.org/officeDocument/2006/relationships/slide" Target="slide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Relationship Id="rId4" Type="http://schemas.openxmlformats.org/officeDocument/2006/relationships/slide" Target="slide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Relationship Id="rId4" Type="http://schemas.openxmlformats.org/officeDocument/2006/relationships/slide" Target="slide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Relationship Id="rId4" Type="http://schemas.openxmlformats.org/officeDocument/2006/relationships/slide" Target="slide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Relationship Id="rId4" Type="http://schemas.openxmlformats.org/officeDocument/2006/relationships/slide" Target="slide3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slide" Target="slide29.xml"/><Relationship Id="rId5" Type="http://schemas.openxmlformats.org/officeDocument/2006/relationships/audio" Target="../media/audio3.wav"/><Relationship Id="rId10" Type="http://schemas.openxmlformats.org/officeDocument/2006/relationships/image" Target="../media/image22.gif"/><Relationship Id="rId4" Type="http://schemas.openxmlformats.org/officeDocument/2006/relationships/audio" Target="../media/audio4.wav"/><Relationship Id="rId9" Type="http://schemas.openxmlformats.org/officeDocument/2006/relationships/image" Target="../media/image23.gif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12" Type="http://schemas.openxmlformats.org/officeDocument/2006/relationships/slide" Target="slide2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3.wav"/><Relationship Id="rId11" Type="http://schemas.openxmlformats.org/officeDocument/2006/relationships/image" Target="../media/image22.gif"/><Relationship Id="rId5" Type="http://schemas.openxmlformats.org/officeDocument/2006/relationships/audio" Target="../media/audio4.wav"/><Relationship Id="rId10" Type="http://schemas.openxmlformats.org/officeDocument/2006/relationships/image" Target="../media/image23.gif"/><Relationship Id="rId4" Type="http://schemas.openxmlformats.org/officeDocument/2006/relationships/audio" Target="../media/audio2.wav"/><Relationship Id="rId9" Type="http://schemas.openxmlformats.org/officeDocument/2006/relationships/image" Target="../media/image20.g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slide" Target="slide29.xml"/><Relationship Id="rId5" Type="http://schemas.openxmlformats.org/officeDocument/2006/relationships/audio" Target="../media/audio3.wav"/><Relationship Id="rId10" Type="http://schemas.openxmlformats.org/officeDocument/2006/relationships/image" Target="../media/image22.gif"/><Relationship Id="rId4" Type="http://schemas.openxmlformats.org/officeDocument/2006/relationships/audio" Target="../media/audio4.wav"/><Relationship Id="rId9" Type="http://schemas.openxmlformats.org/officeDocument/2006/relationships/image" Target="../media/image23.gi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slide" Target="slide29.xml"/><Relationship Id="rId5" Type="http://schemas.openxmlformats.org/officeDocument/2006/relationships/audio" Target="../media/audio3.wav"/><Relationship Id="rId10" Type="http://schemas.openxmlformats.org/officeDocument/2006/relationships/image" Target="../media/image22.gif"/><Relationship Id="rId4" Type="http://schemas.openxmlformats.org/officeDocument/2006/relationships/audio" Target="../media/audio4.wav"/><Relationship Id="rId9" Type="http://schemas.openxmlformats.org/officeDocument/2006/relationships/image" Target="../media/image23.gi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slide" Target="slide29.xml"/><Relationship Id="rId5" Type="http://schemas.openxmlformats.org/officeDocument/2006/relationships/audio" Target="../media/audio3.wav"/><Relationship Id="rId10" Type="http://schemas.openxmlformats.org/officeDocument/2006/relationships/image" Target="../media/image22.gif"/><Relationship Id="rId4" Type="http://schemas.openxmlformats.org/officeDocument/2006/relationships/audio" Target="../media/audio4.wav"/><Relationship Id="rId9" Type="http://schemas.openxmlformats.org/officeDocument/2006/relationships/image" Target="../media/image2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slide" Target="slide29.xml"/><Relationship Id="rId4" Type="http://schemas.openxmlformats.org/officeDocument/2006/relationships/image" Target="../media/image9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Tick the simple sentences.</a:t>
            </a:r>
            <a:endParaRPr/>
          </a:p>
        </p:txBody>
      </p:sp>
      <p:sp>
        <p:nvSpPr>
          <p:cNvPr id="219" name="Google Shape;219;p1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1" name="Google Shape;22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0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0"/>
          <p:cNvSpPr/>
          <p:nvPr/>
        </p:nvSpPr>
        <p:spPr>
          <a:xfrm>
            <a:off x="738369" y="2925354"/>
            <a:ext cx="4849486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students identify the correct form of simple sentences.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10" descr="Check Mark Remix User Tick Beetle - Tick Clipart - 819x750 PNG Download -  PNGki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4836" y="2081219"/>
            <a:ext cx="3325302" cy="3207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176" y="2278055"/>
            <a:ext cx="7245570" cy="377057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1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Tick the simple sentences.</a:t>
            </a:r>
            <a:endParaRPr/>
          </a:p>
        </p:txBody>
      </p:sp>
      <p:sp>
        <p:nvSpPr>
          <p:cNvPr id="232" name="Google Shape;232;p11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4" name="Google Shape;23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11" descr="Check Mark Remix User Tick Beetle - Tick Clipart - 819x750 PNG Download -  PNGki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01234" y="2426466"/>
            <a:ext cx="3356794" cy="323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69108" y="2075000"/>
            <a:ext cx="702931" cy="702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69107" y="2741687"/>
            <a:ext cx="702931" cy="702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69107" y="4546853"/>
            <a:ext cx="702931" cy="702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"/>
          <p:cNvSpPr txBox="1"/>
          <p:nvPr/>
        </p:nvSpPr>
        <p:spPr>
          <a:xfrm>
            <a:off x="1131589" y="1188331"/>
            <a:ext cx="1033824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Underline and write S for the subject and V for the verb in each simple sentence.</a:t>
            </a:r>
            <a:endParaRPr/>
          </a:p>
        </p:txBody>
      </p:sp>
      <p:sp>
        <p:nvSpPr>
          <p:cNvPr id="246" name="Google Shape;246;p1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48" name="Google Shape;24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2"/>
          <p:cNvSpPr/>
          <p:nvPr/>
        </p:nvSpPr>
        <p:spPr>
          <a:xfrm>
            <a:off x="827500" y="2657592"/>
            <a:ext cx="4156044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students identify the missing part in a simple sentence. 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2" descr="Alphabets : children_alphabet_letter_v | Lettering alphabet, Letter v,  Alphabet 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08046" y="3473200"/>
            <a:ext cx="3102311" cy="2459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2" descr="Bảng chữ cái chữ S Clip nghệ thuật - chữ i png tải về - Miễn phí trong suốt  Hoa png Tải về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69659" y="1919916"/>
            <a:ext cx="2338387" cy="3430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"/>
          <p:cNvSpPr txBox="1"/>
          <p:nvPr/>
        </p:nvSpPr>
        <p:spPr>
          <a:xfrm>
            <a:off x="1131589" y="1195476"/>
            <a:ext cx="1033824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Underline and write S for the subject and V for the verb in each simple sentence.</a:t>
            </a:r>
            <a:endParaRPr/>
          </a:p>
        </p:txBody>
      </p:sp>
      <p:sp>
        <p:nvSpPr>
          <p:cNvPr id="259" name="Google Shape;259;p1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61" name="Google Shape;26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3"/>
          <p:cNvSpPr txBox="1"/>
          <p:nvPr/>
        </p:nvSpPr>
        <p:spPr>
          <a:xfrm>
            <a:off x="942704" y="1542274"/>
            <a:ext cx="10687322" cy="5401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Vegetarians eat a lot of vegetables and fruit.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Acne causes black and white pimples on the face.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Saturdays, my brother often spends two hours exercising at the sports center.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mother didn’t buy my favourite cheesecake.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not cleaning up our community library. </a:t>
            </a:r>
            <a:endParaRPr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4" name="Google Shape;264;p13"/>
          <p:cNvCxnSpPr/>
          <p:nvPr/>
        </p:nvCxnSpPr>
        <p:spPr>
          <a:xfrm>
            <a:off x="1377989" y="2520176"/>
            <a:ext cx="137949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5" name="Google Shape;265;p13"/>
          <p:cNvCxnSpPr/>
          <p:nvPr/>
        </p:nvCxnSpPr>
        <p:spPr>
          <a:xfrm>
            <a:off x="2873414" y="2520176"/>
            <a:ext cx="41985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6" name="Google Shape;266;p13"/>
          <p:cNvCxnSpPr/>
          <p:nvPr/>
        </p:nvCxnSpPr>
        <p:spPr>
          <a:xfrm>
            <a:off x="1350227" y="3396476"/>
            <a:ext cx="60716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" name="Google Shape;267;p13"/>
          <p:cNvCxnSpPr/>
          <p:nvPr/>
        </p:nvCxnSpPr>
        <p:spPr>
          <a:xfrm>
            <a:off x="2034400" y="3396476"/>
            <a:ext cx="80323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8" name="Google Shape;268;p13"/>
          <p:cNvCxnSpPr/>
          <p:nvPr/>
        </p:nvCxnSpPr>
        <p:spPr>
          <a:xfrm>
            <a:off x="3121064" y="4315638"/>
            <a:ext cx="137949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9" name="Google Shape;269;p13"/>
          <p:cNvCxnSpPr/>
          <p:nvPr/>
        </p:nvCxnSpPr>
        <p:spPr>
          <a:xfrm>
            <a:off x="5292764" y="4325976"/>
            <a:ext cx="86514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0" name="Google Shape;270;p13"/>
          <p:cNvCxnSpPr/>
          <p:nvPr/>
        </p:nvCxnSpPr>
        <p:spPr>
          <a:xfrm>
            <a:off x="1344650" y="5230038"/>
            <a:ext cx="137949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1" name="Google Shape;271;p13"/>
          <p:cNvCxnSpPr/>
          <p:nvPr/>
        </p:nvCxnSpPr>
        <p:spPr>
          <a:xfrm>
            <a:off x="2798839" y="5230038"/>
            <a:ext cx="126198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2" name="Google Shape;272;p13"/>
          <p:cNvCxnSpPr/>
          <p:nvPr/>
        </p:nvCxnSpPr>
        <p:spPr>
          <a:xfrm>
            <a:off x="1377988" y="6147613"/>
            <a:ext cx="384137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3" name="Google Shape;273;p13"/>
          <p:cNvCxnSpPr/>
          <p:nvPr/>
        </p:nvCxnSpPr>
        <p:spPr>
          <a:xfrm>
            <a:off x="1827250" y="6142076"/>
            <a:ext cx="237327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4" name="Google Shape;274;p13"/>
          <p:cNvSpPr txBox="1"/>
          <p:nvPr/>
        </p:nvSpPr>
        <p:spPr>
          <a:xfrm>
            <a:off x="1867713" y="2485995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3"/>
          <p:cNvSpPr txBox="1"/>
          <p:nvPr/>
        </p:nvSpPr>
        <p:spPr>
          <a:xfrm>
            <a:off x="2847162" y="2489201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3"/>
          <p:cNvSpPr txBox="1"/>
          <p:nvPr/>
        </p:nvSpPr>
        <p:spPr>
          <a:xfrm>
            <a:off x="1427200" y="3366645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3"/>
          <p:cNvSpPr txBox="1"/>
          <p:nvPr/>
        </p:nvSpPr>
        <p:spPr>
          <a:xfrm>
            <a:off x="3610788" y="4271809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3"/>
          <p:cNvSpPr txBox="1"/>
          <p:nvPr/>
        </p:nvSpPr>
        <p:spPr>
          <a:xfrm>
            <a:off x="1827250" y="5162838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3"/>
          <p:cNvSpPr txBox="1"/>
          <p:nvPr/>
        </p:nvSpPr>
        <p:spPr>
          <a:xfrm>
            <a:off x="1408963" y="6102593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3"/>
          <p:cNvSpPr txBox="1"/>
          <p:nvPr/>
        </p:nvSpPr>
        <p:spPr>
          <a:xfrm>
            <a:off x="2203488" y="3366645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3"/>
          <p:cNvSpPr txBox="1"/>
          <p:nvPr/>
        </p:nvSpPr>
        <p:spPr>
          <a:xfrm>
            <a:off x="5525313" y="4271809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3"/>
          <p:cNvSpPr txBox="1"/>
          <p:nvPr/>
        </p:nvSpPr>
        <p:spPr>
          <a:xfrm>
            <a:off x="3229807" y="5162838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3"/>
          <p:cNvSpPr txBox="1"/>
          <p:nvPr/>
        </p:nvSpPr>
        <p:spPr>
          <a:xfrm>
            <a:off x="2724149" y="6111100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20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5599"/>
            <a:ext cx="7924800" cy="4469588"/>
          </a:xfrm>
          <a:prstGeom prst="rect">
            <a:avLst/>
          </a:prstGeom>
        </p:spPr>
      </p:pic>
      <p:pic>
        <p:nvPicPr>
          <p:cNvPr id="84" name="Picture 2" descr="Image result for 8 bit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0" t="143" r="14737" b="44156"/>
          <a:stretch/>
        </p:blipFill>
        <p:spPr bwMode="auto">
          <a:xfrm>
            <a:off x="2147760" y="471570"/>
            <a:ext cx="7896480" cy="375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38400" y="1701800"/>
            <a:ext cx="4876800" cy="1143000"/>
          </a:xfrm>
        </p:spPr>
        <p:txBody>
          <a:bodyPr>
            <a:noAutofit/>
          </a:bodyPr>
          <a:lstStyle/>
          <a:p>
            <a:r>
              <a:rPr lang="en-US" sz="12800" spc="4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irstrike Gradient" pitchFamily="2" charset="0"/>
              </a:rPr>
              <a:t>STAY</a:t>
            </a:r>
            <a:endParaRPr lang="en-US" sz="48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irstrike Gradient" pitchFamily="2" charset="0"/>
            </a:endParaRPr>
          </a:p>
        </p:txBody>
      </p:sp>
      <p:pic>
        <p:nvPicPr>
          <p:cNvPr id="2050" name="Picture 2" descr="Image result for zelda empty heart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1" y="1306467"/>
            <a:ext cx="2548455" cy="49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제목 1"/>
          <p:cNvSpPr txBox="1">
            <a:spLocks/>
          </p:cNvSpPr>
          <p:nvPr/>
        </p:nvSpPr>
        <p:spPr>
          <a:xfrm>
            <a:off x="3657600" y="2794000"/>
            <a:ext cx="5689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12800" spc="400" dirty="0">
                <a:solidFill>
                  <a:prstClr val="white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</a:effectLst>
                <a:latin typeface="Airstrike Gradient" pitchFamily="2" charset="0"/>
              </a:rPr>
              <a:t>Alive</a:t>
            </a:r>
            <a:endParaRPr lang="en-US" sz="4800" dirty="0">
              <a:solidFill>
                <a:prstClr val="white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</a:effectLst>
              <a:latin typeface="Airstrike Gradient" pitchFamily="2" charset="0"/>
            </a:endParaRPr>
          </a:p>
        </p:txBody>
      </p:sp>
      <p:sp>
        <p:nvSpPr>
          <p:cNvPr id="3" name="직사각형 2">
            <a:hlinkClick r:id="" action="ppaction://hlinkshowjump?jump=nextslide"/>
          </p:cNvPr>
          <p:cNvSpPr/>
          <p:nvPr/>
        </p:nvSpPr>
        <p:spPr>
          <a:xfrm>
            <a:off x="4445341" y="4765189"/>
            <a:ext cx="3174659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pPr algn="ctr" defTabSz="1219170">
              <a:buClrTx/>
            </a:pPr>
            <a:r>
              <a:rPr lang="en-US" sz="3200" kern="1200" dirty="0">
                <a:solidFill>
                  <a:prstClr val="white"/>
                </a:solidFill>
                <a:latin typeface="November" panose="02000009000000000000" pitchFamily="49" charset="2"/>
                <a:ea typeface="+mn-ea"/>
                <a:cs typeface="+mn-cs"/>
              </a:rPr>
              <a:t>Start Game</a:t>
            </a:r>
            <a:endParaRPr lang="en-GB" sz="3200" kern="1200" dirty="0">
              <a:solidFill>
                <a:prstClr val="white"/>
              </a:solidFill>
              <a:latin typeface="November" panose="02000009000000000000" pitchFamily="49" charset="2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5599"/>
            <a:ext cx="7924800" cy="4469588"/>
          </a:xfrm>
          <a:prstGeom prst="rect">
            <a:avLst/>
          </a:prstGeom>
        </p:spPr>
      </p:pic>
      <p:pic>
        <p:nvPicPr>
          <p:cNvPr id="31" name="Picture 2" descr="Image result for 8 bit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0" t="143" r="14737" b="44156"/>
          <a:stretch/>
        </p:blipFill>
        <p:spPr bwMode="auto">
          <a:xfrm>
            <a:off x="2147760" y="471570"/>
            <a:ext cx="7896480" cy="375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제목 15"/>
          <p:cNvSpPr>
            <a:spLocks noGrp="1"/>
          </p:cNvSpPr>
          <p:nvPr>
            <p:ph type="title"/>
          </p:nvPr>
        </p:nvSpPr>
        <p:spPr>
          <a:xfrm>
            <a:off x="2159952" y="1379615"/>
            <a:ext cx="7884288" cy="15541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November" panose="02000009000000000000" pitchFamily="49" charset="2"/>
              </a:rPr>
              <a:t>Each team starts with 4 lives.</a:t>
            </a:r>
            <a:endParaRPr lang="en-GB" dirty="0">
              <a:solidFill>
                <a:schemeClr val="bg1"/>
              </a:solidFill>
              <a:latin typeface="November" panose="02000009000000000000" pitchFamily="49" charset="2"/>
            </a:endParaRPr>
          </a:p>
        </p:txBody>
      </p:sp>
      <p:pic>
        <p:nvPicPr>
          <p:cNvPr id="1026" name="Picture 2" descr="Image result for video game heart ico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511" y="3429000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Image result for video game heart ico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029" y="3429000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result for video game heart ico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548" y="3429000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Image result for video game heart ico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067" y="3429000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78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5599"/>
            <a:ext cx="7924800" cy="4469588"/>
          </a:xfrm>
          <a:prstGeom prst="rect">
            <a:avLst/>
          </a:prstGeom>
        </p:spPr>
      </p:pic>
      <p:pic>
        <p:nvPicPr>
          <p:cNvPr id="31" name="Picture 2" descr="Image result for 8 bit background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0" t="143" r="14737" b="44156"/>
          <a:stretch/>
        </p:blipFill>
        <p:spPr bwMode="auto">
          <a:xfrm>
            <a:off x="2147760" y="471570"/>
            <a:ext cx="7896480" cy="375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제목 15"/>
          <p:cNvSpPr>
            <a:spLocks noGrp="1"/>
          </p:cNvSpPr>
          <p:nvPr>
            <p:ph type="title"/>
          </p:nvPr>
        </p:nvSpPr>
        <p:spPr>
          <a:xfrm>
            <a:off x="2159952" y="655637"/>
            <a:ext cx="7884288" cy="15541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ovember" panose="02000009000000000000" pitchFamily="49" charset="2"/>
              </a:rPr>
              <a:t>Choose a square and read</a:t>
            </a:r>
            <a:br>
              <a:rPr lang="en-US" sz="4000" dirty="0">
                <a:solidFill>
                  <a:schemeClr val="bg1"/>
                </a:solidFill>
                <a:latin typeface="November" panose="02000009000000000000" pitchFamily="49" charset="2"/>
              </a:rPr>
            </a:br>
            <a:r>
              <a:rPr lang="en-US" sz="4000" dirty="0">
                <a:solidFill>
                  <a:schemeClr val="bg1"/>
                </a:solidFill>
                <a:latin typeface="November" panose="02000009000000000000" pitchFamily="49" charset="2"/>
              </a:rPr>
              <a:t>it with your group.</a:t>
            </a:r>
            <a:endParaRPr lang="en-GB" sz="4000" dirty="0">
              <a:solidFill>
                <a:schemeClr val="bg1"/>
              </a:solidFill>
              <a:latin typeface="November" panose="02000009000000000000" pitchFamily="49" charset="2"/>
            </a:endParaRPr>
          </a:p>
        </p:txBody>
      </p:sp>
      <p:pic>
        <p:nvPicPr>
          <p:cNvPr id="35" name="Picture 2" descr="Image result for video game heart icon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2485921"/>
            <a:ext cx="1025712" cy="102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제목 15"/>
          <p:cNvSpPr txBox="1">
            <a:spLocks/>
          </p:cNvSpPr>
          <p:nvPr/>
        </p:nvSpPr>
        <p:spPr>
          <a:xfrm>
            <a:off x="3556000" y="2624566"/>
            <a:ext cx="3048000" cy="76442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>
              <a:buClrTx/>
            </a:pPr>
            <a:r>
              <a:rPr lang="en-US" sz="3200" dirty="0">
                <a:solidFill>
                  <a:prstClr val="white"/>
                </a:solidFill>
                <a:latin typeface="November" panose="02000009000000000000" pitchFamily="49" charset="2"/>
              </a:rPr>
              <a:t>= </a:t>
            </a:r>
            <a:r>
              <a:rPr lang="vi-VN" sz="3200" dirty="0">
                <a:solidFill>
                  <a:prstClr val="white"/>
                </a:solidFill>
                <a:latin typeface="November" panose="02000009000000000000" pitchFamily="49" charset="2"/>
              </a:rPr>
              <a:t>+1 LIFE</a:t>
            </a:r>
            <a:endParaRPr lang="en-GB" sz="3200" dirty="0">
              <a:solidFill>
                <a:prstClr val="white"/>
              </a:solidFill>
              <a:latin typeface="November" panose="02000009000000000000" pitchFamily="49" charset="2"/>
            </a:endParaRPr>
          </a:p>
        </p:txBody>
      </p:sp>
      <p:pic>
        <p:nvPicPr>
          <p:cNvPr id="37" name="Picture 14" descr="Image result for 8 bit heart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86296" l="16471" r="82353">
                        <a14:foregroundMark x1="34706" y1="33704" x2="50588" y2="61481"/>
                        <a14:foregroundMark x1="42941" y1="58519" x2="65882" y2="36667"/>
                        <a14:foregroundMark x1="59706" y1="57407" x2="48235" y2="34815"/>
                        <a14:foregroundMark x1="64412" y1="28519" x2="68824" y2="49259"/>
                        <a14:foregroundMark x1="58235" y1="60741" x2="49118" y2="72963"/>
                        <a14:foregroundMark x1="48529" y1="65926" x2="29706" y2="41111"/>
                        <a14:foregroundMark x1="28235" y1="36667" x2="37059" y2="27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03" t="8519" r="10957" b="11480"/>
          <a:stretch/>
        </p:blipFill>
        <p:spPr bwMode="auto">
          <a:xfrm>
            <a:off x="2438401" y="3757899"/>
            <a:ext cx="1228388" cy="107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otion icon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665" y="2235728"/>
            <a:ext cx="14224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4993865" y="3022600"/>
            <a:ext cx="2846957" cy="2801309"/>
            <a:chOff x="2438400" y="-2885652"/>
            <a:chExt cx="4956268" cy="4876801"/>
          </a:xfrm>
        </p:grpSpPr>
        <p:pic>
          <p:nvPicPr>
            <p:cNvPr id="2064" name="Picture 16" descr="Image result for sword"/>
            <p:cNvPicPr>
              <a:picLocks noChangeAspect="1" noChangeArrowheads="1" noCrop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-2885652"/>
              <a:ext cx="4876800" cy="487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6" descr="Image result for sword"/>
            <p:cNvPicPr>
              <a:picLocks noChangeAspect="1" noChangeArrowheads="1" noCrop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17868" y="-2885652"/>
              <a:ext cx="4876800" cy="487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제목 15"/>
          <p:cNvSpPr txBox="1">
            <a:spLocks/>
          </p:cNvSpPr>
          <p:nvPr/>
        </p:nvSpPr>
        <p:spPr>
          <a:xfrm>
            <a:off x="6926422" y="2624566"/>
            <a:ext cx="3524218" cy="76442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>
              <a:buClrTx/>
            </a:pPr>
            <a:r>
              <a:rPr lang="en-US" sz="3200" dirty="0">
                <a:solidFill>
                  <a:prstClr val="white"/>
                </a:solidFill>
                <a:latin typeface="November" panose="02000009000000000000" pitchFamily="49" charset="2"/>
              </a:rPr>
              <a:t>= </a:t>
            </a:r>
            <a:r>
              <a:rPr lang="vi-VN" sz="3200" dirty="0">
                <a:solidFill>
                  <a:prstClr val="white"/>
                </a:solidFill>
                <a:latin typeface="November" panose="02000009000000000000" pitchFamily="49" charset="2"/>
              </a:rPr>
              <a:t>STEAL </a:t>
            </a:r>
            <a:r>
              <a:rPr lang="en-US" sz="3200" dirty="0">
                <a:solidFill>
                  <a:prstClr val="white"/>
                </a:solidFill>
                <a:latin typeface="November" panose="02000009000000000000" pitchFamily="49" charset="2"/>
              </a:rPr>
              <a:t>1 LIFE</a:t>
            </a:r>
            <a:endParaRPr lang="en-GB" sz="3200" dirty="0">
              <a:solidFill>
                <a:prstClr val="white"/>
              </a:solidFill>
              <a:latin typeface="November" panose="02000009000000000000" pitchFamily="49" charset="2"/>
            </a:endParaRPr>
          </a:p>
        </p:txBody>
      </p:sp>
      <p:sp>
        <p:nvSpPr>
          <p:cNvPr id="51" name="제목 15"/>
          <p:cNvSpPr txBox="1">
            <a:spLocks/>
          </p:cNvSpPr>
          <p:nvPr/>
        </p:nvSpPr>
        <p:spPr>
          <a:xfrm>
            <a:off x="3556000" y="3902388"/>
            <a:ext cx="3048000" cy="76442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>
              <a:buClrTx/>
            </a:pPr>
            <a:r>
              <a:rPr lang="en-US" sz="3200" dirty="0">
                <a:solidFill>
                  <a:prstClr val="white"/>
                </a:solidFill>
                <a:latin typeface="November" panose="02000009000000000000" pitchFamily="49" charset="2"/>
              </a:rPr>
              <a:t>= </a:t>
            </a:r>
            <a:r>
              <a:rPr lang="vi-VN" sz="3200" dirty="0">
                <a:solidFill>
                  <a:prstClr val="white"/>
                </a:solidFill>
                <a:latin typeface="November" panose="02000009000000000000" pitchFamily="49" charset="2"/>
              </a:rPr>
              <a:t>-1 LIFE</a:t>
            </a:r>
            <a:endParaRPr lang="en-GB" sz="3200" dirty="0">
              <a:solidFill>
                <a:prstClr val="white"/>
              </a:solidFill>
              <a:latin typeface="November" panose="02000009000000000000" pitchFamily="49" charset="2"/>
            </a:endParaRPr>
          </a:p>
        </p:txBody>
      </p:sp>
      <p:sp>
        <p:nvSpPr>
          <p:cNvPr id="52" name="제목 15"/>
          <p:cNvSpPr txBox="1">
            <a:spLocks/>
          </p:cNvSpPr>
          <p:nvPr/>
        </p:nvSpPr>
        <p:spPr>
          <a:xfrm>
            <a:off x="7215764" y="3635155"/>
            <a:ext cx="3319717" cy="12394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>
              <a:buClrTx/>
            </a:pPr>
            <a:r>
              <a:rPr lang="en-US" sz="3200" dirty="0">
                <a:solidFill>
                  <a:prstClr val="white"/>
                </a:solidFill>
                <a:latin typeface="November" panose="02000009000000000000" pitchFamily="49" charset="2"/>
              </a:rPr>
              <a:t>LIFE</a:t>
            </a:r>
            <a:r>
              <a:rPr lang="vi-VN" sz="3200" dirty="0">
                <a:solidFill>
                  <a:prstClr val="white"/>
                </a:solidFill>
                <a:latin typeface="November" panose="02000009000000000000" pitchFamily="49" charset="2"/>
              </a:rPr>
              <a:t>-PROOF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986056" y="3976827"/>
            <a:ext cx="389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Tx/>
            </a:pPr>
            <a:r>
              <a:rPr lang="en-US" sz="3200" kern="1200" dirty="0">
                <a:solidFill>
                  <a:prstClr val="white"/>
                </a:solidFill>
                <a:latin typeface="November" panose="02000009000000000000" pitchFamily="49" charset="2"/>
                <a:ea typeface="+mn-ea"/>
                <a:cs typeface="+mn-cs"/>
              </a:rPr>
              <a:t>=</a:t>
            </a:r>
            <a:endParaRPr lang="en-US" sz="24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8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per Mario Mushro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ong Punch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50" grpId="0"/>
      <p:bldP spid="51" grpId="0"/>
      <p:bldP spid="52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5599"/>
            <a:ext cx="7924800" cy="4469588"/>
          </a:xfrm>
          <a:prstGeom prst="rect">
            <a:avLst/>
          </a:prstGeom>
        </p:spPr>
      </p:pic>
      <p:pic>
        <p:nvPicPr>
          <p:cNvPr id="31" name="Picture 2" descr="Image result for 8 bit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0" t="143" r="14737" b="44156"/>
          <a:stretch/>
        </p:blipFill>
        <p:spPr bwMode="auto">
          <a:xfrm>
            <a:off x="2147760" y="471570"/>
            <a:ext cx="7896480" cy="375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4240892" y="3040064"/>
            <a:ext cx="406400" cy="592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76317" y="3040064"/>
            <a:ext cx="406400" cy="592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11743" y="3040064"/>
            <a:ext cx="406400" cy="592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847168" y="3040064"/>
            <a:ext cx="406400" cy="592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82593" y="3040064"/>
            <a:ext cx="406400" cy="592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453445" y="3040064"/>
            <a:ext cx="406400" cy="592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918019" y="3040064"/>
            <a:ext cx="406400" cy="592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제목 15"/>
          <p:cNvSpPr txBox="1">
            <a:spLocks/>
          </p:cNvSpPr>
          <p:nvPr/>
        </p:nvSpPr>
        <p:spPr>
          <a:xfrm>
            <a:off x="4102648" y="2245520"/>
            <a:ext cx="3009353" cy="77708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>
              <a:buClrTx/>
            </a:pPr>
            <a:r>
              <a:rPr lang="en-US" sz="2933" dirty="0">
                <a:solidFill>
                  <a:prstClr val="white"/>
                </a:solidFill>
                <a:latin typeface="November" panose="02000009000000000000" pitchFamily="49" charset="2"/>
              </a:rPr>
              <a:t>Game Loading...</a:t>
            </a:r>
            <a:endParaRPr lang="en-GB" sz="2933" dirty="0">
              <a:solidFill>
                <a:prstClr val="white"/>
              </a:solidFill>
              <a:latin typeface="November" panose="02000009000000000000" pitchFamily="49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6115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500">
        <p:dissolve/>
      </p:transition>
    </mc:Choice>
    <mc:Fallback xmlns="">
      <p:transition spd="slow" advClick="0" advTm="35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5599"/>
            <a:ext cx="7924800" cy="4469588"/>
          </a:xfrm>
          <a:prstGeom prst="rect">
            <a:avLst/>
          </a:prstGeom>
        </p:spPr>
      </p:pic>
      <p:pic>
        <p:nvPicPr>
          <p:cNvPr id="31" name="Picture 2" descr="Image result for 8 bit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0" t="143" r="14737" b="44156"/>
          <a:stretch/>
        </p:blipFill>
        <p:spPr bwMode="auto">
          <a:xfrm>
            <a:off x="2147760" y="471570"/>
            <a:ext cx="7896480" cy="375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5">
            <a:hlinkClick r:id="rId5" action="ppaction://hlinksldjump"/>
            <a:extLst>
              <a:ext uri="{FF2B5EF4-FFF2-40B4-BE49-F238E27FC236}">
                <a16:creationId xmlns:a16="http://schemas.microsoft.com/office/drawing/2014/main" id="{EEAEB1F9-F0DF-3A72-3CE3-08CF5092C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704" y="2709000"/>
            <a:ext cx="1080000" cy="1440000"/>
          </a:xfrm>
          <a:prstGeom prst="rect">
            <a:avLst/>
          </a:prstGeom>
          <a:solidFill>
            <a:schemeClr val="tx2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9170" latinLnBrk="1">
              <a:buClrTx/>
            </a:pPr>
            <a:r>
              <a:rPr lang="vi-VN" altLang="ko-KR" sz="9600" kern="1200" dirty="0">
                <a:solidFill>
                  <a:prstClr val="white"/>
                </a:solidFill>
                <a:effectLst>
                  <a:glow rad="101600">
                    <a:prstClr val="white">
                      <a:lumMod val="75000"/>
                      <a:alpha val="20000"/>
                    </a:prstClr>
                  </a:glow>
                </a:effectLst>
                <a:latin typeface="November" panose="02000009000000000000" pitchFamily="49" charset="2"/>
                <a:ea typeface="맑은 고딕" panose="020B0503020000020004" pitchFamily="34" charset="-127"/>
                <a:cs typeface="Arial" charset="0"/>
              </a:rPr>
              <a:t>1</a:t>
            </a:r>
            <a:endParaRPr lang="ko-KR" altLang="en-US" sz="9600" kern="1200" dirty="0">
              <a:solidFill>
                <a:prstClr val="white"/>
              </a:solidFill>
              <a:effectLst>
                <a:glow rad="101600">
                  <a:prstClr val="white">
                    <a:lumMod val="75000"/>
                    <a:alpha val="20000"/>
                  </a:prstClr>
                </a:glow>
              </a:effectLst>
              <a:latin typeface="November" panose="02000009000000000000" pitchFamily="49" charset="2"/>
              <a:ea typeface="맑은 고딕" panose="020B0503020000020004" pitchFamily="34" charset="-127"/>
              <a:cs typeface="Arial" charset="0"/>
            </a:endParaRPr>
          </a:p>
        </p:txBody>
      </p:sp>
      <p:sp>
        <p:nvSpPr>
          <p:cNvPr id="3" name="Rectangle 25">
            <a:hlinkClick r:id="rId6" action="ppaction://hlinksldjump"/>
            <a:extLst>
              <a:ext uri="{FF2B5EF4-FFF2-40B4-BE49-F238E27FC236}">
                <a16:creationId xmlns:a16="http://schemas.microsoft.com/office/drawing/2014/main" id="{3F5059B8-4890-835B-CD97-9119902FF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880" y="2709000"/>
            <a:ext cx="1080000" cy="1440000"/>
          </a:xfrm>
          <a:prstGeom prst="rect">
            <a:avLst/>
          </a:prstGeom>
          <a:solidFill>
            <a:schemeClr val="tx2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9170" latinLnBrk="1">
              <a:buClrTx/>
            </a:pPr>
            <a:r>
              <a:rPr lang="vi-VN" altLang="ko-KR" sz="9600" kern="1200" dirty="0">
                <a:solidFill>
                  <a:prstClr val="white"/>
                </a:solidFill>
                <a:effectLst>
                  <a:glow rad="101600">
                    <a:prstClr val="white">
                      <a:lumMod val="75000"/>
                      <a:alpha val="20000"/>
                    </a:prstClr>
                  </a:glow>
                </a:effectLst>
                <a:latin typeface="November" panose="02000009000000000000" pitchFamily="49" charset="2"/>
                <a:ea typeface="맑은 고딕" panose="020B0503020000020004" pitchFamily="34" charset="-127"/>
                <a:cs typeface="Arial" charset="0"/>
              </a:rPr>
              <a:t>2</a:t>
            </a:r>
            <a:endParaRPr lang="ko-KR" altLang="en-US" sz="9600" kern="1200" dirty="0">
              <a:solidFill>
                <a:prstClr val="white"/>
              </a:solidFill>
              <a:effectLst>
                <a:glow rad="101600">
                  <a:prstClr val="white">
                    <a:lumMod val="75000"/>
                    <a:alpha val="20000"/>
                  </a:prstClr>
                </a:glow>
              </a:effectLst>
              <a:latin typeface="November" panose="02000009000000000000" pitchFamily="49" charset="2"/>
              <a:ea typeface="맑은 고딕" panose="020B0503020000020004" pitchFamily="34" charset="-127"/>
              <a:cs typeface="Arial" charset="0"/>
            </a:endParaRPr>
          </a:p>
        </p:txBody>
      </p:sp>
      <p:sp>
        <p:nvSpPr>
          <p:cNvPr id="4" name="Rectangle 25">
            <a:hlinkClick r:id="rId7" action="ppaction://hlinksldjump"/>
            <a:extLst>
              <a:ext uri="{FF2B5EF4-FFF2-40B4-BE49-F238E27FC236}">
                <a16:creationId xmlns:a16="http://schemas.microsoft.com/office/drawing/2014/main" id="{E485D09D-262C-1763-3AFE-E80FF6462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000" y="2709000"/>
            <a:ext cx="1080000" cy="1440000"/>
          </a:xfrm>
          <a:prstGeom prst="rect">
            <a:avLst/>
          </a:prstGeom>
          <a:solidFill>
            <a:schemeClr val="tx2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9170" latinLnBrk="1">
              <a:buClrTx/>
            </a:pPr>
            <a:r>
              <a:rPr lang="vi-VN" altLang="ko-KR" sz="9600" kern="1200" dirty="0">
                <a:solidFill>
                  <a:prstClr val="white"/>
                </a:solidFill>
                <a:effectLst>
                  <a:glow rad="101600">
                    <a:prstClr val="white">
                      <a:lumMod val="75000"/>
                      <a:alpha val="20000"/>
                    </a:prstClr>
                  </a:glow>
                </a:effectLst>
                <a:latin typeface="November" panose="02000009000000000000" pitchFamily="49" charset="2"/>
                <a:ea typeface="맑은 고딕" panose="020B0503020000020004" pitchFamily="34" charset="-127"/>
                <a:cs typeface="Arial" charset="0"/>
              </a:rPr>
              <a:t>3</a:t>
            </a:r>
            <a:endParaRPr lang="ko-KR" altLang="en-US" sz="9600" kern="1200" dirty="0">
              <a:solidFill>
                <a:prstClr val="white"/>
              </a:solidFill>
              <a:effectLst>
                <a:glow rad="101600">
                  <a:prstClr val="white">
                    <a:lumMod val="75000"/>
                    <a:alpha val="20000"/>
                  </a:prstClr>
                </a:glow>
              </a:effectLst>
              <a:latin typeface="November" panose="02000009000000000000" pitchFamily="49" charset="2"/>
              <a:ea typeface="맑은 고딕" panose="020B0503020000020004" pitchFamily="34" charset="-127"/>
              <a:cs typeface="Arial" charset="0"/>
            </a:endParaRPr>
          </a:p>
        </p:txBody>
      </p:sp>
      <p:sp>
        <p:nvSpPr>
          <p:cNvPr id="5" name="Rectangle 25">
            <a:hlinkClick r:id="rId8" action="ppaction://hlinksldjump"/>
            <a:extLst>
              <a:ext uri="{FF2B5EF4-FFF2-40B4-BE49-F238E27FC236}">
                <a16:creationId xmlns:a16="http://schemas.microsoft.com/office/drawing/2014/main" id="{1859B57D-5DC4-B007-84FB-03F351609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6120" y="2709000"/>
            <a:ext cx="1080000" cy="1440000"/>
          </a:xfrm>
          <a:prstGeom prst="rect">
            <a:avLst/>
          </a:prstGeom>
          <a:solidFill>
            <a:schemeClr val="tx2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9170" latinLnBrk="1">
              <a:buClrTx/>
            </a:pPr>
            <a:r>
              <a:rPr lang="vi-VN" altLang="ko-KR" sz="9600" kern="1200" dirty="0">
                <a:solidFill>
                  <a:prstClr val="white"/>
                </a:solidFill>
                <a:effectLst>
                  <a:glow rad="101600">
                    <a:prstClr val="white">
                      <a:lumMod val="75000"/>
                      <a:alpha val="20000"/>
                    </a:prstClr>
                  </a:glow>
                </a:effectLst>
                <a:latin typeface="November" panose="02000009000000000000" pitchFamily="49" charset="2"/>
                <a:ea typeface="맑은 고딕" panose="020B0503020000020004" pitchFamily="34" charset="-127"/>
                <a:cs typeface="Arial" charset="0"/>
              </a:rPr>
              <a:t>4</a:t>
            </a:r>
            <a:endParaRPr lang="ko-KR" altLang="en-US" sz="9600" kern="1200" dirty="0">
              <a:solidFill>
                <a:prstClr val="white"/>
              </a:solidFill>
              <a:effectLst>
                <a:glow rad="101600">
                  <a:prstClr val="white">
                    <a:lumMod val="75000"/>
                    <a:alpha val="20000"/>
                  </a:prstClr>
                </a:glow>
              </a:effectLst>
              <a:latin typeface="November" panose="02000009000000000000" pitchFamily="49" charset="2"/>
              <a:ea typeface="맑은 고딕" panose="020B0503020000020004" pitchFamily="34" charset="-127"/>
              <a:cs typeface="Arial" charset="0"/>
            </a:endParaRPr>
          </a:p>
        </p:txBody>
      </p:sp>
      <p:sp>
        <p:nvSpPr>
          <p:cNvPr id="6" name="Rectangle 25">
            <a:hlinkClick r:id="rId9" action="ppaction://hlinksldjump"/>
            <a:extLst>
              <a:ext uri="{FF2B5EF4-FFF2-40B4-BE49-F238E27FC236}">
                <a16:creationId xmlns:a16="http://schemas.microsoft.com/office/drawing/2014/main" id="{E787C9FA-E846-9C37-CC7B-4BD2F6989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0296" y="2709000"/>
            <a:ext cx="1080000" cy="1440000"/>
          </a:xfrm>
          <a:prstGeom prst="rect">
            <a:avLst/>
          </a:prstGeom>
          <a:solidFill>
            <a:schemeClr val="tx2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9170" latinLnBrk="1">
              <a:buClrTx/>
            </a:pPr>
            <a:r>
              <a:rPr lang="vi-VN" altLang="ko-KR" sz="9600" kern="1200" dirty="0">
                <a:solidFill>
                  <a:prstClr val="white"/>
                </a:solidFill>
                <a:effectLst>
                  <a:glow rad="101600">
                    <a:prstClr val="white">
                      <a:lumMod val="75000"/>
                      <a:alpha val="20000"/>
                    </a:prstClr>
                  </a:glow>
                </a:effectLst>
                <a:latin typeface="November" panose="02000009000000000000" pitchFamily="49" charset="2"/>
                <a:ea typeface="맑은 고딕" panose="020B0503020000020004" pitchFamily="34" charset="-127"/>
                <a:cs typeface="Arial" charset="0"/>
              </a:rPr>
              <a:t>5</a:t>
            </a:r>
            <a:endParaRPr lang="ko-KR" altLang="en-US" sz="9600" kern="1200" dirty="0">
              <a:solidFill>
                <a:prstClr val="white"/>
              </a:solidFill>
              <a:effectLst>
                <a:glow rad="101600">
                  <a:prstClr val="white">
                    <a:lumMod val="75000"/>
                    <a:alpha val="20000"/>
                  </a:prstClr>
                </a:glow>
              </a:effectLst>
              <a:latin typeface="November" panose="02000009000000000000" pitchFamily="49" charset="2"/>
              <a:ea typeface="맑은 고딕" panose="020B0503020000020004" pitchFamily="34" charset="-127"/>
              <a:cs typeface="Arial" charset="0"/>
            </a:endParaRPr>
          </a:p>
        </p:txBody>
      </p:sp>
      <p:sp>
        <p:nvSpPr>
          <p:cNvPr id="7" name="제목 15">
            <a:extLst>
              <a:ext uri="{FF2B5EF4-FFF2-40B4-BE49-F238E27FC236}">
                <a16:creationId xmlns:a16="http://schemas.microsoft.com/office/drawing/2014/main" id="{721B4005-0D89-CAE6-AAEC-AD7A40E7B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52" y="655637"/>
            <a:ext cx="7884288" cy="1554163"/>
          </a:xfrm>
        </p:spPr>
        <p:txBody>
          <a:bodyPr>
            <a:norm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November" panose="02000009000000000000" pitchFamily="49" charset="2"/>
              </a:rPr>
              <a:t>ROUND 1</a:t>
            </a:r>
            <a:endParaRPr lang="en-GB" sz="4000" dirty="0">
              <a:solidFill>
                <a:schemeClr val="bg1"/>
              </a:solidFill>
              <a:latin typeface="November" panose="02000009000000000000" pitchFamily="49" charset="2"/>
            </a:endParaRPr>
          </a:p>
        </p:txBody>
      </p:sp>
      <p:sp>
        <p:nvSpPr>
          <p:cNvPr id="8" name="Oval 7">
            <a:hlinkClick r:id="rId10" action="ppaction://hlinksldjump"/>
            <a:extLst>
              <a:ext uri="{FF2B5EF4-FFF2-40B4-BE49-F238E27FC236}">
                <a16:creationId xmlns:a16="http://schemas.microsoft.com/office/drawing/2014/main" id="{3C25A343-5153-8A40-60C3-2C2ECE9DA66A}"/>
              </a:ext>
            </a:extLst>
          </p:cNvPr>
          <p:cNvSpPr/>
          <p:nvPr/>
        </p:nvSpPr>
        <p:spPr>
          <a:xfrm>
            <a:off x="780107" y="3009691"/>
            <a:ext cx="360000" cy="3600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3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5599"/>
            <a:ext cx="7924800" cy="4469588"/>
          </a:xfrm>
          <a:prstGeom prst="rect">
            <a:avLst/>
          </a:prstGeom>
        </p:spPr>
      </p:pic>
      <p:pic>
        <p:nvPicPr>
          <p:cNvPr id="31" name="Picture 2" descr="Image result for 8 bit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0" t="143" r="14737" b="44156"/>
          <a:stretch/>
        </p:blipFill>
        <p:spPr bwMode="auto">
          <a:xfrm>
            <a:off x="2147760" y="471570"/>
            <a:ext cx="7896480" cy="375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제목 15">
            <a:extLst>
              <a:ext uri="{FF2B5EF4-FFF2-40B4-BE49-F238E27FC236}">
                <a16:creationId xmlns:a16="http://schemas.microsoft.com/office/drawing/2014/main" id="{721B4005-0D89-CAE6-AAEC-AD7A40E7B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52" y="655637"/>
            <a:ext cx="7884288" cy="1554163"/>
          </a:xfrm>
        </p:spPr>
        <p:txBody>
          <a:bodyPr>
            <a:norm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November" panose="02000009000000000000" pitchFamily="49" charset="2"/>
              </a:rPr>
              <a:t>ROUND 1</a:t>
            </a:r>
            <a:endParaRPr lang="en-GB" sz="4000" dirty="0">
              <a:solidFill>
                <a:schemeClr val="bg1"/>
              </a:solidFill>
              <a:latin typeface="November" panose="02000009000000000000" pitchFamily="49" charset="2"/>
            </a:endParaRPr>
          </a:p>
        </p:txBody>
      </p:sp>
      <p:sp>
        <p:nvSpPr>
          <p:cNvPr id="8" name="제목 15">
            <a:extLst>
              <a:ext uri="{FF2B5EF4-FFF2-40B4-BE49-F238E27FC236}">
                <a16:creationId xmlns:a16="http://schemas.microsoft.com/office/drawing/2014/main" id="{BD058180-5741-A218-53B3-FA42679E7159}"/>
              </a:ext>
            </a:extLst>
          </p:cNvPr>
          <p:cNvSpPr txBox="1">
            <a:spLocks/>
          </p:cNvSpPr>
          <p:nvPr/>
        </p:nvSpPr>
        <p:spPr>
          <a:xfrm>
            <a:off x="2153856" y="2651919"/>
            <a:ext cx="7884288" cy="1554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 sz="4000" dirty="0">
                <a:solidFill>
                  <a:schemeClr val="bg1"/>
                </a:solidFill>
                <a:latin typeface="November" panose="02000009000000000000" pitchFamily="49" charset="2"/>
              </a:rPr>
              <a:t>soft drinks/ never/ my sister/ drinks/.</a:t>
            </a:r>
          </a:p>
        </p:txBody>
      </p:sp>
      <p:sp>
        <p:nvSpPr>
          <p:cNvPr id="9" name="Google Shape;296;p14">
            <a:extLst>
              <a:ext uri="{FF2B5EF4-FFF2-40B4-BE49-F238E27FC236}">
                <a16:creationId xmlns:a16="http://schemas.microsoft.com/office/drawing/2014/main" id="{82E07DE8-0FD8-C6BE-33B6-E945CBA45059}"/>
              </a:ext>
            </a:extLst>
          </p:cNvPr>
          <p:cNvSpPr txBox="1"/>
          <p:nvPr/>
        </p:nvSpPr>
        <p:spPr>
          <a:xfrm>
            <a:off x="2133600" y="4221088"/>
            <a:ext cx="7924800" cy="70784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sister never drinks soft drinks.</a:t>
            </a:r>
            <a:endParaRPr sz="4000" dirty="0"/>
          </a:p>
        </p:txBody>
      </p:sp>
      <p:sp>
        <p:nvSpPr>
          <p:cNvPr id="10" name="Oval 9">
            <a:hlinkClick r:id="rId4" action="ppaction://hlinksldjump"/>
            <a:extLst>
              <a:ext uri="{FF2B5EF4-FFF2-40B4-BE49-F238E27FC236}">
                <a16:creationId xmlns:a16="http://schemas.microsoft.com/office/drawing/2014/main" id="{464E8DF9-414C-16A5-64DA-17D53473A7F5}"/>
              </a:ext>
            </a:extLst>
          </p:cNvPr>
          <p:cNvSpPr/>
          <p:nvPr/>
        </p:nvSpPr>
        <p:spPr>
          <a:xfrm>
            <a:off x="780107" y="300969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0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3372567" y="2466735"/>
            <a:ext cx="51269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Grammar: Simple sentences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HEALTHY LIVING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104" name="Google Shape;104;p2" descr="The Rules of Connectors in Bangla | BD English School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 descr="Let&amp;#39;s Learn to Read- CVC to Simple Sentences (Flex Class) | Small Online  Class for Ages 3-7 | Outschoo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17215" y="3464070"/>
            <a:ext cx="4931540" cy="2956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5599"/>
            <a:ext cx="7924800" cy="4469588"/>
          </a:xfrm>
          <a:prstGeom prst="rect">
            <a:avLst/>
          </a:prstGeom>
        </p:spPr>
      </p:pic>
      <p:pic>
        <p:nvPicPr>
          <p:cNvPr id="31" name="Picture 2" descr="Image result for 8 bit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0" t="143" r="14737" b="44156"/>
          <a:stretch/>
        </p:blipFill>
        <p:spPr bwMode="auto">
          <a:xfrm>
            <a:off x="2147760" y="471570"/>
            <a:ext cx="7896480" cy="375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제목 15">
            <a:extLst>
              <a:ext uri="{FF2B5EF4-FFF2-40B4-BE49-F238E27FC236}">
                <a16:creationId xmlns:a16="http://schemas.microsoft.com/office/drawing/2014/main" id="{721B4005-0D89-CAE6-AAEC-AD7A40E7B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52" y="655637"/>
            <a:ext cx="7884288" cy="1554163"/>
          </a:xfrm>
        </p:spPr>
        <p:txBody>
          <a:bodyPr>
            <a:norm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November" panose="02000009000000000000" pitchFamily="49" charset="2"/>
              </a:rPr>
              <a:t>ROUND 1</a:t>
            </a:r>
            <a:endParaRPr lang="en-GB" sz="4000" dirty="0">
              <a:solidFill>
                <a:schemeClr val="bg1"/>
              </a:solidFill>
              <a:latin typeface="November" panose="02000009000000000000" pitchFamily="49" charset="2"/>
            </a:endParaRPr>
          </a:p>
        </p:txBody>
      </p:sp>
      <p:sp>
        <p:nvSpPr>
          <p:cNvPr id="8" name="제목 15">
            <a:extLst>
              <a:ext uri="{FF2B5EF4-FFF2-40B4-BE49-F238E27FC236}">
                <a16:creationId xmlns:a16="http://schemas.microsoft.com/office/drawing/2014/main" id="{BD058180-5741-A218-53B3-FA42679E7159}"/>
              </a:ext>
            </a:extLst>
          </p:cNvPr>
          <p:cNvSpPr txBox="1">
            <a:spLocks/>
          </p:cNvSpPr>
          <p:nvPr/>
        </p:nvSpPr>
        <p:spPr>
          <a:xfrm>
            <a:off x="2153856" y="2651919"/>
            <a:ext cx="7884288" cy="1554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 sz="4000" dirty="0">
                <a:solidFill>
                  <a:schemeClr val="bg1"/>
                </a:solidFill>
                <a:latin typeface="November" panose="02000009000000000000" pitchFamily="49" charset="2"/>
              </a:rPr>
              <a:t>affects/ acne/ 80% of young people/.</a:t>
            </a:r>
          </a:p>
        </p:txBody>
      </p:sp>
      <p:sp>
        <p:nvSpPr>
          <p:cNvPr id="9" name="Google Shape;296;p14">
            <a:extLst>
              <a:ext uri="{FF2B5EF4-FFF2-40B4-BE49-F238E27FC236}">
                <a16:creationId xmlns:a16="http://schemas.microsoft.com/office/drawing/2014/main" id="{82E07DE8-0FD8-C6BE-33B6-E945CBA45059}"/>
              </a:ext>
            </a:extLst>
          </p:cNvPr>
          <p:cNvSpPr txBox="1"/>
          <p:nvPr/>
        </p:nvSpPr>
        <p:spPr>
          <a:xfrm>
            <a:off x="2133600" y="4221088"/>
            <a:ext cx="7924800" cy="70784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Acne affects 80% of young people.</a:t>
            </a:r>
            <a:endParaRPr sz="4000" dirty="0"/>
          </a:p>
        </p:txBody>
      </p:sp>
      <p:sp>
        <p:nvSpPr>
          <p:cNvPr id="2" name="Oval 1">
            <a:hlinkClick r:id="rId4" action="ppaction://hlinksldjump"/>
            <a:extLst>
              <a:ext uri="{FF2B5EF4-FFF2-40B4-BE49-F238E27FC236}">
                <a16:creationId xmlns:a16="http://schemas.microsoft.com/office/drawing/2014/main" id="{C1B5D552-952B-20E9-7E43-D674AB907B54}"/>
              </a:ext>
            </a:extLst>
          </p:cNvPr>
          <p:cNvSpPr/>
          <p:nvPr/>
        </p:nvSpPr>
        <p:spPr>
          <a:xfrm>
            <a:off x="780107" y="300969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1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5599"/>
            <a:ext cx="7924800" cy="4469588"/>
          </a:xfrm>
          <a:prstGeom prst="rect">
            <a:avLst/>
          </a:prstGeom>
        </p:spPr>
      </p:pic>
      <p:pic>
        <p:nvPicPr>
          <p:cNvPr id="31" name="Picture 2" descr="Image result for 8 bit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0" t="143" r="14737" b="44156"/>
          <a:stretch/>
        </p:blipFill>
        <p:spPr bwMode="auto">
          <a:xfrm>
            <a:off x="2147760" y="471570"/>
            <a:ext cx="7896480" cy="375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제목 15">
            <a:extLst>
              <a:ext uri="{FF2B5EF4-FFF2-40B4-BE49-F238E27FC236}">
                <a16:creationId xmlns:a16="http://schemas.microsoft.com/office/drawing/2014/main" id="{721B4005-0D89-CAE6-AAEC-AD7A40E7B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52" y="655637"/>
            <a:ext cx="7884288" cy="1554163"/>
          </a:xfrm>
        </p:spPr>
        <p:txBody>
          <a:bodyPr>
            <a:norm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November" panose="02000009000000000000" pitchFamily="49" charset="2"/>
              </a:rPr>
              <a:t>ROUND 1</a:t>
            </a:r>
            <a:endParaRPr lang="en-GB" sz="4000" dirty="0">
              <a:solidFill>
                <a:schemeClr val="bg1"/>
              </a:solidFill>
              <a:latin typeface="November" panose="02000009000000000000" pitchFamily="49" charset="2"/>
            </a:endParaRPr>
          </a:p>
        </p:txBody>
      </p:sp>
      <p:sp>
        <p:nvSpPr>
          <p:cNvPr id="8" name="제목 15">
            <a:extLst>
              <a:ext uri="{FF2B5EF4-FFF2-40B4-BE49-F238E27FC236}">
                <a16:creationId xmlns:a16="http://schemas.microsoft.com/office/drawing/2014/main" id="{BD058180-5741-A218-53B3-FA42679E7159}"/>
              </a:ext>
            </a:extLst>
          </p:cNvPr>
          <p:cNvSpPr txBox="1">
            <a:spLocks/>
          </p:cNvSpPr>
          <p:nvPr/>
        </p:nvSpPr>
        <p:spPr>
          <a:xfrm>
            <a:off x="2153856" y="2651919"/>
            <a:ext cx="7884288" cy="1554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 sz="4000" dirty="0">
                <a:solidFill>
                  <a:schemeClr val="bg1"/>
                </a:solidFill>
                <a:latin typeface="November" panose="02000009000000000000" pitchFamily="49" charset="2"/>
              </a:rPr>
              <a:t>has/ he/ for breakfast/ bread and eggs/.</a:t>
            </a:r>
          </a:p>
        </p:txBody>
      </p:sp>
      <p:sp>
        <p:nvSpPr>
          <p:cNvPr id="9" name="Google Shape;296;p14">
            <a:extLst>
              <a:ext uri="{FF2B5EF4-FFF2-40B4-BE49-F238E27FC236}">
                <a16:creationId xmlns:a16="http://schemas.microsoft.com/office/drawing/2014/main" id="{82E07DE8-0FD8-C6BE-33B6-E945CBA45059}"/>
              </a:ext>
            </a:extLst>
          </p:cNvPr>
          <p:cNvSpPr txBox="1"/>
          <p:nvPr/>
        </p:nvSpPr>
        <p:spPr>
          <a:xfrm>
            <a:off x="2133600" y="4221088"/>
            <a:ext cx="7924800" cy="70784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has bread and eggs for breakfast.</a:t>
            </a:r>
            <a:endParaRPr lang="en-US" sz="4000" dirty="0"/>
          </a:p>
        </p:txBody>
      </p:sp>
      <p:sp>
        <p:nvSpPr>
          <p:cNvPr id="2" name="Oval 1">
            <a:hlinkClick r:id="rId4" action="ppaction://hlinksldjump"/>
            <a:extLst>
              <a:ext uri="{FF2B5EF4-FFF2-40B4-BE49-F238E27FC236}">
                <a16:creationId xmlns:a16="http://schemas.microsoft.com/office/drawing/2014/main" id="{71D90761-D0AD-4C1F-2458-20BAEAE02F6D}"/>
              </a:ext>
            </a:extLst>
          </p:cNvPr>
          <p:cNvSpPr/>
          <p:nvPr/>
        </p:nvSpPr>
        <p:spPr>
          <a:xfrm>
            <a:off x="780107" y="300969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5599"/>
            <a:ext cx="7924800" cy="4469588"/>
          </a:xfrm>
          <a:prstGeom prst="rect">
            <a:avLst/>
          </a:prstGeom>
        </p:spPr>
      </p:pic>
      <p:pic>
        <p:nvPicPr>
          <p:cNvPr id="31" name="Picture 2" descr="Image result for 8 bit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0" t="143" r="14737" b="44156"/>
          <a:stretch/>
        </p:blipFill>
        <p:spPr bwMode="auto">
          <a:xfrm>
            <a:off x="2147760" y="471570"/>
            <a:ext cx="7896480" cy="375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제목 15">
            <a:extLst>
              <a:ext uri="{FF2B5EF4-FFF2-40B4-BE49-F238E27FC236}">
                <a16:creationId xmlns:a16="http://schemas.microsoft.com/office/drawing/2014/main" id="{721B4005-0D89-CAE6-AAEC-AD7A40E7B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52" y="655637"/>
            <a:ext cx="7884288" cy="1554163"/>
          </a:xfrm>
        </p:spPr>
        <p:txBody>
          <a:bodyPr>
            <a:norm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November" panose="02000009000000000000" pitchFamily="49" charset="2"/>
              </a:rPr>
              <a:t>ROUND 1</a:t>
            </a:r>
            <a:endParaRPr lang="en-GB" sz="4000" dirty="0">
              <a:solidFill>
                <a:schemeClr val="bg1"/>
              </a:solidFill>
              <a:latin typeface="November" panose="02000009000000000000" pitchFamily="49" charset="2"/>
            </a:endParaRPr>
          </a:p>
        </p:txBody>
      </p:sp>
      <p:sp>
        <p:nvSpPr>
          <p:cNvPr id="8" name="제목 15">
            <a:extLst>
              <a:ext uri="{FF2B5EF4-FFF2-40B4-BE49-F238E27FC236}">
                <a16:creationId xmlns:a16="http://schemas.microsoft.com/office/drawing/2014/main" id="{BD058180-5741-A218-53B3-FA42679E7159}"/>
              </a:ext>
            </a:extLst>
          </p:cNvPr>
          <p:cNvSpPr txBox="1">
            <a:spLocks/>
          </p:cNvSpPr>
          <p:nvPr/>
        </p:nvSpPr>
        <p:spPr>
          <a:xfrm>
            <a:off x="2153856" y="2651919"/>
            <a:ext cx="7884288" cy="1554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 sz="4000" dirty="0">
                <a:solidFill>
                  <a:schemeClr val="bg1"/>
                </a:solidFill>
                <a:latin typeface="November" panose="02000009000000000000" pitchFamily="49" charset="2"/>
              </a:rPr>
              <a:t>don’t eat/ we/ much fast food/.</a:t>
            </a:r>
          </a:p>
        </p:txBody>
      </p:sp>
      <p:sp>
        <p:nvSpPr>
          <p:cNvPr id="9" name="Google Shape;296;p14">
            <a:extLst>
              <a:ext uri="{FF2B5EF4-FFF2-40B4-BE49-F238E27FC236}">
                <a16:creationId xmlns:a16="http://schemas.microsoft.com/office/drawing/2014/main" id="{82E07DE8-0FD8-C6BE-33B6-E945CBA45059}"/>
              </a:ext>
            </a:extLst>
          </p:cNvPr>
          <p:cNvSpPr txBox="1"/>
          <p:nvPr/>
        </p:nvSpPr>
        <p:spPr>
          <a:xfrm>
            <a:off x="2133600" y="4221088"/>
            <a:ext cx="7924800" cy="70784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don’t eat much fast food.</a:t>
            </a:r>
            <a:endParaRPr lang="en-US" sz="4000" dirty="0"/>
          </a:p>
        </p:txBody>
      </p:sp>
      <p:sp>
        <p:nvSpPr>
          <p:cNvPr id="2" name="Oval 1">
            <a:hlinkClick r:id="rId4" action="ppaction://hlinksldjump"/>
            <a:extLst>
              <a:ext uri="{FF2B5EF4-FFF2-40B4-BE49-F238E27FC236}">
                <a16:creationId xmlns:a16="http://schemas.microsoft.com/office/drawing/2014/main" id="{9D1B4FA8-C147-A34B-09C9-EEB7BF65DF4D}"/>
              </a:ext>
            </a:extLst>
          </p:cNvPr>
          <p:cNvSpPr/>
          <p:nvPr/>
        </p:nvSpPr>
        <p:spPr>
          <a:xfrm>
            <a:off x="780107" y="300969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5599"/>
            <a:ext cx="7924800" cy="4469588"/>
          </a:xfrm>
          <a:prstGeom prst="rect">
            <a:avLst/>
          </a:prstGeom>
        </p:spPr>
      </p:pic>
      <p:pic>
        <p:nvPicPr>
          <p:cNvPr id="31" name="Picture 2" descr="Image result for 8 bit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0" t="143" r="14737" b="44156"/>
          <a:stretch/>
        </p:blipFill>
        <p:spPr bwMode="auto">
          <a:xfrm>
            <a:off x="2147760" y="471570"/>
            <a:ext cx="7896480" cy="375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제목 15">
            <a:extLst>
              <a:ext uri="{FF2B5EF4-FFF2-40B4-BE49-F238E27FC236}">
                <a16:creationId xmlns:a16="http://schemas.microsoft.com/office/drawing/2014/main" id="{721B4005-0D89-CAE6-AAEC-AD7A40E7B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52" y="655637"/>
            <a:ext cx="7884288" cy="1554163"/>
          </a:xfrm>
        </p:spPr>
        <p:txBody>
          <a:bodyPr>
            <a:norm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November" panose="02000009000000000000" pitchFamily="49" charset="2"/>
              </a:rPr>
              <a:t>ROUND 1</a:t>
            </a:r>
            <a:endParaRPr lang="en-GB" sz="4000" dirty="0">
              <a:solidFill>
                <a:schemeClr val="bg1"/>
              </a:solidFill>
              <a:latin typeface="November" panose="02000009000000000000" pitchFamily="49" charset="2"/>
            </a:endParaRPr>
          </a:p>
        </p:txBody>
      </p:sp>
      <p:sp>
        <p:nvSpPr>
          <p:cNvPr id="8" name="제목 15">
            <a:extLst>
              <a:ext uri="{FF2B5EF4-FFF2-40B4-BE49-F238E27FC236}">
                <a16:creationId xmlns:a16="http://schemas.microsoft.com/office/drawing/2014/main" id="{BD058180-5741-A218-53B3-FA42679E7159}"/>
              </a:ext>
            </a:extLst>
          </p:cNvPr>
          <p:cNvSpPr txBox="1">
            <a:spLocks/>
          </p:cNvSpPr>
          <p:nvPr/>
        </p:nvSpPr>
        <p:spPr>
          <a:xfrm>
            <a:off x="2153856" y="2651919"/>
            <a:ext cx="7884288" cy="1554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 sz="4000" dirty="0">
                <a:solidFill>
                  <a:schemeClr val="bg1"/>
                </a:solidFill>
                <a:latin typeface="November" panose="02000009000000000000" pitchFamily="49" charset="2"/>
              </a:rPr>
              <a:t>a lot of vitamins/ fruit and vegetables/ have/.</a:t>
            </a:r>
          </a:p>
        </p:txBody>
      </p:sp>
      <p:sp>
        <p:nvSpPr>
          <p:cNvPr id="9" name="Google Shape;296;p14">
            <a:extLst>
              <a:ext uri="{FF2B5EF4-FFF2-40B4-BE49-F238E27FC236}">
                <a16:creationId xmlns:a16="http://schemas.microsoft.com/office/drawing/2014/main" id="{82E07DE8-0FD8-C6BE-33B6-E945CBA45059}"/>
              </a:ext>
            </a:extLst>
          </p:cNvPr>
          <p:cNvSpPr txBox="1"/>
          <p:nvPr/>
        </p:nvSpPr>
        <p:spPr>
          <a:xfrm>
            <a:off x="2133600" y="4221088"/>
            <a:ext cx="7924800" cy="13233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Fruit and vegetable have a lot of vitamins.</a:t>
            </a:r>
          </a:p>
        </p:txBody>
      </p:sp>
      <p:sp>
        <p:nvSpPr>
          <p:cNvPr id="2" name="Oval 1">
            <a:hlinkClick r:id="rId4" action="ppaction://hlinksldjump"/>
            <a:extLst>
              <a:ext uri="{FF2B5EF4-FFF2-40B4-BE49-F238E27FC236}">
                <a16:creationId xmlns:a16="http://schemas.microsoft.com/office/drawing/2014/main" id="{3E5E6B91-2D27-686F-66AE-03C4BBF683A8}"/>
              </a:ext>
            </a:extLst>
          </p:cNvPr>
          <p:cNvSpPr/>
          <p:nvPr/>
        </p:nvSpPr>
        <p:spPr>
          <a:xfrm>
            <a:off x="780107" y="300969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1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18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1500" y1="22500" x2="19000" y2="23500"/>
                        <a14:foregroundMark x1="16500" y1="27500" x2="15500" y2="29500"/>
                        <a14:foregroundMark x1="9500" y1="35500" x2="10500" y2="42000"/>
                        <a14:foregroundMark x1="27000" y1="34500" x2="56000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378904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Image result for video game heart icon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661" y="14487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3215680" y="1268760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9170" latinLnBrk="1">
              <a:buClrTx/>
            </a:pPr>
            <a:r>
              <a:rPr lang="vi-VN" altLang="ko-KR" sz="9600" kern="1200" dirty="0">
                <a:solidFill>
                  <a:prstClr val="white"/>
                </a:solidFill>
                <a:effectLst>
                  <a:glow rad="101600">
                    <a:prstClr val="white">
                      <a:lumMod val="75000"/>
                      <a:alpha val="20000"/>
                    </a:prstClr>
                  </a:glow>
                </a:effectLst>
                <a:latin typeface="November" panose="02000009000000000000" pitchFamily="49" charset="2"/>
                <a:ea typeface="맑은 고딕" panose="020B0503020000020004" pitchFamily="34" charset="-127"/>
                <a:cs typeface="Arial" charset="0"/>
              </a:rPr>
              <a:t>1</a:t>
            </a:r>
            <a:endParaRPr lang="ko-KR" altLang="en-US" sz="9600" kern="1200" dirty="0">
              <a:solidFill>
                <a:prstClr val="white"/>
              </a:solidFill>
              <a:effectLst>
                <a:glow rad="101600">
                  <a:prstClr val="white">
                    <a:lumMod val="75000"/>
                    <a:alpha val="20000"/>
                  </a:prstClr>
                </a:glow>
              </a:effectLst>
              <a:latin typeface="November" panose="02000009000000000000" pitchFamily="49" charset="2"/>
              <a:ea typeface="맑은 고딕" panose="020B0503020000020004" pitchFamily="34" charset="-127"/>
              <a:cs typeface="Arial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891616-AC7A-609F-D5AF-FB1226F0291E}"/>
              </a:ext>
            </a:extLst>
          </p:cNvPr>
          <p:cNvGrpSpPr>
            <a:grpSpLocks noChangeAspect="1"/>
          </p:cNvGrpSpPr>
          <p:nvPr/>
        </p:nvGrpSpPr>
        <p:grpSpPr>
          <a:xfrm>
            <a:off x="7228125" y="3625021"/>
            <a:ext cx="1796848" cy="1768039"/>
            <a:chOff x="2438400" y="-2885652"/>
            <a:chExt cx="4956268" cy="4876801"/>
          </a:xfrm>
        </p:grpSpPr>
        <p:pic>
          <p:nvPicPr>
            <p:cNvPr id="3" name="Picture 16" descr="Image result for sword">
              <a:extLst>
                <a:ext uri="{FF2B5EF4-FFF2-40B4-BE49-F238E27FC236}">
                  <a16:creationId xmlns:a16="http://schemas.microsoft.com/office/drawing/2014/main" id="{A772BF24-8159-ABB0-189E-1113469D70B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-2885652"/>
              <a:ext cx="4876800" cy="487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6" descr="Image result for sword">
              <a:extLst>
                <a:ext uri="{FF2B5EF4-FFF2-40B4-BE49-F238E27FC236}">
                  <a16:creationId xmlns:a16="http://schemas.microsoft.com/office/drawing/2014/main" id="{B6A3115B-F8BF-C2B6-AF9A-D1EBB98BC74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17867" y="-2885652"/>
              <a:ext cx="4876801" cy="487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8" descr="Image result for potion icon">
            <a:extLst>
              <a:ext uri="{FF2B5EF4-FFF2-40B4-BE49-F238E27FC236}">
                <a16:creationId xmlns:a16="http://schemas.microsoft.com/office/drawing/2014/main" id="{4816E7B2-ABC5-CAD8-75A7-8E4C8211AA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021" y="14487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3215680" y="3789040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9170" latinLnBrk="1">
              <a:buClrTx/>
            </a:pPr>
            <a:r>
              <a:rPr lang="vi-VN" altLang="ko-KR" sz="9600" kern="1200" dirty="0">
                <a:solidFill>
                  <a:prstClr val="white"/>
                </a:solidFill>
                <a:effectLst>
                  <a:glow rad="101600">
                    <a:prstClr val="white">
                      <a:lumMod val="75000"/>
                      <a:alpha val="20000"/>
                    </a:prstClr>
                  </a:glow>
                </a:effectLst>
                <a:latin typeface="November" panose="02000009000000000000" pitchFamily="49" charset="2"/>
                <a:ea typeface="맑은 고딕" panose="020B0503020000020004" pitchFamily="34" charset="-127"/>
                <a:cs typeface="Arial" charset="0"/>
              </a:rPr>
              <a:t>2</a:t>
            </a:r>
            <a:endParaRPr lang="ko-KR" altLang="en-US" sz="9600" kern="1200" dirty="0">
              <a:solidFill>
                <a:prstClr val="white"/>
              </a:solidFill>
              <a:effectLst>
                <a:glow rad="101600">
                  <a:prstClr val="white">
                    <a:lumMod val="75000"/>
                    <a:alpha val="20000"/>
                  </a:prstClr>
                </a:glow>
              </a:effectLst>
              <a:latin typeface="November" panose="02000009000000000000" pitchFamily="49" charset="2"/>
              <a:ea typeface="맑은 고딕" panose="020B0503020000020004" pitchFamily="34" charset="-127"/>
              <a:cs typeface="Arial" charset="0"/>
            </a:endParaRP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51509576-7CE9-20E4-8015-613361DC0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144" y="3789040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latinLnBrk="1"/>
            <a:r>
              <a:rPr lang="vi-VN" altLang="ko-KR" sz="9600" dirty="0">
                <a:solidFill>
                  <a:schemeClr val="bg1"/>
                </a:solidFill>
                <a:effectLst>
                  <a:glow rad="101600">
                    <a:schemeClr val="bg1">
                      <a:lumMod val="75000"/>
                      <a:alpha val="20000"/>
                    </a:schemeClr>
                  </a:glow>
                </a:effectLst>
                <a:latin typeface="November" panose="02000009000000000000" pitchFamily="49" charset="2"/>
                <a:cs typeface="Arial" charset="0"/>
              </a:rPr>
              <a:t>4</a:t>
            </a:r>
            <a:endParaRPr lang="ko-KR" altLang="en-US" sz="9600" dirty="0"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20000"/>
                  </a:schemeClr>
                </a:glow>
              </a:effectLst>
              <a:latin typeface="November" panose="02000009000000000000" pitchFamily="49" charset="2"/>
              <a:cs typeface="Arial" charset="0"/>
            </a:endParaRP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A12720C-4727-B867-250B-2D7A4007C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144" y="1268760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latinLnBrk="1"/>
            <a:r>
              <a:rPr lang="vi-VN" altLang="ko-KR" sz="9600" dirty="0">
                <a:solidFill>
                  <a:schemeClr val="bg1"/>
                </a:solidFill>
                <a:effectLst>
                  <a:glow rad="101600">
                    <a:schemeClr val="bg1">
                      <a:lumMod val="75000"/>
                      <a:alpha val="20000"/>
                    </a:schemeClr>
                  </a:glow>
                </a:effectLst>
                <a:latin typeface="November" panose="02000009000000000000" pitchFamily="49" charset="2"/>
                <a:cs typeface="Arial" charset="0"/>
              </a:rPr>
              <a:t>3</a:t>
            </a:r>
            <a:endParaRPr lang="ko-KR" altLang="en-US" sz="9600" dirty="0"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20000"/>
                  </a:schemeClr>
                </a:glow>
              </a:effectLst>
              <a:latin typeface="November" panose="02000009000000000000" pitchFamily="49" charset="2"/>
              <a:cs typeface="Arial" charset="0"/>
            </a:endParaRPr>
          </a:p>
        </p:txBody>
      </p:sp>
      <p:sp>
        <p:nvSpPr>
          <p:cNvPr id="8" name="Oval 7">
            <a:hlinkClick r:id="rId11" action="ppaction://hlinksldjump"/>
            <a:extLst>
              <a:ext uri="{FF2B5EF4-FFF2-40B4-BE49-F238E27FC236}">
                <a16:creationId xmlns:a16="http://schemas.microsoft.com/office/drawing/2014/main" id="{E4290456-6ED8-65A8-1F90-1E1A382D11C6}"/>
              </a:ext>
            </a:extLst>
          </p:cNvPr>
          <p:cNvSpPr/>
          <p:nvPr/>
        </p:nvSpPr>
        <p:spPr>
          <a:xfrm>
            <a:off x="780107" y="300969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4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ong Punch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per Mario Mushro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18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1500" y1="22500" x2="19000" y2="23500"/>
                        <a14:foregroundMark x1="16500" y1="27500" x2="15500" y2="29500"/>
                        <a14:foregroundMark x1="9500" y1="35500" x2="10500" y2="42000"/>
                        <a14:foregroundMark x1="27000" y1="34500" x2="56000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366" y="1484944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Image result for video game heart icon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033" y="281707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4459052" y="2637072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9170" latinLnBrk="1">
              <a:buClrTx/>
            </a:pPr>
            <a:r>
              <a:rPr lang="vi-VN" altLang="ko-KR" sz="9600" kern="1200" dirty="0">
                <a:solidFill>
                  <a:prstClr val="white"/>
                </a:solidFill>
                <a:effectLst>
                  <a:glow rad="101600">
                    <a:prstClr val="white">
                      <a:lumMod val="75000"/>
                      <a:alpha val="20000"/>
                    </a:prstClr>
                  </a:glow>
                </a:effectLst>
                <a:latin typeface="November" panose="02000009000000000000" pitchFamily="49" charset="2"/>
                <a:ea typeface="맑은 고딕" panose="020B0503020000020004" pitchFamily="34" charset="-127"/>
                <a:cs typeface="Arial" charset="0"/>
              </a:rPr>
              <a:t>2</a:t>
            </a:r>
            <a:endParaRPr lang="ko-KR" altLang="en-US" sz="9600" kern="1200" dirty="0">
              <a:solidFill>
                <a:prstClr val="white"/>
              </a:solidFill>
              <a:effectLst>
                <a:glow rad="101600">
                  <a:prstClr val="white">
                    <a:lumMod val="75000"/>
                    <a:alpha val="20000"/>
                  </a:prstClr>
                </a:glow>
              </a:effectLst>
              <a:latin typeface="November" panose="02000009000000000000" pitchFamily="49" charset="2"/>
              <a:ea typeface="맑은 고딕" panose="020B0503020000020004" pitchFamily="34" charset="-127"/>
              <a:cs typeface="Arial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891616-AC7A-609F-D5AF-FB1226F0291E}"/>
              </a:ext>
            </a:extLst>
          </p:cNvPr>
          <p:cNvGrpSpPr>
            <a:grpSpLocks noChangeAspect="1"/>
          </p:cNvGrpSpPr>
          <p:nvPr/>
        </p:nvGrpSpPr>
        <p:grpSpPr>
          <a:xfrm>
            <a:off x="6299719" y="1320925"/>
            <a:ext cx="1796848" cy="1768039"/>
            <a:chOff x="2438400" y="-2885652"/>
            <a:chExt cx="4956268" cy="4876801"/>
          </a:xfrm>
        </p:grpSpPr>
        <p:pic>
          <p:nvPicPr>
            <p:cNvPr id="3" name="Picture 16" descr="Image result for sword">
              <a:extLst>
                <a:ext uri="{FF2B5EF4-FFF2-40B4-BE49-F238E27FC236}">
                  <a16:creationId xmlns:a16="http://schemas.microsoft.com/office/drawing/2014/main" id="{A772BF24-8159-ABB0-189E-1113469D70B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-2885652"/>
              <a:ext cx="4876800" cy="487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6" descr="Image result for sword">
              <a:extLst>
                <a:ext uri="{FF2B5EF4-FFF2-40B4-BE49-F238E27FC236}">
                  <a16:creationId xmlns:a16="http://schemas.microsoft.com/office/drawing/2014/main" id="{B6A3115B-F8BF-C2B6-AF9A-D1EBB98BC74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17867" y="-2885652"/>
              <a:ext cx="4876801" cy="487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8" descr="Image result for potion icon">
            <a:extLst>
              <a:ext uri="{FF2B5EF4-FFF2-40B4-BE49-F238E27FC236}">
                <a16:creationId xmlns:a16="http://schemas.microsoft.com/office/drawing/2014/main" id="{4816E7B2-ABC5-CAD8-75A7-8E4C8211AA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285" y="281707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2454366" y="1484944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9170" latinLnBrk="1">
              <a:buClrTx/>
            </a:pPr>
            <a:r>
              <a:rPr lang="vi-VN" altLang="ko-KR" sz="9600" kern="1200" dirty="0">
                <a:solidFill>
                  <a:prstClr val="white"/>
                </a:solidFill>
                <a:effectLst>
                  <a:glow rad="101600">
                    <a:prstClr val="white">
                      <a:lumMod val="75000"/>
                      <a:alpha val="20000"/>
                    </a:prstClr>
                  </a:glow>
                </a:effectLst>
                <a:latin typeface="November" panose="02000009000000000000" pitchFamily="49" charset="2"/>
                <a:ea typeface="맑은 고딕" panose="020B0503020000020004" pitchFamily="34" charset="-127"/>
                <a:cs typeface="Arial" charset="0"/>
              </a:rPr>
              <a:t>1</a:t>
            </a:r>
            <a:endParaRPr lang="ko-KR" altLang="en-US" sz="9600" kern="1200" dirty="0">
              <a:solidFill>
                <a:prstClr val="white"/>
              </a:solidFill>
              <a:effectLst>
                <a:glow rad="101600">
                  <a:prstClr val="white">
                    <a:lumMod val="75000"/>
                    <a:alpha val="20000"/>
                  </a:prstClr>
                </a:glow>
              </a:effectLst>
              <a:latin typeface="November" panose="02000009000000000000" pitchFamily="49" charset="2"/>
              <a:ea typeface="맑은 고딕" panose="020B0503020000020004" pitchFamily="34" charset="-127"/>
              <a:cs typeface="Arial" charset="0"/>
            </a:endParaRP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51509576-7CE9-20E4-8015-613361DC0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3738" y="1484944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latinLnBrk="1"/>
            <a:r>
              <a:rPr lang="vi-VN" altLang="ko-KR" sz="9600" dirty="0">
                <a:solidFill>
                  <a:schemeClr val="bg1"/>
                </a:solidFill>
                <a:effectLst>
                  <a:glow rad="101600">
                    <a:schemeClr val="bg1">
                      <a:lumMod val="75000"/>
                      <a:alpha val="20000"/>
                    </a:schemeClr>
                  </a:glow>
                </a:effectLst>
                <a:latin typeface="November" panose="02000009000000000000" pitchFamily="49" charset="2"/>
                <a:cs typeface="Arial" charset="0"/>
              </a:rPr>
              <a:t>3</a:t>
            </a:r>
            <a:endParaRPr lang="ko-KR" altLang="en-US" sz="9600" dirty="0"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20000"/>
                  </a:schemeClr>
                </a:glow>
              </a:effectLst>
              <a:latin typeface="November" panose="02000009000000000000" pitchFamily="49" charset="2"/>
              <a:cs typeface="Arial" charset="0"/>
            </a:endParaRP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A12720C-4727-B867-250B-2D7A4007C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408" y="2637072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latinLnBrk="1"/>
            <a:r>
              <a:rPr lang="vi-VN" altLang="ko-KR" sz="9600" dirty="0">
                <a:solidFill>
                  <a:schemeClr val="bg1"/>
                </a:solidFill>
                <a:effectLst>
                  <a:glow rad="101600">
                    <a:schemeClr val="bg1">
                      <a:lumMod val="75000"/>
                      <a:alpha val="20000"/>
                    </a:schemeClr>
                  </a:glow>
                </a:effectLst>
                <a:latin typeface="November" panose="02000009000000000000" pitchFamily="49" charset="2"/>
                <a:cs typeface="Arial" charset="0"/>
              </a:rPr>
              <a:t>4</a:t>
            </a:r>
            <a:endParaRPr lang="ko-KR" altLang="en-US" sz="9600" dirty="0"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20000"/>
                  </a:schemeClr>
                </a:glow>
              </a:effectLst>
              <a:latin typeface="November" panose="02000009000000000000" pitchFamily="49" charset="2"/>
              <a:cs typeface="Arial" charset="0"/>
            </a:endParaRPr>
          </a:p>
        </p:txBody>
      </p:sp>
      <p:sp>
        <p:nvSpPr>
          <p:cNvPr id="8" name="Oval 7">
            <a:hlinkClick r:id="rId11" action="ppaction://hlinksldjump"/>
            <a:extLst>
              <a:ext uri="{FF2B5EF4-FFF2-40B4-BE49-F238E27FC236}">
                <a16:creationId xmlns:a16="http://schemas.microsoft.com/office/drawing/2014/main" id="{1D9B61C2-7D92-5863-68BD-2DC34D63E2D7}"/>
              </a:ext>
            </a:extLst>
          </p:cNvPr>
          <p:cNvSpPr/>
          <p:nvPr/>
        </p:nvSpPr>
        <p:spPr>
          <a:xfrm>
            <a:off x="780107" y="300969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7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ong Punch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per Mario Mushro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18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1500" y1="22500" x2="19000" y2="23500"/>
                        <a14:foregroundMark x1="16500" y1="27500" x2="15500" y2="29500"/>
                        <a14:foregroundMark x1="9500" y1="35500" x2="10500" y2="42000"/>
                        <a14:foregroundMark x1="27000" y1="34500" x2="56000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4005064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Image result for video game heart icon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11" y="310494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6441830" y="2924944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9170" latinLnBrk="1">
              <a:buClrTx/>
            </a:pPr>
            <a:r>
              <a:rPr lang="vi-VN" altLang="ko-KR" sz="9600" kern="1200" dirty="0">
                <a:solidFill>
                  <a:prstClr val="white"/>
                </a:solidFill>
                <a:effectLst>
                  <a:glow rad="101600">
                    <a:prstClr val="white">
                      <a:lumMod val="75000"/>
                      <a:alpha val="20000"/>
                    </a:prstClr>
                  </a:glow>
                </a:effectLst>
                <a:latin typeface="November" panose="02000009000000000000" pitchFamily="49" charset="2"/>
                <a:ea typeface="맑은 고딕" panose="020B0503020000020004" pitchFamily="34" charset="-127"/>
                <a:cs typeface="Arial" charset="0"/>
              </a:rPr>
              <a:t>3</a:t>
            </a:r>
            <a:endParaRPr lang="ko-KR" altLang="en-US" sz="9600" kern="1200" dirty="0">
              <a:solidFill>
                <a:prstClr val="white"/>
              </a:solidFill>
              <a:effectLst>
                <a:glow rad="101600">
                  <a:prstClr val="white">
                    <a:lumMod val="75000"/>
                    <a:alpha val="20000"/>
                  </a:prstClr>
                </a:glow>
              </a:effectLst>
              <a:latin typeface="November" panose="02000009000000000000" pitchFamily="49" charset="2"/>
              <a:ea typeface="맑은 고딕" panose="020B0503020000020004" pitchFamily="34" charset="-127"/>
              <a:cs typeface="Arial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891616-AC7A-609F-D5AF-FB1226F0291E}"/>
              </a:ext>
            </a:extLst>
          </p:cNvPr>
          <p:cNvGrpSpPr>
            <a:grpSpLocks noChangeAspect="1"/>
          </p:cNvGrpSpPr>
          <p:nvPr/>
        </p:nvGrpSpPr>
        <p:grpSpPr>
          <a:xfrm>
            <a:off x="4160680" y="1662990"/>
            <a:ext cx="1796848" cy="1768039"/>
            <a:chOff x="2438400" y="-2885652"/>
            <a:chExt cx="4956268" cy="4876801"/>
          </a:xfrm>
        </p:grpSpPr>
        <p:pic>
          <p:nvPicPr>
            <p:cNvPr id="3" name="Picture 16" descr="Image result for sword">
              <a:extLst>
                <a:ext uri="{FF2B5EF4-FFF2-40B4-BE49-F238E27FC236}">
                  <a16:creationId xmlns:a16="http://schemas.microsoft.com/office/drawing/2014/main" id="{A772BF24-8159-ABB0-189E-1113469D70B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-2885652"/>
              <a:ext cx="4876800" cy="487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6" descr="Image result for sword">
              <a:extLst>
                <a:ext uri="{FF2B5EF4-FFF2-40B4-BE49-F238E27FC236}">
                  <a16:creationId xmlns:a16="http://schemas.microsoft.com/office/drawing/2014/main" id="{B6A3115B-F8BF-C2B6-AF9A-D1EBB98BC74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17867" y="-2885652"/>
              <a:ext cx="4876801" cy="487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8" descr="Image result for potion icon">
            <a:extLst>
              <a:ext uri="{FF2B5EF4-FFF2-40B4-BE49-F238E27FC236}">
                <a16:creationId xmlns:a16="http://schemas.microsoft.com/office/drawing/2014/main" id="{4816E7B2-ABC5-CAD8-75A7-8E4C8211AA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445" y="93172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8544272" y="4005064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9170" latinLnBrk="1">
              <a:buClrTx/>
            </a:pPr>
            <a:r>
              <a:rPr lang="vi-VN" altLang="ko-KR" sz="9600" kern="1200" dirty="0">
                <a:solidFill>
                  <a:prstClr val="white"/>
                </a:solidFill>
                <a:effectLst>
                  <a:glow rad="101600">
                    <a:prstClr val="white">
                      <a:lumMod val="75000"/>
                      <a:alpha val="20000"/>
                    </a:prstClr>
                  </a:glow>
                </a:effectLst>
                <a:latin typeface="November" panose="02000009000000000000" pitchFamily="49" charset="2"/>
                <a:ea typeface="맑은 고딕" panose="020B0503020000020004" pitchFamily="34" charset="-127"/>
                <a:cs typeface="Arial" charset="0"/>
              </a:rPr>
              <a:t>4</a:t>
            </a:r>
            <a:endParaRPr lang="ko-KR" altLang="en-US" sz="9600" kern="1200" dirty="0">
              <a:solidFill>
                <a:prstClr val="white"/>
              </a:solidFill>
              <a:effectLst>
                <a:glow rad="101600">
                  <a:prstClr val="white">
                    <a:lumMod val="75000"/>
                    <a:alpha val="20000"/>
                  </a:prstClr>
                </a:glow>
              </a:effectLst>
              <a:latin typeface="November" panose="02000009000000000000" pitchFamily="49" charset="2"/>
              <a:ea typeface="맑은 고딕" panose="020B0503020000020004" pitchFamily="34" charset="-127"/>
              <a:cs typeface="Arial" charset="0"/>
            </a:endParaRP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51509576-7CE9-20E4-8015-613361DC0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699" y="1827009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latinLnBrk="1"/>
            <a:r>
              <a:rPr lang="vi-VN" altLang="ko-KR" sz="9600" dirty="0">
                <a:solidFill>
                  <a:schemeClr val="bg1"/>
                </a:solidFill>
                <a:effectLst>
                  <a:glow rad="101600">
                    <a:schemeClr val="bg1">
                      <a:lumMod val="75000"/>
                      <a:alpha val="20000"/>
                    </a:schemeClr>
                  </a:glow>
                </a:effectLst>
                <a:latin typeface="November" panose="02000009000000000000" pitchFamily="49" charset="2"/>
                <a:cs typeface="Arial" charset="0"/>
              </a:rPr>
              <a:t>2</a:t>
            </a:r>
            <a:endParaRPr lang="ko-KR" altLang="en-US" sz="9600" dirty="0"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20000"/>
                  </a:schemeClr>
                </a:glow>
              </a:effectLst>
              <a:latin typeface="November" panose="02000009000000000000" pitchFamily="49" charset="2"/>
              <a:cs typeface="Arial" charset="0"/>
            </a:endParaRP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A12720C-4727-B867-250B-2D7A4007C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568" y="751721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latinLnBrk="1"/>
            <a:r>
              <a:rPr lang="vi-VN" altLang="ko-KR" sz="9600" dirty="0">
                <a:solidFill>
                  <a:schemeClr val="bg1"/>
                </a:solidFill>
                <a:effectLst>
                  <a:glow rad="101600">
                    <a:schemeClr val="bg1">
                      <a:lumMod val="75000"/>
                      <a:alpha val="20000"/>
                    </a:schemeClr>
                  </a:glow>
                </a:effectLst>
                <a:latin typeface="November" panose="02000009000000000000" pitchFamily="49" charset="2"/>
                <a:cs typeface="Arial" charset="0"/>
              </a:rPr>
              <a:t>1</a:t>
            </a:r>
            <a:endParaRPr lang="ko-KR" altLang="en-US" sz="9600" dirty="0"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20000"/>
                  </a:schemeClr>
                </a:glow>
              </a:effectLst>
              <a:latin typeface="November" panose="02000009000000000000" pitchFamily="49" charset="2"/>
              <a:cs typeface="Arial" charset="0"/>
            </a:endParaRPr>
          </a:p>
        </p:txBody>
      </p:sp>
      <p:sp>
        <p:nvSpPr>
          <p:cNvPr id="8" name="Oval 7">
            <a:hlinkClick r:id="rId11" action="ppaction://hlinksldjump"/>
            <a:extLst>
              <a:ext uri="{FF2B5EF4-FFF2-40B4-BE49-F238E27FC236}">
                <a16:creationId xmlns:a16="http://schemas.microsoft.com/office/drawing/2014/main" id="{3689D844-1B03-85F6-031B-6835C17C9D8D}"/>
              </a:ext>
            </a:extLst>
          </p:cNvPr>
          <p:cNvSpPr/>
          <p:nvPr/>
        </p:nvSpPr>
        <p:spPr>
          <a:xfrm>
            <a:off x="780107" y="300969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8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ong Punch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per Mario Mushro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18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1500" y1="22500" x2="19000" y2="23500"/>
                        <a14:foregroundMark x1="16500" y1="27500" x2="15500" y2="29500"/>
                        <a14:foregroundMark x1="9500" y1="35500" x2="10500" y2="42000"/>
                        <a14:foregroundMark x1="27000" y1="34500" x2="56000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84" y="270900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Image result for video game heart icon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213" y="28890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8184232" y="2709000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9170" latinLnBrk="1">
              <a:buClrTx/>
            </a:pPr>
            <a:r>
              <a:rPr lang="vi-VN" altLang="ko-KR" sz="9600" kern="1200" dirty="0">
                <a:solidFill>
                  <a:prstClr val="white"/>
                </a:solidFill>
                <a:effectLst>
                  <a:glow rad="101600">
                    <a:prstClr val="white">
                      <a:lumMod val="75000"/>
                      <a:alpha val="20000"/>
                    </a:prstClr>
                  </a:glow>
                </a:effectLst>
                <a:latin typeface="November" panose="02000009000000000000" pitchFamily="49" charset="2"/>
                <a:ea typeface="맑은 고딕" panose="020B0503020000020004" pitchFamily="34" charset="-127"/>
                <a:cs typeface="Arial" charset="0"/>
              </a:rPr>
              <a:t>4</a:t>
            </a:r>
            <a:endParaRPr lang="ko-KR" altLang="en-US" sz="9600" kern="1200" dirty="0">
              <a:solidFill>
                <a:prstClr val="white"/>
              </a:solidFill>
              <a:effectLst>
                <a:glow rad="101600">
                  <a:prstClr val="white">
                    <a:lumMod val="75000"/>
                    <a:alpha val="20000"/>
                  </a:prstClr>
                </a:glow>
              </a:effectLst>
              <a:latin typeface="November" panose="02000009000000000000" pitchFamily="49" charset="2"/>
              <a:ea typeface="맑은 고딕" panose="020B0503020000020004" pitchFamily="34" charset="-127"/>
              <a:cs typeface="Arial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891616-AC7A-609F-D5AF-FB1226F0291E}"/>
              </a:ext>
            </a:extLst>
          </p:cNvPr>
          <p:cNvGrpSpPr>
            <a:grpSpLocks noChangeAspect="1"/>
          </p:cNvGrpSpPr>
          <p:nvPr/>
        </p:nvGrpSpPr>
        <p:grpSpPr>
          <a:xfrm>
            <a:off x="2354936" y="2544981"/>
            <a:ext cx="1796848" cy="1768039"/>
            <a:chOff x="2438400" y="-2885652"/>
            <a:chExt cx="4956268" cy="4876801"/>
          </a:xfrm>
        </p:grpSpPr>
        <p:pic>
          <p:nvPicPr>
            <p:cNvPr id="3" name="Picture 16" descr="Image result for sword">
              <a:extLst>
                <a:ext uri="{FF2B5EF4-FFF2-40B4-BE49-F238E27FC236}">
                  <a16:creationId xmlns:a16="http://schemas.microsoft.com/office/drawing/2014/main" id="{A772BF24-8159-ABB0-189E-1113469D70B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-2885652"/>
              <a:ext cx="4876800" cy="487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6" descr="Image result for sword">
              <a:extLst>
                <a:ext uri="{FF2B5EF4-FFF2-40B4-BE49-F238E27FC236}">
                  <a16:creationId xmlns:a16="http://schemas.microsoft.com/office/drawing/2014/main" id="{B6A3115B-F8BF-C2B6-AF9A-D1EBB98BC74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17867" y="-2885652"/>
              <a:ext cx="4876801" cy="487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8" descr="Image result for potion icon">
            <a:extLst>
              <a:ext uri="{FF2B5EF4-FFF2-40B4-BE49-F238E27FC236}">
                <a16:creationId xmlns:a16="http://schemas.microsoft.com/office/drawing/2014/main" id="{4816E7B2-ABC5-CAD8-75A7-8E4C8211AA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53" y="28890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6312184" y="2709000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9170" latinLnBrk="1">
              <a:buClrTx/>
            </a:pPr>
            <a:r>
              <a:rPr lang="vi-VN" altLang="ko-KR" sz="9600" kern="1200" dirty="0">
                <a:solidFill>
                  <a:prstClr val="white"/>
                </a:solidFill>
                <a:effectLst>
                  <a:glow rad="101600">
                    <a:prstClr val="white">
                      <a:lumMod val="75000"/>
                      <a:alpha val="20000"/>
                    </a:prstClr>
                  </a:glow>
                </a:effectLst>
                <a:latin typeface="November" panose="02000009000000000000" pitchFamily="49" charset="2"/>
                <a:ea typeface="맑은 고딕" panose="020B0503020000020004" pitchFamily="34" charset="-127"/>
                <a:cs typeface="Arial" charset="0"/>
              </a:rPr>
              <a:t>3</a:t>
            </a:r>
            <a:endParaRPr lang="ko-KR" altLang="en-US" sz="9600" kern="1200" dirty="0">
              <a:solidFill>
                <a:prstClr val="white"/>
              </a:solidFill>
              <a:effectLst>
                <a:glow rad="101600">
                  <a:prstClr val="white">
                    <a:lumMod val="75000"/>
                    <a:alpha val="20000"/>
                  </a:prstClr>
                </a:glow>
              </a:effectLst>
              <a:latin typeface="November" panose="02000009000000000000" pitchFamily="49" charset="2"/>
              <a:ea typeface="맑은 고딕" panose="020B0503020000020004" pitchFamily="34" charset="-127"/>
              <a:cs typeface="Arial" charset="0"/>
            </a:endParaRP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51509576-7CE9-20E4-8015-613361DC0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955" y="2709000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latinLnBrk="1"/>
            <a:r>
              <a:rPr lang="vi-VN" altLang="ko-KR" sz="9600" dirty="0">
                <a:solidFill>
                  <a:schemeClr val="bg1"/>
                </a:solidFill>
                <a:effectLst>
                  <a:glow rad="101600">
                    <a:schemeClr val="bg1">
                      <a:lumMod val="75000"/>
                      <a:alpha val="20000"/>
                    </a:schemeClr>
                  </a:glow>
                </a:effectLst>
                <a:latin typeface="November" panose="02000009000000000000" pitchFamily="49" charset="2"/>
                <a:cs typeface="Arial" charset="0"/>
              </a:rPr>
              <a:t>1</a:t>
            </a:r>
            <a:endParaRPr lang="ko-KR" altLang="en-US" sz="9600" dirty="0"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20000"/>
                  </a:schemeClr>
                </a:glow>
              </a:effectLst>
              <a:latin typeface="November" panose="02000009000000000000" pitchFamily="49" charset="2"/>
              <a:cs typeface="Arial" charset="0"/>
            </a:endParaRP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A12720C-4727-B867-250B-2D7A4007C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9976" y="2709000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latinLnBrk="1"/>
            <a:r>
              <a:rPr lang="vi-VN" altLang="ko-KR" sz="9600" dirty="0">
                <a:solidFill>
                  <a:schemeClr val="bg1"/>
                </a:solidFill>
                <a:effectLst>
                  <a:glow rad="101600">
                    <a:schemeClr val="bg1">
                      <a:lumMod val="75000"/>
                      <a:alpha val="20000"/>
                    </a:schemeClr>
                  </a:glow>
                </a:effectLst>
                <a:latin typeface="November" panose="02000009000000000000" pitchFamily="49" charset="2"/>
                <a:cs typeface="Arial" charset="0"/>
              </a:rPr>
              <a:t>2</a:t>
            </a:r>
            <a:endParaRPr lang="ko-KR" altLang="en-US" sz="9600" dirty="0"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20000"/>
                  </a:schemeClr>
                </a:glow>
              </a:effectLst>
              <a:latin typeface="November" panose="02000009000000000000" pitchFamily="49" charset="2"/>
              <a:cs typeface="Arial" charset="0"/>
            </a:endParaRPr>
          </a:p>
        </p:txBody>
      </p:sp>
      <p:sp>
        <p:nvSpPr>
          <p:cNvPr id="8" name="Oval 7">
            <a:hlinkClick r:id="rId11" action="ppaction://hlinksldjump"/>
            <a:extLst>
              <a:ext uri="{FF2B5EF4-FFF2-40B4-BE49-F238E27FC236}">
                <a16:creationId xmlns:a16="http://schemas.microsoft.com/office/drawing/2014/main" id="{B94C157F-A62E-20DD-4F18-8A9CADAA1176}"/>
              </a:ext>
            </a:extLst>
          </p:cNvPr>
          <p:cNvSpPr/>
          <p:nvPr/>
        </p:nvSpPr>
        <p:spPr>
          <a:xfrm>
            <a:off x="780107" y="300969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4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ong Punch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per Mario Mushro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18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1500" y1="22500" x2="19000" y2="23500"/>
                        <a14:foregroundMark x1="16500" y1="27500" x2="15500" y2="29500"/>
                        <a14:foregroundMark x1="9500" y1="35500" x2="10500" y2="42000"/>
                        <a14:foregroundMark x1="27000" y1="34500" x2="56000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2492976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Image result for video game heart icon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000" y="94470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5376000" y="764704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9170" latinLnBrk="1">
              <a:buClrTx/>
            </a:pPr>
            <a:r>
              <a:rPr lang="vi-VN" altLang="ko-KR" sz="9600" kern="1200" dirty="0">
                <a:solidFill>
                  <a:prstClr val="white"/>
                </a:solidFill>
                <a:effectLst>
                  <a:glow rad="101600">
                    <a:prstClr val="white">
                      <a:lumMod val="75000"/>
                      <a:alpha val="20000"/>
                    </a:prstClr>
                  </a:glow>
                </a:effectLst>
                <a:latin typeface="November" panose="02000009000000000000" pitchFamily="49" charset="2"/>
                <a:ea typeface="맑은 고딕" panose="020B0503020000020004" pitchFamily="34" charset="-127"/>
                <a:cs typeface="Arial" charset="0"/>
              </a:rPr>
              <a:t>1</a:t>
            </a:r>
            <a:endParaRPr lang="ko-KR" altLang="en-US" sz="9600" kern="1200" dirty="0">
              <a:solidFill>
                <a:prstClr val="white"/>
              </a:solidFill>
              <a:effectLst>
                <a:glow rad="101600">
                  <a:prstClr val="white">
                    <a:lumMod val="75000"/>
                    <a:alpha val="20000"/>
                  </a:prstClr>
                </a:glow>
              </a:effectLst>
              <a:latin typeface="November" panose="02000009000000000000" pitchFamily="49" charset="2"/>
              <a:ea typeface="맑은 고딕" panose="020B0503020000020004" pitchFamily="34" charset="-127"/>
              <a:cs typeface="Arial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891616-AC7A-609F-D5AF-FB1226F0291E}"/>
              </a:ext>
            </a:extLst>
          </p:cNvPr>
          <p:cNvGrpSpPr>
            <a:grpSpLocks noChangeAspect="1"/>
          </p:cNvGrpSpPr>
          <p:nvPr/>
        </p:nvGrpSpPr>
        <p:grpSpPr>
          <a:xfrm>
            <a:off x="3143672" y="2328957"/>
            <a:ext cx="1796848" cy="1768039"/>
            <a:chOff x="2438400" y="-2885652"/>
            <a:chExt cx="4956268" cy="4876801"/>
          </a:xfrm>
        </p:grpSpPr>
        <p:pic>
          <p:nvPicPr>
            <p:cNvPr id="3" name="Picture 16" descr="Image result for sword">
              <a:extLst>
                <a:ext uri="{FF2B5EF4-FFF2-40B4-BE49-F238E27FC236}">
                  <a16:creationId xmlns:a16="http://schemas.microsoft.com/office/drawing/2014/main" id="{A772BF24-8159-ABB0-189E-1113469D70B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-2885652"/>
              <a:ext cx="4876800" cy="487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6" descr="Image result for sword">
              <a:extLst>
                <a:ext uri="{FF2B5EF4-FFF2-40B4-BE49-F238E27FC236}">
                  <a16:creationId xmlns:a16="http://schemas.microsoft.com/office/drawing/2014/main" id="{B6A3115B-F8BF-C2B6-AF9A-D1EBB98BC74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17867" y="-2885652"/>
              <a:ext cx="4876801" cy="487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8" descr="Image result for potion icon">
            <a:extLst>
              <a:ext uri="{FF2B5EF4-FFF2-40B4-BE49-F238E27FC236}">
                <a16:creationId xmlns:a16="http://schemas.microsoft.com/office/drawing/2014/main" id="{4816E7B2-ABC5-CAD8-75A7-8E4C8211AA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000" y="44012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7536160" y="2492976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9170" latinLnBrk="1">
              <a:buClrTx/>
            </a:pPr>
            <a:r>
              <a:rPr lang="vi-VN" altLang="ko-KR" sz="9600" kern="1200" dirty="0">
                <a:solidFill>
                  <a:prstClr val="white"/>
                </a:solidFill>
                <a:effectLst>
                  <a:glow rad="101600">
                    <a:prstClr val="white">
                      <a:lumMod val="75000"/>
                      <a:alpha val="20000"/>
                    </a:prstClr>
                  </a:glow>
                </a:effectLst>
                <a:latin typeface="November" panose="02000009000000000000" pitchFamily="49" charset="2"/>
                <a:ea typeface="맑은 고딕" panose="020B0503020000020004" pitchFamily="34" charset="-127"/>
                <a:cs typeface="Arial" charset="0"/>
              </a:rPr>
              <a:t>2</a:t>
            </a:r>
            <a:endParaRPr lang="ko-KR" altLang="en-US" sz="9600" kern="1200" dirty="0">
              <a:solidFill>
                <a:prstClr val="white"/>
              </a:solidFill>
              <a:effectLst>
                <a:glow rad="101600">
                  <a:prstClr val="white">
                    <a:lumMod val="75000"/>
                    <a:alpha val="20000"/>
                  </a:prstClr>
                </a:glow>
              </a:effectLst>
              <a:latin typeface="November" panose="02000009000000000000" pitchFamily="49" charset="2"/>
              <a:ea typeface="맑은 고딕" panose="020B0503020000020004" pitchFamily="34" charset="-127"/>
              <a:cs typeface="Arial" charset="0"/>
            </a:endParaRP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51509576-7CE9-20E4-8015-613361DC0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7691" y="2492976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latinLnBrk="1"/>
            <a:r>
              <a:rPr lang="vi-VN" altLang="ko-KR" sz="9600" dirty="0">
                <a:solidFill>
                  <a:schemeClr val="bg1"/>
                </a:solidFill>
                <a:effectLst>
                  <a:glow rad="101600">
                    <a:schemeClr val="bg1">
                      <a:lumMod val="75000"/>
                      <a:alpha val="20000"/>
                    </a:schemeClr>
                  </a:glow>
                </a:effectLst>
                <a:latin typeface="November" panose="02000009000000000000" pitchFamily="49" charset="2"/>
                <a:cs typeface="Arial" charset="0"/>
              </a:rPr>
              <a:t>4</a:t>
            </a:r>
            <a:endParaRPr lang="ko-KR" altLang="en-US" sz="9600" dirty="0"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20000"/>
                  </a:schemeClr>
                </a:glow>
              </a:effectLst>
              <a:latin typeface="November" panose="02000009000000000000" pitchFamily="49" charset="2"/>
              <a:cs typeface="Arial" charset="0"/>
            </a:endParaRP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A12720C-4727-B867-250B-2D7A4007C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6000" y="4221248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latinLnBrk="1"/>
            <a:r>
              <a:rPr lang="vi-VN" altLang="ko-KR" sz="9600" dirty="0">
                <a:solidFill>
                  <a:schemeClr val="bg1"/>
                </a:solidFill>
                <a:effectLst>
                  <a:glow rad="101600">
                    <a:schemeClr val="bg1">
                      <a:lumMod val="75000"/>
                      <a:alpha val="20000"/>
                    </a:schemeClr>
                  </a:glow>
                </a:effectLst>
                <a:latin typeface="November" panose="02000009000000000000" pitchFamily="49" charset="2"/>
                <a:cs typeface="Arial" charset="0"/>
              </a:rPr>
              <a:t>3</a:t>
            </a:r>
            <a:endParaRPr lang="ko-KR" altLang="en-US" sz="9600" dirty="0"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20000"/>
                  </a:schemeClr>
                </a:glow>
              </a:effectLst>
              <a:latin typeface="November" panose="02000009000000000000" pitchFamily="49" charset="2"/>
              <a:cs typeface="Arial" charset="0"/>
            </a:endParaRPr>
          </a:p>
        </p:txBody>
      </p:sp>
      <p:sp>
        <p:nvSpPr>
          <p:cNvPr id="8" name="Oval 7">
            <a:hlinkClick r:id="rId11" action="ppaction://hlinksldjump"/>
            <a:extLst>
              <a:ext uri="{FF2B5EF4-FFF2-40B4-BE49-F238E27FC236}">
                <a16:creationId xmlns:a16="http://schemas.microsoft.com/office/drawing/2014/main" id="{A7116BE6-B85C-678C-7735-79F4B752E5FD}"/>
              </a:ext>
            </a:extLst>
          </p:cNvPr>
          <p:cNvSpPr/>
          <p:nvPr/>
        </p:nvSpPr>
        <p:spPr>
          <a:xfrm>
            <a:off x="780107" y="300969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ong Punch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per Mario Mushro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5599"/>
            <a:ext cx="7924800" cy="4469588"/>
          </a:xfrm>
          <a:prstGeom prst="rect">
            <a:avLst/>
          </a:prstGeom>
        </p:spPr>
      </p:pic>
      <p:pic>
        <p:nvPicPr>
          <p:cNvPr id="31" name="Picture 2" descr="Image result for 8 bit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0" t="143" r="14737" b="44156"/>
          <a:stretch/>
        </p:blipFill>
        <p:spPr bwMode="auto">
          <a:xfrm>
            <a:off x="2147760" y="471570"/>
            <a:ext cx="7896480" cy="375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5">
            <a:hlinkClick r:id="rId5" action="ppaction://hlinksldjump"/>
            <a:extLst>
              <a:ext uri="{FF2B5EF4-FFF2-40B4-BE49-F238E27FC236}">
                <a16:creationId xmlns:a16="http://schemas.microsoft.com/office/drawing/2014/main" id="{EEAEB1F9-F0DF-3A72-3CE3-08CF5092C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704" y="2709000"/>
            <a:ext cx="1080000" cy="1440000"/>
          </a:xfrm>
          <a:prstGeom prst="rect">
            <a:avLst/>
          </a:prstGeom>
          <a:solidFill>
            <a:schemeClr val="accent2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9170" latinLnBrk="1">
              <a:buClrTx/>
            </a:pPr>
            <a:r>
              <a:rPr lang="vi-VN" altLang="ko-KR" sz="9600" kern="1200" dirty="0">
                <a:solidFill>
                  <a:prstClr val="white"/>
                </a:solidFill>
                <a:effectLst>
                  <a:glow rad="101600">
                    <a:prstClr val="white">
                      <a:lumMod val="75000"/>
                      <a:alpha val="20000"/>
                    </a:prstClr>
                  </a:glow>
                </a:effectLst>
                <a:latin typeface="November" panose="02000009000000000000" pitchFamily="49" charset="2"/>
                <a:ea typeface="맑은 고딕" panose="020B0503020000020004" pitchFamily="34" charset="-127"/>
                <a:cs typeface="Arial" charset="0"/>
              </a:rPr>
              <a:t>1</a:t>
            </a:r>
            <a:endParaRPr lang="ko-KR" altLang="en-US" sz="9600" kern="1200" dirty="0">
              <a:solidFill>
                <a:prstClr val="white"/>
              </a:solidFill>
              <a:effectLst>
                <a:glow rad="101600">
                  <a:prstClr val="white">
                    <a:lumMod val="75000"/>
                    <a:alpha val="20000"/>
                  </a:prstClr>
                </a:glow>
              </a:effectLst>
              <a:latin typeface="November" panose="02000009000000000000" pitchFamily="49" charset="2"/>
              <a:ea typeface="맑은 고딕" panose="020B0503020000020004" pitchFamily="34" charset="-127"/>
              <a:cs typeface="Arial" charset="0"/>
            </a:endParaRPr>
          </a:p>
        </p:txBody>
      </p:sp>
      <p:sp>
        <p:nvSpPr>
          <p:cNvPr id="3" name="Rectangle 25">
            <a:hlinkClick r:id="rId6" action="ppaction://hlinksldjump"/>
            <a:extLst>
              <a:ext uri="{FF2B5EF4-FFF2-40B4-BE49-F238E27FC236}">
                <a16:creationId xmlns:a16="http://schemas.microsoft.com/office/drawing/2014/main" id="{3F5059B8-4890-835B-CD97-9119902FF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880" y="2709000"/>
            <a:ext cx="1080000" cy="1440000"/>
          </a:xfrm>
          <a:prstGeom prst="rect">
            <a:avLst/>
          </a:prstGeom>
          <a:solidFill>
            <a:schemeClr val="accent2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9170" latinLnBrk="1">
              <a:buClrTx/>
            </a:pPr>
            <a:r>
              <a:rPr lang="vi-VN" altLang="ko-KR" sz="9600" kern="1200" dirty="0">
                <a:solidFill>
                  <a:prstClr val="white"/>
                </a:solidFill>
                <a:effectLst>
                  <a:glow rad="101600">
                    <a:prstClr val="white">
                      <a:lumMod val="75000"/>
                      <a:alpha val="20000"/>
                    </a:prstClr>
                  </a:glow>
                </a:effectLst>
                <a:latin typeface="November" panose="02000009000000000000" pitchFamily="49" charset="2"/>
                <a:ea typeface="맑은 고딕" panose="020B0503020000020004" pitchFamily="34" charset="-127"/>
                <a:cs typeface="Arial" charset="0"/>
              </a:rPr>
              <a:t>2</a:t>
            </a:r>
            <a:endParaRPr lang="ko-KR" altLang="en-US" sz="9600" kern="1200" dirty="0">
              <a:solidFill>
                <a:prstClr val="white"/>
              </a:solidFill>
              <a:effectLst>
                <a:glow rad="101600">
                  <a:prstClr val="white">
                    <a:lumMod val="75000"/>
                    <a:alpha val="20000"/>
                  </a:prstClr>
                </a:glow>
              </a:effectLst>
              <a:latin typeface="November" panose="02000009000000000000" pitchFamily="49" charset="2"/>
              <a:ea typeface="맑은 고딕" panose="020B0503020000020004" pitchFamily="34" charset="-127"/>
              <a:cs typeface="Arial" charset="0"/>
            </a:endParaRPr>
          </a:p>
        </p:txBody>
      </p:sp>
      <p:sp>
        <p:nvSpPr>
          <p:cNvPr id="4" name="Rectangle 25">
            <a:hlinkClick r:id="rId7" action="ppaction://hlinksldjump"/>
            <a:extLst>
              <a:ext uri="{FF2B5EF4-FFF2-40B4-BE49-F238E27FC236}">
                <a16:creationId xmlns:a16="http://schemas.microsoft.com/office/drawing/2014/main" id="{E485D09D-262C-1763-3AFE-E80FF6462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000" y="2709000"/>
            <a:ext cx="1080000" cy="1440000"/>
          </a:xfrm>
          <a:prstGeom prst="rect">
            <a:avLst/>
          </a:prstGeom>
          <a:solidFill>
            <a:schemeClr val="accent2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9170" latinLnBrk="1">
              <a:buClrTx/>
            </a:pPr>
            <a:r>
              <a:rPr lang="vi-VN" altLang="ko-KR" sz="9600" kern="1200" dirty="0">
                <a:solidFill>
                  <a:prstClr val="white"/>
                </a:solidFill>
                <a:effectLst>
                  <a:glow rad="101600">
                    <a:prstClr val="white">
                      <a:lumMod val="75000"/>
                      <a:alpha val="20000"/>
                    </a:prstClr>
                  </a:glow>
                </a:effectLst>
                <a:latin typeface="November" panose="02000009000000000000" pitchFamily="49" charset="2"/>
                <a:ea typeface="맑은 고딕" panose="020B0503020000020004" pitchFamily="34" charset="-127"/>
                <a:cs typeface="Arial" charset="0"/>
              </a:rPr>
              <a:t>3</a:t>
            </a:r>
            <a:endParaRPr lang="ko-KR" altLang="en-US" sz="9600" kern="1200" dirty="0">
              <a:solidFill>
                <a:prstClr val="white"/>
              </a:solidFill>
              <a:effectLst>
                <a:glow rad="101600">
                  <a:prstClr val="white">
                    <a:lumMod val="75000"/>
                    <a:alpha val="20000"/>
                  </a:prstClr>
                </a:glow>
              </a:effectLst>
              <a:latin typeface="November" panose="02000009000000000000" pitchFamily="49" charset="2"/>
              <a:ea typeface="맑은 고딕" panose="020B0503020000020004" pitchFamily="34" charset="-127"/>
              <a:cs typeface="Arial" charset="0"/>
            </a:endParaRPr>
          </a:p>
        </p:txBody>
      </p:sp>
      <p:sp>
        <p:nvSpPr>
          <p:cNvPr id="5" name="Rectangle 25">
            <a:hlinkClick r:id="rId8" action="ppaction://hlinksldjump"/>
            <a:extLst>
              <a:ext uri="{FF2B5EF4-FFF2-40B4-BE49-F238E27FC236}">
                <a16:creationId xmlns:a16="http://schemas.microsoft.com/office/drawing/2014/main" id="{1859B57D-5DC4-B007-84FB-03F351609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6120" y="2709000"/>
            <a:ext cx="1080000" cy="1440000"/>
          </a:xfrm>
          <a:prstGeom prst="rect">
            <a:avLst/>
          </a:prstGeom>
          <a:solidFill>
            <a:schemeClr val="accent2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9170" latinLnBrk="1">
              <a:buClrTx/>
            </a:pPr>
            <a:r>
              <a:rPr lang="vi-VN" altLang="ko-KR" sz="9600" kern="1200" dirty="0">
                <a:solidFill>
                  <a:prstClr val="white"/>
                </a:solidFill>
                <a:effectLst>
                  <a:glow rad="101600">
                    <a:prstClr val="white">
                      <a:lumMod val="75000"/>
                      <a:alpha val="20000"/>
                    </a:prstClr>
                  </a:glow>
                </a:effectLst>
                <a:latin typeface="November" panose="02000009000000000000" pitchFamily="49" charset="2"/>
                <a:ea typeface="맑은 고딕" panose="020B0503020000020004" pitchFamily="34" charset="-127"/>
                <a:cs typeface="Arial" charset="0"/>
              </a:rPr>
              <a:t>4</a:t>
            </a:r>
            <a:endParaRPr lang="ko-KR" altLang="en-US" sz="9600" kern="1200" dirty="0">
              <a:solidFill>
                <a:prstClr val="white"/>
              </a:solidFill>
              <a:effectLst>
                <a:glow rad="101600">
                  <a:prstClr val="white">
                    <a:lumMod val="75000"/>
                    <a:alpha val="20000"/>
                  </a:prstClr>
                </a:glow>
              </a:effectLst>
              <a:latin typeface="November" panose="02000009000000000000" pitchFamily="49" charset="2"/>
              <a:ea typeface="맑은 고딕" panose="020B0503020000020004" pitchFamily="34" charset="-127"/>
              <a:cs typeface="Arial" charset="0"/>
            </a:endParaRPr>
          </a:p>
        </p:txBody>
      </p:sp>
      <p:sp>
        <p:nvSpPr>
          <p:cNvPr id="6" name="Rectangle 25">
            <a:hlinkClick r:id="rId9" action="ppaction://hlinksldjump"/>
            <a:extLst>
              <a:ext uri="{FF2B5EF4-FFF2-40B4-BE49-F238E27FC236}">
                <a16:creationId xmlns:a16="http://schemas.microsoft.com/office/drawing/2014/main" id="{E787C9FA-E846-9C37-CC7B-4BD2F6989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0296" y="2709000"/>
            <a:ext cx="1080000" cy="1440000"/>
          </a:xfrm>
          <a:prstGeom prst="rect">
            <a:avLst/>
          </a:prstGeom>
          <a:solidFill>
            <a:schemeClr val="accent2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9170" latinLnBrk="1">
              <a:buClrTx/>
            </a:pPr>
            <a:r>
              <a:rPr lang="vi-VN" altLang="ko-KR" sz="9600" kern="1200" dirty="0">
                <a:solidFill>
                  <a:prstClr val="white"/>
                </a:solidFill>
                <a:effectLst>
                  <a:glow rad="101600">
                    <a:prstClr val="white">
                      <a:lumMod val="75000"/>
                      <a:alpha val="20000"/>
                    </a:prstClr>
                  </a:glow>
                </a:effectLst>
                <a:latin typeface="November" panose="02000009000000000000" pitchFamily="49" charset="2"/>
                <a:ea typeface="맑은 고딕" panose="020B0503020000020004" pitchFamily="34" charset="-127"/>
                <a:cs typeface="Arial" charset="0"/>
              </a:rPr>
              <a:t>5</a:t>
            </a:r>
            <a:endParaRPr lang="ko-KR" altLang="en-US" sz="9600" kern="1200" dirty="0">
              <a:solidFill>
                <a:prstClr val="white"/>
              </a:solidFill>
              <a:effectLst>
                <a:glow rad="101600">
                  <a:prstClr val="white">
                    <a:lumMod val="75000"/>
                    <a:alpha val="20000"/>
                  </a:prstClr>
                </a:glow>
              </a:effectLst>
              <a:latin typeface="November" panose="02000009000000000000" pitchFamily="49" charset="2"/>
              <a:ea typeface="맑은 고딕" panose="020B0503020000020004" pitchFamily="34" charset="-127"/>
              <a:cs typeface="Arial" charset="0"/>
            </a:endParaRPr>
          </a:p>
        </p:txBody>
      </p:sp>
      <p:sp>
        <p:nvSpPr>
          <p:cNvPr id="7" name="제목 15">
            <a:extLst>
              <a:ext uri="{FF2B5EF4-FFF2-40B4-BE49-F238E27FC236}">
                <a16:creationId xmlns:a16="http://schemas.microsoft.com/office/drawing/2014/main" id="{721B4005-0D89-CAE6-AAEC-AD7A40E7B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52" y="655637"/>
            <a:ext cx="7884288" cy="1554163"/>
          </a:xfrm>
        </p:spPr>
        <p:txBody>
          <a:bodyPr>
            <a:norm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November" panose="02000009000000000000" pitchFamily="49" charset="2"/>
              </a:rPr>
              <a:t>ROUND 2</a:t>
            </a:r>
            <a:endParaRPr lang="en-GB" sz="4000" dirty="0">
              <a:solidFill>
                <a:schemeClr val="bg1"/>
              </a:solidFill>
              <a:latin typeface="November" panose="02000009000000000000" pitchFamily="49" charset="2"/>
            </a:endParaRPr>
          </a:p>
        </p:txBody>
      </p:sp>
      <p:sp>
        <p:nvSpPr>
          <p:cNvPr id="8" name="Oval 7">
            <a:hlinkClick r:id="rId10" action="ppaction://hlinksldjump"/>
            <a:extLst>
              <a:ext uri="{FF2B5EF4-FFF2-40B4-BE49-F238E27FC236}">
                <a16:creationId xmlns:a16="http://schemas.microsoft.com/office/drawing/2014/main" id="{6191677A-F8DB-5F17-9C95-4626F5408688}"/>
              </a:ext>
            </a:extLst>
          </p:cNvPr>
          <p:cNvSpPr/>
          <p:nvPr/>
        </p:nvSpPr>
        <p:spPr>
          <a:xfrm>
            <a:off x="780107" y="3009691"/>
            <a:ext cx="360000" cy="3600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9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1479530" y="2171130"/>
            <a:ext cx="1138843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how to recognize and write simple sentences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5599"/>
            <a:ext cx="7924800" cy="4469588"/>
          </a:xfrm>
          <a:prstGeom prst="rect">
            <a:avLst/>
          </a:prstGeom>
        </p:spPr>
      </p:pic>
      <p:pic>
        <p:nvPicPr>
          <p:cNvPr id="31" name="Picture 2" descr="Image result for 8 bit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0" t="143" r="14737" b="44156"/>
          <a:stretch/>
        </p:blipFill>
        <p:spPr bwMode="auto">
          <a:xfrm>
            <a:off x="2147760" y="471570"/>
            <a:ext cx="7896480" cy="375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제목 15">
            <a:extLst>
              <a:ext uri="{FF2B5EF4-FFF2-40B4-BE49-F238E27FC236}">
                <a16:creationId xmlns:a16="http://schemas.microsoft.com/office/drawing/2014/main" id="{721B4005-0D89-CAE6-AAEC-AD7A40E7B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52" y="655637"/>
            <a:ext cx="7884288" cy="1554163"/>
          </a:xfrm>
        </p:spPr>
        <p:txBody>
          <a:bodyPr>
            <a:norm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November" panose="02000009000000000000" pitchFamily="49" charset="2"/>
              </a:rPr>
              <a:t>ROUND 2</a:t>
            </a:r>
            <a:endParaRPr lang="en-GB" sz="4000" dirty="0">
              <a:solidFill>
                <a:schemeClr val="bg1"/>
              </a:solidFill>
              <a:latin typeface="November" panose="02000009000000000000" pitchFamily="49" charset="2"/>
            </a:endParaRPr>
          </a:p>
        </p:txBody>
      </p:sp>
      <p:sp>
        <p:nvSpPr>
          <p:cNvPr id="8" name="제목 15">
            <a:extLst>
              <a:ext uri="{FF2B5EF4-FFF2-40B4-BE49-F238E27FC236}">
                <a16:creationId xmlns:a16="http://schemas.microsoft.com/office/drawing/2014/main" id="{BD058180-5741-A218-53B3-FA42679E7159}"/>
              </a:ext>
            </a:extLst>
          </p:cNvPr>
          <p:cNvSpPr txBox="1">
            <a:spLocks/>
          </p:cNvSpPr>
          <p:nvPr/>
        </p:nvSpPr>
        <p:spPr>
          <a:xfrm>
            <a:off x="2153856" y="2651919"/>
            <a:ext cx="7884288" cy="1554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 sz="4000" dirty="0">
                <a:solidFill>
                  <a:schemeClr val="bg1"/>
                </a:solidFill>
                <a:latin typeface="November" panose="02000009000000000000" pitchFamily="49" charset="2"/>
              </a:rPr>
              <a:t>tofu/ be/ healthy.</a:t>
            </a:r>
          </a:p>
        </p:txBody>
      </p:sp>
      <p:sp>
        <p:nvSpPr>
          <p:cNvPr id="9" name="Google Shape;296;p14">
            <a:extLst>
              <a:ext uri="{FF2B5EF4-FFF2-40B4-BE49-F238E27FC236}">
                <a16:creationId xmlns:a16="http://schemas.microsoft.com/office/drawing/2014/main" id="{82E07DE8-0FD8-C6BE-33B6-E945CBA45059}"/>
              </a:ext>
            </a:extLst>
          </p:cNvPr>
          <p:cNvSpPr txBox="1"/>
          <p:nvPr/>
        </p:nvSpPr>
        <p:spPr>
          <a:xfrm>
            <a:off x="2133600" y="4221088"/>
            <a:ext cx="7924800" cy="70784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Tofu is healthy.</a:t>
            </a:r>
          </a:p>
        </p:txBody>
      </p:sp>
      <p:sp>
        <p:nvSpPr>
          <p:cNvPr id="2" name="Oval 1">
            <a:hlinkClick r:id="rId4" action="ppaction://hlinksldjump"/>
            <a:extLst>
              <a:ext uri="{FF2B5EF4-FFF2-40B4-BE49-F238E27FC236}">
                <a16:creationId xmlns:a16="http://schemas.microsoft.com/office/drawing/2014/main" id="{3E5E6B91-2D27-686F-66AE-03C4BBF683A8}"/>
              </a:ext>
            </a:extLst>
          </p:cNvPr>
          <p:cNvSpPr/>
          <p:nvPr/>
        </p:nvSpPr>
        <p:spPr>
          <a:xfrm>
            <a:off x="780107" y="300969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3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5599"/>
            <a:ext cx="7924800" cy="4469588"/>
          </a:xfrm>
          <a:prstGeom prst="rect">
            <a:avLst/>
          </a:prstGeom>
        </p:spPr>
      </p:pic>
      <p:pic>
        <p:nvPicPr>
          <p:cNvPr id="31" name="Picture 2" descr="Image result for 8 bit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0" t="143" r="14737" b="44156"/>
          <a:stretch/>
        </p:blipFill>
        <p:spPr bwMode="auto">
          <a:xfrm>
            <a:off x="2147760" y="471570"/>
            <a:ext cx="7896480" cy="375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제목 15">
            <a:extLst>
              <a:ext uri="{FF2B5EF4-FFF2-40B4-BE49-F238E27FC236}">
                <a16:creationId xmlns:a16="http://schemas.microsoft.com/office/drawing/2014/main" id="{721B4005-0D89-CAE6-AAEC-AD7A40E7B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52" y="655637"/>
            <a:ext cx="7884288" cy="1554163"/>
          </a:xfrm>
        </p:spPr>
        <p:txBody>
          <a:bodyPr>
            <a:norm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November" panose="02000009000000000000" pitchFamily="49" charset="2"/>
              </a:rPr>
              <a:t>ROUND 2</a:t>
            </a:r>
            <a:endParaRPr lang="en-GB" sz="4000" dirty="0">
              <a:solidFill>
                <a:schemeClr val="bg1"/>
              </a:solidFill>
              <a:latin typeface="November" panose="02000009000000000000" pitchFamily="49" charset="2"/>
            </a:endParaRPr>
          </a:p>
        </p:txBody>
      </p:sp>
      <p:sp>
        <p:nvSpPr>
          <p:cNvPr id="8" name="제목 15">
            <a:extLst>
              <a:ext uri="{FF2B5EF4-FFF2-40B4-BE49-F238E27FC236}">
                <a16:creationId xmlns:a16="http://schemas.microsoft.com/office/drawing/2014/main" id="{BD058180-5741-A218-53B3-FA42679E7159}"/>
              </a:ext>
            </a:extLst>
          </p:cNvPr>
          <p:cNvSpPr txBox="1">
            <a:spLocks/>
          </p:cNvSpPr>
          <p:nvPr/>
        </p:nvSpPr>
        <p:spPr>
          <a:xfrm>
            <a:off x="2153856" y="2651919"/>
            <a:ext cx="7884288" cy="1554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 sz="4000" dirty="0">
                <a:solidFill>
                  <a:schemeClr val="bg1"/>
                </a:solidFill>
                <a:latin typeface="November" panose="02000009000000000000" pitchFamily="49" charset="2"/>
              </a:rPr>
              <a:t>many/ Vietnamese/ drink/ green tea.</a:t>
            </a:r>
          </a:p>
        </p:txBody>
      </p:sp>
      <p:sp>
        <p:nvSpPr>
          <p:cNvPr id="9" name="Google Shape;296;p14">
            <a:extLst>
              <a:ext uri="{FF2B5EF4-FFF2-40B4-BE49-F238E27FC236}">
                <a16:creationId xmlns:a16="http://schemas.microsoft.com/office/drawing/2014/main" id="{82E07DE8-0FD8-C6BE-33B6-E945CBA45059}"/>
              </a:ext>
            </a:extLst>
          </p:cNvPr>
          <p:cNvSpPr txBox="1"/>
          <p:nvPr/>
        </p:nvSpPr>
        <p:spPr>
          <a:xfrm>
            <a:off x="2133600" y="4221088"/>
            <a:ext cx="7924800" cy="70784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Vietnamese drink green tea.</a:t>
            </a:r>
          </a:p>
        </p:txBody>
      </p:sp>
      <p:sp>
        <p:nvSpPr>
          <p:cNvPr id="2" name="Oval 1">
            <a:hlinkClick r:id="rId4" action="ppaction://hlinksldjump"/>
            <a:extLst>
              <a:ext uri="{FF2B5EF4-FFF2-40B4-BE49-F238E27FC236}">
                <a16:creationId xmlns:a16="http://schemas.microsoft.com/office/drawing/2014/main" id="{3E5E6B91-2D27-686F-66AE-03C4BBF683A8}"/>
              </a:ext>
            </a:extLst>
          </p:cNvPr>
          <p:cNvSpPr/>
          <p:nvPr/>
        </p:nvSpPr>
        <p:spPr>
          <a:xfrm>
            <a:off x="780107" y="300969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8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5599"/>
            <a:ext cx="7924800" cy="4469588"/>
          </a:xfrm>
          <a:prstGeom prst="rect">
            <a:avLst/>
          </a:prstGeom>
        </p:spPr>
      </p:pic>
      <p:pic>
        <p:nvPicPr>
          <p:cNvPr id="31" name="Picture 2" descr="Image result for 8 bit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0" t="143" r="14737" b="44156"/>
          <a:stretch/>
        </p:blipFill>
        <p:spPr bwMode="auto">
          <a:xfrm>
            <a:off x="2147760" y="471570"/>
            <a:ext cx="7896480" cy="375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제목 15">
            <a:extLst>
              <a:ext uri="{FF2B5EF4-FFF2-40B4-BE49-F238E27FC236}">
                <a16:creationId xmlns:a16="http://schemas.microsoft.com/office/drawing/2014/main" id="{721B4005-0D89-CAE6-AAEC-AD7A40E7B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52" y="655637"/>
            <a:ext cx="7884288" cy="1554163"/>
          </a:xfrm>
        </p:spPr>
        <p:txBody>
          <a:bodyPr>
            <a:norm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November" panose="02000009000000000000" pitchFamily="49" charset="2"/>
              </a:rPr>
              <a:t>ROUND 2</a:t>
            </a:r>
            <a:endParaRPr lang="en-GB" sz="4000" dirty="0">
              <a:solidFill>
                <a:schemeClr val="bg1"/>
              </a:solidFill>
              <a:latin typeface="November" panose="02000009000000000000" pitchFamily="49" charset="2"/>
            </a:endParaRPr>
          </a:p>
        </p:txBody>
      </p:sp>
      <p:sp>
        <p:nvSpPr>
          <p:cNvPr id="8" name="제목 15">
            <a:extLst>
              <a:ext uri="{FF2B5EF4-FFF2-40B4-BE49-F238E27FC236}">
                <a16:creationId xmlns:a16="http://schemas.microsoft.com/office/drawing/2014/main" id="{BD058180-5741-A218-53B3-FA42679E7159}"/>
              </a:ext>
            </a:extLst>
          </p:cNvPr>
          <p:cNvSpPr txBox="1">
            <a:spLocks/>
          </p:cNvSpPr>
          <p:nvPr/>
        </p:nvSpPr>
        <p:spPr>
          <a:xfrm>
            <a:off x="2153856" y="2651919"/>
            <a:ext cx="7884288" cy="1554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 sz="4000" dirty="0">
                <a:solidFill>
                  <a:schemeClr val="bg1"/>
                </a:solidFill>
                <a:latin typeface="November" panose="02000009000000000000" pitchFamily="49" charset="2"/>
              </a:rPr>
              <a:t>she/ not/ use/ suncream.</a:t>
            </a:r>
          </a:p>
        </p:txBody>
      </p:sp>
      <p:sp>
        <p:nvSpPr>
          <p:cNvPr id="9" name="Google Shape;296;p14">
            <a:extLst>
              <a:ext uri="{FF2B5EF4-FFF2-40B4-BE49-F238E27FC236}">
                <a16:creationId xmlns:a16="http://schemas.microsoft.com/office/drawing/2014/main" id="{82E07DE8-0FD8-C6BE-33B6-E945CBA45059}"/>
              </a:ext>
            </a:extLst>
          </p:cNvPr>
          <p:cNvSpPr txBox="1"/>
          <p:nvPr/>
        </p:nvSpPr>
        <p:spPr>
          <a:xfrm>
            <a:off x="2133600" y="4221088"/>
            <a:ext cx="7924800" cy="70784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does not use suncream.</a:t>
            </a:r>
          </a:p>
        </p:txBody>
      </p:sp>
      <p:sp>
        <p:nvSpPr>
          <p:cNvPr id="2" name="Oval 1">
            <a:hlinkClick r:id="rId4" action="ppaction://hlinksldjump"/>
            <a:extLst>
              <a:ext uri="{FF2B5EF4-FFF2-40B4-BE49-F238E27FC236}">
                <a16:creationId xmlns:a16="http://schemas.microsoft.com/office/drawing/2014/main" id="{3E5E6B91-2D27-686F-66AE-03C4BBF683A8}"/>
              </a:ext>
            </a:extLst>
          </p:cNvPr>
          <p:cNvSpPr/>
          <p:nvPr/>
        </p:nvSpPr>
        <p:spPr>
          <a:xfrm>
            <a:off x="780107" y="300969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2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5599"/>
            <a:ext cx="7924800" cy="4469588"/>
          </a:xfrm>
          <a:prstGeom prst="rect">
            <a:avLst/>
          </a:prstGeom>
        </p:spPr>
      </p:pic>
      <p:pic>
        <p:nvPicPr>
          <p:cNvPr id="31" name="Picture 2" descr="Image result for 8 bit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0" t="143" r="14737" b="44156"/>
          <a:stretch/>
        </p:blipFill>
        <p:spPr bwMode="auto">
          <a:xfrm>
            <a:off x="2147760" y="471570"/>
            <a:ext cx="7896480" cy="375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제목 15">
            <a:extLst>
              <a:ext uri="{FF2B5EF4-FFF2-40B4-BE49-F238E27FC236}">
                <a16:creationId xmlns:a16="http://schemas.microsoft.com/office/drawing/2014/main" id="{721B4005-0D89-CAE6-AAEC-AD7A40E7B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52" y="655637"/>
            <a:ext cx="7884288" cy="1554163"/>
          </a:xfrm>
        </p:spPr>
        <p:txBody>
          <a:bodyPr>
            <a:norm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November" panose="02000009000000000000" pitchFamily="49" charset="2"/>
              </a:rPr>
              <a:t>ROUND 2</a:t>
            </a:r>
            <a:endParaRPr lang="en-GB" sz="4000" dirty="0">
              <a:solidFill>
                <a:schemeClr val="bg1"/>
              </a:solidFill>
              <a:latin typeface="November" panose="02000009000000000000" pitchFamily="49" charset="2"/>
            </a:endParaRPr>
          </a:p>
        </p:txBody>
      </p:sp>
      <p:sp>
        <p:nvSpPr>
          <p:cNvPr id="8" name="제목 15">
            <a:extLst>
              <a:ext uri="{FF2B5EF4-FFF2-40B4-BE49-F238E27FC236}">
                <a16:creationId xmlns:a16="http://schemas.microsoft.com/office/drawing/2014/main" id="{BD058180-5741-A218-53B3-FA42679E7159}"/>
              </a:ext>
            </a:extLst>
          </p:cNvPr>
          <p:cNvSpPr txBox="1">
            <a:spLocks/>
          </p:cNvSpPr>
          <p:nvPr/>
        </p:nvSpPr>
        <p:spPr>
          <a:xfrm>
            <a:off x="2153856" y="2651919"/>
            <a:ext cx="7884288" cy="1554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 sz="4000" dirty="0">
                <a:solidFill>
                  <a:schemeClr val="bg1"/>
                </a:solidFill>
                <a:latin typeface="November" panose="02000009000000000000" pitchFamily="49" charset="2"/>
              </a:rPr>
              <a:t>father/ not/ exercise/ every morning.</a:t>
            </a:r>
          </a:p>
        </p:txBody>
      </p:sp>
      <p:sp>
        <p:nvSpPr>
          <p:cNvPr id="9" name="Google Shape;296;p14">
            <a:extLst>
              <a:ext uri="{FF2B5EF4-FFF2-40B4-BE49-F238E27FC236}">
                <a16:creationId xmlns:a16="http://schemas.microsoft.com/office/drawing/2014/main" id="{82E07DE8-0FD8-C6BE-33B6-E945CBA45059}"/>
              </a:ext>
            </a:extLst>
          </p:cNvPr>
          <p:cNvSpPr txBox="1"/>
          <p:nvPr/>
        </p:nvSpPr>
        <p:spPr>
          <a:xfrm>
            <a:off x="2133600" y="4221088"/>
            <a:ext cx="7924800" cy="13233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father does not exercise every morning.</a:t>
            </a:r>
          </a:p>
        </p:txBody>
      </p:sp>
      <p:sp>
        <p:nvSpPr>
          <p:cNvPr id="2" name="Oval 1">
            <a:hlinkClick r:id="rId4" action="ppaction://hlinksldjump"/>
            <a:extLst>
              <a:ext uri="{FF2B5EF4-FFF2-40B4-BE49-F238E27FC236}">
                <a16:creationId xmlns:a16="http://schemas.microsoft.com/office/drawing/2014/main" id="{3E5E6B91-2D27-686F-66AE-03C4BBF683A8}"/>
              </a:ext>
            </a:extLst>
          </p:cNvPr>
          <p:cNvSpPr/>
          <p:nvPr/>
        </p:nvSpPr>
        <p:spPr>
          <a:xfrm>
            <a:off x="780107" y="300969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6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5599"/>
            <a:ext cx="7924800" cy="4469588"/>
          </a:xfrm>
          <a:prstGeom prst="rect">
            <a:avLst/>
          </a:prstGeom>
        </p:spPr>
      </p:pic>
      <p:pic>
        <p:nvPicPr>
          <p:cNvPr id="31" name="Picture 2" descr="Image result for 8 bit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0" t="143" r="14737" b="44156"/>
          <a:stretch/>
        </p:blipFill>
        <p:spPr bwMode="auto">
          <a:xfrm>
            <a:off x="2147760" y="471570"/>
            <a:ext cx="7896480" cy="375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제목 15">
            <a:extLst>
              <a:ext uri="{FF2B5EF4-FFF2-40B4-BE49-F238E27FC236}">
                <a16:creationId xmlns:a16="http://schemas.microsoft.com/office/drawing/2014/main" id="{721B4005-0D89-CAE6-AAEC-AD7A40E7B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52" y="655637"/>
            <a:ext cx="7884288" cy="1554163"/>
          </a:xfrm>
        </p:spPr>
        <p:txBody>
          <a:bodyPr>
            <a:norm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November" panose="02000009000000000000" pitchFamily="49" charset="2"/>
              </a:rPr>
              <a:t>ROUND 2</a:t>
            </a:r>
            <a:endParaRPr lang="en-GB" sz="4000" dirty="0">
              <a:solidFill>
                <a:schemeClr val="bg1"/>
              </a:solidFill>
              <a:latin typeface="November" panose="02000009000000000000" pitchFamily="49" charset="2"/>
            </a:endParaRPr>
          </a:p>
        </p:txBody>
      </p:sp>
      <p:sp>
        <p:nvSpPr>
          <p:cNvPr id="8" name="제목 15">
            <a:extLst>
              <a:ext uri="{FF2B5EF4-FFF2-40B4-BE49-F238E27FC236}">
                <a16:creationId xmlns:a16="http://schemas.microsoft.com/office/drawing/2014/main" id="{BD058180-5741-A218-53B3-FA42679E7159}"/>
              </a:ext>
            </a:extLst>
          </p:cNvPr>
          <p:cNvSpPr txBox="1">
            <a:spLocks/>
          </p:cNvSpPr>
          <p:nvPr/>
        </p:nvSpPr>
        <p:spPr>
          <a:xfrm>
            <a:off x="2153856" y="2651919"/>
            <a:ext cx="7884288" cy="1554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 sz="4000" dirty="0">
                <a:solidFill>
                  <a:schemeClr val="bg1"/>
                </a:solidFill>
                <a:latin typeface="November" panose="02000009000000000000" pitchFamily="49" charset="2"/>
              </a:rPr>
              <a:t>most children/ have/ chapped lips and skin/ winter.</a:t>
            </a:r>
          </a:p>
        </p:txBody>
      </p:sp>
      <p:sp>
        <p:nvSpPr>
          <p:cNvPr id="9" name="Google Shape;296;p14">
            <a:extLst>
              <a:ext uri="{FF2B5EF4-FFF2-40B4-BE49-F238E27FC236}">
                <a16:creationId xmlns:a16="http://schemas.microsoft.com/office/drawing/2014/main" id="{82E07DE8-0FD8-C6BE-33B6-E945CBA45059}"/>
              </a:ext>
            </a:extLst>
          </p:cNvPr>
          <p:cNvSpPr txBox="1"/>
          <p:nvPr/>
        </p:nvSpPr>
        <p:spPr>
          <a:xfrm>
            <a:off x="2133600" y="4221088"/>
            <a:ext cx="7924800" cy="13233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children have chapped lips and skin in winter.</a:t>
            </a:r>
          </a:p>
        </p:txBody>
      </p:sp>
      <p:sp>
        <p:nvSpPr>
          <p:cNvPr id="2" name="Oval 1">
            <a:hlinkClick r:id="rId4" action="ppaction://hlinksldjump"/>
            <a:extLst>
              <a:ext uri="{FF2B5EF4-FFF2-40B4-BE49-F238E27FC236}">
                <a16:creationId xmlns:a16="http://schemas.microsoft.com/office/drawing/2014/main" id="{3E5E6B91-2D27-686F-66AE-03C4BBF683A8}"/>
              </a:ext>
            </a:extLst>
          </p:cNvPr>
          <p:cNvSpPr/>
          <p:nvPr/>
        </p:nvSpPr>
        <p:spPr>
          <a:xfrm>
            <a:off x="780107" y="300969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0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18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1500" y1="22500" x2="19000" y2="23500"/>
                        <a14:foregroundMark x1="16500" y1="27500" x2="15500" y2="29500"/>
                        <a14:foregroundMark x1="9500" y1="35500" x2="10500" y2="42000"/>
                        <a14:foregroundMark x1="27000" y1="34500" x2="56000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126876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Image result for video game heart icon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661" y="396904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3215680" y="3789040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9170" latinLnBrk="1">
              <a:buClrTx/>
            </a:pPr>
            <a:r>
              <a:rPr lang="vi-VN" altLang="ko-KR" sz="9600" kern="1200" dirty="0">
                <a:solidFill>
                  <a:prstClr val="white"/>
                </a:solidFill>
                <a:effectLst>
                  <a:glow rad="101600">
                    <a:prstClr val="white">
                      <a:lumMod val="75000"/>
                      <a:alpha val="20000"/>
                    </a:prstClr>
                  </a:glow>
                </a:effectLst>
                <a:latin typeface="November" panose="02000009000000000000" pitchFamily="49" charset="2"/>
                <a:ea typeface="맑은 고딕" panose="020B0503020000020004" pitchFamily="34" charset="-127"/>
                <a:cs typeface="Arial" charset="0"/>
              </a:rPr>
              <a:t>2</a:t>
            </a:r>
            <a:endParaRPr lang="ko-KR" altLang="en-US" sz="9600" kern="1200" dirty="0">
              <a:solidFill>
                <a:prstClr val="white"/>
              </a:solidFill>
              <a:effectLst>
                <a:glow rad="101600">
                  <a:prstClr val="white">
                    <a:lumMod val="75000"/>
                    <a:alpha val="20000"/>
                  </a:prstClr>
                </a:glow>
              </a:effectLst>
              <a:latin typeface="November" panose="02000009000000000000" pitchFamily="49" charset="2"/>
              <a:ea typeface="맑은 고딕" panose="020B0503020000020004" pitchFamily="34" charset="-127"/>
              <a:cs typeface="Arial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891616-AC7A-609F-D5AF-FB1226F0291E}"/>
              </a:ext>
            </a:extLst>
          </p:cNvPr>
          <p:cNvGrpSpPr>
            <a:grpSpLocks noChangeAspect="1"/>
          </p:cNvGrpSpPr>
          <p:nvPr/>
        </p:nvGrpSpPr>
        <p:grpSpPr>
          <a:xfrm>
            <a:off x="7228125" y="1104741"/>
            <a:ext cx="1796848" cy="1768039"/>
            <a:chOff x="2438400" y="-2885652"/>
            <a:chExt cx="4956268" cy="4876801"/>
          </a:xfrm>
        </p:grpSpPr>
        <p:pic>
          <p:nvPicPr>
            <p:cNvPr id="3" name="Picture 16" descr="Image result for sword">
              <a:extLst>
                <a:ext uri="{FF2B5EF4-FFF2-40B4-BE49-F238E27FC236}">
                  <a16:creationId xmlns:a16="http://schemas.microsoft.com/office/drawing/2014/main" id="{A772BF24-8159-ABB0-189E-1113469D70B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-2885652"/>
              <a:ext cx="4876800" cy="487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6" descr="Image result for sword">
              <a:extLst>
                <a:ext uri="{FF2B5EF4-FFF2-40B4-BE49-F238E27FC236}">
                  <a16:creationId xmlns:a16="http://schemas.microsoft.com/office/drawing/2014/main" id="{B6A3115B-F8BF-C2B6-AF9A-D1EBB98BC74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17867" y="-2885652"/>
              <a:ext cx="4876801" cy="487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8" descr="Image result for potion icon">
            <a:extLst>
              <a:ext uri="{FF2B5EF4-FFF2-40B4-BE49-F238E27FC236}">
                <a16:creationId xmlns:a16="http://schemas.microsoft.com/office/drawing/2014/main" id="{4816E7B2-ABC5-CAD8-75A7-8E4C8211AA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021" y="396904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3215680" y="1268760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9170" latinLnBrk="1">
              <a:buClrTx/>
            </a:pPr>
            <a:r>
              <a:rPr lang="vi-VN" altLang="ko-KR" sz="9600" kern="1200" dirty="0">
                <a:solidFill>
                  <a:prstClr val="white"/>
                </a:solidFill>
                <a:effectLst>
                  <a:glow rad="101600">
                    <a:prstClr val="white">
                      <a:lumMod val="75000"/>
                      <a:alpha val="20000"/>
                    </a:prstClr>
                  </a:glow>
                </a:effectLst>
                <a:latin typeface="November" panose="02000009000000000000" pitchFamily="49" charset="2"/>
                <a:ea typeface="맑은 고딕" panose="020B0503020000020004" pitchFamily="34" charset="-127"/>
                <a:cs typeface="Arial" charset="0"/>
              </a:rPr>
              <a:t>1</a:t>
            </a:r>
            <a:endParaRPr lang="ko-KR" altLang="en-US" sz="9600" kern="1200" dirty="0">
              <a:solidFill>
                <a:prstClr val="white"/>
              </a:solidFill>
              <a:effectLst>
                <a:glow rad="101600">
                  <a:prstClr val="white">
                    <a:lumMod val="75000"/>
                    <a:alpha val="20000"/>
                  </a:prstClr>
                </a:glow>
              </a:effectLst>
              <a:latin typeface="November" panose="02000009000000000000" pitchFamily="49" charset="2"/>
              <a:ea typeface="맑은 고딕" panose="020B0503020000020004" pitchFamily="34" charset="-127"/>
              <a:cs typeface="Arial" charset="0"/>
            </a:endParaRP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51509576-7CE9-20E4-8015-613361DC0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144" y="1268760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latinLnBrk="1"/>
            <a:r>
              <a:rPr lang="vi-VN" altLang="ko-KR" sz="9600" dirty="0">
                <a:solidFill>
                  <a:schemeClr val="bg1"/>
                </a:solidFill>
                <a:effectLst>
                  <a:glow rad="101600">
                    <a:schemeClr val="bg1">
                      <a:lumMod val="75000"/>
                      <a:alpha val="20000"/>
                    </a:schemeClr>
                  </a:glow>
                </a:effectLst>
                <a:latin typeface="November" panose="02000009000000000000" pitchFamily="49" charset="2"/>
                <a:cs typeface="Arial" charset="0"/>
              </a:rPr>
              <a:t>3</a:t>
            </a:r>
            <a:endParaRPr lang="ko-KR" altLang="en-US" sz="9600" dirty="0"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20000"/>
                  </a:schemeClr>
                </a:glow>
              </a:effectLst>
              <a:latin typeface="November" panose="02000009000000000000" pitchFamily="49" charset="2"/>
              <a:cs typeface="Arial" charset="0"/>
            </a:endParaRP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A12720C-4727-B867-250B-2D7A4007C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144" y="3789040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latinLnBrk="1"/>
            <a:r>
              <a:rPr lang="vi-VN" altLang="ko-KR" sz="9600" dirty="0">
                <a:solidFill>
                  <a:schemeClr val="bg1"/>
                </a:solidFill>
                <a:effectLst>
                  <a:glow rad="101600">
                    <a:schemeClr val="bg1">
                      <a:lumMod val="75000"/>
                      <a:alpha val="20000"/>
                    </a:schemeClr>
                  </a:glow>
                </a:effectLst>
                <a:latin typeface="November" panose="02000009000000000000" pitchFamily="49" charset="2"/>
                <a:cs typeface="Arial" charset="0"/>
              </a:rPr>
              <a:t>4</a:t>
            </a:r>
            <a:endParaRPr lang="ko-KR" altLang="en-US" sz="9600" dirty="0"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20000"/>
                  </a:schemeClr>
                </a:glow>
              </a:effectLst>
              <a:latin typeface="November" panose="02000009000000000000" pitchFamily="49" charset="2"/>
              <a:cs typeface="Arial" charset="0"/>
            </a:endParaRPr>
          </a:p>
        </p:txBody>
      </p:sp>
      <p:sp>
        <p:nvSpPr>
          <p:cNvPr id="8" name="Oval 7">
            <a:hlinkClick r:id="rId11" action="ppaction://hlinksldjump"/>
            <a:extLst>
              <a:ext uri="{FF2B5EF4-FFF2-40B4-BE49-F238E27FC236}">
                <a16:creationId xmlns:a16="http://schemas.microsoft.com/office/drawing/2014/main" id="{350E272B-2AD0-BBB8-F411-6A2BECAB5516}"/>
              </a:ext>
            </a:extLst>
          </p:cNvPr>
          <p:cNvSpPr/>
          <p:nvPr/>
        </p:nvSpPr>
        <p:spPr>
          <a:xfrm>
            <a:off x="780107" y="300969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4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ong Punch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per Mario Mushro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18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1500" y1="22500" x2="19000" y2="23500"/>
                        <a14:foregroundMark x1="16500" y1="27500" x2="15500" y2="29500"/>
                        <a14:foregroundMark x1="9500" y1="35500" x2="10500" y2="42000"/>
                        <a14:foregroundMark x1="27000" y1="34500" x2="56000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925" y="265123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Image result for video game heart icon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033" y="14487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2623052" y="1268760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9170" latinLnBrk="1">
              <a:buClrTx/>
            </a:pPr>
            <a:r>
              <a:rPr lang="vi-VN" altLang="ko-KR" sz="9600" kern="1200" dirty="0">
                <a:solidFill>
                  <a:prstClr val="white"/>
                </a:solidFill>
                <a:effectLst>
                  <a:glow rad="101600">
                    <a:prstClr val="white">
                      <a:lumMod val="75000"/>
                      <a:alpha val="20000"/>
                    </a:prstClr>
                  </a:glow>
                </a:effectLst>
                <a:latin typeface="November" panose="02000009000000000000" pitchFamily="49" charset="2"/>
                <a:ea typeface="맑은 고딕" panose="020B0503020000020004" pitchFamily="34" charset="-127"/>
                <a:cs typeface="Arial" charset="0"/>
              </a:rPr>
              <a:t>1</a:t>
            </a:r>
            <a:endParaRPr lang="ko-KR" altLang="en-US" sz="9600" kern="1200" dirty="0">
              <a:solidFill>
                <a:prstClr val="white"/>
              </a:solidFill>
              <a:effectLst>
                <a:glow rad="101600">
                  <a:prstClr val="white">
                    <a:lumMod val="75000"/>
                    <a:alpha val="20000"/>
                  </a:prstClr>
                </a:glow>
              </a:effectLst>
              <a:latin typeface="November" panose="02000009000000000000" pitchFamily="49" charset="2"/>
              <a:ea typeface="맑은 고딕" panose="020B0503020000020004" pitchFamily="34" charset="-127"/>
              <a:cs typeface="Arial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891616-AC7A-609F-D5AF-FB1226F0291E}"/>
              </a:ext>
            </a:extLst>
          </p:cNvPr>
          <p:cNvGrpSpPr>
            <a:grpSpLocks noChangeAspect="1"/>
          </p:cNvGrpSpPr>
          <p:nvPr/>
        </p:nvGrpSpPr>
        <p:grpSpPr>
          <a:xfrm>
            <a:off x="8021767" y="2487212"/>
            <a:ext cx="1796848" cy="1768039"/>
            <a:chOff x="2438400" y="-2885652"/>
            <a:chExt cx="4956268" cy="4876801"/>
          </a:xfrm>
        </p:grpSpPr>
        <p:pic>
          <p:nvPicPr>
            <p:cNvPr id="3" name="Picture 16" descr="Image result for sword">
              <a:extLst>
                <a:ext uri="{FF2B5EF4-FFF2-40B4-BE49-F238E27FC236}">
                  <a16:creationId xmlns:a16="http://schemas.microsoft.com/office/drawing/2014/main" id="{A772BF24-8159-ABB0-189E-1113469D70B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-2885652"/>
              <a:ext cx="4876800" cy="487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6" descr="Image result for sword">
              <a:extLst>
                <a:ext uri="{FF2B5EF4-FFF2-40B4-BE49-F238E27FC236}">
                  <a16:creationId xmlns:a16="http://schemas.microsoft.com/office/drawing/2014/main" id="{B6A3115B-F8BF-C2B6-AF9A-D1EBB98BC74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17867" y="-2885652"/>
              <a:ext cx="4876801" cy="487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8" descr="Image result for potion icon">
            <a:extLst>
              <a:ext uri="{FF2B5EF4-FFF2-40B4-BE49-F238E27FC236}">
                <a16:creationId xmlns:a16="http://schemas.microsoft.com/office/drawing/2014/main" id="{4816E7B2-ABC5-CAD8-75A7-8E4C8211AA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790" y="14487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4480925" y="2651231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9170" latinLnBrk="1">
              <a:buClrTx/>
            </a:pPr>
            <a:r>
              <a:rPr lang="vi-VN" altLang="ko-KR" sz="9600" kern="1200" dirty="0">
                <a:solidFill>
                  <a:prstClr val="white"/>
                </a:solidFill>
                <a:effectLst>
                  <a:glow rad="101600">
                    <a:prstClr val="white">
                      <a:lumMod val="75000"/>
                      <a:alpha val="20000"/>
                    </a:prstClr>
                  </a:glow>
                </a:effectLst>
                <a:latin typeface="November" panose="02000009000000000000" pitchFamily="49" charset="2"/>
                <a:ea typeface="맑은 고딕" panose="020B0503020000020004" pitchFamily="34" charset="-127"/>
                <a:cs typeface="Arial" charset="0"/>
              </a:rPr>
              <a:t>2</a:t>
            </a:r>
            <a:endParaRPr lang="ko-KR" altLang="en-US" sz="9600" kern="1200" dirty="0">
              <a:solidFill>
                <a:prstClr val="white"/>
              </a:solidFill>
              <a:effectLst>
                <a:glow rad="101600">
                  <a:prstClr val="white">
                    <a:lumMod val="75000"/>
                    <a:alpha val="20000"/>
                  </a:prstClr>
                </a:glow>
              </a:effectLst>
              <a:latin typeface="November" panose="02000009000000000000" pitchFamily="49" charset="2"/>
              <a:ea typeface="맑은 고딕" panose="020B0503020000020004" pitchFamily="34" charset="-127"/>
              <a:cs typeface="Arial" charset="0"/>
            </a:endParaRP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51509576-7CE9-20E4-8015-613361DC0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5786" y="2651231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latinLnBrk="1"/>
            <a:r>
              <a:rPr lang="vi-VN" altLang="ko-KR" sz="9600" dirty="0">
                <a:solidFill>
                  <a:schemeClr val="bg1"/>
                </a:solidFill>
                <a:effectLst>
                  <a:glow rad="101600">
                    <a:schemeClr val="bg1">
                      <a:lumMod val="75000"/>
                      <a:alpha val="20000"/>
                    </a:schemeClr>
                  </a:glow>
                </a:effectLst>
                <a:latin typeface="November" panose="02000009000000000000" pitchFamily="49" charset="2"/>
                <a:cs typeface="Arial" charset="0"/>
              </a:rPr>
              <a:t>4</a:t>
            </a:r>
            <a:endParaRPr lang="ko-KR" altLang="en-US" sz="9600" dirty="0"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20000"/>
                  </a:schemeClr>
                </a:glow>
              </a:effectLst>
              <a:latin typeface="November" panose="02000009000000000000" pitchFamily="49" charset="2"/>
              <a:cs typeface="Arial" charset="0"/>
            </a:endParaRP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A12720C-4727-B867-250B-2D7A4007C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913" y="1268760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latinLnBrk="1"/>
            <a:r>
              <a:rPr lang="vi-VN" altLang="ko-KR" sz="9600" dirty="0">
                <a:solidFill>
                  <a:schemeClr val="bg1"/>
                </a:solidFill>
                <a:effectLst>
                  <a:glow rad="101600">
                    <a:schemeClr val="bg1">
                      <a:lumMod val="75000"/>
                      <a:alpha val="20000"/>
                    </a:schemeClr>
                  </a:glow>
                </a:effectLst>
                <a:latin typeface="November" panose="02000009000000000000" pitchFamily="49" charset="2"/>
                <a:cs typeface="Arial" charset="0"/>
              </a:rPr>
              <a:t>3</a:t>
            </a:r>
            <a:endParaRPr lang="ko-KR" altLang="en-US" sz="9600" dirty="0"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20000"/>
                  </a:schemeClr>
                </a:glow>
              </a:effectLst>
              <a:latin typeface="November" panose="02000009000000000000" pitchFamily="49" charset="2"/>
              <a:cs typeface="Arial" charset="0"/>
            </a:endParaRPr>
          </a:p>
        </p:txBody>
      </p:sp>
      <p:sp>
        <p:nvSpPr>
          <p:cNvPr id="8" name="Oval 7">
            <a:hlinkClick r:id="rId12" action="ppaction://hlinksldjump"/>
            <a:extLst>
              <a:ext uri="{FF2B5EF4-FFF2-40B4-BE49-F238E27FC236}">
                <a16:creationId xmlns:a16="http://schemas.microsoft.com/office/drawing/2014/main" id="{DC6DCC38-972E-5315-FF02-3DFBE52D5DEC}"/>
              </a:ext>
            </a:extLst>
          </p:cNvPr>
          <p:cNvSpPr/>
          <p:nvPr/>
        </p:nvSpPr>
        <p:spPr>
          <a:xfrm>
            <a:off x="780107" y="300969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6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ong Punch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per Mario Mushro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18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1500" y1="22500" x2="19000" y2="23500"/>
                        <a14:foregroundMark x1="16500" y1="27500" x2="15500" y2="29500"/>
                        <a14:foregroundMark x1="9500" y1="35500" x2="10500" y2="42000"/>
                        <a14:foregroundMark x1="27000" y1="34500" x2="56000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80" y="1916752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Image result for video game heart icon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565" y="137675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2351584" y="1196752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9170" latinLnBrk="1">
              <a:buClrTx/>
            </a:pPr>
            <a:r>
              <a:rPr lang="vi-VN" altLang="ko-KR" sz="9600" kern="1200" dirty="0">
                <a:solidFill>
                  <a:prstClr val="white"/>
                </a:solidFill>
                <a:effectLst>
                  <a:glow rad="101600">
                    <a:prstClr val="white">
                      <a:lumMod val="75000"/>
                      <a:alpha val="20000"/>
                    </a:prstClr>
                  </a:glow>
                </a:effectLst>
                <a:latin typeface="November" panose="02000009000000000000" pitchFamily="49" charset="2"/>
                <a:ea typeface="맑은 고딕" panose="020B0503020000020004" pitchFamily="34" charset="-127"/>
                <a:cs typeface="Arial" charset="0"/>
              </a:rPr>
              <a:t>1</a:t>
            </a:r>
            <a:endParaRPr lang="ko-KR" altLang="en-US" sz="9600" kern="1200" dirty="0">
              <a:solidFill>
                <a:prstClr val="white"/>
              </a:solidFill>
              <a:effectLst>
                <a:glow rad="101600">
                  <a:prstClr val="white">
                    <a:lumMod val="75000"/>
                    <a:alpha val="20000"/>
                  </a:prstClr>
                </a:glow>
              </a:effectLst>
              <a:latin typeface="November" panose="02000009000000000000" pitchFamily="49" charset="2"/>
              <a:ea typeface="맑은 고딕" panose="020B0503020000020004" pitchFamily="34" charset="-127"/>
              <a:cs typeface="Arial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891616-AC7A-609F-D5AF-FB1226F0291E}"/>
              </a:ext>
            </a:extLst>
          </p:cNvPr>
          <p:cNvGrpSpPr>
            <a:grpSpLocks noChangeAspect="1"/>
          </p:cNvGrpSpPr>
          <p:nvPr/>
        </p:nvGrpSpPr>
        <p:grpSpPr>
          <a:xfrm>
            <a:off x="7968288" y="3192732"/>
            <a:ext cx="1796848" cy="1768039"/>
            <a:chOff x="2438400" y="-2885652"/>
            <a:chExt cx="4956268" cy="4876801"/>
          </a:xfrm>
        </p:grpSpPr>
        <p:pic>
          <p:nvPicPr>
            <p:cNvPr id="3" name="Picture 16" descr="Image result for sword">
              <a:extLst>
                <a:ext uri="{FF2B5EF4-FFF2-40B4-BE49-F238E27FC236}">
                  <a16:creationId xmlns:a16="http://schemas.microsoft.com/office/drawing/2014/main" id="{A772BF24-8159-ABB0-189E-1113469D70B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-2885652"/>
              <a:ext cx="4876800" cy="487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6" descr="Image result for sword">
              <a:extLst>
                <a:ext uri="{FF2B5EF4-FFF2-40B4-BE49-F238E27FC236}">
                  <a16:creationId xmlns:a16="http://schemas.microsoft.com/office/drawing/2014/main" id="{B6A3115B-F8BF-C2B6-AF9A-D1EBB98BC74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17867" y="-2885652"/>
              <a:ext cx="4876801" cy="487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8" descr="Image result for potion icon">
            <a:extLst>
              <a:ext uri="{FF2B5EF4-FFF2-40B4-BE49-F238E27FC236}">
                <a16:creationId xmlns:a16="http://schemas.microsoft.com/office/drawing/2014/main" id="{4816E7B2-ABC5-CAD8-75A7-8E4C8211AA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53" y="281675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4295880" y="1916752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9170" latinLnBrk="1">
              <a:buClrTx/>
            </a:pPr>
            <a:r>
              <a:rPr lang="vi-VN" altLang="ko-KR" sz="9600" kern="1200" dirty="0">
                <a:solidFill>
                  <a:prstClr val="white"/>
                </a:solidFill>
                <a:effectLst>
                  <a:glow rad="101600">
                    <a:prstClr val="white">
                      <a:lumMod val="75000"/>
                      <a:alpha val="20000"/>
                    </a:prstClr>
                  </a:glow>
                </a:effectLst>
                <a:latin typeface="November" panose="02000009000000000000" pitchFamily="49" charset="2"/>
                <a:ea typeface="맑은 고딕" panose="020B0503020000020004" pitchFamily="34" charset="-127"/>
                <a:cs typeface="Arial" charset="0"/>
              </a:rPr>
              <a:t>2</a:t>
            </a:r>
            <a:endParaRPr lang="ko-KR" altLang="en-US" sz="9600" kern="1200" dirty="0">
              <a:solidFill>
                <a:prstClr val="white"/>
              </a:solidFill>
              <a:effectLst>
                <a:glow rad="101600">
                  <a:prstClr val="white">
                    <a:lumMod val="75000"/>
                    <a:alpha val="20000"/>
                  </a:prstClr>
                </a:glow>
              </a:effectLst>
              <a:latin typeface="November" panose="02000009000000000000" pitchFamily="49" charset="2"/>
              <a:ea typeface="맑은 고딕" panose="020B0503020000020004" pitchFamily="34" charset="-127"/>
              <a:cs typeface="Arial" charset="0"/>
            </a:endParaRP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51509576-7CE9-20E4-8015-613361DC0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307" y="3356751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latinLnBrk="1"/>
            <a:r>
              <a:rPr lang="vi-VN" altLang="ko-KR" sz="9600" dirty="0">
                <a:solidFill>
                  <a:schemeClr val="bg1"/>
                </a:solidFill>
                <a:effectLst>
                  <a:glow rad="101600">
                    <a:schemeClr val="bg1">
                      <a:lumMod val="75000"/>
                      <a:alpha val="20000"/>
                    </a:schemeClr>
                  </a:glow>
                </a:effectLst>
                <a:latin typeface="November" panose="02000009000000000000" pitchFamily="49" charset="2"/>
                <a:cs typeface="Arial" charset="0"/>
              </a:rPr>
              <a:t>4</a:t>
            </a:r>
            <a:endParaRPr lang="ko-KR" altLang="en-US" sz="9600" dirty="0"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20000"/>
                  </a:schemeClr>
                </a:glow>
              </a:effectLst>
              <a:latin typeface="November" panose="02000009000000000000" pitchFamily="49" charset="2"/>
              <a:cs typeface="Arial" charset="0"/>
            </a:endParaRP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A12720C-4727-B867-250B-2D7A4007C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176" y="2636752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latinLnBrk="1"/>
            <a:r>
              <a:rPr lang="vi-VN" altLang="ko-KR" sz="9600" dirty="0">
                <a:solidFill>
                  <a:schemeClr val="bg1"/>
                </a:solidFill>
                <a:effectLst>
                  <a:glow rad="101600">
                    <a:schemeClr val="bg1">
                      <a:lumMod val="75000"/>
                      <a:alpha val="20000"/>
                    </a:schemeClr>
                  </a:glow>
                </a:effectLst>
                <a:latin typeface="November" panose="02000009000000000000" pitchFamily="49" charset="2"/>
                <a:cs typeface="Arial" charset="0"/>
              </a:rPr>
              <a:t>3</a:t>
            </a:r>
            <a:endParaRPr lang="ko-KR" altLang="en-US" sz="9600" dirty="0"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20000"/>
                  </a:schemeClr>
                </a:glow>
              </a:effectLst>
              <a:latin typeface="November" panose="02000009000000000000" pitchFamily="49" charset="2"/>
              <a:cs typeface="Arial" charset="0"/>
            </a:endParaRPr>
          </a:p>
        </p:txBody>
      </p:sp>
      <p:sp>
        <p:nvSpPr>
          <p:cNvPr id="8" name="Oval 7">
            <a:hlinkClick r:id="rId11" action="ppaction://hlinksldjump"/>
            <a:extLst>
              <a:ext uri="{FF2B5EF4-FFF2-40B4-BE49-F238E27FC236}">
                <a16:creationId xmlns:a16="http://schemas.microsoft.com/office/drawing/2014/main" id="{4105DCE6-E020-A397-F2C6-42D80C3D37E9}"/>
              </a:ext>
            </a:extLst>
          </p:cNvPr>
          <p:cNvSpPr/>
          <p:nvPr/>
        </p:nvSpPr>
        <p:spPr>
          <a:xfrm>
            <a:off x="780107" y="300969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2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ong Punch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per Mario Mushro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18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1500" y1="22500" x2="19000" y2="23500"/>
                        <a14:foregroundMark x1="16500" y1="27500" x2="15500" y2="29500"/>
                        <a14:foregroundMark x1="9500" y1="35500" x2="10500" y2="42000"/>
                        <a14:foregroundMark x1="27000" y1="34500" x2="56000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160" y="270900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Image result for video game heart icon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73" y="28890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2371792" y="2709000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9170" latinLnBrk="1">
              <a:buClrTx/>
            </a:pPr>
            <a:r>
              <a:rPr lang="vi-VN" altLang="ko-KR" sz="9600" kern="1200" dirty="0">
                <a:solidFill>
                  <a:prstClr val="white"/>
                </a:solidFill>
                <a:effectLst>
                  <a:glow rad="101600">
                    <a:prstClr val="white">
                      <a:lumMod val="75000"/>
                      <a:alpha val="20000"/>
                    </a:prstClr>
                  </a:glow>
                </a:effectLst>
                <a:latin typeface="November" panose="02000009000000000000" pitchFamily="49" charset="2"/>
                <a:ea typeface="맑은 고딕" panose="020B0503020000020004" pitchFamily="34" charset="-127"/>
                <a:cs typeface="Arial" charset="0"/>
              </a:rPr>
              <a:t>1</a:t>
            </a:r>
            <a:endParaRPr lang="ko-KR" altLang="en-US" sz="9600" kern="1200" dirty="0">
              <a:solidFill>
                <a:prstClr val="white"/>
              </a:solidFill>
              <a:effectLst>
                <a:glow rad="101600">
                  <a:prstClr val="white">
                    <a:lumMod val="75000"/>
                    <a:alpha val="20000"/>
                  </a:prstClr>
                </a:glow>
              </a:effectLst>
              <a:latin typeface="November" panose="02000009000000000000" pitchFamily="49" charset="2"/>
              <a:ea typeface="맑은 고딕" panose="020B0503020000020004" pitchFamily="34" charset="-127"/>
              <a:cs typeface="Arial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891616-AC7A-609F-D5AF-FB1226F0291E}"/>
              </a:ext>
            </a:extLst>
          </p:cNvPr>
          <p:cNvGrpSpPr>
            <a:grpSpLocks noChangeAspect="1"/>
          </p:cNvGrpSpPr>
          <p:nvPr/>
        </p:nvGrpSpPr>
        <p:grpSpPr>
          <a:xfrm>
            <a:off x="8187584" y="2544980"/>
            <a:ext cx="1796848" cy="1768039"/>
            <a:chOff x="2438400" y="-2885652"/>
            <a:chExt cx="4956268" cy="4876801"/>
          </a:xfrm>
        </p:grpSpPr>
        <p:pic>
          <p:nvPicPr>
            <p:cNvPr id="3" name="Picture 16" descr="Image result for sword">
              <a:extLst>
                <a:ext uri="{FF2B5EF4-FFF2-40B4-BE49-F238E27FC236}">
                  <a16:creationId xmlns:a16="http://schemas.microsoft.com/office/drawing/2014/main" id="{A772BF24-8159-ABB0-189E-1113469D70B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-2885652"/>
              <a:ext cx="4876800" cy="487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6" descr="Image result for sword">
              <a:extLst>
                <a:ext uri="{FF2B5EF4-FFF2-40B4-BE49-F238E27FC236}">
                  <a16:creationId xmlns:a16="http://schemas.microsoft.com/office/drawing/2014/main" id="{B6A3115B-F8BF-C2B6-AF9A-D1EBB98BC74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17867" y="-2885652"/>
              <a:ext cx="4876801" cy="487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8" descr="Image result for potion icon">
            <a:extLst>
              <a:ext uri="{FF2B5EF4-FFF2-40B4-BE49-F238E27FC236}">
                <a16:creationId xmlns:a16="http://schemas.microsoft.com/office/drawing/2014/main" id="{4816E7B2-ABC5-CAD8-75A7-8E4C8211AA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405" y="28890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4371160" y="2709000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9170" latinLnBrk="1">
              <a:buClrTx/>
            </a:pPr>
            <a:r>
              <a:rPr lang="vi-VN" altLang="ko-KR" sz="9600" kern="1200" dirty="0">
                <a:solidFill>
                  <a:prstClr val="white"/>
                </a:solidFill>
                <a:effectLst>
                  <a:glow rad="101600">
                    <a:prstClr val="white">
                      <a:lumMod val="75000"/>
                      <a:alpha val="20000"/>
                    </a:prstClr>
                  </a:glow>
                </a:effectLst>
                <a:latin typeface="November" panose="02000009000000000000" pitchFamily="49" charset="2"/>
                <a:ea typeface="맑은 고딕" panose="020B0503020000020004" pitchFamily="34" charset="-127"/>
                <a:cs typeface="Arial" charset="0"/>
              </a:rPr>
              <a:t>2</a:t>
            </a:r>
            <a:endParaRPr lang="ko-KR" altLang="en-US" sz="9600" kern="1200" dirty="0">
              <a:solidFill>
                <a:prstClr val="white"/>
              </a:solidFill>
              <a:effectLst>
                <a:glow rad="101600">
                  <a:prstClr val="white">
                    <a:lumMod val="75000"/>
                    <a:alpha val="20000"/>
                  </a:prstClr>
                </a:glow>
              </a:effectLst>
              <a:latin typeface="November" panose="02000009000000000000" pitchFamily="49" charset="2"/>
              <a:ea typeface="맑은 고딕" panose="020B0503020000020004" pitchFamily="34" charset="-127"/>
              <a:cs typeface="Arial" charset="0"/>
            </a:endParaRP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51509576-7CE9-20E4-8015-613361DC0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1603" y="2708999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latinLnBrk="1"/>
            <a:r>
              <a:rPr lang="vi-VN" altLang="ko-KR" sz="9600" dirty="0">
                <a:solidFill>
                  <a:schemeClr val="bg1"/>
                </a:solidFill>
                <a:effectLst>
                  <a:glow rad="101600">
                    <a:schemeClr val="bg1">
                      <a:lumMod val="75000"/>
                      <a:alpha val="20000"/>
                    </a:schemeClr>
                  </a:glow>
                </a:effectLst>
                <a:latin typeface="November" panose="02000009000000000000" pitchFamily="49" charset="2"/>
                <a:cs typeface="Arial" charset="0"/>
              </a:rPr>
              <a:t>4</a:t>
            </a:r>
            <a:endParaRPr lang="ko-KR" altLang="en-US" sz="9600" dirty="0"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20000"/>
                  </a:schemeClr>
                </a:glow>
              </a:effectLst>
              <a:latin typeface="November" panose="02000009000000000000" pitchFamily="49" charset="2"/>
              <a:cs typeface="Arial" charset="0"/>
            </a:endParaRP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A12720C-4727-B867-250B-2D7A4007C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528" y="2709000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latinLnBrk="1"/>
            <a:r>
              <a:rPr lang="vi-VN" altLang="ko-KR" sz="9600" dirty="0">
                <a:solidFill>
                  <a:schemeClr val="bg1"/>
                </a:solidFill>
                <a:effectLst>
                  <a:glow rad="101600">
                    <a:schemeClr val="bg1">
                      <a:lumMod val="75000"/>
                      <a:alpha val="20000"/>
                    </a:schemeClr>
                  </a:glow>
                </a:effectLst>
                <a:latin typeface="November" panose="02000009000000000000" pitchFamily="49" charset="2"/>
                <a:cs typeface="Arial" charset="0"/>
              </a:rPr>
              <a:t>3</a:t>
            </a:r>
            <a:endParaRPr lang="ko-KR" altLang="en-US" sz="9600" dirty="0"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20000"/>
                  </a:schemeClr>
                </a:glow>
              </a:effectLst>
              <a:latin typeface="November" panose="02000009000000000000" pitchFamily="49" charset="2"/>
              <a:cs typeface="Arial" charset="0"/>
            </a:endParaRPr>
          </a:p>
        </p:txBody>
      </p:sp>
      <p:sp>
        <p:nvSpPr>
          <p:cNvPr id="8" name="Oval 7">
            <a:hlinkClick r:id="rId11" action="ppaction://hlinksldjump"/>
            <a:extLst>
              <a:ext uri="{FF2B5EF4-FFF2-40B4-BE49-F238E27FC236}">
                <a16:creationId xmlns:a16="http://schemas.microsoft.com/office/drawing/2014/main" id="{03959247-B98C-C258-83B9-F3522BE4482A}"/>
              </a:ext>
            </a:extLst>
          </p:cNvPr>
          <p:cNvSpPr/>
          <p:nvPr/>
        </p:nvSpPr>
        <p:spPr>
          <a:xfrm>
            <a:off x="780107" y="300969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0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ong Punch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per Mario Mushro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18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1500" y1="22500" x2="19000" y2="23500"/>
                        <a14:foregroundMark x1="16500" y1="27500" x2="15500" y2="29500"/>
                        <a14:foregroundMark x1="9500" y1="35500" x2="10500" y2="42000"/>
                        <a14:foregroundMark x1="27000" y1="34500" x2="56000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000" y="2492976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Image result for video game heart icon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000" y="44188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5376000" y="4238860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9170" latinLnBrk="1">
              <a:buClrTx/>
            </a:pPr>
            <a:r>
              <a:rPr lang="vi-VN" altLang="ko-KR" sz="9600" kern="1200" dirty="0">
                <a:solidFill>
                  <a:prstClr val="white"/>
                </a:solidFill>
                <a:effectLst>
                  <a:glow rad="101600">
                    <a:prstClr val="white">
                      <a:lumMod val="75000"/>
                      <a:alpha val="20000"/>
                    </a:prstClr>
                  </a:glow>
                </a:effectLst>
                <a:latin typeface="November" panose="02000009000000000000" pitchFamily="49" charset="2"/>
                <a:ea typeface="맑은 고딕" panose="020B0503020000020004" pitchFamily="34" charset="-127"/>
                <a:cs typeface="Arial" charset="0"/>
              </a:rPr>
              <a:t>3</a:t>
            </a:r>
            <a:endParaRPr lang="ko-KR" altLang="en-US" sz="9600" kern="1200" dirty="0">
              <a:solidFill>
                <a:prstClr val="white"/>
              </a:solidFill>
              <a:effectLst>
                <a:glow rad="101600">
                  <a:prstClr val="white">
                    <a:lumMod val="75000"/>
                    <a:alpha val="20000"/>
                  </a:prstClr>
                </a:glow>
              </a:effectLst>
              <a:latin typeface="November" panose="02000009000000000000" pitchFamily="49" charset="2"/>
              <a:ea typeface="맑은 고딕" panose="020B0503020000020004" pitchFamily="34" charset="-127"/>
              <a:cs typeface="Arial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891616-AC7A-609F-D5AF-FB1226F0291E}"/>
              </a:ext>
            </a:extLst>
          </p:cNvPr>
          <p:cNvGrpSpPr>
            <a:grpSpLocks noChangeAspect="1"/>
          </p:cNvGrpSpPr>
          <p:nvPr/>
        </p:nvGrpSpPr>
        <p:grpSpPr>
          <a:xfrm>
            <a:off x="7323488" y="2328956"/>
            <a:ext cx="1796848" cy="1768039"/>
            <a:chOff x="2438400" y="-2885652"/>
            <a:chExt cx="4956268" cy="4876801"/>
          </a:xfrm>
        </p:grpSpPr>
        <p:pic>
          <p:nvPicPr>
            <p:cNvPr id="3" name="Picture 16" descr="Image result for sword">
              <a:extLst>
                <a:ext uri="{FF2B5EF4-FFF2-40B4-BE49-F238E27FC236}">
                  <a16:creationId xmlns:a16="http://schemas.microsoft.com/office/drawing/2014/main" id="{A772BF24-8159-ABB0-189E-1113469D70B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-2885652"/>
              <a:ext cx="4876800" cy="487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6" descr="Image result for sword">
              <a:extLst>
                <a:ext uri="{FF2B5EF4-FFF2-40B4-BE49-F238E27FC236}">
                  <a16:creationId xmlns:a16="http://schemas.microsoft.com/office/drawing/2014/main" id="{B6A3115B-F8BF-C2B6-AF9A-D1EBB98BC74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17867" y="-2885652"/>
              <a:ext cx="4876801" cy="487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8" descr="Image result for potion icon">
            <a:extLst>
              <a:ext uri="{FF2B5EF4-FFF2-40B4-BE49-F238E27FC236}">
                <a16:creationId xmlns:a16="http://schemas.microsoft.com/office/drawing/2014/main" id="{4816E7B2-ABC5-CAD8-75A7-8E4C8211AA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000" y="94527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3306000" y="2492976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9170" latinLnBrk="1">
              <a:buClrTx/>
            </a:pPr>
            <a:r>
              <a:rPr lang="vi-VN" altLang="ko-KR" sz="9600" kern="1200" dirty="0">
                <a:solidFill>
                  <a:prstClr val="white"/>
                </a:solidFill>
                <a:effectLst>
                  <a:glow rad="101600">
                    <a:prstClr val="white">
                      <a:lumMod val="75000"/>
                      <a:alpha val="20000"/>
                    </a:prstClr>
                  </a:glow>
                </a:effectLst>
                <a:latin typeface="November" panose="02000009000000000000" pitchFamily="49" charset="2"/>
                <a:ea typeface="맑은 고딕" panose="020B0503020000020004" pitchFamily="34" charset="-127"/>
                <a:cs typeface="Arial" charset="0"/>
              </a:rPr>
              <a:t>4</a:t>
            </a:r>
            <a:endParaRPr lang="ko-KR" altLang="en-US" sz="9600" kern="1200" dirty="0">
              <a:solidFill>
                <a:prstClr val="white"/>
              </a:solidFill>
              <a:effectLst>
                <a:glow rad="101600">
                  <a:prstClr val="white">
                    <a:lumMod val="75000"/>
                    <a:alpha val="20000"/>
                  </a:prstClr>
                </a:glow>
              </a:effectLst>
              <a:latin typeface="November" panose="02000009000000000000" pitchFamily="49" charset="2"/>
              <a:ea typeface="맑은 고딕" panose="020B0503020000020004" pitchFamily="34" charset="-127"/>
              <a:cs typeface="Arial" charset="0"/>
            </a:endParaRP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51509576-7CE9-20E4-8015-613361DC0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7507" y="2492975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latinLnBrk="1"/>
            <a:r>
              <a:rPr lang="vi-VN" altLang="ko-KR" sz="9600" dirty="0">
                <a:solidFill>
                  <a:schemeClr val="bg1"/>
                </a:solidFill>
                <a:effectLst>
                  <a:glow rad="101600">
                    <a:schemeClr val="bg1">
                      <a:lumMod val="75000"/>
                      <a:alpha val="20000"/>
                    </a:schemeClr>
                  </a:glow>
                </a:effectLst>
                <a:latin typeface="November" panose="02000009000000000000" pitchFamily="49" charset="2"/>
                <a:cs typeface="Arial" charset="0"/>
              </a:rPr>
              <a:t>2</a:t>
            </a:r>
            <a:endParaRPr lang="ko-KR" altLang="en-US" sz="9600" dirty="0"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20000"/>
                  </a:schemeClr>
                </a:glow>
              </a:effectLst>
              <a:latin typeface="November" panose="02000009000000000000" pitchFamily="49" charset="2"/>
              <a:cs typeface="Arial" charset="0"/>
            </a:endParaRP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A12720C-4727-B867-250B-2D7A4007C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6000" y="765270"/>
            <a:ext cx="1440000" cy="1440000"/>
          </a:xfrm>
          <a:prstGeom prst="rect">
            <a:avLst/>
          </a:prstGeom>
          <a:solidFill>
            <a:schemeClr val="accent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latinLnBrk="1"/>
            <a:r>
              <a:rPr lang="vi-VN" altLang="ko-KR" sz="9600" dirty="0">
                <a:solidFill>
                  <a:schemeClr val="bg1"/>
                </a:solidFill>
                <a:effectLst>
                  <a:glow rad="101600">
                    <a:schemeClr val="bg1">
                      <a:lumMod val="75000"/>
                      <a:alpha val="20000"/>
                    </a:schemeClr>
                  </a:glow>
                </a:effectLst>
                <a:latin typeface="November" panose="02000009000000000000" pitchFamily="49" charset="2"/>
                <a:cs typeface="Arial" charset="0"/>
              </a:rPr>
              <a:t>1</a:t>
            </a:r>
            <a:endParaRPr lang="ko-KR" altLang="en-US" sz="9600" dirty="0"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20000"/>
                  </a:schemeClr>
                </a:glow>
              </a:effectLst>
              <a:latin typeface="November" panose="02000009000000000000" pitchFamily="49" charset="2"/>
              <a:cs typeface="Arial" charset="0"/>
            </a:endParaRPr>
          </a:p>
        </p:txBody>
      </p:sp>
      <p:sp>
        <p:nvSpPr>
          <p:cNvPr id="8" name="Oval 7">
            <a:hlinkClick r:id="rId11" action="ppaction://hlinksldjump"/>
            <a:extLst>
              <a:ext uri="{FF2B5EF4-FFF2-40B4-BE49-F238E27FC236}">
                <a16:creationId xmlns:a16="http://schemas.microsoft.com/office/drawing/2014/main" id="{E952838F-5806-6300-E0A2-BC5A9FEEB2FF}"/>
              </a:ext>
            </a:extLst>
          </p:cNvPr>
          <p:cNvSpPr/>
          <p:nvPr/>
        </p:nvSpPr>
        <p:spPr>
          <a:xfrm>
            <a:off x="780107" y="300969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5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ong Punch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per Mario Mushro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663552" y="1281825"/>
            <a:ext cx="1883767" cy="60451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2892185" y="2178449"/>
            <a:ext cx="1895049" cy="60432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663552" y="3651805"/>
            <a:ext cx="1883767" cy="609787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Jumbled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5594212" y="20435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574527" y="2881840"/>
            <a:ext cx="5465180" cy="270650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Tick the simple sentence.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Underline and write S for the subject and V for the verb in each simple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Rearrange the words and phrases to make simple sentences.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Write complete sentences from the prompts. You may have to change the words or add some.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Discuss and write a simple sentence from the two given sentences.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" name="Google Shape;125;p4"/>
          <p:cNvCxnSpPr>
            <a:stCxn id="119" idx="3"/>
            <a:endCxn id="120" idx="0"/>
          </p:cNvCxnSpPr>
          <p:nvPr/>
        </p:nvCxnSpPr>
        <p:spPr>
          <a:xfrm>
            <a:off x="2547319" y="1584085"/>
            <a:ext cx="1292400" cy="59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6" name="Google Shape;126;p4"/>
          <p:cNvCxnSpPr>
            <a:stCxn id="120" idx="1"/>
            <a:endCxn id="121" idx="0"/>
          </p:cNvCxnSpPr>
          <p:nvPr/>
        </p:nvCxnSpPr>
        <p:spPr>
          <a:xfrm flipH="1">
            <a:off x="1605485" y="2480610"/>
            <a:ext cx="1286700" cy="1171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7" name="Google Shape;127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30" name="Google Shape;130;p4"/>
          <p:cNvSpPr/>
          <p:nvPr/>
        </p:nvSpPr>
        <p:spPr>
          <a:xfrm>
            <a:off x="2672790" y="5776099"/>
            <a:ext cx="1895049" cy="60741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" name="Google Shape;131;p4"/>
          <p:cNvCxnSpPr>
            <a:stCxn id="121" idx="3"/>
            <a:endCxn id="130" idx="0"/>
          </p:cNvCxnSpPr>
          <p:nvPr/>
        </p:nvCxnSpPr>
        <p:spPr>
          <a:xfrm>
            <a:off x="2547319" y="3956699"/>
            <a:ext cx="1073100" cy="1819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2" name="Google Shape;132;p4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4" descr="Robotic and human hands with two puzzle pieces Vector Image"/>
          <p:cNvPicPr preferRelativeResize="0"/>
          <p:nvPr/>
        </p:nvPicPr>
        <p:blipFill rotWithShape="1">
          <a:blip r:embed="rId3">
            <a:alphaModFix/>
          </a:blip>
          <a:srcRect b="11211"/>
          <a:stretch/>
        </p:blipFill>
        <p:spPr>
          <a:xfrm>
            <a:off x="6590852" y="1724421"/>
            <a:ext cx="5592076" cy="38728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4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Rearrange the words and phrases to make simple sentences.</a:t>
            </a:r>
            <a:endParaRPr/>
          </a:p>
        </p:txBody>
      </p:sp>
      <p:sp>
        <p:nvSpPr>
          <p:cNvPr id="291" name="Google Shape;291;p1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93" name="Google Shape;29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4"/>
          <p:cNvSpPr/>
          <p:nvPr/>
        </p:nvSpPr>
        <p:spPr>
          <a:xfrm>
            <a:off x="628983" y="1724421"/>
            <a:ext cx="6638592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soft drinks/ never/ my sister/ drinks/.</a:t>
            </a:r>
            <a:endParaRPr dirty="0"/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affects/ acne/ 80% of young people/.</a:t>
            </a:r>
            <a:endParaRPr dirty="0"/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has/ he/ for breakfast/ bread and eggs/.</a:t>
            </a:r>
            <a:endParaRPr dirty="0"/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don’t eat/ we/ much fast food/.</a:t>
            </a:r>
            <a:endParaRPr dirty="0"/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 lot of vitamins/ fruit and vegetables/ have/.</a:t>
            </a:r>
            <a:br>
              <a:rPr lang="en-US" sz="240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4"/>
          <p:cNvSpPr txBox="1"/>
          <p:nvPr/>
        </p:nvSpPr>
        <p:spPr>
          <a:xfrm>
            <a:off x="628983" y="2568567"/>
            <a:ext cx="5961868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sister never drinks soft drinks.</a:t>
            </a:r>
            <a:endParaRPr dirty="0"/>
          </a:p>
        </p:txBody>
      </p:sp>
      <p:sp>
        <p:nvSpPr>
          <p:cNvPr id="297" name="Google Shape;297;p14"/>
          <p:cNvSpPr txBox="1"/>
          <p:nvPr/>
        </p:nvSpPr>
        <p:spPr>
          <a:xfrm>
            <a:off x="628983" y="3480058"/>
            <a:ext cx="5961868" cy="461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Acne affects 80% of young people.</a:t>
            </a:r>
            <a:endParaRPr dirty="0"/>
          </a:p>
        </p:txBody>
      </p:sp>
      <p:sp>
        <p:nvSpPr>
          <p:cNvPr id="298" name="Google Shape;298;p14"/>
          <p:cNvSpPr txBox="1"/>
          <p:nvPr/>
        </p:nvSpPr>
        <p:spPr>
          <a:xfrm>
            <a:off x="628983" y="4391549"/>
            <a:ext cx="5961868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has bread and eggs for breakfast.</a:t>
            </a:r>
            <a:endParaRPr dirty="0"/>
          </a:p>
        </p:txBody>
      </p:sp>
      <p:sp>
        <p:nvSpPr>
          <p:cNvPr id="299" name="Google Shape;299;p14"/>
          <p:cNvSpPr txBox="1"/>
          <p:nvPr/>
        </p:nvSpPr>
        <p:spPr>
          <a:xfrm>
            <a:off x="628982" y="5278951"/>
            <a:ext cx="5961869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don’t eat much fast food.</a:t>
            </a:r>
            <a:endParaRPr dirty="0"/>
          </a:p>
        </p:txBody>
      </p:sp>
      <p:sp>
        <p:nvSpPr>
          <p:cNvPr id="300" name="Google Shape;300;p14"/>
          <p:cNvSpPr txBox="1"/>
          <p:nvPr/>
        </p:nvSpPr>
        <p:spPr>
          <a:xfrm>
            <a:off x="628983" y="6174066"/>
            <a:ext cx="5961869" cy="46166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Fruit and vegetable have a lot of vitamins.</a:t>
            </a:r>
            <a:endParaRPr dirty="0"/>
          </a:p>
        </p:txBody>
      </p:sp>
      <p:pic>
        <p:nvPicPr>
          <p:cNvPr id="3" name="Graphic 2" descr="Game controller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293DC92A-7ACE-E27E-81D8-93EEEF7EF7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86890" y="4689851"/>
            <a:ext cx="1800000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5"/>
          <p:cNvSpPr/>
          <p:nvPr/>
        </p:nvSpPr>
        <p:spPr>
          <a:xfrm>
            <a:off x="663552" y="1281825"/>
            <a:ext cx="1883767" cy="60451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2892185" y="2137299"/>
            <a:ext cx="1895049" cy="60432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663552" y="3309892"/>
            <a:ext cx="1883767" cy="609787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2892185" y="4758210"/>
            <a:ext cx="1895049" cy="60741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5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Jumbled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5574527" y="2881840"/>
            <a:ext cx="5465180" cy="146589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Tick the simple sentence.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Underline and write S for the subject and V for the verb in each simple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Rearrange the words and phrases to make simple sentences. </a:t>
            </a:r>
            <a:endParaRPr/>
          </a:p>
        </p:txBody>
      </p:sp>
      <p:sp>
        <p:nvSpPr>
          <p:cNvPr id="313" name="Google Shape;313;p15"/>
          <p:cNvSpPr/>
          <p:nvPr/>
        </p:nvSpPr>
        <p:spPr>
          <a:xfrm>
            <a:off x="5585947" y="4416341"/>
            <a:ext cx="5465179" cy="129114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Write complete sentences from the prompts. You may have to change the words or add some.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Discuss and write a simple sentence from the two given sentences. </a:t>
            </a:r>
            <a:endParaRPr/>
          </a:p>
        </p:txBody>
      </p:sp>
      <p:cxnSp>
        <p:nvCxnSpPr>
          <p:cNvPr id="314" name="Google Shape;314;p15"/>
          <p:cNvCxnSpPr>
            <a:stCxn id="306" idx="3"/>
            <a:endCxn id="307" idx="0"/>
          </p:cNvCxnSpPr>
          <p:nvPr/>
        </p:nvCxnSpPr>
        <p:spPr>
          <a:xfrm>
            <a:off x="2547319" y="1584085"/>
            <a:ext cx="1292400" cy="553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5" name="Google Shape;315;p15"/>
          <p:cNvCxnSpPr>
            <a:stCxn id="307" idx="1"/>
            <a:endCxn id="308" idx="0"/>
          </p:cNvCxnSpPr>
          <p:nvPr/>
        </p:nvCxnSpPr>
        <p:spPr>
          <a:xfrm flipH="1">
            <a:off x="1605485" y="2439460"/>
            <a:ext cx="1286700" cy="870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6" name="Google Shape;316;p1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cxnSp>
        <p:nvCxnSpPr>
          <p:cNvPr id="319" name="Google Shape;319;p15"/>
          <p:cNvCxnSpPr>
            <a:stCxn id="308" idx="3"/>
            <a:endCxn id="309" idx="0"/>
          </p:cNvCxnSpPr>
          <p:nvPr/>
        </p:nvCxnSpPr>
        <p:spPr>
          <a:xfrm>
            <a:off x="2547319" y="3614786"/>
            <a:ext cx="1292400" cy="1143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"/>
          <p:cNvSpPr txBox="1"/>
          <p:nvPr/>
        </p:nvSpPr>
        <p:spPr>
          <a:xfrm>
            <a:off x="1171643" y="1154773"/>
            <a:ext cx="108153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complete sentences from the prompts. You may have to change the words or add some. </a:t>
            </a:r>
            <a:endParaRPr/>
          </a:p>
        </p:txBody>
      </p:sp>
      <p:sp>
        <p:nvSpPr>
          <p:cNvPr id="326" name="Google Shape;326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28" name="Google Shape;32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30" name="Google Shape;330;p16"/>
          <p:cNvSpPr/>
          <p:nvPr/>
        </p:nvSpPr>
        <p:spPr>
          <a:xfrm>
            <a:off x="487067" y="1679200"/>
            <a:ext cx="7863840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tofu/ be/ healthy</a:t>
            </a:r>
            <a:r>
              <a:rPr lang="vi-VN" sz="240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many/ Vietnamese/ drink/ green tea.</a:t>
            </a:r>
            <a:endParaRPr dirty="0"/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she/ not/ use/ suncream.</a:t>
            </a:r>
            <a:endParaRPr dirty="0"/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father/ not/ exercise/ every morning.</a:t>
            </a:r>
            <a:endParaRPr dirty="0"/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most children/ have/ chapped lips and skin/ winter.</a:t>
            </a:r>
            <a:br>
              <a:rPr lang="en-US" sz="240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6"/>
          <p:cNvSpPr txBox="1"/>
          <p:nvPr/>
        </p:nvSpPr>
        <p:spPr>
          <a:xfrm>
            <a:off x="576198" y="2509853"/>
            <a:ext cx="6895412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Tofu is healthy.</a:t>
            </a:r>
            <a:endParaRPr dirty="0"/>
          </a:p>
        </p:txBody>
      </p:sp>
      <p:sp>
        <p:nvSpPr>
          <p:cNvPr id="332" name="Google Shape;332;p16"/>
          <p:cNvSpPr txBox="1"/>
          <p:nvPr/>
        </p:nvSpPr>
        <p:spPr>
          <a:xfrm>
            <a:off x="576198" y="3458559"/>
            <a:ext cx="6895412" cy="461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Vietnamese drink green tea.</a:t>
            </a:r>
            <a:endParaRPr dirty="0"/>
          </a:p>
        </p:txBody>
      </p:sp>
      <p:sp>
        <p:nvSpPr>
          <p:cNvPr id="333" name="Google Shape;333;p16"/>
          <p:cNvSpPr txBox="1"/>
          <p:nvPr/>
        </p:nvSpPr>
        <p:spPr>
          <a:xfrm>
            <a:off x="576197" y="4345148"/>
            <a:ext cx="6895413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does not use suncream.</a:t>
            </a:r>
            <a:endParaRPr dirty="0"/>
          </a:p>
        </p:txBody>
      </p:sp>
      <p:sp>
        <p:nvSpPr>
          <p:cNvPr id="334" name="Google Shape;334;p16"/>
          <p:cNvSpPr txBox="1"/>
          <p:nvPr/>
        </p:nvSpPr>
        <p:spPr>
          <a:xfrm>
            <a:off x="602295" y="5300166"/>
            <a:ext cx="6869316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father does not exercise every morning.</a:t>
            </a:r>
            <a:endParaRPr dirty="0"/>
          </a:p>
        </p:txBody>
      </p:sp>
      <p:sp>
        <p:nvSpPr>
          <p:cNvPr id="335" name="Google Shape;335;p16"/>
          <p:cNvSpPr txBox="1"/>
          <p:nvPr/>
        </p:nvSpPr>
        <p:spPr>
          <a:xfrm>
            <a:off x="576197" y="6180443"/>
            <a:ext cx="6869317" cy="46166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children have chapped lips and skin in winter.</a:t>
            </a:r>
            <a:endParaRPr dirty="0"/>
          </a:p>
        </p:txBody>
      </p:sp>
      <p:pic>
        <p:nvPicPr>
          <p:cNvPr id="336" name="Google Shape;336;p16" descr="Healthy People Clipart Images, Stock Photos &amp;amp; Vectors | Shutterstock"/>
          <p:cNvPicPr preferRelativeResize="0"/>
          <p:nvPr/>
        </p:nvPicPr>
        <p:blipFill rotWithShape="1">
          <a:blip r:embed="rId4">
            <a:alphaModFix/>
          </a:blip>
          <a:srcRect b="7239"/>
          <a:stretch/>
        </p:blipFill>
        <p:spPr>
          <a:xfrm>
            <a:off x="8215426" y="2385558"/>
            <a:ext cx="3489507" cy="3485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7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 and write a simple sentence from the two given sentences. 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45" name="Google Shape;34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17" descr="Student Discussion Clip Art - Png Download (#5756056) - Pin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0855" y="2382353"/>
            <a:ext cx="3177655" cy="2567401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7"/>
          <p:cNvSpPr txBox="1"/>
          <p:nvPr/>
        </p:nvSpPr>
        <p:spPr>
          <a:xfrm>
            <a:off x="628983" y="1911664"/>
            <a:ext cx="10488196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avoid sweetened food. We avoid soft drinks.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avoid _______________________________ .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My dad loves outdoor activities. I love outdoor activities.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____________ love outdoor activities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You should wear a hat. You should wear suncream.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should wear ___________________________ .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My mother read the health tips. My mother downloaded the health tips.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mother ________________________________.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7"/>
          <p:cNvSpPr txBox="1"/>
          <p:nvPr/>
        </p:nvSpPr>
        <p:spPr>
          <a:xfrm>
            <a:off x="2664079" y="2472040"/>
            <a:ext cx="4230161" cy="46166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sweetened food and soft drinks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7"/>
          <p:cNvSpPr txBox="1"/>
          <p:nvPr/>
        </p:nvSpPr>
        <p:spPr>
          <a:xfrm>
            <a:off x="1484468" y="3560644"/>
            <a:ext cx="1462039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 and I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7"/>
          <p:cNvSpPr txBox="1"/>
          <p:nvPr/>
        </p:nvSpPr>
        <p:spPr>
          <a:xfrm>
            <a:off x="3611146" y="4653057"/>
            <a:ext cx="2676860" cy="461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hat and suncream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7"/>
          <p:cNvSpPr txBox="1"/>
          <p:nvPr/>
        </p:nvSpPr>
        <p:spPr>
          <a:xfrm>
            <a:off x="2492031" y="5747290"/>
            <a:ext cx="5039394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and downloaded the health tips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8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8"/>
          <p:cNvSpPr/>
          <p:nvPr/>
        </p:nvSpPr>
        <p:spPr>
          <a:xfrm>
            <a:off x="663552" y="1281825"/>
            <a:ext cx="1883767" cy="60451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8"/>
          <p:cNvSpPr/>
          <p:nvPr/>
        </p:nvSpPr>
        <p:spPr>
          <a:xfrm>
            <a:off x="2892185" y="2178449"/>
            <a:ext cx="1895049" cy="60432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8"/>
          <p:cNvSpPr/>
          <p:nvPr/>
        </p:nvSpPr>
        <p:spPr>
          <a:xfrm>
            <a:off x="663552" y="3651805"/>
            <a:ext cx="1883767" cy="609787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8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Jumbled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8"/>
          <p:cNvSpPr/>
          <p:nvPr/>
        </p:nvSpPr>
        <p:spPr>
          <a:xfrm>
            <a:off x="5594212" y="20435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8"/>
          <p:cNvSpPr/>
          <p:nvPr/>
        </p:nvSpPr>
        <p:spPr>
          <a:xfrm>
            <a:off x="5574527" y="2881840"/>
            <a:ext cx="5465180" cy="270650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Tick the simple sentence.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Underline and write S for the subject and V for the verb in each simple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Rearrange the words and phrases to make simple sentences.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Write complete sentences from the prompts. You may have to change the words or add some.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Discuss and write a simple sentence from the two given sentences.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4" name="Google Shape;364;p18"/>
          <p:cNvCxnSpPr>
            <a:stCxn id="358" idx="3"/>
            <a:endCxn id="359" idx="0"/>
          </p:cNvCxnSpPr>
          <p:nvPr/>
        </p:nvCxnSpPr>
        <p:spPr>
          <a:xfrm>
            <a:off x="2547319" y="1584085"/>
            <a:ext cx="1292400" cy="59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5" name="Google Shape;365;p18"/>
          <p:cNvCxnSpPr>
            <a:stCxn id="359" idx="1"/>
            <a:endCxn id="360" idx="0"/>
          </p:cNvCxnSpPr>
          <p:nvPr/>
        </p:nvCxnSpPr>
        <p:spPr>
          <a:xfrm flipH="1">
            <a:off x="1605485" y="2480610"/>
            <a:ext cx="1286700" cy="1171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66" name="Google Shape;366;p18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8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369" name="Google Shape;369;p18"/>
          <p:cNvSpPr/>
          <p:nvPr/>
        </p:nvSpPr>
        <p:spPr>
          <a:xfrm>
            <a:off x="2672790" y="5776099"/>
            <a:ext cx="1895049" cy="60741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0" name="Google Shape;370;p18"/>
          <p:cNvCxnSpPr>
            <a:stCxn id="360" idx="3"/>
            <a:endCxn id="369" idx="0"/>
          </p:cNvCxnSpPr>
          <p:nvPr/>
        </p:nvCxnSpPr>
        <p:spPr>
          <a:xfrm>
            <a:off x="2547319" y="3956699"/>
            <a:ext cx="1073100" cy="1819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71" name="Google Shape;371;p18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9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78" name="Google Shape;378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80" name="Google Shape;38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9"/>
          <p:cNvSpPr txBox="1"/>
          <p:nvPr/>
        </p:nvSpPr>
        <p:spPr>
          <a:xfrm>
            <a:off x="3045659" y="1793577"/>
            <a:ext cx="51237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Grammar: Simple sentences</a:t>
            </a:r>
            <a:endParaRPr/>
          </a:p>
        </p:txBody>
      </p:sp>
      <p:sp>
        <p:nvSpPr>
          <p:cNvPr id="383" name="Google Shape;383;p19"/>
          <p:cNvSpPr/>
          <p:nvPr/>
        </p:nvSpPr>
        <p:spPr>
          <a:xfrm>
            <a:off x="2086964" y="2737369"/>
            <a:ext cx="7767783" cy="364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9"/>
          <p:cNvSpPr/>
          <p:nvPr/>
        </p:nvSpPr>
        <p:spPr>
          <a:xfrm>
            <a:off x="3045659" y="2827642"/>
            <a:ext cx="6082478" cy="364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0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r>
              <a:rPr lang="vi-VN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vi-VN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Workbook</a:t>
            </a:r>
            <a:endParaRPr dirty="0"/>
          </a:p>
        </p:txBody>
      </p:sp>
      <p:sp>
        <p:nvSpPr>
          <p:cNvPr id="391" name="Google Shape;391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93" name="Google Shape;39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0"/>
          <p:cNvSpPr txBox="1"/>
          <p:nvPr/>
        </p:nvSpPr>
        <p:spPr>
          <a:xfrm>
            <a:off x="1451956" y="2151830"/>
            <a:ext cx="7747462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vi-VN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</a:t>
            </a:r>
            <a:r>
              <a:rPr lang="vi-V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11: </a:t>
            </a:r>
            <a:r>
              <a:rPr lang="vi-VN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</a:t>
            </a:r>
            <a:r>
              <a:rPr lang="vi-V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vi-VN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vi-VN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</a:t>
            </a:r>
            <a:r>
              <a:rPr lang="vi-V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12: </a:t>
            </a:r>
            <a:r>
              <a:rPr lang="vi-VN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</a:t>
            </a:r>
            <a:r>
              <a:rPr lang="vi-V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6.</a:t>
            </a:r>
          </a:p>
        </p:txBody>
      </p:sp>
      <p:pic>
        <p:nvPicPr>
          <p:cNvPr id="396" name="Google Shape;39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0796" y="2823681"/>
            <a:ext cx="3330648" cy="3330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1"/>
          <p:cNvSpPr/>
          <p:nvPr/>
        </p:nvSpPr>
        <p:spPr>
          <a:xfrm>
            <a:off x="2951748" y="5993141"/>
            <a:ext cx="6096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err="1">
                <a:latin typeface="Calibri" panose="020F0502020204030204" pitchFamily="34" charset="0"/>
              </a:rPr>
              <a:t>Website</a:t>
            </a:r>
            <a:r>
              <a:rPr lang="en-GB" sz="1800" b="1">
                <a:latin typeface="Calibri" panose="020F0502020204030204" pitchFamily="34" charset="0"/>
              </a:rPr>
              <a:t>: </a:t>
            </a:r>
            <a:r>
              <a:rPr lang="en-GB" sz="1800" b="1" i="1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>
                <a:latin typeface="Calibri" panose="020F0502020204030204" pitchFamily="34" charset="0"/>
              </a:rPr>
              <a:t>/</a:t>
            </a:r>
            <a:endParaRPr lang="en-GB" sz="1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663552" y="1281825"/>
            <a:ext cx="1883767" cy="60451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Jumbled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4974566" y="2692911"/>
            <a:ext cx="6855125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activate students’ prior knowledge and vocabulary related to the targeted grammar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 descr="Jigsaw puzzle - Simple English Wikipedia, the free encyclo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212" y="2340633"/>
            <a:ext cx="3974202" cy="3576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3947359" y="1318732"/>
            <a:ext cx="96188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books/ I/ science/ read /.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3947358" y="2355085"/>
            <a:ext cx="96188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games/ children/ love/ outdoor /.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3947357" y="3458344"/>
            <a:ext cx="96188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their/ every day/ they/ clean/ house /.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3947356" y="4565582"/>
            <a:ext cx="96188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night/ watched/ I/ T.V/ last /.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6" descr="Jigsaw puzzle - Simple English Wikipedia, the free encyclo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038" y="2231366"/>
            <a:ext cx="3439064" cy="3095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/>
          <p:nvPr/>
        </p:nvSpPr>
        <p:spPr>
          <a:xfrm>
            <a:off x="3947355" y="5706780"/>
            <a:ext cx="96188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learn/ words/ every day/ You/ should/ the/ new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3947355" y="1774196"/>
            <a:ext cx="80848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3947358" y="2900607"/>
            <a:ext cx="80848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3947355" y="3984892"/>
            <a:ext cx="80848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3947356" y="5135127"/>
            <a:ext cx="80848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3947355" y="6215478"/>
            <a:ext cx="80848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4104850" y="1774196"/>
            <a:ext cx="32110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read science books.</a:t>
            </a:r>
            <a:endParaRPr/>
          </a:p>
        </p:txBody>
      </p:sp>
      <p:sp>
        <p:nvSpPr>
          <p:cNvPr id="164" name="Google Shape;164;p6"/>
          <p:cNvSpPr txBox="1"/>
          <p:nvPr/>
        </p:nvSpPr>
        <p:spPr>
          <a:xfrm>
            <a:off x="4104850" y="2866090"/>
            <a:ext cx="44486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Children love outdoor games.</a:t>
            </a:r>
            <a:endParaRPr sz="2800">
              <a:solidFill>
                <a:srgbClr val="F794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4104850" y="3927422"/>
            <a:ext cx="500079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clean their house every day.</a:t>
            </a:r>
            <a:endParaRPr sz="2800">
              <a:solidFill>
                <a:srgbClr val="F794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4240136" y="5126090"/>
            <a:ext cx="748803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watched T.V last night.</a:t>
            </a:r>
            <a:endParaRPr sz="2800" dirty="0">
              <a:solidFill>
                <a:srgbClr val="F794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4240137" y="6170967"/>
            <a:ext cx="636424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should learn the new words every day.</a:t>
            </a:r>
            <a:endParaRPr sz="2800">
              <a:solidFill>
                <a:srgbClr val="F794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663552" y="1281825"/>
            <a:ext cx="1883767" cy="60451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2892185" y="2137299"/>
            <a:ext cx="1895049" cy="60432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Jumbled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7" name="Google Shape;177;p7"/>
          <p:cNvCxnSpPr>
            <a:stCxn id="173" idx="3"/>
            <a:endCxn id="174" idx="0"/>
          </p:cNvCxnSpPr>
          <p:nvPr/>
        </p:nvCxnSpPr>
        <p:spPr>
          <a:xfrm>
            <a:off x="2547319" y="1584085"/>
            <a:ext cx="1292400" cy="553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8" name="Google Shape;178;p7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7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3302446" y="2983201"/>
            <a:ext cx="5741192" cy="364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183" y="2778206"/>
            <a:ext cx="3612995" cy="11096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" name="TextBox 2"/>
          <p:cNvSpPr txBox="1"/>
          <p:nvPr/>
        </p:nvSpPr>
        <p:spPr>
          <a:xfrm>
            <a:off x="108636" y="2794405"/>
            <a:ext cx="3579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There are </a:t>
            </a:r>
            <a:r>
              <a:rPr lang="en-US" sz="2400" b="1" dirty="0">
                <a:solidFill>
                  <a:srgbClr val="FF0000"/>
                </a:solidFill>
              </a:rPr>
              <a:t>3 types </a:t>
            </a:r>
          </a:p>
          <a:p>
            <a:r>
              <a:rPr lang="en-US" sz="2400" b="1" dirty="0"/>
              <a:t>of simple sentences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16245" y="1703772"/>
            <a:ext cx="7270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 subject and a verb </a:t>
            </a:r>
            <a:r>
              <a:rPr lang="en-US" sz="2000" b="1" i="1" dirty="0">
                <a:solidFill>
                  <a:srgbClr val="048DA4"/>
                </a:solidFill>
              </a:rPr>
              <a:t>(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chủ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ngữ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và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động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từ</a:t>
            </a:r>
            <a:r>
              <a:rPr lang="en-US" sz="2000" b="1" i="1" dirty="0">
                <a:solidFill>
                  <a:srgbClr val="048DA4"/>
                </a:solidFill>
              </a:rPr>
              <a:t>)</a:t>
            </a:r>
          </a:p>
          <a:p>
            <a:r>
              <a:rPr lang="en-US" sz="2400" i="1" dirty="0" err="1"/>
              <a:t>E.g</a:t>
            </a:r>
            <a:r>
              <a:rPr lang="en-US" sz="2400" b="1" i="1" dirty="0">
                <a:solidFill>
                  <a:srgbClr val="FF0000"/>
                </a:solidFill>
                <a:latin typeface=".VnArial Narrow" pitchFamily="34" charset="0"/>
                <a:cs typeface="Times New Roman" pitchFamily="18" charset="0"/>
              </a:rPr>
              <a:t>: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  <a:cs typeface="Times New Roman" pitchFamily="18" charset="0"/>
              </a:rPr>
              <a:t>It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  <a:cs typeface="Times New Roman" pitchFamily="18" charset="0"/>
              </a:rPr>
              <a:t> 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  <a:cs typeface="Times New Roman" pitchFamily="18" charset="0"/>
              </a:rPr>
              <a:t>rained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  <a:cs typeface="Times New Roman" pitchFamily="18" charset="0"/>
              </a:rPr>
              <a:t>         S     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3F3E46-CD1A-420A-BD5A-DDA614180BC4}"/>
              </a:ext>
            </a:extLst>
          </p:cNvPr>
          <p:cNvSpPr txBox="1"/>
          <p:nvPr/>
        </p:nvSpPr>
        <p:spPr>
          <a:xfrm>
            <a:off x="4719485" y="2902638"/>
            <a:ext cx="682850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 subject,  a verb and an object </a:t>
            </a:r>
            <a:r>
              <a:rPr lang="en-US" sz="2400" b="1" dirty="0">
                <a:solidFill>
                  <a:schemeClr val="accent2"/>
                </a:solidFill>
              </a:rPr>
              <a:t>. </a:t>
            </a:r>
            <a:r>
              <a:rPr lang="en-US" sz="2000" b="1" i="1" dirty="0">
                <a:solidFill>
                  <a:srgbClr val="048DA4"/>
                </a:solidFill>
              </a:rPr>
              <a:t>(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chủ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ngữ</a:t>
            </a:r>
            <a:r>
              <a:rPr lang="en-US" sz="2000" b="1" i="1" dirty="0">
                <a:solidFill>
                  <a:srgbClr val="048DA4"/>
                </a:solidFill>
              </a:rPr>
              <a:t> ,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động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từ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và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tân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ngữ</a:t>
            </a:r>
            <a:r>
              <a:rPr lang="en-US" sz="2000" b="1" i="1" dirty="0">
                <a:solidFill>
                  <a:srgbClr val="048DA4"/>
                </a:solidFill>
              </a:rPr>
              <a:t>)</a:t>
            </a:r>
          </a:p>
          <a:p>
            <a:r>
              <a:rPr lang="en-US" sz="2400" i="1" dirty="0" err="1"/>
              <a:t>E.g</a:t>
            </a:r>
            <a:r>
              <a:rPr lang="en-US" sz="2400" i="1" dirty="0"/>
              <a:t>: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  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</a:rPr>
              <a:t>read   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</a:rPr>
              <a:t>science books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.</a:t>
            </a:r>
          </a:p>
          <a:p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        S      V               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119CD9-A511-416F-ACB7-91EAFAD4BFC3}"/>
              </a:ext>
            </a:extLst>
          </p:cNvPr>
          <p:cNvSpPr txBox="1"/>
          <p:nvPr/>
        </p:nvSpPr>
        <p:spPr>
          <a:xfrm>
            <a:off x="4616245" y="4302918"/>
            <a:ext cx="747251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 subject, a verb, and object and an adverb.</a:t>
            </a:r>
          </a:p>
          <a:p>
            <a:r>
              <a:rPr lang="en-US" sz="2000" b="1" dirty="0">
                <a:solidFill>
                  <a:srgbClr val="048DA4"/>
                </a:solidFill>
              </a:rPr>
              <a:t>(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chủ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ngữ</a:t>
            </a:r>
            <a:r>
              <a:rPr lang="en-US" sz="2000" b="1" i="1" dirty="0">
                <a:solidFill>
                  <a:srgbClr val="048DA4"/>
                </a:solidFill>
              </a:rPr>
              <a:t>,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động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từ</a:t>
            </a:r>
            <a:r>
              <a:rPr lang="en-US" sz="2000" b="1" i="1" dirty="0">
                <a:solidFill>
                  <a:srgbClr val="048DA4"/>
                </a:solidFill>
              </a:rPr>
              <a:t> ,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tân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ngữ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và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trạng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từ</a:t>
            </a:r>
            <a:r>
              <a:rPr lang="en-US" sz="2000" b="1" i="1" dirty="0">
                <a:solidFill>
                  <a:srgbClr val="048DA4"/>
                </a:solidFill>
              </a:rPr>
              <a:t>)</a:t>
            </a:r>
          </a:p>
          <a:p>
            <a:r>
              <a:rPr lang="en-US" sz="2400" i="1" dirty="0" err="1"/>
              <a:t>E.g</a:t>
            </a:r>
            <a:r>
              <a:rPr lang="en-US" sz="2400" i="1" dirty="0"/>
              <a:t>: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  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</a:rPr>
              <a:t>watched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  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</a:rPr>
              <a:t>T.V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   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</a:rPr>
              <a:t>last night.</a:t>
            </a:r>
            <a:endParaRPr lang="en-US" sz="2400" b="1" dirty="0">
              <a:solidFill>
                <a:srgbClr val="FF0000"/>
              </a:solidFill>
              <a:latin typeface=".VnArial Narrow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         S        V          O            A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2114839-8343-433A-B5C1-E4F7CFAB2C16}"/>
              </a:ext>
            </a:extLst>
          </p:cNvPr>
          <p:cNvCxnSpPr/>
          <p:nvPr/>
        </p:nvCxnSpPr>
        <p:spPr>
          <a:xfrm flipV="1">
            <a:off x="3626771" y="1973740"/>
            <a:ext cx="886236" cy="12361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9F0F7A-C349-4C0D-A685-1BFE56BC0638}"/>
              </a:ext>
            </a:extLst>
          </p:cNvPr>
          <p:cNvCxnSpPr/>
          <p:nvPr/>
        </p:nvCxnSpPr>
        <p:spPr>
          <a:xfrm>
            <a:off x="3626771" y="3209905"/>
            <a:ext cx="9894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401D49A-EE69-4CA3-BA12-B7CE46D9DF65}"/>
              </a:ext>
            </a:extLst>
          </p:cNvPr>
          <p:cNvCxnSpPr>
            <a:stCxn id="3" idx="3"/>
          </p:cNvCxnSpPr>
          <p:nvPr/>
        </p:nvCxnSpPr>
        <p:spPr>
          <a:xfrm>
            <a:off x="3688178" y="3209904"/>
            <a:ext cx="824829" cy="13915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4854" y="460954"/>
            <a:ext cx="7278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 Grammar: </a:t>
            </a:r>
            <a:r>
              <a:rPr lang="en-US" sz="2400" b="1" dirty="0">
                <a:solidFill>
                  <a:srgbClr val="002060"/>
                </a:solidFill>
              </a:rPr>
              <a:t>Simple sentences </a:t>
            </a:r>
            <a:r>
              <a:rPr lang="en-US" sz="2400" b="1" dirty="0">
                <a:solidFill>
                  <a:srgbClr val="0FB7BD"/>
                </a:solidFill>
              </a:rPr>
              <a:t>: </a:t>
            </a:r>
            <a:r>
              <a:rPr lang="en-US" sz="2400" b="1" i="1" dirty="0">
                <a:solidFill>
                  <a:srgbClr val="0FB7BD"/>
                </a:solidFill>
              </a:rPr>
              <a:t>(</a:t>
            </a:r>
            <a:r>
              <a:rPr lang="en-US" sz="2400" b="1" i="1" dirty="0" err="1">
                <a:solidFill>
                  <a:srgbClr val="0FB7BD"/>
                </a:solidFill>
              </a:rPr>
              <a:t>Câu</a:t>
            </a:r>
            <a:r>
              <a:rPr lang="en-US" sz="2400" b="1" i="1" dirty="0">
                <a:solidFill>
                  <a:srgbClr val="0FB7BD"/>
                </a:solidFill>
              </a:rPr>
              <a:t> </a:t>
            </a:r>
            <a:r>
              <a:rPr lang="en-US" sz="2400" b="1" i="1" dirty="0" err="1">
                <a:solidFill>
                  <a:srgbClr val="0FB7BD"/>
                </a:solidFill>
              </a:rPr>
              <a:t>đơn</a:t>
            </a:r>
            <a:r>
              <a:rPr lang="en-US" sz="2400" b="1" i="1" dirty="0">
                <a:solidFill>
                  <a:srgbClr val="0FB7BD"/>
                </a:solidFill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3738" y="3972220"/>
            <a:ext cx="2629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b="1" i="1" dirty="0" err="1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b="1" i="1" dirty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GB" sz="2400" b="1" i="1" dirty="0" err="1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GB" sz="2400" b="1" i="1" dirty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400" b="1" i="1" dirty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GB" sz="2400" b="1" i="1" dirty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i="1" dirty="0">
              <a:solidFill>
                <a:srgbClr val="048D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68361" y="5855268"/>
            <a:ext cx="1008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vi-VN" sz="2400" b="1" i="1" dirty="0">
                <a:solidFill>
                  <a:srgbClr val="FF0000"/>
                </a:solidFill>
              </a:rPr>
              <a:t>Simple sentence (câu đơn) là câu chỉ có 1 chủ ngữ và 1 động từ.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663552" y="1281825"/>
            <a:ext cx="1883767" cy="60451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9"/>
          <p:cNvSpPr/>
          <p:nvPr/>
        </p:nvSpPr>
        <p:spPr>
          <a:xfrm>
            <a:off x="2892185" y="2178449"/>
            <a:ext cx="1895049" cy="60432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663552" y="3651805"/>
            <a:ext cx="1883767" cy="609787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Jumbled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9"/>
          <p:cNvSpPr/>
          <p:nvPr/>
        </p:nvSpPr>
        <p:spPr>
          <a:xfrm>
            <a:off x="5594212" y="20435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9"/>
          <p:cNvSpPr/>
          <p:nvPr/>
        </p:nvSpPr>
        <p:spPr>
          <a:xfrm>
            <a:off x="5574527" y="2881840"/>
            <a:ext cx="5465180" cy="270650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Tick the simple sentence.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Underline and write S for the subject and V for the verb in each simple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Rearrange the words and phrases to make simple sentences.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Write complete sentences from the prompts. You may have to change the words or add some.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Discuss and write a simple sentence from the two given sentences.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8" name="Google Shape;208;p9"/>
          <p:cNvCxnSpPr>
            <a:stCxn id="202" idx="3"/>
            <a:endCxn id="203" idx="0"/>
          </p:cNvCxnSpPr>
          <p:nvPr/>
        </p:nvCxnSpPr>
        <p:spPr>
          <a:xfrm>
            <a:off x="2547319" y="1584085"/>
            <a:ext cx="1292400" cy="59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9" name="Google Shape;209;p9"/>
          <p:cNvCxnSpPr>
            <a:stCxn id="203" idx="1"/>
            <a:endCxn id="204" idx="0"/>
          </p:cNvCxnSpPr>
          <p:nvPr/>
        </p:nvCxnSpPr>
        <p:spPr>
          <a:xfrm flipH="1">
            <a:off x="1605485" y="2480610"/>
            <a:ext cx="1286700" cy="1171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0" name="Google Shape;210;p9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9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1536</Words>
  <Application>Microsoft Office PowerPoint</Application>
  <PresentationFormat>Widescreen</PresentationFormat>
  <Paragraphs>293</Paragraphs>
  <Slides>47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Open Sans</vt:lpstr>
      <vt:lpstr>Calibri</vt:lpstr>
      <vt:lpstr>November</vt:lpstr>
      <vt:lpstr>Courier New</vt:lpstr>
      <vt:lpstr>.VnArial Narrow</vt:lpstr>
      <vt:lpstr>Wingdings</vt:lpstr>
      <vt:lpstr>Times New Roman</vt:lpstr>
      <vt:lpstr>Arial</vt:lpstr>
      <vt:lpstr>Airstrike Gradient</vt:lpstr>
      <vt:lpstr>Noto Sans Symbols</vt:lpstr>
      <vt:lpstr>Office Theme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STAY</vt:lpstr>
      <vt:lpstr>Each team starts with 4 lives.</vt:lpstr>
      <vt:lpstr>Choose a square and read it with your group.</vt:lpstr>
      <vt:lpstr>PowerPoint Presentation</vt:lpstr>
      <vt:lpstr>ROUND 1</vt:lpstr>
      <vt:lpstr>ROUND 1</vt:lpstr>
      <vt:lpstr>ROUND 1</vt:lpstr>
      <vt:lpstr>ROUND 1</vt:lpstr>
      <vt:lpstr>ROUND 1</vt:lpstr>
      <vt:lpstr>ROUND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ROUND 2</vt:lpstr>
      <vt:lpstr>ROUND 2</vt:lpstr>
      <vt:lpstr>ROUND 2</vt:lpstr>
      <vt:lpstr>ROUND 2</vt:lpstr>
      <vt:lpstr>ROUND 2</vt:lpstr>
      <vt:lpstr>ROUND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Docta X</cp:lastModifiedBy>
  <cp:revision>29</cp:revision>
  <dcterms:created xsi:type="dcterms:W3CDTF">2020-12-09T02:04:09Z</dcterms:created>
  <dcterms:modified xsi:type="dcterms:W3CDTF">2023-09-25T18:56:46Z</dcterms:modified>
</cp:coreProperties>
</file>