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1" r:id="rId2"/>
    <p:sldId id="256" r:id="rId3"/>
    <p:sldId id="275" r:id="rId4"/>
    <p:sldId id="302" r:id="rId5"/>
    <p:sldId id="351" r:id="rId6"/>
    <p:sldId id="279" r:id="rId7"/>
    <p:sldId id="352" r:id="rId8"/>
    <p:sldId id="281" r:id="rId9"/>
    <p:sldId id="315" r:id="rId10"/>
    <p:sldId id="316" r:id="rId11"/>
    <p:sldId id="317" r:id="rId12"/>
    <p:sldId id="333" r:id="rId13"/>
    <p:sldId id="283" r:id="rId14"/>
    <p:sldId id="335" r:id="rId15"/>
    <p:sldId id="336" r:id="rId16"/>
    <p:sldId id="337" r:id="rId17"/>
    <p:sldId id="353" r:id="rId18"/>
    <p:sldId id="313" r:id="rId19"/>
    <p:sldId id="344" r:id="rId20"/>
    <p:sldId id="340" r:id="rId21"/>
    <p:sldId id="341" r:id="rId22"/>
    <p:sldId id="354" r:id="rId23"/>
    <p:sldId id="343" r:id="rId24"/>
    <p:sldId id="346" r:id="rId25"/>
    <p:sldId id="314" r:id="rId26"/>
    <p:sldId id="33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0B2A5"/>
    <a:srgbClr val="ED7D31"/>
    <a:srgbClr val="48C0B6"/>
    <a:srgbClr val="048DA4"/>
    <a:srgbClr val="00A9A5"/>
    <a:srgbClr val="FFDAAB"/>
    <a:srgbClr val="F7941E"/>
    <a:srgbClr val="CBEAF0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1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7C16277-3D03-4ECD-8635-CD76A46F74A3}"/>
    <pc:docChg chg="undo custSel addSld delSld modSld">
      <pc:chgData name="Thuy Linh Do" userId="f60f9f76584ec879" providerId="LiveId" clId="{27C16277-3D03-4ECD-8635-CD76A46F74A3}" dt="2022-01-12T07:41:49.674" v="2026"/>
      <pc:docMkLst>
        <pc:docMk/>
      </pc:docMkLst>
      <pc:sldChg chg="modSp mod">
        <pc:chgData name="Thuy Linh Do" userId="f60f9f76584ec879" providerId="LiveId" clId="{27C16277-3D03-4ECD-8635-CD76A46F74A3}" dt="2022-01-12T01:59:05.958" v="21" actId="14100"/>
        <pc:sldMkLst>
          <pc:docMk/>
          <pc:sldMk cId="252621157" sldId="256"/>
        </pc:sldMkLst>
        <pc:spChg chg="mod">
          <ac:chgData name="Thuy Linh Do" userId="f60f9f76584ec879" providerId="LiveId" clId="{27C16277-3D03-4ECD-8635-CD76A46F74A3}" dt="2022-01-12T01:59:05.958" v="21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7C16277-3D03-4ECD-8635-CD76A46F74A3}" dt="2022-01-12T01:58:53.918" v="2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1:58:43.4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27C16277-3D03-4ECD-8635-CD76A46F74A3}" dt="2022-01-12T02:00:21.556" v="29" actId="20577"/>
        <pc:sldMkLst>
          <pc:docMk/>
          <pc:sldMk cId="2021924275" sldId="275"/>
        </pc:sldMkLst>
        <pc:spChg chg="mod">
          <ac:chgData name="Thuy Linh Do" userId="f60f9f76584ec879" providerId="LiveId" clId="{27C16277-3D03-4ECD-8635-CD76A46F74A3}" dt="2022-01-12T02:00:21.556" v="29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27C16277-3D03-4ECD-8635-CD76A46F74A3}" dt="2022-01-12T02:12:15.434" v="181" actId="3062"/>
        <pc:sldMkLst>
          <pc:docMk/>
          <pc:sldMk cId="3404845292" sldId="279"/>
        </pc:sldMkLst>
        <pc:spChg chg="add mod">
          <ac:chgData name="Thuy Linh Do" userId="f60f9f76584ec879" providerId="LiveId" clId="{27C16277-3D03-4ECD-8635-CD76A46F74A3}" dt="2022-01-12T02:12:15.434" v="181" actId="3062"/>
          <ac:spMkLst>
            <pc:docMk/>
            <pc:sldMk cId="3404845292" sldId="279"/>
            <ac:spMk id="2" creationId="{9B33D04B-1EFF-4E18-BDB8-64142EE5D200}"/>
          </ac:spMkLst>
        </pc:spChg>
        <pc:spChg chg="del mod">
          <ac:chgData name="Thuy Linh Do" userId="f60f9f76584ec879" providerId="LiveId" clId="{27C16277-3D03-4ECD-8635-CD76A46F74A3}" dt="2022-01-12T02:10:24.523" v="144" actId="478"/>
          <ac:spMkLst>
            <pc:docMk/>
            <pc:sldMk cId="3404845292" sldId="279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1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0:26.297" v="145" actId="478"/>
          <ac:spMkLst>
            <pc:docMk/>
            <pc:sldMk cId="3404845292" sldId="279"/>
            <ac:spMk id="16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0:28.163" v="146" actId="478"/>
          <ac:spMkLst>
            <pc:docMk/>
            <pc:sldMk cId="3404845292" sldId="279"/>
            <ac:spMk id="17" creationId="{00000000-0000-0000-0000-000000000000}"/>
          </ac:spMkLst>
        </pc:spChg>
        <pc:spChg chg="add del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71" creationId="{23D09407-53BC-485E-B4CE-BC5E4FC4B25B}"/>
          </ac:spMkLst>
        </pc:spChg>
        <pc:spChg chg="add del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73" creationId="{921DB988-49FC-4608-B0A2-E2F3A4019041}"/>
          </ac:spMkLst>
        </pc:spChg>
        <pc:grpChg chg="add del">
          <ac:chgData name="Thuy Linh Do" userId="f60f9f76584ec879" providerId="LiveId" clId="{27C16277-3D03-4ECD-8635-CD76A46F74A3}" dt="2022-01-12T02:10:52.265" v="150" actId="26606"/>
          <ac:grpSpMkLst>
            <pc:docMk/>
            <pc:sldMk cId="3404845292" sldId="279"/>
            <ac:grpSpMk id="75" creationId="{E9B930FD-8671-4C4C-ADCF-73AC1D0CD417}"/>
          </ac:grpSpMkLst>
        </pc:grpChg>
        <pc:grpChg chg="add del">
          <ac:chgData name="Thuy Linh Do" userId="f60f9f76584ec879" providerId="LiveId" clId="{27C16277-3D03-4ECD-8635-CD76A46F74A3}" dt="2022-01-12T02:10:52.265" v="150" actId="26606"/>
          <ac:grpSpMkLst>
            <pc:docMk/>
            <pc:sldMk cId="3404845292" sldId="279"/>
            <ac:grpSpMk id="81" creationId="{383C2651-AE0C-4AE4-8725-E2F9414FE219}"/>
          </ac:grpSpMkLst>
        </pc:grpChg>
        <pc:picChg chg="ord">
          <ac:chgData name="Thuy Linh Do" userId="f60f9f76584ec879" providerId="LiveId" clId="{27C16277-3D03-4ECD-8635-CD76A46F74A3}" dt="2022-01-12T02:10:52.265" v="150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2:11:40.884" v="153" actId="1076"/>
          <ac:picMkLst>
            <pc:docMk/>
            <pc:sldMk cId="3404845292" sldId="279"/>
            <ac:picMk id="1026" creationId="{387F5D5D-9A57-47D1-99A2-DBC4BFE46BAD}"/>
          </ac:picMkLst>
        </pc:picChg>
        <pc:picChg chg="del">
          <ac:chgData name="Thuy Linh Do" userId="f60f9f76584ec879" providerId="LiveId" clId="{27C16277-3D03-4ECD-8635-CD76A46F74A3}" dt="2022-01-12T02:10:21.467" v="141" actId="478"/>
          <ac:picMkLst>
            <pc:docMk/>
            <pc:sldMk cId="3404845292" sldId="279"/>
            <ac:picMk id="1032" creationId="{00000000-0000-0000-0000-000000000000}"/>
          </ac:picMkLst>
        </pc:picChg>
        <pc:picChg chg="del">
          <ac:chgData name="Thuy Linh Do" userId="f60f9f76584ec879" providerId="LiveId" clId="{27C16277-3D03-4ECD-8635-CD76A46F74A3}" dt="2022-01-12T02:10:20.433" v="140" actId="478"/>
          <ac:picMkLst>
            <pc:docMk/>
            <pc:sldMk cId="3404845292" sldId="279"/>
            <ac:picMk id="1038" creationId="{00000000-0000-0000-0000-000000000000}"/>
          </ac:picMkLst>
        </pc:picChg>
        <pc:picChg chg="del">
          <ac:chgData name="Thuy Linh Do" userId="f60f9f76584ec879" providerId="LiveId" clId="{27C16277-3D03-4ECD-8635-CD76A46F74A3}" dt="2022-01-12T02:10:22.159" v="142" actId="478"/>
          <ac:picMkLst>
            <pc:docMk/>
            <pc:sldMk cId="3404845292" sldId="279"/>
            <ac:picMk id="1040" creationId="{00000000-0000-0000-0000-000000000000}"/>
          </ac:picMkLst>
        </pc:picChg>
      </pc:sldChg>
      <pc:sldChg chg="addSp delSp modSp mod addAnim delAnim">
        <pc:chgData name="Thuy Linh Do" userId="f60f9f76584ec879" providerId="LiveId" clId="{27C16277-3D03-4ECD-8635-CD76A46F74A3}" dt="2022-01-12T02:30:00.831" v="200" actId="20577"/>
        <pc:sldMkLst>
          <pc:docMk/>
          <pc:sldMk cId="3563799751" sldId="281"/>
        </pc:sldMkLst>
        <pc:spChg chg="mod">
          <ac:chgData name="Thuy Linh Do" userId="f60f9f76584ec879" providerId="LiveId" clId="{27C16277-3D03-4ECD-8635-CD76A46F74A3}" dt="2022-01-12T02:30:00.831" v="200" actId="20577"/>
          <ac:spMkLst>
            <pc:docMk/>
            <pc:sldMk cId="3563799751" sldId="281"/>
            <ac:spMk id="2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2:15:47.226" v="189" actId="478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29:44.649" v="19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16:01.979" v="196" actId="1076"/>
          <ac:picMkLst>
            <pc:docMk/>
            <pc:sldMk cId="3563799751" sldId="281"/>
            <ac:picMk id="8" creationId="{51738FEA-5B1B-4CC2-A468-A3C7F23B6B58}"/>
          </ac:picMkLst>
        </pc:picChg>
        <pc:picChg chg="del">
          <ac:chgData name="Thuy Linh Do" userId="f60f9f76584ec879" providerId="LiveId" clId="{27C16277-3D03-4ECD-8635-CD76A46F74A3}" dt="2022-01-12T02:15:48.901" v="190" actId="478"/>
          <ac:picMkLst>
            <pc:docMk/>
            <pc:sldMk cId="3563799751" sldId="281"/>
            <ac:picMk id="3082" creationId="{00000000-0000-0000-0000-000000000000}"/>
          </ac:picMkLst>
        </pc:picChg>
      </pc:sldChg>
      <pc:sldChg chg="modSp mod">
        <pc:chgData name="Thuy Linh Do" userId="f60f9f76584ec879" providerId="LiveId" clId="{27C16277-3D03-4ECD-8635-CD76A46F74A3}" dt="2022-01-12T03:00:51.600" v="404"/>
        <pc:sldMkLst>
          <pc:docMk/>
          <pc:sldMk cId="1769986107" sldId="283"/>
        </pc:sldMkLst>
        <pc:graphicFrameChg chg="mod modGraphic">
          <ac:chgData name="Thuy Linh Do" userId="f60f9f76584ec879" providerId="LiveId" clId="{27C16277-3D03-4ECD-8635-CD76A46F74A3}" dt="2022-01-12T03:00:51.600" v="404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27C16277-3D03-4ECD-8635-CD76A46F74A3}" dt="2022-01-12T02:02:52.179" v="92" actId="20577"/>
        <pc:sldMkLst>
          <pc:docMk/>
          <pc:sldMk cId="658201877" sldId="302"/>
        </pc:sldMkLst>
        <pc:spChg chg="mod">
          <ac:chgData name="Thuy Linh Do" userId="f60f9f76584ec879" providerId="LiveId" clId="{27C16277-3D03-4ECD-8635-CD76A46F74A3}" dt="2022-01-12T02:01:01.110" v="5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08.567" v="61" actId="14100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36.381" v="64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52.179" v="92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04:21.466" v="124"/>
        <pc:sldMkLst>
          <pc:docMk/>
          <pc:sldMk cId="1899537031" sldId="308"/>
        </pc:sldMkLst>
        <pc:spChg chg="mod">
          <ac:chgData name="Thuy Linh Do" userId="f60f9f76584ec879" providerId="LiveId" clId="{27C16277-3D03-4ECD-8635-CD76A46F74A3}" dt="2022-01-12T02:04:21.466" v="124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3:29.122" v="121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27C16277-3D03-4ECD-8635-CD76A46F74A3}" dt="2022-01-12T02:03:56.206" v="122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2:03:59.056" v="123"/>
          <ac:picMkLst>
            <pc:docMk/>
            <pc:sldMk cId="1899537031" sldId="308"/>
            <ac:picMk id="10" creationId="{A0A5204B-A19C-42F3-9980-9BFE4F4C4623}"/>
          </ac:picMkLst>
        </pc:picChg>
      </pc:sldChg>
      <pc:sldChg chg="modSp mod">
        <pc:chgData name="Thuy Linh Do" userId="f60f9f76584ec879" providerId="LiveId" clId="{27C16277-3D03-4ECD-8635-CD76A46F74A3}" dt="2022-01-12T03:46:09.162" v="1567" actId="20577"/>
        <pc:sldMkLst>
          <pc:docMk/>
          <pc:sldMk cId="626516812" sldId="313"/>
        </pc:sldMkLst>
        <pc:spChg chg="mod">
          <ac:chgData name="Thuy Linh Do" userId="f60f9f76584ec879" providerId="LiveId" clId="{27C16277-3D03-4ECD-8635-CD76A46F74A3}" dt="2022-01-12T03:45:26.747" v="1564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46:09.162" v="1567" actId="20577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53:09.785" v="220" actId="1076"/>
        <pc:sldMkLst>
          <pc:docMk/>
          <pc:sldMk cId="3342496260" sldId="315"/>
        </pc:sldMkLst>
        <pc:spChg chg="mod">
          <ac:chgData name="Thuy Linh Do" userId="f60f9f76584ec879" providerId="LiveId" clId="{27C16277-3D03-4ECD-8635-CD76A46F74A3}" dt="2022-01-12T02:44:03.079" v="20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2:54.512" v="215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49:37.871" v="202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09.785" v="220" actId="1076"/>
          <ac:picMkLst>
            <pc:docMk/>
            <pc:sldMk cId="3342496260" sldId="315"/>
            <ac:picMk id="8" creationId="{110C94B5-6F4F-4787-84EB-87E48AFA38ED}"/>
          </ac:picMkLst>
        </pc:picChg>
        <pc:picChg chg="del">
          <ac:chgData name="Thuy Linh Do" userId="f60f9f76584ec879" providerId="LiveId" clId="{27C16277-3D03-4ECD-8635-CD76A46F74A3}" dt="2022-01-12T02:53:01.644" v="216" actId="478"/>
          <ac:picMkLst>
            <pc:docMk/>
            <pc:sldMk cId="3342496260" sldId="315"/>
            <ac:picMk id="4102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2:53:34.337" v="225" actId="1076"/>
        <pc:sldMkLst>
          <pc:docMk/>
          <pc:sldMk cId="2817977460" sldId="316"/>
        </pc:sldMkLst>
        <pc:spChg chg="mod">
          <ac:chgData name="Thuy Linh Do" userId="f60f9f76584ec879" providerId="LiveId" clId="{27C16277-3D03-4ECD-8635-CD76A46F74A3}" dt="2022-01-12T02:50:23.118" v="205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0:08.242" v="20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0:36.276" v="206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34.337" v="225" actId="1076"/>
          <ac:picMkLst>
            <pc:docMk/>
            <pc:sldMk cId="2817977460" sldId="316"/>
            <ac:picMk id="8" creationId="{CE1626C4-B241-4E7D-8D7E-FA043C626F0E}"/>
          </ac:picMkLst>
        </pc:picChg>
        <pc:picChg chg="del">
          <ac:chgData name="Thuy Linh Do" userId="f60f9f76584ec879" providerId="LiveId" clId="{27C16277-3D03-4ECD-8635-CD76A46F74A3}" dt="2022-01-12T02:53:24.681" v="221" actId="478"/>
          <ac:picMkLst>
            <pc:docMk/>
            <pc:sldMk cId="2817977460" sldId="316"/>
            <ac:picMk id="5124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2:53:55.234" v="232" actId="1076"/>
        <pc:sldMkLst>
          <pc:docMk/>
          <pc:sldMk cId="1747082783" sldId="317"/>
        </pc:sldMkLst>
        <pc:spChg chg="mod">
          <ac:chgData name="Thuy Linh Do" userId="f60f9f76584ec879" providerId="LiveId" clId="{27C16277-3D03-4ECD-8635-CD76A46F74A3}" dt="2022-01-12T02:51:25.435" v="210" actId="1076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01.583" v="208" actId="1076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39.802" v="211"/>
          <ac:spMkLst>
            <pc:docMk/>
            <pc:sldMk cId="1747082783" sldId="317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55.234" v="232" actId="1076"/>
          <ac:picMkLst>
            <pc:docMk/>
            <pc:sldMk cId="1747082783" sldId="317"/>
            <ac:picMk id="8" creationId="{693E4A81-7F28-4B07-975B-75697A6A57F7}"/>
          </ac:picMkLst>
        </pc:picChg>
        <pc:picChg chg="del">
          <ac:chgData name="Thuy Linh Do" userId="f60f9f76584ec879" providerId="LiveId" clId="{27C16277-3D03-4ECD-8635-CD76A46F74A3}" dt="2022-01-12T02:53:42.933" v="226" actId="478"/>
          <ac:picMkLst>
            <pc:docMk/>
            <pc:sldMk cId="1747082783" sldId="317"/>
            <ac:picMk id="6146" creationId="{00000000-0000-0000-0000-000000000000}"/>
          </ac:picMkLst>
        </pc:picChg>
      </pc:sldChg>
      <pc:sldChg chg="modSp mod">
        <pc:chgData name="Thuy Linh Do" userId="f60f9f76584ec879" providerId="LiveId" clId="{27C16277-3D03-4ECD-8635-CD76A46F74A3}" dt="2022-01-12T07:41:49.674" v="2026"/>
        <pc:sldMkLst>
          <pc:docMk/>
          <pc:sldMk cId="387957963" sldId="330"/>
        </pc:sldMkLst>
        <pc:spChg chg="mod">
          <ac:chgData name="Thuy Linh Do" userId="f60f9f76584ec879" providerId="LiveId" clId="{27C16277-3D03-4ECD-8635-CD76A46F74A3}" dt="2022-01-12T07:41:49.674" v="2026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27C16277-3D03-4ECD-8635-CD76A46F74A3}" dt="2022-01-12T02:11:01.756" v="151" actId="2696"/>
        <pc:sldMkLst>
          <pc:docMk/>
          <pc:sldMk cId="1325075969" sldId="331"/>
        </pc:sldMkLst>
      </pc:sldChg>
      <pc:sldChg chg="addSp delSp modSp mod">
        <pc:chgData name="Thuy Linh Do" userId="f60f9f76584ec879" providerId="LiveId" clId="{27C16277-3D03-4ECD-8635-CD76A46F74A3}" dt="2022-01-12T02:15:13.208" v="186"/>
        <pc:sldMkLst>
          <pc:docMk/>
          <pc:sldMk cId="256923370" sldId="332"/>
        </pc:sldMkLst>
        <pc:spChg chg="add mod">
          <ac:chgData name="Thuy Linh Do" userId="f60f9f76584ec879" providerId="LiveId" clId="{27C16277-3D03-4ECD-8635-CD76A46F74A3}" dt="2022-01-12T02:12:44.268" v="184"/>
          <ac:spMkLst>
            <pc:docMk/>
            <pc:sldMk cId="256923370" sldId="332"/>
            <ac:spMk id="14" creationId="{BCB4D1A0-F67D-44E2-AB64-58D3B526C13C}"/>
          </ac:spMkLst>
        </pc:spChg>
        <pc:spChg chg="add mod">
          <ac:chgData name="Thuy Linh Do" userId="f60f9f76584ec879" providerId="LiveId" clId="{27C16277-3D03-4ECD-8635-CD76A46F74A3}" dt="2022-01-12T02:12:49.276" v="185" actId="14100"/>
          <ac:spMkLst>
            <pc:docMk/>
            <pc:sldMk cId="256923370" sldId="332"/>
            <ac:spMk id="15" creationId="{526FACE8-5098-4DC1-AFC7-266D29A62BFF}"/>
          </ac:spMkLst>
        </pc:spChg>
        <pc:spChg chg="del">
          <ac:chgData name="Thuy Linh Do" userId="f60f9f76584ec879" providerId="LiveId" clId="{27C16277-3D03-4ECD-8635-CD76A46F74A3}" dt="2022-01-12T02:12:42.439" v="183" actId="478"/>
          <ac:spMkLst>
            <pc:docMk/>
            <pc:sldMk cId="256923370" sldId="332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2:41.230" v="182" actId="478"/>
          <ac:spMkLst>
            <pc:docMk/>
            <pc:sldMk cId="256923370" sldId="332"/>
            <ac:spMk id="2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15:13.208" v="186"/>
          <ac:spMkLst>
            <pc:docMk/>
            <pc:sldMk cId="256923370" sldId="332"/>
            <ac:spMk id="30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55:10.355" v="241" actId="14100"/>
        <pc:sldMkLst>
          <pc:docMk/>
          <pc:sldMk cId="1347571900" sldId="333"/>
        </pc:sldMkLst>
        <pc:spChg chg="mod">
          <ac:chgData name="Thuy Linh Do" userId="f60f9f76584ec879" providerId="LiveId" clId="{27C16277-3D03-4ECD-8635-CD76A46F74A3}" dt="2022-01-12T02:52:12.620" v="213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57.456" v="212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2:27.604" v="214"/>
          <ac:spMkLst>
            <pc:docMk/>
            <pc:sldMk cId="1347571900" sldId="333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5:10.355" v="241" actId="14100"/>
          <ac:picMkLst>
            <pc:docMk/>
            <pc:sldMk cId="1347571900" sldId="333"/>
            <ac:picMk id="8" creationId="{8DCBEA19-E223-4AE4-B274-9845EBC0066E}"/>
          </ac:picMkLst>
        </pc:picChg>
        <pc:picChg chg="del">
          <ac:chgData name="Thuy Linh Do" userId="f60f9f76584ec879" providerId="LiveId" clId="{27C16277-3D03-4ECD-8635-CD76A46F74A3}" dt="2022-01-12T02:54:10.052" v="233" actId="478"/>
          <ac:picMkLst>
            <pc:docMk/>
            <pc:sldMk cId="1347571900" sldId="333"/>
            <ac:picMk id="7176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3:01:27.039" v="407"/>
        <pc:sldMkLst>
          <pc:docMk/>
          <pc:sldMk cId="1455229245" sldId="334"/>
        </pc:sldMkLst>
        <pc:spChg chg="add mod">
          <ac:chgData name="Thuy Linh Do" userId="f60f9f76584ec879" providerId="LiveId" clId="{27C16277-3D03-4ECD-8635-CD76A46F74A3}" dt="2022-01-12T03:01:27.039" v="407"/>
          <ac:spMkLst>
            <pc:docMk/>
            <pc:sldMk cId="1455229245" sldId="334"/>
            <ac:spMk id="12" creationId="{64CD562C-72EF-4531-A4F4-F61A7F43ED8F}"/>
          </ac:spMkLst>
        </pc:spChg>
        <pc:spChg chg="add mod">
          <ac:chgData name="Thuy Linh Do" userId="f60f9f76584ec879" providerId="LiveId" clId="{27C16277-3D03-4ECD-8635-CD76A46F74A3}" dt="2022-01-12T03:01:27.039" v="407"/>
          <ac:spMkLst>
            <pc:docMk/>
            <pc:sldMk cId="1455229245" sldId="334"/>
            <ac:spMk id="13" creationId="{D1EBC3C0-ED62-419E-8AF1-9DD677290F2C}"/>
          </ac:spMkLst>
        </pc:spChg>
        <pc:spChg chg="del">
          <ac:chgData name="Thuy Linh Do" userId="f60f9f76584ec879" providerId="LiveId" clId="{27C16277-3D03-4ECD-8635-CD76A46F74A3}" dt="2022-01-12T03:01:21.289" v="405" actId="478"/>
          <ac:spMkLst>
            <pc:docMk/>
            <pc:sldMk cId="1455229245" sldId="334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1:23.036" v="406" actId="478"/>
          <ac:spMkLst>
            <pc:docMk/>
            <pc:sldMk cId="1455229245" sldId="334"/>
            <ac:spMk id="21" creationId="{00000000-0000-0000-0000-000000000000}"/>
          </ac:spMkLst>
        </pc:spChg>
      </pc:sldChg>
      <pc:sldChg chg="addSp delSp modSp mod modAnim">
        <pc:chgData name="Thuy Linh Do" userId="f60f9f76584ec879" providerId="LiveId" clId="{27C16277-3D03-4ECD-8635-CD76A46F74A3}" dt="2022-01-12T03:31:38.658" v="1283"/>
        <pc:sldMkLst>
          <pc:docMk/>
          <pc:sldMk cId="4021477443" sldId="335"/>
        </pc:sldMkLst>
        <pc:spChg chg="mod">
          <ac:chgData name="Thuy Linh Do" userId="f60f9f76584ec879" providerId="LiveId" clId="{27C16277-3D03-4ECD-8635-CD76A46F74A3}" dt="2022-01-12T03:08:12.545" v="654" actId="20577"/>
          <ac:spMkLst>
            <pc:docMk/>
            <pc:sldMk cId="4021477443" sldId="335"/>
            <ac:spMk id="4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05:28.465" v="432" actId="20577"/>
          <ac:spMkLst>
            <pc:docMk/>
            <pc:sldMk cId="4021477443" sldId="335"/>
            <ac:spMk id="6" creationId="{8A5E2866-7E5D-43BA-B16B-E6BD8B7BEB12}"/>
          </ac:spMkLst>
        </pc:spChg>
        <pc:spChg chg="mod">
          <ac:chgData name="Thuy Linh Do" userId="f60f9f76584ec879" providerId="LiveId" clId="{27C16277-3D03-4ECD-8635-CD76A46F74A3}" dt="2022-01-12T03:03:20.966" v="410" actId="20577"/>
          <ac:spMkLst>
            <pc:docMk/>
            <pc:sldMk cId="4021477443" sldId="335"/>
            <ac:spMk id="12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05:59.889" v="494" actId="20577"/>
          <ac:spMkLst>
            <pc:docMk/>
            <pc:sldMk cId="4021477443" sldId="335"/>
            <ac:spMk id="13" creationId="{6B1BCE90-EE61-4BEE-B5AC-D74488A2CFEF}"/>
          </ac:spMkLst>
        </pc:spChg>
        <pc:spChg chg="add mod">
          <ac:chgData name="Thuy Linh Do" userId="f60f9f76584ec879" providerId="LiveId" clId="{27C16277-3D03-4ECD-8635-CD76A46F74A3}" dt="2022-01-12T03:06:32.173" v="566" actId="20577"/>
          <ac:spMkLst>
            <pc:docMk/>
            <pc:sldMk cId="4021477443" sldId="335"/>
            <ac:spMk id="14" creationId="{628C410A-9D51-447E-9093-4D2A87F41CF7}"/>
          </ac:spMkLst>
        </pc:spChg>
        <pc:spChg chg="add mod">
          <ac:chgData name="Thuy Linh Do" userId="f60f9f76584ec879" providerId="LiveId" clId="{27C16277-3D03-4ECD-8635-CD76A46F74A3}" dt="2022-01-12T03:07:13.558" v="615" actId="1076"/>
          <ac:spMkLst>
            <pc:docMk/>
            <pc:sldMk cId="4021477443" sldId="335"/>
            <ac:spMk id="15" creationId="{EEAEE399-2982-43DF-9712-73CEFC44E397}"/>
          </ac:spMkLst>
        </pc:spChg>
        <pc:spChg chg="add mod">
          <ac:chgData name="Thuy Linh Do" userId="f60f9f76584ec879" providerId="LiveId" clId="{27C16277-3D03-4ECD-8635-CD76A46F74A3}" dt="2022-01-12T03:07:42.978" v="644" actId="20577"/>
          <ac:spMkLst>
            <pc:docMk/>
            <pc:sldMk cId="4021477443" sldId="335"/>
            <ac:spMk id="18" creationId="{EC59F91F-3834-4ED9-88FF-16BAEA7A54E7}"/>
          </ac:spMkLst>
        </pc:spChg>
        <pc:picChg chg="del">
          <ac:chgData name="Thuy Linh Do" userId="f60f9f76584ec879" providerId="LiveId" clId="{27C16277-3D03-4ECD-8635-CD76A46F74A3}" dt="2022-01-12T03:04:51.266" v="411" actId="478"/>
          <ac:picMkLst>
            <pc:docMk/>
            <pc:sldMk cId="4021477443" sldId="335"/>
            <ac:picMk id="3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3:05:06.666" v="416" actId="14100"/>
          <ac:picMkLst>
            <pc:docMk/>
            <pc:sldMk cId="4021477443" sldId="335"/>
            <ac:picMk id="5" creationId="{5059D2F1-48DC-4751-A998-E67042A43DAF}"/>
          </ac:picMkLst>
        </pc:picChg>
      </pc:sldChg>
      <pc:sldChg chg="addSp delSp modSp mod modAnim">
        <pc:chgData name="Thuy Linh Do" userId="f60f9f76584ec879" providerId="LiveId" clId="{27C16277-3D03-4ECD-8635-CD76A46F74A3}" dt="2022-01-12T03:31:16.719" v="1281"/>
        <pc:sldMkLst>
          <pc:docMk/>
          <pc:sldMk cId="3308787270" sldId="336"/>
        </pc:sldMkLst>
        <pc:spChg chg="mod">
          <ac:chgData name="Thuy Linh Do" userId="f60f9f76584ec879" providerId="LiveId" clId="{27C16277-3D03-4ECD-8635-CD76A46F74A3}" dt="2022-01-12T03:29:33.755" v="1256" actId="207"/>
          <ac:spMkLst>
            <pc:docMk/>
            <pc:sldMk cId="3308787270" sldId="336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27:31.865" v="1122" actId="1076"/>
          <ac:spMkLst>
            <pc:docMk/>
            <pc:sldMk cId="3308787270" sldId="336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27:36.224" v="1123" actId="1076"/>
          <ac:spMkLst>
            <pc:docMk/>
            <pc:sldMk cId="3308787270" sldId="336"/>
            <ac:spMk id="6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8:44.939" v="657" actId="478"/>
          <ac:spMkLst>
            <pc:docMk/>
            <pc:sldMk cId="3308787270" sldId="336"/>
            <ac:spMk id="9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8:42.836" v="656" actId="478"/>
          <ac:spMkLst>
            <pc:docMk/>
            <pc:sldMk cId="3308787270" sldId="336"/>
            <ac:spMk id="1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3.349" v="905" actId="478"/>
          <ac:spMkLst>
            <pc:docMk/>
            <pc:sldMk cId="3308787270" sldId="336"/>
            <ac:spMk id="1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08:40.487" v="655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5.362" v="906" actId="478"/>
          <ac:spMkLst>
            <pc:docMk/>
            <pc:sldMk cId="3308787270" sldId="336"/>
            <ac:spMk id="1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8.412" v="907" actId="478"/>
          <ac:spMkLst>
            <pc:docMk/>
            <pc:sldMk cId="3308787270" sldId="336"/>
            <ac:spMk id="14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3:27:40.320" v="1124" actId="1076"/>
          <ac:spMkLst>
            <pc:docMk/>
            <pc:sldMk cId="3308787270" sldId="336"/>
            <ac:spMk id="18" creationId="{9C48ED7D-13EB-4100-84E5-928FB35A6C09}"/>
          </ac:spMkLst>
        </pc:spChg>
        <pc:spChg chg="add mod">
          <ac:chgData name="Thuy Linh Do" userId="f60f9f76584ec879" providerId="LiveId" clId="{27C16277-3D03-4ECD-8635-CD76A46F74A3}" dt="2022-01-12T03:27:45.249" v="1125" actId="1076"/>
          <ac:spMkLst>
            <pc:docMk/>
            <pc:sldMk cId="3308787270" sldId="336"/>
            <ac:spMk id="19" creationId="{855EF4E1-9E99-4B51-8D43-BDE96A4C07D6}"/>
          </ac:spMkLst>
        </pc:spChg>
        <pc:spChg chg="add mod">
          <ac:chgData name="Thuy Linh Do" userId="f60f9f76584ec879" providerId="LiveId" clId="{27C16277-3D03-4ECD-8635-CD76A46F74A3}" dt="2022-01-12T03:30:05.793" v="1276" actId="20577"/>
          <ac:spMkLst>
            <pc:docMk/>
            <pc:sldMk cId="3308787270" sldId="336"/>
            <ac:spMk id="20" creationId="{E4F2F93D-61D1-46B2-9425-AB9B56E49F57}"/>
          </ac:spMkLst>
        </pc:spChg>
        <pc:graphicFrameChg chg="add mod modGraphic">
          <ac:chgData name="Thuy Linh Do" userId="f60f9f76584ec879" providerId="LiveId" clId="{27C16277-3D03-4ECD-8635-CD76A46F74A3}" dt="2022-01-12T03:10:12.965" v="761" actId="20577"/>
          <ac:graphicFrameMkLst>
            <pc:docMk/>
            <pc:sldMk cId="3308787270" sldId="336"/>
            <ac:graphicFrameMk id="3" creationId="{227E7448-325D-4FE1-B318-C9863EDBEFD8}"/>
          </ac:graphicFrameMkLst>
        </pc:graphicFrameChg>
      </pc:sldChg>
      <pc:sldChg chg="addSp delSp modSp mod modAnim">
        <pc:chgData name="Thuy Linh Do" userId="f60f9f76584ec879" providerId="LiveId" clId="{27C16277-3D03-4ECD-8635-CD76A46F74A3}" dt="2022-01-12T03:44:08.082" v="1559"/>
        <pc:sldMkLst>
          <pc:docMk/>
          <pc:sldMk cId="2588298143" sldId="337"/>
        </pc:sldMkLst>
        <pc:spChg chg="del">
          <ac:chgData name="Thuy Linh Do" userId="f60f9f76584ec879" providerId="LiveId" clId="{27C16277-3D03-4ECD-8635-CD76A46F74A3}" dt="2022-01-12T03:35:10.096" v="1291" actId="478"/>
          <ac:spMkLst>
            <pc:docMk/>
            <pc:sldMk cId="2588298143" sldId="337"/>
            <ac:spMk id="3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3:41:33.673" v="1539"/>
          <ac:spMkLst>
            <pc:docMk/>
            <pc:sldMk cId="2588298143" sldId="337"/>
            <ac:spMk id="5" creationId="{B1166834-BACC-4B61-AC3E-D7B8DD0AFDCF}"/>
          </ac:spMkLst>
        </pc:spChg>
        <pc:spChg chg="add mod">
          <ac:chgData name="Thuy Linh Do" userId="f60f9f76584ec879" providerId="LiveId" clId="{27C16277-3D03-4ECD-8635-CD76A46F74A3}" dt="2022-01-12T03:41:54.618" v="1543" actId="14100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27C16277-3D03-4ECD-8635-CD76A46F74A3}" dt="2022-01-12T03:33:08.335" v="1287" actId="14100"/>
          <ac:spMkLst>
            <pc:docMk/>
            <pc:sldMk cId="2588298143" sldId="337"/>
            <ac:spMk id="12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42:30.421" v="1551" actId="1076"/>
          <ac:spMkLst>
            <pc:docMk/>
            <pc:sldMk cId="2588298143" sldId="337"/>
            <ac:spMk id="14" creationId="{54BBA1A0-9291-46B5-9A74-FE5C52415831}"/>
          </ac:spMkLst>
        </pc:spChg>
        <pc:spChg chg="add mod">
          <ac:chgData name="Thuy Linh Do" userId="f60f9f76584ec879" providerId="LiveId" clId="{27C16277-3D03-4ECD-8635-CD76A46F74A3}" dt="2022-01-12T03:42:23.986" v="1550" actId="1076"/>
          <ac:spMkLst>
            <pc:docMk/>
            <pc:sldMk cId="2588298143" sldId="337"/>
            <ac:spMk id="15" creationId="{7152EFBA-C990-4E3E-A00B-635EBACE925D}"/>
          </ac:spMkLst>
        </pc:spChg>
        <pc:spChg chg="add mod">
          <ac:chgData name="Thuy Linh Do" userId="f60f9f76584ec879" providerId="LiveId" clId="{27C16277-3D03-4ECD-8635-CD76A46F74A3}" dt="2022-01-12T03:42:42.065" v="1555" actId="1076"/>
          <ac:spMkLst>
            <pc:docMk/>
            <pc:sldMk cId="2588298143" sldId="337"/>
            <ac:spMk id="18" creationId="{BAF9F685-A70A-4157-986E-0B629103D1B3}"/>
          </ac:spMkLst>
        </pc:spChg>
        <pc:spChg chg="add mod">
          <ac:chgData name="Thuy Linh Do" userId="f60f9f76584ec879" providerId="LiveId" clId="{27C16277-3D03-4ECD-8635-CD76A46F74A3}" dt="2022-01-12T03:43:00.441" v="1557" actId="1076"/>
          <ac:spMkLst>
            <pc:docMk/>
            <pc:sldMk cId="2588298143" sldId="337"/>
            <ac:spMk id="19" creationId="{AB24C6EC-2012-4C1E-86C1-ABCA310CDCEB}"/>
          </ac:spMkLst>
        </pc:spChg>
        <pc:graphicFrameChg chg="add mod modGraphic">
          <ac:chgData name="Thuy Linh Do" userId="f60f9f76584ec879" providerId="LiveId" clId="{27C16277-3D03-4ECD-8635-CD76A46F74A3}" dt="2022-01-12T03:42:35.030" v="1553" actId="20577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27C16277-3D03-4ECD-8635-CD76A46F74A3}" dt="2022-01-12T03:34:33.390" v="1288" actId="478"/>
          <ac:picMkLst>
            <pc:docMk/>
            <pc:sldMk cId="2588298143" sldId="337"/>
            <ac:picMk id="4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3:34:38.710" v="1290" actId="1076"/>
          <ac:picMkLst>
            <pc:docMk/>
            <pc:sldMk cId="2588298143" sldId="337"/>
            <ac:picMk id="2050" creationId="{66B0B205-D189-4CDF-B767-89A88D3FD7E0}"/>
          </ac:picMkLst>
        </pc:picChg>
      </pc:sldChg>
      <pc:sldChg chg="addSp delSp modSp mod">
        <pc:chgData name="Thuy Linh Do" userId="f60f9f76584ec879" providerId="LiveId" clId="{27C16277-3D03-4ECD-8635-CD76A46F74A3}" dt="2022-01-12T03:44:50.403" v="1563"/>
        <pc:sldMkLst>
          <pc:docMk/>
          <pc:sldMk cId="3977972825" sldId="338"/>
        </pc:sldMkLst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4" creationId="{C46B459D-7FF4-4DF4-B43B-A66DC89D2463}"/>
          </ac:spMkLst>
        </pc:spChg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5" creationId="{350CC8B2-CFE6-42DD-B0EE-6E086B4EEA80}"/>
          </ac:spMkLst>
        </pc:spChg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9" creationId="{9BAE4C3C-2D2F-4F6E-B69A-D2B8032985CB}"/>
          </ac:spMkLst>
        </pc:spChg>
        <pc:spChg chg="del">
          <ac:chgData name="Thuy Linh Do" userId="f60f9f76584ec879" providerId="LiveId" clId="{27C16277-3D03-4ECD-8635-CD76A46F74A3}" dt="2022-01-12T03:44:45.847" v="1560" actId="478"/>
          <ac:spMkLst>
            <pc:docMk/>
            <pc:sldMk cId="3977972825" sldId="338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4:46.895" v="1561" actId="478"/>
          <ac:spMkLst>
            <pc:docMk/>
            <pc:sldMk cId="3977972825" sldId="338"/>
            <ac:spMk id="21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4:48.549" v="1562" actId="478"/>
          <ac:spMkLst>
            <pc:docMk/>
            <pc:sldMk cId="3977972825" sldId="338"/>
            <ac:spMk id="22" creationId="{00000000-0000-0000-0000-000000000000}"/>
          </ac:spMkLst>
        </pc:spChg>
      </pc:sldChg>
      <pc:sldChg chg="addSp delSp modSp mod modAnim">
        <pc:chgData name="Thuy Linh Do" userId="f60f9f76584ec879" providerId="LiveId" clId="{27C16277-3D03-4ECD-8635-CD76A46F74A3}" dt="2022-01-12T04:44:43.608" v="1723" actId="115"/>
        <pc:sldMkLst>
          <pc:docMk/>
          <pc:sldMk cId="2145239444" sldId="340"/>
        </pc:sldMkLst>
        <pc:spChg chg="mod">
          <ac:chgData name="Thuy Linh Do" userId="f60f9f76584ec879" providerId="LiveId" clId="{27C16277-3D03-4ECD-8635-CD76A46F74A3}" dt="2022-01-12T04:27:38.697" v="1618" actId="20577"/>
          <ac:spMkLst>
            <pc:docMk/>
            <pc:sldMk cId="2145239444" sldId="340"/>
            <ac:spMk id="7" creationId="{00000000-0000-0000-0000-000000000000}"/>
          </ac:spMkLst>
        </pc:spChg>
        <pc:graphicFrameChg chg="add del mod modGraphic">
          <ac:chgData name="Thuy Linh Do" userId="f60f9f76584ec879" providerId="LiveId" clId="{27C16277-3D03-4ECD-8635-CD76A46F74A3}" dt="2022-01-12T04:30:24.078" v="1703" actId="478"/>
          <ac:graphicFrameMkLst>
            <pc:docMk/>
            <pc:sldMk cId="2145239444" sldId="340"/>
            <ac:graphicFrameMk id="3" creationId="{C4B96D37-370A-416F-ACCF-35D4A31DEFCD}"/>
          </ac:graphicFrameMkLst>
        </pc:graphicFrameChg>
        <pc:graphicFrameChg chg="add mod modGraphic">
          <ac:chgData name="Thuy Linh Do" userId="f60f9f76584ec879" providerId="LiveId" clId="{27C16277-3D03-4ECD-8635-CD76A46F74A3}" dt="2022-01-12T04:44:43.608" v="1723" actId="115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del">
          <ac:chgData name="Thuy Linh Do" userId="f60f9f76584ec879" providerId="LiveId" clId="{27C16277-3D03-4ECD-8635-CD76A46F74A3}" dt="2022-01-12T04:27:44.365" v="1619" actId="478"/>
          <ac:picMkLst>
            <pc:docMk/>
            <pc:sldMk cId="2145239444" sldId="340"/>
            <ac:picMk id="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4:43:28.911" v="1719" actId="1076"/>
          <ac:picMkLst>
            <pc:docMk/>
            <pc:sldMk cId="2145239444" sldId="340"/>
            <ac:picMk id="5" creationId="{65717927-57F8-4243-9F45-15771D002B74}"/>
          </ac:picMkLst>
        </pc:picChg>
      </pc:sldChg>
      <pc:sldChg chg="addSp modSp mod modAnim">
        <pc:chgData name="Thuy Linh Do" userId="f60f9f76584ec879" providerId="LiveId" clId="{27C16277-3D03-4ECD-8635-CD76A46F74A3}" dt="2022-01-12T07:37:16.813" v="1975" actId="1076"/>
        <pc:sldMkLst>
          <pc:docMk/>
          <pc:sldMk cId="2333166965" sldId="341"/>
        </pc:sldMkLst>
        <pc:spChg chg="mod">
          <ac:chgData name="Thuy Linh Do" userId="f60f9f76584ec879" providerId="LiveId" clId="{27C16277-3D03-4ECD-8635-CD76A46F74A3}" dt="2022-01-12T07:35:46.228" v="1967" actId="115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5:55.755" v="1973" actId="20577"/>
          <ac:spMkLst>
            <pc:docMk/>
            <pc:sldMk cId="2333166965" sldId="341"/>
            <ac:spMk id="9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7:37:16.813" v="1975" actId="1076"/>
          <ac:picMkLst>
            <pc:docMk/>
            <pc:sldMk cId="2333166965" sldId="341"/>
            <ac:picMk id="2" creationId="{4739BEDC-5017-4FC6-88DB-3FA2516C520F}"/>
          </ac:picMkLst>
        </pc:picChg>
      </pc:sldChg>
      <pc:sldChg chg="addSp delSp modSp mod">
        <pc:chgData name="Thuy Linh Do" userId="f60f9f76584ec879" providerId="LiveId" clId="{27C16277-3D03-4ECD-8635-CD76A46F74A3}" dt="2022-01-12T07:38:18.875" v="1996" actId="20577"/>
        <pc:sldMkLst>
          <pc:docMk/>
          <pc:sldMk cId="4078864888" sldId="342"/>
        </pc:sldMkLst>
        <pc:spChg chg="del mod">
          <ac:chgData name="Thuy Linh Do" userId="f60f9f76584ec879" providerId="LiveId" clId="{27C16277-3D03-4ECD-8635-CD76A46F74A3}" dt="2022-01-12T07:37:56.255" v="1977" actId="478"/>
          <ac:spMkLst>
            <pc:docMk/>
            <pc:sldMk cId="4078864888" sldId="342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7:37:58.134" v="1978" actId="478"/>
          <ac:spMkLst>
            <pc:docMk/>
            <pc:sldMk cId="4078864888" sldId="342"/>
            <ac:spMk id="21" creationId="{00000000-0000-0000-0000-000000000000}"/>
          </ac:spMkLst>
        </pc:spChg>
        <pc:spChg chg="del">
          <ac:chgData name="Thuy Linh Do" userId="f60f9f76584ec879" providerId="LiveId" clId="{27C16277-3D03-4ECD-8635-CD76A46F74A3}" dt="2022-01-12T07:38:00.615" v="1979" actId="478"/>
          <ac:spMkLst>
            <pc:docMk/>
            <pc:sldMk cId="4078864888" sldId="342"/>
            <ac:spMk id="2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8:18.875" v="1996" actId="20577"/>
          <ac:spMkLst>
            <pc:docMk/>
            <pc:sldMk cId="4078864888" sldId="342"/>
            <ac:spMk id="23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7" creationId="{73DA835C-70E2-4D5F-ABEE-669E46FDF5AF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8" creationId="{BA5E8B9D-B8F5-4CC6-B5F9-E5F1CC94135E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9" creationId="{165679EF-C6A1-4E4C-8DD2-B6A25BC29018}"/>
          </ac:spMkLst>
        </pc:spChg>
      </pc:sldChg>
      <pc:sldChg chg="modSp mod">
        <pc:chgData name="Thuy Linh Do" userId="f60f9f76584ec879" providerId="LiveId" clId="{27C16277-3D03-4ECD-8635-CD76A46F74A3}" dt="2022-01-12T07:39:16.506" v="2011"/>
        <pc:sldMkLst>
          <pc:docMk/>
          <pc:sldMk cId="102360391" sldId="343"/>
        </pc:sldMkLst>
        <pc:spChg chg="mod">
          <ac:chgData name="Thuy Linh Do" userId="f60f9f76584ec879" providerId="LiveId" clId="{27C16277-3D03-4ECD-8635-CD76A46F74A3}" dt="2022-01-12T07:38:38.907" v="2010" actId="20577"/>
          <ac:spMkLst>
            <pc:docMk/>
            <pc:sldMk cId="102360391" sldId="343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9:16.506" v="2011"/>
          <ac:spMkLst>
            <pc:docMk/>
            <pc:sldMk cId="102360391" sldId="343"/>
            <ac:spMk id="14" creationId="{00000000-0000-0000-0000-000000000000}"/>
          </ac:spMkLst>
        </pc:spChg>
      </pc:sldChg>
      <pc:sldChg chg="addSp delSp modSp add mod modAnim">
        <pc:chgData name="Thuy Linh Do" userId="f60f9f76584ec879" providerId="LiveId" clId="{27C16277-3D03-4ECD-8635-CD76A46F74A3}" dt="2022-01-12T04:23:35.558" v="1598" actId="14100"/>
        <pc:sldMkLst>
          <pc:docMk/>
          <pc:sldMk cId="1907064475" sldId="344"/>
        </pc:sldMkLst>
        <pc:spChg chg="add mod">
          <ac:chgData name="Thuy Linh Do" userId="f60f9f76584ec879" providerId="LiveId" clId="{27C16277-3D03-4ECD-8635-CD76A46F74A3}" dt="2022-01-12T03:47:56.905" v="1581" actId="1076"/>
          <ac:spMkLst>
            <pc:docMk/>
            <pc:sldMk cId="1907064475" sldId="344"/>
            <ac:spMk id="2" creationId="{6F31E734-56BE-45CB-81C1-6C47EE39F505}"/>
          </ac:spMkLst>
        </pc:spChg>
        <pc:spChg chg="mod">
          <ac:chgData name="Thuy Linh Do" userId="f60f9f76584ec879" providerId="LiveId" clId="{27C16277-3D03-4ECD-8635-CD76A46F74A3}" dt="2022-01-12T03:47:21.844" v="1575" actId="20577"/>
          <ac:spMkLst>
            <pc:docMk/>
            <pc:sldMk cId="1907064475" sldId="344"/>
            <ac:spMk id="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7:33.790" v="1576" actId="478"/>
          <ac:spMkLst>
            <pc:docMk/>
            <pc:sldMk cId="1907064475" sldId="344"/>
            <ac:spMk id="9" creationId="{00000000-0000-0000-0000-000000000000}"/>
          </ac:spMkLst>
        </pc:spChg>
        <pc:graphicFrameChg chg="add del mod">
          <ac:chgData name="Thuy Linh Do" userId="f60f9f76584ec879" providerId="LiveId" clId="{27C16277-3D03-4ECD-8635-CD76A46F74A3}" dt="2022-01-12T04:21:19.876" v="1582" actId="478"/>
          <ac:graphicFrameMkLst>
            <pc:docMk/>
            <pc:sldMk cId="1907064475" sldId="344"/>
            <ac:graphicFrameMk id="4" creationId="{92D4697E-B185-419E-87E5-AD4A627B57CA}"/>
          </ac:graphicFrameMkLst>
        </pc:graphicFrameChg>
        <pc:picChg chg="add mod">
          <ac:chgData name="Thuy Linh Do" userId="f60f9f76584ec879" providerId="LiveId" clId="{27C16277-3D03-4ECD-8635-CD76A46F74A3}" dt="2022-01-12T04:23:35.558" v="1598" actId="14100"/>
          <ac:picMkLst>
            <pc:docMk/>
            <pc:sldMk cId="1907064475" sldId="344"/>
            <ac:picMk id="5" creationId="{DF64BE17-8405-4FF6-9F63-563B576C2078}"/>
          </ac:picMkLst>
        </pc:picChg>
        <pc:picChg chg="add mod">
          <ac:chgData name="Thuy Linh Do" userId="f60f9f76584ec879" providerId="LiveId" clId="{27C16277-3D03-4ECD-8635-CD76A46F74A3}" dt="2022-01-12T04:23:31.410" v="1597" actId="1076"/>
          <ac:picMkLst>
            <pc:docMk/>
            <pc:sldMk cId="1907064475" sldId="344"/>
            <ac:picMk id="3076" creationId="{E1E4C11F-F8C5-4FB5-B239-59F52DA44962}"/>
          </ac:picMkLst>
        </pc:picChg>
        <pc:picChg chg="del">
          <ac:chgData name="Thuy Linh Do" userId="f60f9f76584ec879" providerId="LiveId" clId="{27C16277-3D03-4ECD-8635-CD76A46F74A3}" dt="2022-01-12T03:47:38.717" v="1577" actId="478"/>
          <ac:picMkLst>
            <pc:docMk/>
            <pc:sldMk cId="1907064475" sldId="344"/>
            <ac:picMk id="8194" creationId="{00000000-0000-0000-0000-000000000000}"/>
          </ac:picMkLst>
        </pc:picChg>
      </pc:sldChg>
      <pc:sldChg chg="addSp delSp modSp add mod delAnim modAnim">
        <pc:chgData name="Thuy Linh Do" userId="f60f9f76584ec879" providerId="LiveId" clId="{27C16277-3D03-4ECD-8635-CD76A46F74A3}" dt="2022-01-12T04:26:34.432" v="1612" actId="14100"/>
        <pc:sldMkLst>
          <pc:docMk/>
          <pc:sldMk cId="1358534333" sldId="345"/>
        </pc:sldMkLst>
        <pc:spChg chg="mod">
          <ac:chgData name="Thuy Linh Do" userId="f60f9f76584ec879" providerId="LiveId" clId="{27C16277-3D03-4ECD-8635-CD76A46F74A3}" dt="2022-01-12T04:25:56.898" v="1603" actId="1076"/>
          <ac:spMkLst>
            <pc:docMk/>
            <pc:sldMk cId="1358534333" sldId="345"/>
            <ac:spMk id="3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4:26:34.432" v="1612" actId="14100"/>
          <ac:picMkLst>
            <pc:docMk/>
            <pc:sldMk cId="1358534333" sldId="345"/>
            <ac:picMk id="4" creationId="{6655339B-A7AF-4E7B-9997-643CEB58BA57}"/>
          </ac:picMkLst>
        </pc:picChg>
        <pc:picChg chg="del">
          <ac:chgData name="Thuy Linh Do" userId="f60f9f76584ec879" providerId="LiveId" clId="{27C16277-3D03-4ECD-8635-CD76A46F74A3}" dt="2022-01-12T04:23:54.922" v="1602" actId="478"/>
          <ac:picMkLst>
            <pc:docMk/>
            <pc:sldMk cId="1358534333" sldId="345"/>
            <ac:picMk id="5" creationId="{DF64BE17-8405-4FF6-9F63-563B576C2078}"/>
          </ac:picMkLst>
        </pc:picChg>
      </pc:sldChg>
      <pc:sldChg chg="addSp delSp modSp add mod">
        <pc:chgData name="Thuy Linh Do" userId="f60f9f76584ec879" providerId="LiveId" clId="{27C16277-3D03-4ECD-8635-CD76A46F74A3}" dt="2022-01-12T07:41:17.925" v="2025" actId="207"/>
        <pc:sldMkLst>
          <pc:docMk/>
          <pc:sldMk cId="3426421325" sldId="346"/>
        </pc:sldMkLst>
        <pc:spChg chg="add mod">
          <ac:chgData name="Thuy Linh Do" userId="f60f9f76584ec879" providerId="LiveId" clId="{27C16277-3D03-4ECD-8635-CD76A46F74A3}" dt="2022-01-12T07:41:17.925" v="2025" actId="207"/>
          <ac:spMkLst>
            <pc:docMk/>
            <pc:sldMk cId="3426421325" sldId="346"/>
            <ac:spMk id="9" creationId="{C5447673-8B0B-4900-869C-1AB750030F32}"/>
          </ac:spMkLst>
        </pc:spChg>
        <pc:spChg chg="del">
          <ac:chgData name="Thuy Linh Do" userId="f60f9f76584ec879" providerId="LiveId" clId="{27C16277-3D03-4ECD-8635-CD76A46F74A3}" dt="2022-01-12T07:39:30.031" v="2013" actId="478"/>
          <ac:spMkLst>
            <pc:docMk/>
            <pc:sldMk cId="3426421325" sldId="346"/>
            <ac:spMk id="1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533995"/>
          <a:ext cx="554891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277445" y="17395"/>
          <a:ext cx="3884239" cy="1033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815" tIns="0" rIns="146815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27882" y="67832"/>
        <a:ext cx="3783365" cy="932326"/>
      </dsp:txXfrm>
    </dsp:sp>
    <dsp:sp modelId="{0943D2D3-D540-4B67-9430-6AB54FD11AEA}">
      <dsp:nvSpPr>
        <dsp:cNvPr id="0" name=""/>
        <dsp:cNvSpPr/>
      </dsp:nvSpPr>
      <dsp:spPr>
        <a:xfrm>
          <a:off x="0" y="2121596"/>
          <a:ext cx="554891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277445" y="1604996"/>
          <a:ext cx="3884239" cy="103320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815" tIns="0" rIns="146815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27882" y="1655433"/>
        <a:ext cx="3783365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Chèn</a:t>
            </a:r>
            <a:r>
              <a:rPr lang="en-US" baseline="0"/>
              <a:t> clip phát âm của HEID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5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0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69951"/>
            <a:ext cx="62222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chapped lips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3679" y="459282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môi nứt nẻ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78620" y="3298528"/>
            <a:ext cx="2521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tʃæpt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err="1">
                <a:solidFill>
                  <a:srgbClr val="0FB7BD"/>
                </a:solidFill>
              </a:rPr>
              <a:t>lɪps</a:t>
            </a:r>
            <a:r>
              <a:rPr lang="en-US" sz="3600" b="1">
                <a:solidFill>
                  <a:srgbClr val="0FB7BD"/>
                </a:solidFill>
              </a:rPr>
              <a:t> 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626C4-B241-4E7D-8D7E-FA043C626F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8"/>
          <a:stretch/>
        </p:blipFill>
        <p:spPr bwMode="auto">
          <a:xfrm>
            <a:off x="7737083" y="2719053"/>
            <a:ext cx="3715615" cy="2451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2698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coloured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6000" b="1" dirty="0">
                <a:solidFill>
                  <a:srgbClr val="F7941E"/>
                </a:solidFill>
              </a:rPr>
              <a:t>vegetables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9911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rau có màu sắc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49667" y="3813924"/>
            <a:ext cx="4107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 </a:t>
            </a:r>
            <a:r>
              <a:rPr lang="en-US" sz="3600" b="1">
                <a:solidFill>
                  <a:srgbClr val="0FB7BD"/>
                </a:solidFill>
              </a:rPr>
              <a:t>ˈkʌləd ˈvedʒtəbəl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028" y="1370761"/>
            <a:ext cx="50673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254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red spots </a:t>
            </a:r>
            <a:r>
              <a:rPr lang="vi-VN" sz="4400" b="1">
                <a:solidFill>
                  <a:srgbClr val="F7941E"/>
                </a:solidFill>
              </a:rPr>
              <a:t>(n)</a:t>
            </a:r>
            <a:r>
              <a:rPr lang="vi-VN" sz="4800" b="1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đốm đỏ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67835" y="3107123"/>
            <a:ext cx="2271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/red </a:t>
            </a:r>
            <a:r>
              <a:rPr lang="en-US" sz="3600" b="1" err="1">
                <a:solidFill>
                  <a:srgbClr val="0FB7BD"/>
                </a:solidFill>
              </a:rPr>
              <a:t>spɒt</a:t>
            </a:r>
            <a:r>
              <a:rPr lang="en-US" sz="3600" b="1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BEA19-E223-4AE4-B274-9845EBC00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030" y="2385308"/>
            <a:ext cx="2736292" cy="2736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994285"/>
              </p:ext>
            </p:extLst>
          </p:nvPr>
        </p:nvGraphicFramePr>
        <p:xfrm>
          <a:off x="1407180" y="1614697"/>
          <a:ext cx="10047824" cy="4712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d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im light</a:t>
                      </a:r>
                      <a:r>
                        <a:rPr lang="vi-VN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</a:t>
                      </a:r>
                      <a:r>
                        <a:rPr lang="vi-VN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/dɪm lait/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ánh sáng lờ mờ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lip balm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/ˈlɪp ˌbɑːm/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son dưỡng môi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chapped lips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/tʃæpt lɪps 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môi nứt nẻ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 coloured vegetables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 ˈkʌləd ˈvedʒtəbəl/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rau có màu sắc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 red spots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/red spɒt/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đốm đỏ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phrase on the left with the correct pictures on the right.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302638" y="2175415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-1" r="986"/>
          <a:stretch/>
        </p:blipFill>
        <p:spPr>
          <a:xfrm>
            <a:off x="2379343" y="1962833"/>
            <a:ext cx="4480839" cy="47793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302638" y="2930109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02638" y="3644836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98877" y="4397050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75286" y="5111777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b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99698"/>
            <a:ext cx="91224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words and phrases.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795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848" y="11645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852" y="2442605"/>
            <a:ext cx="112110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48"/>
                </a:solidFill>
              </a:rPr>
              <a:t>1</a:t>
            </a:r>
            <a:r>
              <a:rPr lang="en-US" sz="2400" b="1">
                <a:solidFill>
                  <a:srgbClr val="F26548"/>
                </a:solidFill>
              </a:rPr>
              <a:t>. </a:t>
            </a:r>
            <a:r>
              <a:rPr lang="en-US" sz="2400">
                <a:solidFill>
                  <a:srgbClr val="242021"/>
                </a:solidFill>
              </a:rPr>
              <a:t>- </a:t>
            </a:r>
            <a:r>
              <a:rPr lang="en-US" sz="2400" dirty="0">
                <a:solidFill>
                  <a:srgbClr val="242021"/>
                </a:solidFill>
              </a:rPr>
              <a:t>Please name </a:t>
            </a:r>
            <a:r>
              <a:rPr lang="en-US" sz="2400">
                <a:solidFill>
                  <a:srgbClr val="242021"/>
                </a:solidFill>
              </a:rPr>
              <a:t>some </a:t>
            </a:r>
            <a:r>
              <a:rPr lang="en-US" sz="2400">
                <a:solidFill>
                  <a:srgbClr val="949599"/>
                </a:solidFill>
              </a:rPr>
              <a:t>________________________</a:t>
            </a:r>
            <a:r>
              <a:rPr lang="en-US" sz="2400"/>
              <a:t>.</a:t>
            </a:r>
            <a:endParaRPr lang="en-US" sz="2400" dirty="0"/>
          </a:p>
          <a:p>
            <a:r>
              <a:rPr lang="en-US" sz="2400" dirty="0">
                <a:solidFill>
                  <a:srgbClr val="242021"/>
                </a:solidFill>
              </a:rPr>
              <a:t>    - Carrots and tomatoes. 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dirty="0">
                <a:solidFill>
                  <a:srgbClr val="949599"/>
                </a:solidFill>
              </a:rPr>
              <a:t>___________ </a:t>
            </a:r>
            <a:r>
              <a:rPr lang="en-US" sz="2400" dirty="0">
                <a:solidFill>
                  <a:srgbClr val="242021"/>
                </a:solidFill>
              </a:rPr>
              <a:t>are not good for your health.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parents go cycling every Sunday. It keeps </a:t>
            </a:r>
            <a:r>
              <a:rPr lang="en-US" sz="2400">
                <a:solidFill>
                  <a:srgbClr val="242021"/>
                </a:solidFill>
              </a:rPr>
              <a:t>them </a:t>
            </a:r>
            <a:r>
              <a:rPr lang="en-US" sz="2400">
                <a:solidFill>
                  <a:srgbClr val="949599"/>
                </a:solidFill>
              </a:rPr>
              <a:t>_______</a:t>
            </a:r>
            <a:r>
              <a:rPr lang="en-US" sz="240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The weather may affect </a:t>
            </a:r>
            <a:r>
              <a:rPr lang="en-US" sz="2400">
                <a:solidFill>
                  <a:srgbClr val="242021"/>
                </a:solidFill>
              </a:rPr>
              <a:t>our </a:t>
            </a:r>
            <a:r>
              <a:rPr lang="en-US" sz="2400">
                <a:solidFill>
                  <a:srgbClr val="949599"/>
                </a:solidFill>
              </a:rPr>
              <a:t>________________</a:t>
            </a:r>
            <a:r>
              <a:rPr lang="en-US" sz="240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/>
              <a:t>-</a:t>
            </a:r>
            <a:r>
              <a:rPr lang="en-US" sz="2400" b="1" dirty="0"/>
              <a:t> </a:t>
            </a:r>
            <a:r>
              <a:rPr lang="en-US" sz="2400" dirty="0"/>
              <a:t>How do we get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_________</a:t>
            </a:r>
            <a:r>
              <a:rPr lang="en-US" sz="2400" dirty="0"/>
              <a:t>?</a:t>
            </a:r>
          </a:p>
          <a:p>
            <a:r>
              <a:rPr lang="en-US" sz="2400"/>
              <a:t>    -  </a:t>
            </a:r>
            <a:r>
              <a:rPr lang="en-US" sz="2400" dirty="0"/>
              <a:t>When we spend a long time in the sun without a hat or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3659" y="2383435"/>
            <a:ext cx="317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err="1">
                <a:solidFill>
                  <a:schemeClr val="accent2"/>
                </a:solidFill>
                <a:latin typeface="Calibri" panose="020F0502020204030204" pitchFamily="34" charset="0"/>
              </a:rPr>
              <a:t>coloured</a:t>
            </a:r>
            <a:r>
              <a:rPr lang="en-US" sz="2800" b="1">
                <a:solidFill>
                  <a:schemeClr val="accent2"/>
                </a:solidFill>
                <a:latin typeface="Calibri" panose="020F0502020204030204" pitchFamily="34" charset="0"/>
              </a:rPr>
              <a:t> vegetables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6887" y="3396149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Soft drinks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7E7448-325D-4FE1-B318-C9863EDBE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617"/>
              </p:ext>
            </p:extLst>
          </p:nvPr>
        </p:nvGraphicFramePr>
        <p:xfrm>
          <a:off x="1088813" y="1932068"/>
          <a:ext cx="924141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1413">
                  <a:extLst>
                    <a:ext uri="{9D8B030D-6E8A-4147-A177-3AD203B41FA5}">
                      <a16:colId xmlns:a16="http://schemas.microsoft.com/office/drawing/2014/main" val="1718884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skin condition        soft drinks       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coloured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vegetables          sunburn           fit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939669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9C48ED7D-13EB-4100-84E5-928FB35A6C09}"/>
              </a:ext>
            </a:extLst>
          </p:cNvPr>
          <p:cNvSpPr/>
          <p:nvPr/>
        </p:nvSpPr>
        <p:spPr>
          <a:xfrm>
            <a:off x="7451327" y="4104046"/>
            <a:ext cx="877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fit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EF4E1-9E99-4B51-8D43-BDE96A4C07D6}"/>
              </a:ext>
            </a:extLst>
          </p:cNvPr>
          <p:cNvSpPr/>
          <p:nvPr/>
        </p:nvSpPr>
        <p:spPr>
          <a:xfrm>
            <a:off x="4510509" y="4851350"/>
            <a:ext cx="239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D7D31"/>
                </a:solidFill>
                <a:latin typeface="Calibri" panose="020F0502020204030204" pitchFamily="34" charset="0"/>
              </a:rPr>
              <a:t>skin condition</a:t>
            </a:r>
            <a:endParaRPr lang="en-US" sz="2800" b="1" dirty="0">
              <a:solidFill>
                <a:srgbClr val="ED7D3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F2F93D-61D1-46B2-9425-AB9B56E49F57}"/>
              </a:ext>
            </a:extLst>
          </p:cNvPr>
          <p:cNvSpPr/>
          <p:nvPr/>
        </p:nvSpPr>
        <p:spPr>
          <a:xfrm>
            <a:off x="2995608" y="5590192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sunburn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66949"/>
            <a:ext cx="109452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tick each activity in the table as H (Healthy) or U (Unhealthy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050" name="Picture 2" descr="Healthy and unhealthy lettering. Clipart Image">
            <a:extLst>
              <a:ext uri="{FF2B5EF4-FFF2-40B4-BE49-F238E27FC236}">
                <a16:creationId xmlns:a16="http://schemas.microsoft.com/office/drawing/2014/main" id="{66B0B205-D189-4CDF-B767-89A88D3FD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13584" r="4614" b="14090"/>
          <a:stretch/>
        </p:blipFill>
        <p:spPr bwMode="auto">
          <a:xfrm>
            <a:off x="7550048" y="2342842"/>
            <a:ext cx="4036248" cy="32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6D204CD-C3C5-4449-9783-60809DBBD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07587"/>
              </p:ext>
            </p:extLst>
          </p:nvPr>
        </p:nvGraphicFramePr>
        <p:xfrm>
          <a:off x="539852" y="2447072"/>
          <a:ext cx="6201876" cy="25709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41289">
                  <a:extLst>
                    <a:ext uri="{9D8B030D-6E8A-4147-A177-3AD203B41FA5}">
                      <a16:colId xmlns:a16="http://schemas.microsoft.com/office/drawing/2014/main" val="3918836578"/>
                    </a:ext>
                  </a:extLst>
                </a:gridCol>
                <a:gridCol w="873773">
                  <a:extLst>
                    <a:ext uri="{9D8B030D-6E8A-4147-A177-3AD203B41FA5}">
                      <a16:colId xmlns:a16="http://schemas.microsoft.com/office/drawing/2014/main" val="493757371"/>
                    </a:ext>
                  </a:extLst>
                </a:gridCol>
                <a:gridCol w="886814">
                  <a:extLst>
                    <a:ext uri="{9D8B030D-6E8A-4147-A177-3AD203B41FA5}">
                      <a16:colId xmlns:a16="http://schemas.microsoft.com/office/drawing/2014/main" val="107754236"/>
                    </a:ext>
                  </a:extLst>
                </a:gridCol>
              </a:tblGrid>
              <a:tr h="412122">
                <a:tc>
                  <a:txBody>
                    <a:bodyPr/>
                    <a:lstStyle/>
                    <a:p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751898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>
                          <a:latin typeface="ChronicaPro-Bold"/>
                        </a:rPr>
                        <a:t>1. washing your hands often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595790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>
                          <a:latin typeface="ChronicaPro-Bold"/>
                        </a:rPr>
                        <a:t>2. reading in dim light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116320"/>
                  </a:ext>
                </a:extLst>
              </a:tr>
              <a:tr h="442513">
                <a:tc>
                  <a:txBody>
                    <a:bodyPr/>
                    <a:lstStyle/>
                    <a:p>
                      <a:r>
                        <a:rPr lang="en-US">
                          <a:latin typeface="ChronicaPro-Bold"/>
                        </a:rPr>
                        <a:t>3. eating tofu and coloured vegetables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528418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>
                          <a:latin typeface="ChronicaPro-Bold"/>
                        </a:rPr>
                        <a:t>4. brushing your teeth twice a day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540569"/>
                  </a:ext>
                </a:extLst>
              </a:tr>
              <a:tr h="479976">
                <a:tc>
                  <a:txBody>
                    <a:bodyPr/>
                    <a:lstStyle/>
                    <a:p>
                      <a:r>
                        <a:rPr lang="en-US">
                          <a:latin typeface="ChronicaPro-Bold"/>
                        </a:rPr>
                        <a:t>5. touching your face with dirty hands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1082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854421-FE3E-4682-A49E-82E0921287C3}"/>
              </a:ext>
            </a:extLst>
          </p:cNvPr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66" y="2684077"/>
            <a:ext cx="563829" cy="5638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42" y="3131327"/>
            <a:ext cx="563829" cy="5638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32" y="3536863"/>
            <a:ext cx="563829" cy="5638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32" y="3990549"/>
            <a:ext cx="563829" cy="5638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21" y="4451521"/>
            <a:ext cx="563829" cy="5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6279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9" y="2675181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28371" y="2675181"/>
            <a:ext cx="59027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/>
              <a:t>to </a:t>
            </a:r>
            <a:r>
              <a:rPr lang="en-US" sz="2400" dirty="0"/>
              <a:t>help students identify how to pronounce the final sounds /f/ and /v/ at the end of </a:t>
            </a:r>
            <a:r>
              <a:rPr lang="en-US" sz="2400"/>
              <a:t>the words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879910" y="1494523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F31E734-56BE-45CB-81C1-6C47EE39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2209325"/>
            <a:ext cx="1775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 descr="Global Affairs - International Names &amp;amp; Pronunciation">
            <a:extLst>
              <a:ext uri="{FF2B5EF4-FFF2-40B4-BE49-F238E27FC236}">
                <a16:creationId xmlns:a16="http://schemas.microsoft.com/office/drawing/2014/main" id="{E1E4C11F-F8C5-4FB5-B239-59F52DA4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9" y="2255044"/>
            <a:ext cx="3198495" cy="31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8549" y="1439884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706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996094097"/>
              </p:ext>
            </p:extLst>
          </p:nvPr>
        </p:nvGraphicFramePr>
        <p:xfrm>
          <a:off x="3372567" y="3035170"/>
          <a:ext cx="5548913" cy="302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/f/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/v/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583" y="2542478"/>
            <a:ext cx="8439632" cy="3001393"/>
          </a:xfrm>
          <a:prstGeom prst="rect">
            <a:avLst/>
          </a:prstGeom>
        </p:spPr>
      </p:pic>
      <p:pic>
        <p:nvPicPr>
          <p:cNvPr id="2" name="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026" y="5646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repeat, paying attention to the underlined words.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738370" y="2111446"/>
            <a:ext cx="5963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1.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Coloured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vegetables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are good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food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My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favorite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outdoor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activity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is cycling.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ChronicaPro-Bold"/>
              </a:rPr>
              <a:t>. </a:t>
            </a:r>
            <a:r>
              <a:rPr lang="en-US" sz="2400" dirty="0">
                <a:latin typeface="ChronicaPro-Bold"/>
              </a:rPr>
              <a:t>We need </a:t>
            </a:r>
            <a:r>
              <a:rPr lang="en-US" sz="2400" u="sng" dirty="0">
                <a:latin typeface="ChronicaPro-Bold"/>
              </a:rPr>
              <a:t>vitamin</a:t>
            </a:r>
            <a:r>
              <a:rPr lang="en-US" sz="2400" dirty="0">
                <a:latin typeface="ChronicaPro-Bold"/>
              </a:rPr>
              <a:t> A </a:t>
            </a:r>
            <a:r>
              <a:rPr lang="en-US" sz="2400" u="sng" dirty="0">
                <a:latin typeface="ChronicaPro-Bold"/>
              </a:rPr>
              <a:t>for</a:t>
            </a:r>
            <a:r>
              <a:rPr lang="en-US" sz="2400" dirty="0">
                <a:latin typeface="ChronicaPro-Bold"/>
              </a:rPr>
              <a:t> our eyes</a:t>
            </a:r>
            <a:r>
              <a:rPr lang="en-US" sz="2400" dirty="0"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Being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helps keep you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fit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Jack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never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eats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fish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30386" y="1997500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9" y="2836570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369" y="5900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15634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2127" y="515634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Tongue twister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66649" y="4469998"/>
            <a:ext cx="1410432" cy="68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773056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222" name="Picture 6" descr="130+ Funny Telephone Game Phrase Ideas - Meeb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71" y="2250238"/>
            <a:ext cx="5114477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42589" y="3082550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to </a:t>
            </a:r>
            <a:r>
              <a:rPr lang="en-US" sz="2400" dirty="0"/>
              <a:t>give students chance to apply what they </a:t>
            </a:r>
            <a:r>
              <a:rPr lang="en-US" sz="2400"/>
              <a:t>have 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Tongue twister</a:t>
            </a:r>
          </a:p>
        </p:txBody>
      </p:sp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Tongue twister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47673-8B0B-4900-869C-1AB750030F32}"/>
              </a:ext>
            </a:extLst>
          </p:cNvPr>
          <p:cNvSpPr txBox="1"/>
          <p:nvPr/>
        </p:nvSpPr>
        <p:spPr>
          <a:xfrm>
            <a:off x="1903272" y="3123841"/>
            <a:ext cx="8790748" cy="1569660"/>
          </a:xfrm>
          <a:prstGeom prst="rect">
            <a:avLst/>
          </a:prstGeom>
          <a:solidFill>
            <a:srgbClr val="48C0B6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200">
                <a:latin typeface="ChronicaPro-Book"/>
              </a:rPr>
              <a:t>Victoria </a:t>
            </a:r>
            <a:r>
              <a:rPr lang="en-US" sz="3200" dirty="0">
                <a:latin typeface="ChronicaPro-Book"/>
              </a:rPr>
              <a:t>fried some fresh </a:t>
            </a:r>
            <a:r>
              <a:rPr lang="en-US" sz="3200">
                <a:latin typeface="ChronicaPro-Book"/>
              </a:rPr>
              <a:t>fish.</a:t>
            </a:r>
          </a:p>
          <a:p>
            <a:endParaRPr lang="en-US" sz="3200" dirty="0">
              <a:latin typeface="ChronicaPro-Book"/>
            </a:endParaRPr>
          </a:p>
          <a:p>
            <a:r>
              <a:rPr lang="en-US" sz="3200" dirty="0">
                <a:latin typeface="ChronicaPro-Book"/>
              </a:rPr>
              <a:t>2. Van fried the fish in half a vat of fat.</a:t>
            </a:r>
          </a:p>
        </p:txBody>
      </p:sp>
    </p:spTree>
    <p:extLst>
      <p:ext uri="{BB962C8B-B14F-4D97-AF65-F5344CB8AC3E}">
        <p14:creationId xmlns:p14="http://schemas.microsoft.com/office/powerpoint/2010/main" val="3426421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r>
              <a:rPr lang="vi-VN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72146"/>
            <a:ext cx="12192000" cy="166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 err="1"/>
              <a:t>Page</a:t>
            </a:r>
            <a:r>
              <a:rPr lang="vi-VN" sz="3600" dirty="0"/>
              <a:t> 10</a:t>
            </a:r>
            <a:r>
              <a:rPr lang="en-US" sz="3600" dirty="0"/>
              <a:t>.</a:t>
            </a:r>
            <a:endParaRPr lang="vi-VN" sz="3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 err="1"/>
              <a:t>Page</a:t>
            </a:r>
            <a:r>
              <a:rPr lang="vi-VN" sz="3600" dirty="0"/>
              <a:t> 11: </a:t>
            </a:r>
            <a:r>
              <a:rPr lang="vi-VN" sz="3600" dirty="0" err="1"/>
              <a:t>exercises</a:t>
            </a:r>
            <a:r>
              <a:rPr lang="vi-VN" sz="3600" dirty="0"/>
              <a:t> 3 &amp; 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>
                <a:latin typeface="Calibri" panose="020F0502020204030204" pitchFamily="34" charset="0"/>
              </a:rPr>
              <a:t>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 i="1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1982" y="1914652"/>
            <a:ext cx="10274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+ use the lexical items related to the topic </a:t>
            </a:r>
            <a:r>
              <a:rPr lang="en-US" sz="2800"/>
              <a:t>Healthy living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+ use the words about healthy activities and </a:t>
            </a:r>
            <a:r>
              <a:rPr lang="en-US" sz="2800"/>
              <a:t>health problems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Pronunciation: pronounce and recognize the sounds </a:t>
            </a:r>
            <a:r>
              <a:rPr lang="en-US" sz="2800" dirty="0">
                <a:solidFill>
                  <a:schemeClr val="accent5"/>
                </a:solidFill>
              </a:rPr>
              <a:t>/f/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5"/>
                </a:solidFill>
              </a:rPr>
              <a:t>/</a:t>
            </a:r>
            <a:r>
              <a:rPr lang="en-US" sz="2800">
                <a:solidFill>
                  <a:schemeClr val="accent5"/>
                </a:solidFill>
              </a:rPr>
              <a:t>v/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15634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2127" y="515634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Tongue twister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66649" y="4469998"/>
            <a:ext cx="1410432" cy="68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06436" y="5974111"/>
            <a:ext cx="1950733" cy="6242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1804" y="5468081"/>
            <a:ext cx="1419911" cy="5060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2127" y="597682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554" y="2882482"/>
            <a:ext cx="57832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400"/>
              <a:t>to </a:t>
            </a:r>
            <a:r>
              <a:rPr lang="en-US" sz="2400" dirty="0"/>
              <a:t>activate students’ prior knowledge and vocabulary related to the topic, the targeted vocabulary, and </a:t>
            </a:r>
            <a:r>
              <a:rPr lang="en-US" sz="2400"/>
              <a:t>its pronunciation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098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FACE TO FACE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hildren Fun Clipart Kids Join Activities Clipart Black - Healthy Kids ,  Transparent Cartoon - Jing.fm">
            <a:extLst>
              <a:ext uri="{FF2B5EF4-FFF2-40B4-BE49-F238E27FC236}">
                <a16:creationId xmlns:a16="http://schemas.microsoft.com/office/drawing/2014/main" id="{387F5D5D-9A57-47D1-99A2-DBC4BFE4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37" y="2459287"/>
            <a:ext cx="83629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3095882" y="1535957"/>
            <a:ext cx="600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HEALTHY ACTIVITIES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Unhealthy).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983049" y="4305661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>
              <a:lnSpc>
                <a:spcPct val="150000"/>
              </a:lnSpc>
            </a:pPr>
            <a:r>
              <a:rPr lang="en-US" sz="2400"/>
              <a:t>to </a:t>
            </a:r>
            <a:r>
              <a:rPr lang="en-US" sz="2400" dirty="0"/>
              <a:t>introduce visually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0" y="3987670"/>
            <a:ext cx="5428312" cy="271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6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62559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dim light </a:t>
            </a:r>
            <a:r>
              <a:rPr lang="vi-VN" sz="4400" b="1">
                <a:solidFill>
                  <a:srgbClr val="F7941E"/>
                </a:solidFill>
              </a:rPr>
              <a:t>(n) 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4" y="425438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ánh sáng lờ mờ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131251" y="3107126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dɪm</a:t>
            </a:r>
            <a:r>
              <a:rPr lang="en-US" sz="3600" b="1" dirty="0">
                <a:solidFill>
                  <a:srgbClr val="0FB7BD"/>
                </a:solidFill>
              </a:rPr>
              <a:t> lait/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738FEA-5B1B-4CC2-A468-A3C7F23B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99" y="1954317"/>
            <a:ext cx="4244784" cy="424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63535" y="17001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lip balm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5780" y="4422464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son dưỡng môi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49829" y="3302021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lɪp</a:t>
            </a:r>
            <a:r>
              <a:rPr lang="en-US" sz="3600" b="1" dirty="0">
                <a:solidFill>
                  <a:srgbClr val="0FB7BD"/>
                </a:solidFill>
              </a:rPr>
              <a:t> ˌ</a:t>
            </a:r>
            <a:r>
              <a:rPr lang="en-US" sz="3600" b="1" err="1">
                <a:solidFill>
                  <a:srgbClr val="0FB7BD"/>
                </a:solidFill>
              </a:rPr>
              <a:t>bɑːm</a:t>
            </a:r>
            <a:r>
              <a:rPr lang="en-US" sz="3600" b="1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C94B5-6F4F-4787-84EB-87E48AFA3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22" y="2157205"/>
            <a:ext cx="3443791" cy="3336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2835</TotalTime>
  <Words>1005</Words>
  <Application>Microsoft Office PowerPoint</Application>
  <PresentationFormat>Widescreen</PresentationFormat>
  <Paragraphs>191</Paragraphs>
  <Slides>27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(Body)</vt:lpstr>
      <vt:lpstr>Calibri Light</vt:lpstr>
      <vt:lpstr>ChronicaPro-Bold</vt:lpstr>
      <vt:lpstr>ChronicaPro-Book</vt:lpstr>
      <vt:lpstr>Courier New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Docta X</cp:lastModifiedBy>
  <cp:revision>166</cp:revision>
  <dcterms:created xsi:type="dcterms:W3CDTF">2020-12-09T02:04:09Z</dcterms:created>
  <dcterms:modified xsi:type="dcterms:W3CDTF">2023-09-24T16:49:23Z</dcterms:modified>
</cp:coreProperties>
</file>