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2"/>
  </p:notesMasterIdLst>
  <p:sldIdLst>
    <p:sldId id="282" r:id="rId3"/>
    <p:sldId id="316" r:id="rId4"/>
    <p:sldId id="256" r:id="rId5"/>
    <p:sldId id="259" r:id="rId6"/>
    <p:sldId id="260" r:id="rId7"/>
    <p:sldId id="257" r:id="rId8"/>
    <p:sldId id="319" r:id="rId9"/>
    <p:sldId id="333" r:id="rId10"/>
    <p:sldId id="320" r:id="rId11"/>
    <p:sldId id="321" r:id="rId12"/>
    <p:sldId id="322" r:id="rId13"/>
    <p:sldId id="323" r:id="rId14"/>
    <p:sldId id="324" r:id="rId15"/>
    <p:sldId id="262" r:id="rId16"/>
    <p:sldId id="334" r:id="rId17"/>
    <p:sldId id="335" r:id="rId18"/>
    <p:sldId id="331" r:id="rId19"/>
    <p:sldId id="332" r:id="rId20"/>
    <p:sldId id="280" r:id="rId21"/>
  </p:sldIdLst>
  <p:sldSz cx="12192000" cy="6858000"/>
  <p:notesSz cx="6858000" cy="9144000"/>
  <p:embeddedFontLst>
    <p:embeddedFont>
      <p:font typeface="方正兰亭超细黑简体" panose="020B0604020202020204" charset="-122"/>
      <p:regular r:id="rId23"/>
    </p:embeddedFont>
    <p:embeddedFont>
      <p:font typeface=".VnTime" panose="020B720000000000000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微软雅黑 Light" panose="020B0502040204020203" pitchFamily="34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BE11-6A14-47E5-86F4-919B832F2FF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9DA-5872-454D-8092-82220A3D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7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«suốt từ chiều hôm qua» 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«Trong văn phòng lớn tràn ngập ánh sáng»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 mưa rào, trời bỗng đổi gió bấc, 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cái lạnh ở đâu đến làm cho người ta tưởng đang ở giữa mùa đông rét buốt.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«thế mà trong một đêm mưa rào»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 cũ kĩ bên một xóm nhỏ, người phụ 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phơi thóc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nhỏ»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lo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/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35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/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7564"/>
              </p:ext>
            </p:extLst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“run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675923" y="2613646"/>
            <a:ext cx="7716456" cy="115824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828930" y="2869606"/>
            <a:ext cx="66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kern="2000" spc="600" dirty="0">
                <a:solidFill>
                  <a:schemeClr val="tx2">
                    <a:lumMod val="7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Thanks for listening.</a:t>
            </a:r>
            <a:endParaRPr lang="en-US" altLang="zh-CN" sz="3600" kern="2000" spc="600" dirty="0">
              <a:solidFill>
                <a:schemeClr val="tx2">
                  <a:lumMod val="7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59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4" name="文本框 14"/>
          <p:cNvSpPr txBox="1"/>
          <p:nvPr/>
        </p:nvSpPr>
        <p:spPr>
          <a:xfrm>
            <a:off x="180101" y="112496"/>
            <a:ext cx="7848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 XÁC ĐỊNH TRẠNG NGỮ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1678675"/>
            <a:ext cx="8202592" cy="237864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237772" y="1883399"/>
            <a:ext cx="7716456" cy="18884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333625" y="1929826"/>
            <a:ext cx="771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kern="2000" spc="600" dirty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THỰC HÀNH TIẾNG VIỆT</a:t>
            </a:r>
            <a:endParaRPr lang="en-US" altLang="zh-CN" sz="60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PA_淘宝网chenying0907出品 6"/>
          <p:cNvSpPr txBox="1"/>
          <p:nvPr>
            <p:custDataLst>
              <p:tags r:id="rId5"/>
            </p:custDataLst>
          </p:nvPr>
        </p:nvSpPr>
        <p:spPr>
          <a:xfrm>
            <a:off x="3453919" y="4250645"/>
            <a:ext cx="5284164" cy="307777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kern="2000" spc="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0" y="2179801"/>
            <a:ext cx="7477760" cy="419088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淘宝网chenying0907出品 67"/>
          <p:cNvSpPr/>
          <p:nvPr/>
        </p:nvSpPr>
        <p:spPr>
          <a:xfrm>
            <a:off x="1767101" y="1112340"/>
            <a:ext cx="9043139" cy="43992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淘宝网chenying0907出品 12"/>
          <p:cNvGrpSpPr/>
          <p:nvPr/>
        </p:nvGrpSpPr>
        <p:grpSpPr>
          <a:xfrm>
            <a:off x="2187604" y="1705976"/>
            <a:ext cx="6020205" cy="1172776"/>
            <a:chOff x="1587601" y="851717"/>
            <a:chExt cx="6020205" cy="1172776"/>
          </a:xfrm>
        </p:grpSpPr>
        <p:grpSp>
          <p:nvGrpSpPr>
            <p:cNvPr id="7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5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淘宝网chenying0907出品 7"/>
            <p:cNvSpPr txBox="1"/>
            <p:nvPr/>
          </p:nvSpPr>
          <p:spPr>
            <a:xfrm>
              <a:off x="1587601" y="1439718"/>
              <a:ext cx="602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2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2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2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2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23146" y="406400"/>
            <a:ext cx="4168857" cy="6451600"/>
          </a:xfrm>
          <a:prstGeom prst="rect">
            <a:avLst/>
          </a:prstGeom>
        </p:spPr>
      </p:pic>
      <p:sp>
        <p:nvSpPr>
          <p:cNvPr id="28" name="PA_淘宝网chenying0907出品 5"/>
          <p:cNvSpPr txBox="1"/>
          <p:nvPr>
            <p:custDataLst>
              <p:tags r:id="rId1"/>
            </p:custDataLst>
          </p:nvPr>
        </p:nvSpPr>
        <p:spPr>
          <a:xfrm>
            <a:off x="-204720" y="2451513"/>
            <a:ext cx="2156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kern="2000" spc="60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CẤU TRÚC BÀI HỌC</a:t>
            </a:r>
            <a:endParaRPr lang="en-US" altLang="zh-CN" sz="36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41" name="淘宝网chenying0907出品 12"/>
          <p:cNvGrpSpPr/>
          <p:nvPr/>
        </p:nvGrpSpPr>
        <p:grpSpPr>
          <a:xfrm>
            <a:off x="2189876" y="3305058"/>
            <a:ext cx="6020205" cy="1234332"/>
            <a:chOff x="1587601" y="851717"/>
            <a:chExt cx="6020205" cy="1234332"/>
          </a:xfrm>
        </p:grpSpPr>
        <p:grpSp>
          <p:nvGrpSpPr>
            <p:cNvPr id="42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44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3200" b="1" spc="600">
                    <a:solidFill>
                      <a:schemeClr val="bg1"/>
                    </a:solidFill>
                  </a:rPr>
                  <a:t>II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27395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Xét ví dụ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806560" y="5039450"/>
            <a:ext cx="7967793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316589" y="2763348"/>
            <a:ext cx="4922163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0" y="4375738"/>
            <a:ext cx="12192000" cy="180975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7" y="564584"/>
            <a:ext cx="4216076" cy="5791201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4743449" y="1623019"/>
            <a:ext cx="6724651" cy="416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淘宝网chenying0907出品 104"/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淘宝网chenying0907出品 5"/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32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34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Công dụng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95958" y="1980356"/>
            <a:ext cx="5295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vi-VN" altLang="zh-CN" sz="3200" b="1" spc="600" dirty="0">
                    <a:solidFill>
                      <a:prstClr val="white"/>
                    </a:solidFill>
                  </a:rPr>
                  <a:t>I</a:t>
                </a:r>
                <a:r>
                  <a:rPr lang="en-US" altLang="zh-CN" sz="3200" b="1" spc="600" dirty="0">
                    <a:solidFill>
                      <a:prstClr val="white"/>
                    </a:solidFill>
                  </a:rPr>
                  <a:t>I</a:t>
                </a:r>
                <a:endParaRPr lang="zh-CN" altLang="en-US" sz="3200" b="1" spc="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rgbClr val="44546A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spc="3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spc="3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1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1768</TotalTime>
  <Words>1328</Words>
  <Application>Microsoft Office PowerPoint</Application>
  <PresentationFormat>Widescreen</PresentationFormat>
  <Paragraphs>182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.VnTime</vt:lpstr>
      <vt:lpstr>微软雅黑 Light</vt:lpstr>
      <vt:lpstr>方正兰亭超细黑简体</vt:lpstr>
      <vt:lpstr>Times New Roman</vt:lpstr>
      <vt:lpstr>Calibri</vt:lpstr>
      <vt:lpstr>Wingdings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keywords>https:/www.freeppt7.com</cp:keywords>
  <cp:lastModifiedBy>admin</cp:lastModifiedBy>
  <cp:revision>179</cp:revision>
  <dcterms:created xsi:type="dcterms:W3CDTF">2016-04-01T03:02:36Z</dcterms:created>
  <dcterms:modified xsi:type="dcterms:W3CDTF">2023-09-24T10:52:55Z</dcterms:modified>
</cp:coreProperties>
</file>