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3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6" y="100"/>
      </p:cViewPr>
      <p:guideLst>
        <p:guide pos="432"/>
        <p:guide pos="7272"/>
        <p:guide orient="horz" pos="648"/>
        <p:guide orient="horz" pos="712"/>
        <p:guide orient="horz" pos="396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6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1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vHnwNghJms&amp;t=0s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wuuaSYQTZE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72139" y="169955"/>
            <a:ext cx="663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9. TRÁI ĐẤT – NGÔI NHÀ CHUNG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16385" y="888590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5739" r="15560"/>
          <a:stretch/>
        </p:blipFill>
        <p:spPr>
          <a:xfrm>
            <a:off x="2536724" y="1677630"/>
            <a:ext cx="7079224" cy="42564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33424" y="5954671"/>
            <a:ext cx="7312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https://www.youtube.com/watch?v=evHnwNghJms&amp;t=0s</a:t>
            </a:r>
            <a:endParaRPr lang="en-US" sz="2400" dirty="0"/>
          </a:p>
        </p:txBody>
      </p:sp>
      <p:pic>
        <p:nvPicPr>
          <p:cNvPr id="26" name="fwuuaSYQTZE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2654708" y="1873046"/>
            <a:ext cx="6752452" cy="364717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615948" y="2926740"/>
            <a:ext cx="1957691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biết nội dung của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/>
          <a:srcRect l="32235" t="19565" r="34118" b="21873"/>
          <a:stretch/>
        </p:blipFill>
        <p:spPr>
          <a:xfrm>
            <a:off x="10015814" y="1676933"/>
            <a:ext cx="1157957" cy="11336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/>
          <a:srcRect l="14780" r="22353"/>
          <a:stretch/>
        </p:blipFill>
        <p:spPr>
          <a:xfrm>
            <a:off x="602373" y="2839067"/>
            <a:ext cx="1797422" cy="15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403270" y="1265195"/>
            <a:ext cx="440530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790" y="1897217"/>
            <a:ext cx="7621720" cy="43384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602373" y="1222831"/>
            <a:ext cx="6096000" cy="1237262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500" y="2702728"/>
            <a:ext cx="6396299" cy="3393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8126" y="3021455"/>
            <a:ext cx="458495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chú 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 thích từ khó </a:t>
            </a:r>
            <a:r>
              <a:rPr lang="en-US" i="1" dirty="0"/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602373" y="1173540"/>
            <a:ext cx="298376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971470"/>
              </p:ext>
            </p:extLst>
          </p:nvPr>
        </p:nvGraphicFramePr>
        <p:xfrm>
          <a:off x="623454" y="2050473"/>
          <a:ext cx="10895445" cy="4115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5419">
                  <a:extLst>
                    <a:ext uri="{9D8B030D-6E8A-4147-A177-3AD203B41FA5}">
                      <a16:colId xmlns:a16="http://schemas.microsoft.com/office/drawing/2014/main" val="2657173479"/>
                    </a:ext>
                  </a:extLst>
                </a:gridCol>
                <a:gridCol w="3449782">
                  <a:extLst>
                    <a:ext uri="{9D8B030D-6E8A-4147-A177-3AD203B41FA5}">
                      <a16:colId xmlns:a16="http://schemas.microsoft.com/office/drawing/2014/main" val="955639389"/>
                    </a:ext>
                  </a:extLst>
                </a:gridCol>
                <a:gridCol w="3580244">
                  <a:extLst>
                    <a:ext uri="{9D8B030D-6E8A-4147-A177-3AD203B41FA5}">
                      <a16:colId xmlns:a16="http://schemas.microsoft.com/office/drawing/2014/main" val="1017480631"/>
                    </a:ext>
                  </a:extLst>
                </a:gridCol>
              </a:tblGrid>
              <a:tr h="3984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652897"/>
                  </a:ext>
                </a:extLst>
              </a:tr>
              <a:tr h="3716677">
                <a:tc>
                  <a:txBody>
                    <a:bodyPr/>
                    <a:lstStyle/>
                    <a:p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Ai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VB? VB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Vb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?.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Văn</a:t>
                      </a:r>
                      <a:r>
                        <a:rPr lang="pt-BR" sz="3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bản viết về chủ đề gì?</a:t>
                      </a:r>
                      <a:r>
                        <a:rPr lang="pt-BR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37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602373" y="1173540"/>
            <a:ext cx="298376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9112" y="1925878"/>
            <a:ext cx="2236656" cy="554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 xứ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3753738" y="2607187"/>
            <a:ext cx="4079337" cy="996556"/>
          </a:xfrm>
          <a:prstGeom prst="leftRightArrow">
            <a:avLst>
              <a:gd name="adj1" fmla="val 72222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1575367" y="3730949"/>
            <a:ext cx="8436078" cy="1607573"/>
          </a:xfrm>
          <a:prstGeom prst="leftRightArrow">
            <a:avLst>
              <a:gd name="adj1" fmla="val 72222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Trích từ 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9/2020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602373" y="1173540"/>
            <a:ext cx="298376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707381"/>
            <a:ext cx="108585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261235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endParaRPr lang="en-US" sz="2800" dirty="0"/>
          </a:p>
        </p:txBody>
      </p:sp>
      <p:sp>
        <p:nvSpPr>
          <p:cNvPr id="18" name="Chevron 17"/>
          <p:cNvSpPr/>
          <p:nvPr/>
        </p:nvSpPr>
        <p:spPr>
          <a:xfrm>
            <a:off x="1105990" y="3399848"/>
            <a:ext cx="2935401" cy="1871163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1888764" y="3610790"/>
            <a:ext cx="2478783" cy="2213629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744" tIns="197744" rIns="197744" bIns="19774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“365,25 </a:t>
            </a:r>
            <a:r>
              <a:rPr lang="en-US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Chevron 23"/>
          <p:cNvSpPr/>
          <p:nvPr/>
        </p:nvSpPr>
        <p:spPr>
          <a:xfrm>
            <a:off x="4458870" y="3399848"/>
            <a:ext cx="2935401" cy="1871163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Chevron 26"/>
          <p:cNvSpPr/>
          <p:nvPr/>
        </p:nvSpPr>
        <p:spPr>
          <a:xfrm>
            <a:off x="7811752" y="3399848"/>
            <a:ext cx="2935401" cy="1871163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/>
          <p:cNvSpPr/>
          <p:nvPr/>
        </p:nvSpPr>
        <p:spPr>
          <a:xfrm>
            <a:off x="8391692" y="3610790"/>
            <a:ext cx="2681617" cy="2213629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744" tIns="197744" rIns="197744" bIns="19774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Freeform 28"/>
          <p:cNvSpPr/>
          <p:nvPr/>
        </p:nvSpPr>
        <p:spPr>
          <a:xfrm>
            <a:off x="4600322" y="3657626"/>
            <a:ext cx="3558597" cy="2166793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744" tIns="197744" rIns="197744" bIns="19774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i="1" u="sng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i="1" u="sng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403270" y="1230617"/>
            <a:ext cx="6096000" cy="10488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Khám phá văn bản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Các yếu tố hình thức của văn bản: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090" y="2021496"/>
            <a:ext cx="5486810" cy="3917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077" y="3841545"/>
            <a:ext cx="3559954" cy="2548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2083" y="2289538"/>
            <a:ext cx="2753505" cy="154196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Rectangle 29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 ĐẤT – CÁI NÔI CỦA SỰ SỐNG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9916" y="1369601"/>
            <a:ext cx="295946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79826"/>
              </p:ext>
            </p:extLst>
          </p:nvPr>
        </p:nvGraphicFramePr>
        <p:xfrm>
          <a:off x="660399" y="1996555"/>
          <a:ext cx="10858500" cy="4105086"/>
        </p:xfrm>
        <a:graphic>
          <a:graphicData uri="http://schemas.openxmlformats.org/drawingml/2006/table">
            <a:tbl>
              <a:tblPr firstRow="1" firstCol="1" bandRow="1"/>
              <a:tblGrid>
                <a:gridCol w="1531311">
                  <a:extLst>
                    <a:ext uri="{9D8B030D-6E8A-4147-A177-3AD203B41FA5}">
                      <a16:colId xmlns:a16="http://schemas.microsoft.com/office/drawing/2014/main" val="852386735"/>
                    </a:ext>
                  </a:extLst>
                </a:gridCol>
                <a:gridCol w="1864096">
                  <a:extLst>
                    <a:ext uri="{9D8B030D-6E8A-4147-A177-3AD203B41FA5}">
                      <a16:colId xmlns:a16="http://schemas.microsoft.com/office/drawing/2014/main" val="1398503138"/>
                    </a:ext>
                  </a:extLst>
                </a:gridCol>
                <a:gridCol w="3111910">
                  <a:extLst>
                    <a:ext uri="{9D8B030D-6E8A-4147-A177-3AD203B41FA5}">
                      <a16:colId xmlns:a16="http://schemas.microsoft.com/office/drawing/2014/main" val="2768691358"/>
                    </a:ext>
                  </a:extLst>
                </a:gridCol>
                <a:gridCol w="2008180">
                  <a:extLst>
                    <a:ext uri="{9D8B030D-6E8A-4147-A177-3AD203B41FA5}">
                      <a16:colId xmlns:a16="http://schemas.microsoft.com/office/drawing/2014/main" val="3475497937"/>
                    </a:ext>
                  </a:extLst>
                </a:gridCol>
                <a:gridCol w="2343003">
                  <a:extLst>
                    <a:ext uri="{9D8B030D-6E8A-4147-A177-3AD203B41FA5}">
                      <a16:colId xmlns:a16="http://schemas.microsoft.com/office/drawing/2014/main" val="3881858396"/>
                    </a:ext>
                  </a:extLst>
                </a:gridCol>
              </a:tblGrid>
              <a:tr h="171458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2400" b="1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 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4796"/>
                  </a:ext>
                </a:extLst>
              </a:tr>
              <a:tr h="176760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2400" b="1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2F549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Nhan đề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2F549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Sa-pô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vi-VN" sz="2400" b="1">
                          <a:solidFill>
                            <a:srgbClr val="2F549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tiêu đề nhỏ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2F549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 tranh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45965"/>
                  </a:ext>
                </a:extLst>
              </a:tr>
              <a:tr h="609691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hỏi</a:t>
                      </a:r>
                      <a:r>
                        <a:rPr lang="en-US" sz="2400" b="1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2400" b="1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 của VB giúp người đọc xác định được điều gì?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NL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Sa-pô là gì? Chỉ ra và nêu vai trò của sa-pô của VB “Trái Đất- cái nôi của sự sống”. Tại sao chữ sa-pô thường in đậm ở đầu bài viết?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vi-VN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 tranh minh họa làm sáng tỏ thông tin gì trong VB?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49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Rectangle 29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 ĐẤT – CÁI NÔI CỦA SỰ SỐNG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65821"/>
          <a:stretch/>
        </p:blipFill>
        <p:spPr>
          <a:xfrm>
            <a:off x="2762250" y="1681162"/>
            <a:ext cx="6667500" cy="1194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5163" t="23381" r="4213" b="15963"/>
          <a:stretch/>
        </p:blipFill>
        <p:spPr>
          <a:xfrm>
            <a:off x="535113" y="1681162"/>
            <a:ext cx="11109075" cy="434417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62250" y="2039103"/>
            <a:ext cx="677839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nôi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39309" y="3280892"/>
            <a:ext cx="690068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VB: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7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Rectangle 29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 ĐẤT – CÁI NÔI CỦA SỰ SỐNG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7321" t="2109" r="16541" b="63712"/>
          <a:stretch/>
        </p:blipFill>
        <p:spPr>
          <a:xfrm>
            <a:off x="666209" y="1538754"/>
            <a:ext cx="4409768" cy="1194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977" t="3475" r="5379" b="7106"/>
          <a:stretch/>
        </p:blipFill>
        <p:spPr>
          <a:xfrm>
            <a:off x="403270" y="2610465"/>
            <a:ext cx="4880653" cy="3816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8696" y="2965814"/>
            <a:ext cx="40164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Sa-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705" t="22247" r="4059" b="23763"/>
          <a:stretch/>
        </p:blipFill>
        <p:spPr>
          <a:xfrm>
            <a:off x="6194733" y="1742034"/>
            <a:ext cx="5324167" cy="4684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7164" t="24769" r="6711" b="23779"/>
          <a:stretch/>
        </p:blipFill>
        <p:spPr>
          <a:xfrm>
            <a:off x="5297643" y="1638364"/>
            <a:ext cx="1135626" cy="678426"/>
          </a:xfrm>
          <a:prstGeom prst="rect">
            <a:avLst/>
          </a:prstGeom>
        </p:spPr>
      </p:pic>
      <p:sp>
        <p:nvSpPr>
          <p:cNvPr id="17" name="Horizontal Scroll 16"/>
          <p:cNvSpPr/>
          <p:nvPr/>
        </p:nvSpPr>
        <p:spPr>
          <a:xfrm>
            <a:off x="7093974" y="1638364"/>
            <a:ext cx="3406878" cy="830539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6898598" y="2468903"/>
            <a:ext cx="39723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Rectangle 29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 ĐẤT – CÁI NÔI CỦA SỰ SỐNG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514332" y="2612351"/>
            <a:ext cx="3468410" cy="2169512"/>
          </a:xfrm>
          <a:prstGeom prst="homePlate">
            <a:avLst>
              <a:gd name="adj" fmla="val 270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832512" y="1401388"/>
            <a:ext cx="7797427" cy="4938812"/>
            <a:chOff x="3893574" y="1401388"/>
            <a:chExt cx="7797427" cy="4938812"/>
          </a:xfrm>
        </p:grpSpPr>
        <p:grpSp>
          <p:nvGrpSpPr>
            <p:cNvPr id="45" name="Group 44"/>
            <p:cNvGrpSpPr/>
            <p:nvPr/>
          </p:nvGrpSpPr>
          <p:grpSpPr>
            <a:xfrm>
              <a:off x="3893574" y="1401388"/>
              <a:ext cx="7797427" cy="4938812"/>
              <a:chOff x="3893574" y="1386404"/>
              <a:chExt cx="7797427" cy="493881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6968" y="1386404"/>
                <a:ext cx="7484033" cy="4938812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3893574" y="1715086"/>
                <a:ext cx="2001581" cy="1013417"/>
              </a:xfrm>
              <a:custGeom>
                <a:avLst/>
                <a:gdLst>
                  <a:gd name="connsiteX0" fmla="*/ 853375 w 2001581"/>
                  <a:gd name="connsiteY0" fmla="*/ 0 h 1013417"/>
                  <a:gd name="connsiteX1" fmla="*/ 1358884 w 2001581"/>
                  <a:gd name="connsiteY1" fmla="*/ 0 h 1013417"/>
                  <a:gd name="connsiteX2" fmla="*/ 1536684 w 2001581"/>
                  <a:gd name="connsiteY2" fmla="*/ 25651 h 1013417"/>
                  <a:gd name="connsiteX3" fmla="*/ 1888280 w 2001581"/>
                  <a:gd name="connsiteY3" fmla="*/ 135824 h 1013417"/>
                  <a:gd name="connsiteX4" fmla="*/ 2001581 w 2001581"/>
                  <a:gd name="connsiteY4" fmla="*/ 199645 h 1013417"/>
                  <a:gd name="connsiteX5" fmla="*/ 2001581 w 2001581"/>
                  <a:gd name="connsiteY5" fmla="*/ 799025 h 1013417"/>
                  <a:gd name="connsiteX6" fmla="*/ 1888280 w 2001581"/>
                  <a:gd name="connsiteY6" fmla="*/ 862847 h 1013417"/>
                  <a:gd name="connsiteX7" fmla="*/ 1329053 w 2001581"/>
                  <a:gd name="connsiteY7" fmla="*/ 1002974 h 1013417"/>
                  <a:gd name="connsiteX8" fmla="*/ 1106150 w 2001581"/>
                  <a:gd name="connsiteY8" fmla="*/ 1013417 h 1013417"/>
                  <a:gd name="connsiteX9" fmla="*/ 1106108 w 2001581"/>
                  <a:gd name="connsiteY9" fmla="*/ 1013417 h 1013417"/>
                  <a:gd name="connsiteX10" fmla="*/ 883206 w 2001581"/>
                  <a:gd name="connsiteY10" fmla="*/ 1002974 h 1013417"/>
                  <a:gd name="connsiteX11" fmla="*/ 0 w 2001581"/>
                  <a:gd name="connsiteY11" fmla="*/ 499335 h 1013417"/>
                  <a:gd name="connsiteX12" fmla="*/ 675574 w 2001581"/>
                  <a:gd name="connsiteY12" fmla="*/ 25651 h 101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1581" h="1013417">
                    <a:moveTo>
                      <a:pt x="853375" y="0"/>
                    </a:moveTo>
                    <a:lnTo>
                      <a:pt x="1358884" y="0"/>
                    </a:lnTo>
                    <a:lnTo>
                      <a:pt x="1536684" y="25651"/>
                    </a:lnTo>
                    <a:cubicBezTo>
                      <a:pt x="1669020" y="51665"/>
                      <a:pt x="1788195" y="89308"/>
                      <a:pt x="1888280" y="135824"/>
                    </a:cubicBezTo>
                    <a:lnTo>
                      <a:pt x="2001581" y="199645"/>
                    </a:lnTo>
                    <a:lnTo>
                      <a:pt x="2001581" y="799025"/>
                    </a:lnTo>
                    <a:lnTo>
                      <a:pt x="1888280" y="862847"/>
                    </a:lnTo>
                    <a:cubicBezTo>
                      <a:pt x="1738153" y="932620"/>
                      <a:pt x="1545072" y="982430"/>
                      <a:pt x="1329053" y="1002974"/>
                    </a:cubicBezTo>
                    <a:lnTo>
                      <a:pt x="1106150" y="1013417"/>
                    </a:lnTo>
                    <a:lnTo>
                      <a:pt x="1106108" y="1013417"/>
                    </a:lnTo>
                    <a:lnTo>
                      <a:pt x="883206" y="1002974"/>
                    </a:lnTo>
                    <a:cubicBezTo>
                      <a:pt x="379162" y="955037"/>
                      <a:pt x="0" y="747765"/>
                      <a:pt x="0" y="499335"/>
                    </a:cubicBezTo>
                    <a:cubicBezTo>
                      <a:pt x="0" y="286395"/>
                      <a:pt x="278568" y="103693"/>
                      <a:pt x="675574" y="25651"/>
                    </a:cubicBezTo>
                    <a:close/>
                  </a:path>
                </a:pathLst>
              </a:cu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892653" y="1700338"/>
                <a:ext cx="1165666" cy="10134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Đang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3893574" y="1700338"/>
              <a:ext cx="2276278" cy="1013417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urved Right Arrow 28"/>
          <p:cNvSpPr/>
          <p:nvPr/>
        </p:nvSpPr>
        <p:spPr>
          <a:xfrm rot="3678111">
            <a:off x="6226770" y="1104974"/>
            <a:ext cx="423698" cy="1257934"/>
          </a:xfrm>
          <a:prstGeom prst="curv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731" y="818537"/>
            <a:ext cx="4285838" cy="556577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 ĐẤT – CÁI NÔI CỦA SỰ SỐNG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793" y="79641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373" y="985439"/>
            <a:ext cx="10858500" cy="5468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Rectangle 29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 ĐẤT – CÁI NÔI CỦA SỰ SỐNG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rcRect l="2659" t="5129" r="2417" b="6113"/>
          <a:stretch>
            <a:fillRect/>
          </a:stretch>
        </p:blipFill>
        <p:spPr>
          <a:xfrm>
            <a:off x="4107883" y="1436623"/>
            <a:ext cx="3963532" cy="370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>
            <a:off x="1112778" y="2048328"/>
            <a:ext cx="2875936" cy="2020530"/>
          </a:xfrm>
          <a:prstGeom prst="rightArrow">
            <a:avLst>
              <a:gd name="adj1" fmla="val 52920"/>
              <a:gd name="adj2" fmla="val 32482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299489" y="2048328"/>
            <a:ext cx="3070018" cy="1932039"/>
          </a:xfrm>
          <a:prstGeom prst="leftArrow">
            <a:avLst>
              <a:gd name="adj1" fmla="val 53054"/>
              <a:gd name="adj2" fmla="val 34906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598766" y="4952849"/>
            <a:ext cx="8981768" cy="1442474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814" y="1250711"/>
            <a:ext cx="233589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731" y="818537"/>
            <a:ext cx="4285838" cy="556577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 ĐẤT – CÁI NÔI CỦA SỰ SỐNG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3793" y="796413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420108"/>
            <a:ext cx="108585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long,…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38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270" y="1146687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681" t="9932" r="5218" b="19120"/>
          <a:stretch/>
        </p:blipFill>
        <p:spPr>
          <a:xfrm>
            <a:off x="2240321" y="2230061"/>
            <a:ext cx="7698658" cy="3403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8970" y="2872041"/>
            <a:ext cx="640135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270" y="1146687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270" y="1563330"/>
            <a:ext cx="4463017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910" t="15325" r="6383" b="13947"/>
          <a:stretch/>
        </p:blipFill>
        <p:spPr>
          <a:xfrm>
            <a:off x="2550754" y="2263813"/>
            <a:ext cx="7077792" cy="34918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33286" y="3123321"/>
            <a:ext cx="5703734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270" y="1146687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633146"/>
            <a:ext cx="34162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2114875"/>
            <a:ext cx="779091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rcRect r="68770"/>
          <a:stretch>
            <a:fillRect/>
          </a:stretch>
        </p:blipFill>
        <p:spPr>
          <a:xfrm>
            <a:off x="1328069" y="2718863"/>
            <a:ext cx="3427528" cy="3727569"/>
          </a:xfrm>
          <a:custGeom>
            <a:avLst/>
            <a:gdLst>
              <a:gd name="connsiteX0" fmla="*/ 0 w 2768146"/>
              <a:gd name="connsiteY0" fmla="*/ 0 h 3727569"/>
              <a:gd name="connsiteX1" fmla="*/ 2768146 w 2768146"/>
              <a:gd name="connsiteY1" fmla="*/ 0 h 3727569"/>
              <a:gd name="connsiteX2" fmla="*/ 2768146 w 2768146"/>
              <a:gd name="connsiteY2" fmla="*/ 3727569 h 3727569"/>
              <a:gd name="connsiteX3" fmla="*/ 0 w 2768146"/>
              <a:gd name="connsiteY3" fmla="*/ 3727569 h 3727569"/>
              <a:gd name="connsiteX4" fmla="*/ 0 w 2768146"/>
              <a:gd name="connsiteY4" fmla="*/ 0 h 37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146" h="3727569">
                <a:moveTo>
                  <a:pt x="0" y="0"/>
                </a:moveTo>
                <a:lnTo>
                  <a:pt x="2768146" y="0"/>
                </a:lnTo>
                <a:lnTo>
                  <a:pt x="2768146" y="3727569"/>
                </a:lnTo>
                <a:lnTo>
                  <a:pt x="0" y="37275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 l="33777"/>
          <a:stretch>
            <a:fillRect/>
          </a:stretch>
        </p:blipFill>
        <p:spPr>
          <a:xfrm>
            <a:off x="4981373" y="2702728"/>
            <a:ext cx="5869858" cy="3727569"/>
          </a:xfrm>
          <a:custGeom>
            <a:avLst/>
            <a:gdLst>
              <a:gd name="connsiteX0" fmla="*/ 0 w 5869858"/>
              <a:gd name="connsiteY0" fmla="*/ 0 h 3727569"/>
              <a:gd name="connsiteX1" fmla="*/ 5869858 w 5869858"/>
              <a:gd name="connsiteY1" fmla="*/ 0 h 3727569"/>
              <a:gd name="connsiteX2" fmla="*/ 5869858 w 5869858"/>
              <a:gd name="connsiteY2" fmla="*/ 3727569 h 3727569"/>
              <a:gd name="connsiteX3" fmla="*/ 0 w 5869858"/>
              <a:gd name="connsiteY3" fmla="*/ 3727569 h 3727569"/>
              <a:gd name="connsiteX4" fmla="*/ 0 w 5869858"/>
              <a:gd name="connsiteY4" fmla="*/ 0 h 37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9858" h="3727569">
                <a:moveTo>
                  <a:pt x="0" y="0"/>
                </a:moveTo>
                <a:lnTo>
                  <a:pt x="5869858" y="0"/>
                </a:lnTo>
                <a:lnTo>
                  <a:pt x="5869858" y="3727569"/>
                </a:lnTo>
                <a:lnTo>
                  <a:pt x="0" y="37275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Rectangle 17"/>
          <p:cNvSpPr/>
          <p:nvPr/>
        </p:nvSpPr>
        <p:spPr>
          <a:xfrm>
            <a:off x="1545211" y="3953442"/>
            <a:ext cx="27726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9256" y="4035744"/>
            <a:ext cx="2359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440851" y="4016338"/>
            <a:ext cx="2150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VB “Ai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4”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270" y="1146687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270" y="1633146"/>
            <a:ext cx="34162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403270" y="2112098"/>
            <a:ext cx="440530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8090" t="13018" r="9968" b="13545"/>
          <a:stretch/>
        </p:blipFill>
        <p:spPr>
          <a:xfrm>
            <a:off x="1864237" y="2702729"/>
            <a:ext cx="8450825" cy="33286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68166" y="3167753"/>
            <a:ext cx="623104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403270" y="1265195"/>
            <a:ext cx="440530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141" y="1813294"/>
            <a:ext cx="8355018" cy="461700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67" y="818537"/>
            <a:ext cx="5324167" cy="626806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4" y="833284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403270" y="1265195"/>
            <a:ext cx="440530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585" y="1893851"/>
            <a:ext cx="7022130" cy="409399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91810" y="181734"/>
            <a:ext cx="6908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 ĐẤT – CÁI NÔI CỦA SỰ SỐNG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457253" y="234273"/>
            <a:ext cx="665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2740"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1401</Words>
  <Application>Microsoft Office PowerPoint</Application>
  <PresentationFormat>Widescreen</PresentationFormat>
  <Paragraphs>134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164</cp:revision>
  <dcterms:created xsi:type="dcterms:W3CDTF">2021-09-08T04:34:40Z</dcterms:created>
  <dcterms:modified xsi:type="dcterms:W3CDTF">2023-05-04T04:50:51Z</dcterms:modified>
</cp:coreProperties>
</file>