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0"/>
  </p:notesMasterIdLst>
  <p:sldIdLst>
    <p:sldId id="385" r:id="rId2"/>
    <p:sldId id="386" r:id="rId3"/>
    <p:sldId id="387" r:id="rId4"/>
    <p:sldId id="391" r:id="rId5"/>
    <p:sldId id="316" r:id="rId6"/>
    <p:sldId id="276" r:id="rId7"/>
    <p:sldId id="322" r:id="rId8"/>
    <p:sldId id="318" r:id="rId9"/>
    <p:sldId id="319" r:id="rId10"/>
    <p:sldId id="285" r:id="rId11"/>
    <p:sldId id="376" r:id="rId12"/>
    <p:sldId id="388" r:id="rId13"/>
    <p:sldId id="395" r:id="rId14"/>
    <p:sldId id="389" r:id="rId15"/>
    <p:sldId id="291" r:id="rId16"/>
    <p:sldId id="390" r:id="rId17"/>
    <p:sldId id="321" r:id="rId18"/>
    <p:sldId id="317" r:id="rId19"/>
    <p:sldId id="353" r:id="rId20"/>
    <p:sldId id="292" r:id="rId21"/>
    <p:sldId id="328" r:id="rId22"/>
    <p:sldId id="327" r:id="rId23"/>
    <p:sldId id="329" r:id="rId24"/>
    <p:sldId id="352" r:id="rId25"/>
    <p:sldId id="343" r:id="rId26"/>
    <p:sldId id="345" r:id="rId27"/>
    <p:sldId id="354" r:id="rId28"/>
    <p:sldId id="355" r:id="rId29"/>
    <p:sldId id="356" r:id="rId30"/>
    <p:sldId id="357" r:id="rId31"/>
    <p:sldId id="367" r:id="rId32"/>
    <p:sldId id="324" r:id="rId33"/>
    <p:sldId id="370" r:id="rId34"/>
    <p:sldId id="379" r:id="rId35"/>
    <p:sldId id="383" r:id="rId36"/>
    <p:sldId id="360" r:id="rId37"/>
    <p:sldId id="371" r:id="rId38"/>
    <p:sldId id="377" r:id="rId39"/>
    <p:sldId id="363" r:id="rId40"/>
    <p:sldId id="346" r:id="rId41"/>
    <p:sldId id="348" r:id="rId42"/>
    <p:sldId id="351" r:id="rId43"/>
    <p:sldId id="369" r:id="rId44"/>
    <p:sldId id="269" r:id="rId45"/>
    <p:sldId id="375" r:id="rId46"/>
    <p:sldId id="384" r:id="rId47"/>
    <p:sldId id="392" r:id="rId48"/>
    <p:sldId id="271" r:id="rId49"/>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D51"/>
    <a:srgbClr val="F4E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95382" autoAdjust="0"/>
  </p:normalViewPr>
  <p:slideViewPr>
    <p:cSldViewPr snapToGrid="0" showGuides="1">
      <p:cViewPr varScale="1">
        <p:scale>
          <a:sx n="79" d="100"/>
          <a:sy n="79" d="100"/>
        </p:scale>
        <p:origin x="112" y="56"/>
      </p:cViewPr>
      <p:guideLst>
        <p:guide orient="horz" pos="2160"/>
        <p:guide pos="41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DA11A-68D5-48B0-8E88-179AFE9C5830}" type="datetimeFigureOut">
              <a:rPr lang="zh-CN" altLang="en-US" smtClean="0"/>
              <a:pPr/>
              <a:t>2023/3/30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EB6FE-E4F1-4ABA-BF55-D2008EA97D04}" type="slidenum">
              <a:rPr lang="zh-CN" altLang="en-US" smtClean="0"/>
              <a:pPr/>
              <a:t>‹#›</a:t>
            </a:fld>
            <a:endParaRPr lang="zh-CN" altLang="en-US"/>
          </a:p>
        </p:txBody>
      </p:sp>
    </p:spTree>
    <p:extLst>
      <p:ext uri="{BB962C8B-B14F-4D97-AF65-F5344CB8AC3E}">
        <p14:creationId xmlns:p14="http://schemas.microsoft.com/office/powerpoint/2010/main" val="170963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6</a:t>
            </a:fld>
            <a:endParaRPr lang="zh-CN" altLang="en-US"/>
          </a:p>
        </p:txBody>
      </p:sp>
    </p:spTree>
    <p:extLst>
      <p:ext uri="{BB962C8B-B14F-4D97-AF65-F5344CB8AC3E}">
        <p14:creationId xmlns:p14="http://schemas.microsoft.com/office/powerpoint/2010/main" val="180656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18</a:t>
            </a:fld>
            <a:endParaRPr lang="zh-CN" altLang="en-US"/>
          </a:p>
        </p:txBody>
      </p:sp>
    </p:spTree>
    <p:extLst>
      <p:ext uri="{BB962C8B-B14F-4D97-AF65-F5344CB8AC3E}">
        <p14:creationId xmlns:p14="http://schemas.microsoft.com/office/powerpoint/2010/main" val="1806563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40</a:t>
            </a:fld>
            <a:endParaRPr lang="zh-CN" altLang="en-US"/>
          </a:p>
        </p:txBody>
      </p:sp>
    </p:spTree>
    <p:extLst>
      <p:ext uri="{BB962C8B-B14F-4D97-AF65-F5344CB8AC3E}">
        <p14:creationId xmlns:p14="http://schemas.microsoft.com/office/powerpoint/2010/main" val="1806563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44</a:t>
            </a:fld>
            <a:endParaRPr lang="zh-CN" altLang="en-US"/>
          </a:p>
        </p:txBody>
      </p:sp>
    </p:spTree>
    <p:extLst>
      <p:ext uri="{BB962C8B-B14F-4D97-AF65-F5344CB8AC3E}">
        <p14:creationId xmlns:p14="http://schemas.microsoft.com/office/powerpoint/2010/main" val="3474398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45</a:t>
            </a:fld>
            <a:endParaRPr lang="zh-CN" altLang="en-US"/>
          </a:p>
        </p:txBody>
      </p:sp>
    </p:spTree>
    <p:extLst>
      <p:ext uri="{BB962C8B-B14F-4D97-AF65-F5344CB8AC3E}">
        <p14:creationId xmlns:p14="http://schemas.microsoft.com/office/powerpoint/2010/main" val="347439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EEB6FE-E4F1-4ABA-BF55-D2008EA97D04}" type="slidenum">
              <a:rPr lang="zh-CN" altLang="en-US" smtClean="0"/>
              <a:pPr/>
              <a:t>48</a:t>
            </a:fld>
            <a:endParaRPr lang="zh-CN" altLang="en-US"/>
          </a:p>
        </p:txBody>
      </p:sp>
    </p:spTree>
    <p:extLst>
      <p:ext uri="{BB962C8B-B14F-4D97-AF65-F5344CB8AC3E}">
        <p14:creationId xmlns:p14="http://schemas.microsoft.com/office/powerpoint/2010/main" val="1808273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A36222-ACED-4B2C-A7DF-1C9B7B521FD0}"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5107-1C07-45A9-B168-1C16BACF4CAC}" type="slidenum">
              <a:rPr lang="en-US" smtClean="0"/>
              <a:t>‹#›</a:t>
            </a:fld>
            <a:endParaRPr lang="en-US"/>
          </a:p>
        </p:txBody>
      </p:sp>
    </p:spTree>
    <p:extLst>
      <p:ext uri="{BB962C8B-B14F-4D97-AF65-F5344CB8AC3E}">
        <p14:creationId xmlns:p14="http://schemas.microsoft.com/office/powerpoint/2010/main" val="127857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2536570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83745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2273630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2188523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3296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E68170D-BD54-4E31-93C7-88A0521FBC38}" type="slidenum">
              <a:rPr lang="en-US" altLang="en-US" smtClean="0"/>
              <a:pPr/>
              <a:t>‹#›</a:t>
            </a:fld>
            <a:endParaRPr lang="en-US" altLang="en-US"/>
          </a:p>
        </p:txBody>
      </p:sp>
    </p:spTree>
    <p:extLst>
      <p:ext uri="{BB962C8B-B14F-4D97-AF65-F5344CB8AC3E}">
        <p14:creationId xmlns:p14="http://schemas.microsoft.com/office/powerpoint/2010/main" val="184125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54824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207679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551603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08173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945436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6758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B827BC-2C97-4A8F-9081-CB3575DA767D}" type="datetimeFigureOut">
              <a:rPr lang="zh-CN" altLang="en-US" smtClean="0"/>
              <a:pPr/>
              <a:t>2023/3/30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601793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2023/3/30</a:t>
            </a:fld>
            <a:endParaRPr lang="zh-CN"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498376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 id="2147483650" r:id="rId13"/>
    <p:sldLayoutId id="214748365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vi.wikipedia.org/wiki/%C4%90%E1%BA%A1i_La" TargetMode="External"/><Relationship Id="rId3" Type="http://schemas.openxmlformats.org/officeDocument/2006/relationships/hyperlink" Target="https://vi.wikipedia.org/wiki/B%C3%A0n_Canh" TargetMode="External"/><Relationship Id="rId7" Type="http://schemas.openxmlformats.org/officeDocument/2006/relationships/hyperlink" Target="https://vi.wikipedia.org/wiki/Nh%C3%A0_Ti%E1%BB%81n_L%C3%AA" TargetMode="External"/><Relationship Id="rId12" Type="http://schemas.openxmlformats.org/officeDocument/2006/relationships/hyperlink" Target="https://vi.wikipedia.org/wiki/Vi%E1%BB%87t_Nam" TargetMode="External"/><Relationship Id="rId2" Type="http://schemas.openxmlformats.org/officeDocument/2006/relationships/hyperlink" Target="https://vi.wikipedia.org/wiki/Nh%C3%A0_Th%C6%B0%C6%A1ng" TargetMode="External"/><Relationship Id="rId1" Type="http://schemas.openxmlformats.org/officeDocument/2006/relationships/slideLayout" Target="../slideLayouts/slideLayout7.xml"/><Relationship Id="rId6" Type="http://schemas.openxmlformats.org/officeDocument/2006/relationships/hyperlink" Target="https://vi.wikipedia.org/wiki/Nh%C3%A0_%C4%90inh" TargetMode="External"/><Relationship Id="rId11" Type="http://schemas.openxmlformats.org/officeDocument/2006/relationships/hyperlink" Target="https://vi.wikipedia.org/wiki/H%E1%BB%95" TargetMode="External"/><Relationship Id="rId5" Type="http://schemas.openxmlformats.org/officeDocument/2006/relationships/hyperlink" Target="https://vi.wikipedia.org/wiki/Chu_Th%C3%A0nh_v%C6%B0%C6%A1ng" TargetMode="External"/><Relationship Id="rId10" Type="http://schemas.openxmlformats.org/officeDocument/2006/relationships/hyperlink" Target="https://vi.wikipedia.org/wiki/R%E1%BB%93ng" TargetMode="External"/><Relationship Id="rId4" Type="http://schemas.openxmlformats.org/officeDocument/2006/relationships/hyperlink" Target="https://vi.wikipedia.org/wiki/Nh%C3%A0_Chu" TargetMode="External"/><Relationship Id="rId9" Type="http://schemas.openxmlformats.org/officeDocument/2006/relationships/hyperlink" Target="https://vi.wikipedia.org/wiki/Cao_Bi%E1%BB%81n"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vi.wikipedia.org/wiki/Nh%C3%A0_Ti%E1%BB%81n_L%C3%AA" TargetMode="External"/><Relationship Id="rId13" Type="http://schemas.openxmlformats.org/officeDocument/2006/relationships/hyperlink" Target="https://vi.wikipedia.org/wiki/Vi%E1%BB%87t_Nam" TargetMode="External"/><Relationship Id="rId3" Type="http://schemas.openxmlformats.org/officeDocument/2006/relationships/hyperlink" Target="https://vi.wikipedia.org/wiki/Nh%C3%A0_Th%C6%B0%C6%A1ng" TargetMode="External"/><Relationship Id="rId7" Type="http://schemas.openxmlformats.org/officeDocument/2006/relationships/hyperlink" Target="https://vi.wikipedia.org/wiki/Nh%C3%A0_%C4%90inh" TargetMode="External"/><Relationship Id="rId12" Type="http://schemas.openxmlformats.org/officeDocument/2006/relationships/hyperlink" Target="https://vi.wikipedia.org/wiki/H%E1%BB%95" TargetMode="Externa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hyperlink" Target="https://vi.wikipedia.org/wiki/Chu_Th%C3%A0nh_v%C6%B0%C6%A1ng" TargetMode="External"/><Relationship Id="rId11" Type="http://schemas.openxmlformats.org/officeDocument/2006/relationships/hyperlink" Target="https://vi.wikipedia.org/wiki/R%E1%BB%93ng" TargetMode="External"/><Relationship Id="rId5" Type="http://schemas.openxmlformats.org/officeDocument/2006/relationships/hyperlink" Target="https://vi.wikipedia.org/wiki/Nh%C3%A0_Chu" TargetMode="External"/><Relationship Id="rId10" Type="http://schemas.openxmlformats.org/officeDocument/2006/relationships/hyperlink" Target="https://vi.wikipedia.org/wiki/Cao_Bi%E1%BB%81n" TargetMode="External"/><Relationship Id="rId4" Type="http://schemas.openxmlformats.org/officeDocument/2006/relationships/hyperlink" Target="https://vi.wikipedia.org/wiki/B%C3%A0n_Canh" TargetMode="External"/><Relationship Id="rId9" Type="http://schemas.openxmlformats.org/officeDocument/2006/relationships/hyperlink" Target="https://vi.wikipedia.org/wiki/%C4%90%E1%BA%A1i_L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7.xml"/><Relationship Id="rId1" Type="http://schemas.openxmlformats.org/officeDocument/2006/relationships/video" Target="file:///D:\C&#244;ng%20vi&#7879;c\C&#244;ng%20vi&#7879;c\&#272;&#7891;ng%20h&#7891;%20&#273;&#7871;m%20ng&#432;&#7907;c%205%20ph&#250;t%20-%205%20Minutes.mp4"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9.emf"/><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9.emf"/></Relationships>
</file>

<file path=ppt/slides/_rels/slide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jpe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jpe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jpe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31143baoxaydung_image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18266" y="648325"/>
            <a:ext cx="4831772" cy="707886"/>
          </a:xfrm>
          <a:prstGeom prst="rect">
            <a:avLst/>
          </a:prstGeom>
        </p:spPr>
        <p:txBody>
          <a:bodyPr wrap="none">
            <a:spAutoFit/>
          </a:bodyPr>
          <a:lstStyle/>
          <a:p>
            <a:pPr>
              <a:spcBef>
                <a:spcPct val="0"/>
              </a:spcBef>
            </a:pPr>
            <a:r>
              <a:rPr lang="en-US" altLang="en-US" sz="4000" b="1" dirty="0" err="1">
                <a:latin typeface="Times New Roman" pitchFamily="18" charset="0"/>
                <a:cs typeface="Times New Roman" pitchFamily="18" charset="0"/>
              </a:rPr>
              <a:t>Đây</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là</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địa</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danh</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nào</a:t>
            </a:r>
            <a:r>
              <a:rPr lang="en-US" alt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val="1359945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thaito 1"/>
          <p:cNvPicPr>
            <a:picLocks noChangeAspect="1" noChangeArrowheads="1"/>
          </p:cNvPicPr>
          <p:nvPr/>
        </p:nvPicPr>
        <p:blipFill>
          <a:blip r:embed="rId2"/>
          <a:srcRect/>
          <a:stretch>
            <a:fillRect/>
          </a:stretch>
        </p:blipFill>
        <p:spPr bwMode="auto">
          <a:xfrm>
            <a:off x="285009" y="4275120"/>
            <a:ext cx="4104278" cy="2505688"/>
          </a:xfrm>
          <a:prstGeom prst="rect">
            <a:avLst/>
          </a:prstGeom>
          <a:ln>
            <a:noFill/>
          </a:ln>
          <a:effectLst>
            <a:softEdge rad="112500"/>
          </a:effectLst>
        </p:spPr>
      </p:pic>
      <p:pic>
        <p:nvPicPr>
          <p:cNvPr id="68610" name="Picture 2" descr="Kết quả hình ảnh cho lý công uẩn"/>
          <p:cNvPicPr>
            <a:picLocks noChangeAspect="1" noChangeArrowheads="1"/>
          </p:cNvPicPr>
          <p:nvPr/>
        </p:nvPicPr>
        <p:blipFill>
          <a:blip r:embed="rId3"/>
          <a:srcRect/>
          <a:stretch>
            <a:fillRect/>
          </a:stretch>
        </p:blipFill>
        <p:spPr bwMode="auto">
          <a:xfrm>
            <a:off x="321827" y="186520"/>
            <a:ext cx="4067175" cy="4067176"/>
          </a:xfrm>
          <a:prstGeom prst="rect">
            <a:avLst/>
          </a:prstGeom>
          <a:ln>
            <a:noFill/>
          </a:ln>
          <a:effectLst>
            <a:softEdge rad="112500"/>
          </a:effectLst>
        </p:spPr>
      </p:pic>
      <p:pic>
        <p:nvPicPr>
          <p:cNvPr id="4" name="Picture 4" descr="Tượng_Lý_Thái_Tổ_2"/>
          <p:cNvPicPr>
            <a:picLocks noChangeAspect="1" noChangeArrowheads="1"/>
          </p:cNvPicPr>
          <p:nvPr/>
        </p:nvPicPr>
        <p:blipFill>
          <a:blip r:embed="rId4"/>
          <a:srcRect l="24178" r="27544"/>
          <a:stretch>
            <a:fillRect/>
          </a:stretch>
        </p:blipFill>
        <p:spPr bwMode="auto">
          <a:xfrm>
            <a:off x="4631372" y="201881"/>
            <a:ext cx="5391397" cy="6525494"/>
          </a:xfrm>
          <a:prstGeom prst="rect">
            <a:avLst/>
          </a:prstGeom>
          <a:ln>
            <a:noFill/>
          </a:ln>
          <a:effectLst>
            <a:softEdge rad="112500"/>
          </a:effectLst>
        </p:spPr>
      </p:pic>
      <p:sp>
        <p:nvSpPr>
          <p:cNvPr id="5" name="TextBox 4"/>
          <p:cNvSpPr txBox="1"/>
          <p:nvPr/>
        </p:nvSpPr>
        <p:spPr>
          <a:xfrm>
            <a:off x="9939648" y="1531898"/>
            <a:ext cx="2216727" cy="3416320"/>
          </a:xfrm>
          <a:prstGeom prst="rect">
            <a:avLst/>
          </a:prstGeom>
          <a:noFill/>
        </p:spPr>
        <p:txBody>
          <a:bodyPr wrap="square" rtlCol="0">
            <a:spAutoFit/>
          </a:bodyPr>
          <a:lstStyle/>
          <a:p>
            <a:pPr algn="ctr"/>
            <a:r>
              <a:rPr lang="en-US" sz="7200" b="1" dirty="0" err="1">
                <a:solidFill>
                  <a:srgbClr val="7030A0"/>
                </a:solidFill>
                <a:latin typeface="Amazone" pitchFamily="66" charset="0"/>
              </a:rPr>
              <a:t>Lý</a:t>
            </a:r>
            <a:r>
              <a:rPr lang="en-US" sz="7200" b="1" dirty="0">
                <a:solidFill>
                  <a:srgbClr val="7030A0"/>
                </a:solidFill>
                <a:latin typeface="Amazone" pitchFamily="66" charset="0"/>
              </a:rPr>
              <a:t> </a:t>
            </a:r>
            <a:r>
              <a:rPr lang="en-US" sz="7200" b="1" dirty="0" err="1">
                <a:solidFill>
                  <a:srgbClr val="7030A0"/>
                </a:solidFill>
                <a:latin typeface="Amazone" pitchFamily="66" charset="0"/>
              </a:rPr>
              <a:t>Công</a:t>
            </a:r>
            <a:r>
              <a:rPr lang="en-US" sz="7200" b="1" dirty="0">
                <a:solidFill>
                  <a:srgbClr val="7030A0"/>
                </a:solidFill>
                <a:latin typeface="Amazone" pitchFamily="66" charset="0"/>
              </a:rPr>
              <a:t> </a:t>
            </a:r>
            <a:r>
              <a:rPr lang="en-US" sz="7200" b="1" dirty="0" err="1">
                <a:solidFill>
                  <a:srgbClr val="7030A0"/>
                </a:solidFill>
                <a:latin typeface="Amazone" pitchFamily="66" charset="0"/>
              </a:rPr>
              <a:t>Uẩn</a:t>
            </a:r>
            <a:endParaRPr lang="en-US" sz="7200" b="1" dirty="0">
              <a:solidFill>
                <a:srgbClr val="7030A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8610"/>
                                        </p:tgtEl>
                                        <p:attrNameLst>
                                          <p:attrName>style.visibility</p:attrName>
                                        </p:attrNameLst>
                                      </p:cBhvr>
                                      <p:to>
                                        <p:strVal val="visible"/>
                                      </p:to>
                                    </p:set>
                                    <p:animEffect transition="in" filter="wheel(4)">
                                      <p:cBhvr>
                                        <p:cTn id="17" dur="2000"/>
                                        <p:tgtEl>
                                          <p:spTgt spid="686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4)">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510423F2-88DA-48C9-9649-CF29591553B2}"/>
              </a:ext>
            </a:extLst>
          </p:cNvPr>
          <p:cNvSpPr txBox="1">
            <a:spLocks noChangeArrowheads="1"/>
          </p:cNvSpPr>
          <p:nvPr/>
        </p:nvSpPr>
        <p:spPr bwMode="auto">
          <a:xfrm>
            <a:off x="9411855" y="1581584"/>
            <a:ext cx="253148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vi-VN"/>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vi-VN" sz="4000" b="1" dirty="0">
                <a:latin typeface="+mj-lt"/>
              </a:rPr>
              <a:t>Đền Đô </a:t>
            </a:r>
            <a:r>
              <a:rPr lang="en-SG" sz="4000" b="1" dirty="0">
                <a:latin typeface="Times New Roman" panose="02020603050405020304" pitchFamily="18" charset="0"/>
                <a:cs typeface="Times New Roman" panose="02020603050405020304" pitchFamily="18" charset="0"/>
              </a:rPr>
              <a:t>(</a:t>
            </a:r>
            <a:r>
              <a:rPr lang="en-SG" sz="4000" b="1" dirty="0" err="1">
                <a:latin typeface="Times New Roman" panose="02020603050405020304" pitchFamily="18" charset="0"/>
                <a:cs typeface="Times New Roman" panose="02020603050405020304" pitchFamily="18" charset="0"/>
              </a:rPr>
              <a:t>Bắc</a:t>
            </a:r>
            <a:r>
              <a:rPr lang="en-SG" sz="4000" b="1" dirty="0">
                <a:latin typeface="Times New Roman" panose="02020603050405020304" pitchFamily="18" charset="0"/>
                <a:cs typeface="Times New Roman" panose="02020603050405020304" pitchFamily="18" charset="0"/>
              </a:rPr>
              <a:t> </a:t>
            </a:r>
            <a:r>
              <a:rPr lang="en-SG" sz="4000" b="1" dirty="0" err="1">
                <a:latin typeface="Times New Roman" panose="02020603050405020304" pitchFamily="18" charset="0"/>
                <a:cs typeface="Times New Roman" panose="02020603050405020304" pitchFamily="18" charset="0"/>
              </a:rPr>
              <a:t>Ninh</a:t>
            </a:r>
            <a:r>
              <a:rPr lang="en-SG" sz="4000" b="1" dirty="0">
                <a:latin typeface="Times New Roman" panose="02020603050405020304" pitchFamily="18" charset="0"/>
                <a:cs typeface="Times New Roman" panose="02020603050405020304" pitchFamily="18" charset="0"/>
              </a:rPr>
              <a:t>) </a:t>
            </a:r>
            <a:r>
              <a:rPr lang="vi-VN" sz="4000" b="1" dirty="0">
                <a:latin typeface="+mj-lt"/>
              </a:rPr>
              <a:t>– Ngôi Đền Của Các Bậc Đế Vương Nhà Lý</a:t>
            </a:r>
          </a:p>
        </p:txBody>
      </p:sp>
      <p:pic>
        <p:nvPicPr>
          <p:cNvPr id="3" name="Picture 2">
            <a:extLst>
              <a:ext uri="{FF2B5EF4-FFF2-40B4-BE49-F238E27FC236}">
                <a16:creationId xmlns:a16="http://schemas.microsoft.com/office/drawing/2014/main" id="{C9A2A3CE-6194-4F3D-B2F0-82306FFB5A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023" y="353722"/>
            <a:ext cx="8738322" cy="61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08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ChangeArrowheads="1"/>
          </p:cNvSpPr>
          <p:nvPr/>
        </p:nvSpPr>
        <p:spPr bwMode="auto">
          <a:xfrm>
            <a:off x="3797300" y="1"/>
            <a:ext cx="4430184" cy="588963"/>
          </a:xfrm>
          <a:prstGeom prst="rect">
            <a:avLst/>
          </a:prstGeom>
          <a:solidFill>
            <a:schemeClr val="bg1"/>
          </a:solidFill>
          <a:ln w="9525" algn="ctr">
            <a:solidFill>
              <a:schemeClr val="bg1"/>
            </a:solidFill>
            <a:miter lim="800000"/>
            <a:headEnd/>
            <a:tailEnd/>
          </a:ln>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u="none" dirty="0">
                <a:solidFill>
                  <a:srgbClr val="FF0000"/>
                </a:solidFill>
                <a:latin typeface="Times New Roman" pitchFamily="18" charset="0"/>
              </a:rPr>
              <a:t>CHIẾU DỜI ĐÔ</a:t>
            </a:r>
          </a:p>
        </p:txBody>
      </p:sp>
      <p:sp>
        <p:nvSpPr>
          <p:cNvPr id="9220" name="Rectangle 9"/>
          <p:cNvSpPr>
            <a:spLocks noChangeArrowheads="1"/>
          </p:cNvSpPr>
          <p:nvPr/>
        </p:nvSpPr>
        <p:spPr bwMode="auto">
          <a:xfrm>
            <a:off x="241300" y="649288"/>
            <a:ext cx="405553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buNone/>
            </a:pPr>
            <a:r>
              <a:rPr lang="en-US" altLang="zh-CN" sz="2400" b="1" dirty="0">
                <a:latin typeface="Times New Roman" pitchFamily="18" charset="0"/>
                <a:ea typeface="汉仪白棋体简" panose="02010604000101010101" pitchFamily="2" charset="-122"/>
                <a:cs typeface="Times New Roman" pitchFamily="18" charset="0"/>
              </a:rPr>
              <a:t>2.Tác </a:t>
            </a:r>
            <a:r>
              <a:rPr lang="en-US" altLang="zh-CN" sz="2400" b="1" dirty="0" err="1">
                <a:latin typeface="Times New Roman" pitchFamily="18" charset="0"/>
                <a:ea typeface="汉仪白棋体简" panose="02010604000101010101" pitchFamily="2" charset="-122"/>
                <a:cs typeface="Times New Roman" pitchFamily="18" charset="0"/>
              </a:rPr>
              <a:t>phẩm</a:t>
            </a:r>
            <a:endParaRPr lang="zh-CN" altLang="en-US" sz="2400" b="1" dirty="0">
              <a:latin typeface="Times New Roman" pitchFamily="18" charset="0"/>
              <a:ea typeface="汉仪白棋体简" panose="02010604000101010101" pitchFamily="2" charset="-122"/>
              <a:cs typeface="Times New Roman" pitchFamily="18" charset="0"/>
            </a:endParaRPr>
          </a:p>
        </p:txBody>
      </p:sp>
      <p:sp>
        <p:nvSpPr>
          <p:cNvPr id="9221" name="Rectangle 10"/>
          <p:cNvSpPr>
            <a:spLocks noChangeArrowheads="1"/>
          </p:cNvSpPr>
          <p:nvPr/>
        </p:nvSpPr>
        <p:spPr bwMode="auto">
          <a:xfrm>
            <a:off x="512234" y="1041400"/>
            <a:ext cx="222461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en-US" sz="2400" u="none" dirty="0">
                <a:latin typeface="Times New Roman" pitchFamily="18" charset="0"/>
              </a:rPr>
              <a:t>*</a:t>
            </a:r>
            <a:r>
              <a:rPr lang="en-US" altLang="en-US" sz="2400" dirty="0" err="1">
                <a:latin typeface="Times New Roman" pitchFamily="18" charset="0"/>
              </a:rPr>
              <a:t>Đọc</a:t>
            </a:r>
            <a:r>
              <a:rPr lang="en-US" altLang="en-US" sz="2400" dirty="0">
                <a:latin typeface="Times New Roman" pitchFamily="18" charset="0"/>
              </a:rPr>
              <a:t> </a:t>
            </a:r>
            <a:r>
              <a:rPr lang="en-US" altLang="en-US" sz="2400" dirty="0" err="1">
                <a:latin typeface="Times New Roman" pitchFamily="18" charset="0"/>
              </a:rPr>
              <a:t>chú</a:t>
            </a:r>
            <a:r>
              <a:rPr lang="en-US" altLang="en-US" sz="2400" dirty="0">
                <a:latin typeface="Times New Roman" pitchFamily="18" charset="0"/>
              </a:rPr>
              <a:t> </a:t>
            </a:r>
            <a:r>
              <a:rPr lang="en-US" altLang="en-US" sz="2400" dirty="0" err="1">
                <a:latin typeface="Times New Roman" pitchFamily="18" charset="0"/>
              </a:rPr>
              <a:t>thích</a:t>
            </a:r>
            <a:r>
              <a:rPr lang="en-US" altLang="en-US" sz="2400" u="none" dirty="0">
                <a:latin typeface="Times New Roman" pitchFamily="18" charset="0"/>
              </a:rPr>
              <a:t>:</a:t>
            </a:r>
          </a:p>
        </p:txBody>
      </p:sp>
      <p:sp>
        <p:nvSpPr>
          <p:cNvPr id="9222" name="Rectangle 9"/>
          <p:cNvSpPr>
            <a:spLocks noChangeArrowheads="1"/>
          </p:cNvSpPr>
          <p:nvPr/>
        </p:nvSpPr>
        <p:spPr bwMode="auto">
          <a:xfrm>
            <a:off x="4675718" y="482600"/>
            <a:ext cx="621876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i="1" u="none">
                <a:solidFill>
                  <a:srgbClr val="FF0000"/>
                </a:solidFill>
                <a:latin typeface="Times New Roman" pitchFamily="18" charset="0"/>
                <a:cs typeface="Times New Roman" pitchFamily="18" charset="0"/>
              </a:rPr>
              <a:t>(Thiên đô chiếu)- </a:t>
            </a:r>
            <a:r>
              <a:rPr lang="vi-VN" altLang="en-US" sz="2000" b="1" i="1" u="none">
                <a:solidFill>
                  <a:srgbClr val="FF0000"/>
                </a:solidFill>
                <a:latin typeface="Times New Roman" pitchFamily="18" charset="0"/>
                <a:cs typeface="Times New Roman" pitchFamily="18" charset="0"/>
              </a:rPr>
              <a:t>Lí Công Uẩn</a:t>
            </a:r>
          </a:p>
        </p:txBody>
      </p:sp>
      <p:sp>
        <p:nvSpPr>
          <p:cNvPr id="7177" name="TextBox 11"/>
          <p:cNvSpPr txBox="1">
            <a:spLocks noChangeArrowheads="1"/>
          </p:cNvSpPr>
          <p:nvPr/>
        </p:nvSpPr>
        <p:spPr bwMode="auto">
          <a:xfrm>
            <a:off x="389467" y="4157663"/>
            <a:ext cx="11918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vi-VN" altLang="en-US" sz="2000" b="1" u="none">
              <a:solidFill>
                <a:srgbClr val="000099"/>
              </a:solidFill>
              <a:latin typeface="Times New Roman" pitchFamily="18" charset="0"/>
              <a:cs typeface="Times New Roman" pitchFamily="18" charset="0"/>
            </a:endParaRPr>
          </a:p>
        </p:txBody>
      </p:sp>
      <p:sp>
        <p:nvSpPr>
          <p:cNvPr id="9" name="Rectangle 8"/>
          <p:cNvSpPr/>
          <p:nvPr/>
        </p:nvSpPr>
        <p:spPr>
          <a:xfrm>
            <a:off x="512235" y="1310945"/>
            <a:ext cx="11464906" cy="5016758"/>
          </a:xfrm>
          <a:prstGeom prst="rect">
            <a:avLst/>
          </a:prstGeom>
        </p:spPr>
        <p:txBody>
          <a:bodyPr wrap="square">
            <a:spAutoFit/>
          </a:bodyPr>
          <a:lstStyle/>
          <a:p>
            <a:pPr marL="0" lvl="1" algn="ctr" fontAlgn="base">
              <a:spcBef>
                <a:spcPct val="0"/>
              </a:spcBef>
              <a:spcAft>
                <a:spcPct val="0"/>
              </a:spcAft>
            </a:pPr>
            <a:r>
              <a:rPr lang="en-US" altLang="ja-JP" sz="2800" b="1" dirty="0" err="1">
                <a:solidFill>
                  <a:srgbClr val="FF0000"/>
                </a:solidFill>
                <a:latin typeface="Times New Roman" pitchFamily="18" charset="0"/>
                <a:cs typeface="Times New Roman" pitchFamily="18" charset="0"/>
              </a:rPr>
              <a:t>Chiếu</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dời</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đô</a:t>
            </a:r>
            <a:endParaRPr lang="en-US" sz="2800" b="1" dirty="0">
              <a:solidFill>
                <a:srgbClr val="FF0000"/>
              </a:solidFill>
              <a:latin typeface="Times New Roman" pitchFamily="18" charset="0"/>
              <a:cs typeface="Times New Roman" pitchFamily="18" charset="0"/>
            </a:endParaRPr>
          </a:p>
          <a:p>
            <a:pPr marL="0" lvl="1" algn="just"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vi-VN" sz="2200" i="1" dirty="0">
                <a:latin typeface="+mj-lt"/>
              </a:rPr>
              <a:t>Xưa </a:t>
            </a:r>
            <a:r>
              <a:rPr lang="vi-VN" sz="2200" i="1" dirty="0">
                <a:latin typeface="+mj-lt"/>
                <a:hlinkClick r:id="rId2" tooltip="Nhà Thương"/>
              </a:rPr>
              <a:t>nhà Thương</a:t>
            </a:r>
            <a:r>
              <a:rPr lang="vi-VN" sz="2200" i="1" dirty="0">
                <a:latin typeface="+mj-lt"/>
              </a:rPr>
              <a:t> đến đời </a:t>
            </a:r>
            <a:r>
              <a:rPr lang="vi-VN" sz="2200" i="1" dirty="0">
                <a:latin typeface="+mj-lt"/>
                <a:hlinkClick r:id="rId3" tooltip="Bàn Canh"/>
              </a:rPr>
              <a:t>Bàn Canh</a:t>
            </a:r>
            <a:r>
              <a:rPr lang="vi-VN" sz="2200" i="1" dirty="0">
                <a:latin typeface="+mj-lt"/>
              </a:rPr>
              <a:t> năm lần dời đô, </a:t>
            </a:r>
            <a:r>
              <a:rPr lang="vi-VN" sz="2200" i="1" dirty="0">
                <a:latin typeface="+mj-lt"/>
                <a:hlinkClick r:id="rId4" tooltip="Nhà Chu"/>
              </a:rPr>
              <a:t>nhà Chu</a:t>
            </a:r>
            <a:r>
              <a:rPr lang="vi-VN" sz="2200" i="1" dirty="0">
                <a:latin typeface="+mj-lt"/>
              </a:rPr>
              <a:t> đến đời </a:t>
            </a:r>
            <a:r>
              <a:rPr lang="vi-VN" sz="2200" i="1" dirty="0">
                <a:latin typeface="+mj-lt"/>
                <a:hlinkClick r:id="rId5" tooltip="Chu Thành vương"/>
              </a:rPr>
              <a:t>Thành Vương</a:t>
            </a:r>
            <a:r>
              <a:rPr lang="vi-VN" sz="2200" i="1" dirty="0">
                <a:latin typeface="+mj-lt"/>
              </a:rPr>
              <a:t> ba lần dời đô, há phải các vua thời Tam Đại ấy theo ý riêng tự tiện dời đô. Làm như thế cốt để mưu nghiệp lớn, chọn ở chỗ giữa, làm kế cho con cháu muôn vạn đời, trên kính mệnh trời, dưới theo ý dân, nếu có chỗ tiện thì dời đổi, cho nên vận nước lâu dài, phong tục giàu thịnh. Thế mà hai nhà </a:t>
            </a:r>
            <a:r>
              <a:rPr lang="vi-VN" sz="2200" i="1" dirty="0">
                <a:latin typeface="+mj-lt"/>
                <a:hlinkClick r:id="rId6" tooltip="Nhà Đinh"/>
              </a:rPr>
              <a:t>Đinh</a:t>
            </a:r>
            <a:r>
              <a:rPr lang="vi-VN" sz="2200" i="1" dirty="0">
                <a:latin typeface="+mj-lt"/>
              </a:rPr>
              <a:t>, </a:t>
            </a:r>
            <a:r>
              <a:rPr lang="vi-VN" sz="2200" i="1" dirty="0">
                <a:latin typeface="+mj-lt"/>
                <a:hlinkClick r:id="rId7" tooltip="Nhà Tiền Lê"/>
              </a:rPr>
              <a:t>Lê</a:t>
            </a:r>
            <a:r>
              <a:rPr lang="vi-VN" sz="2200" i="1" dirty="0">
                <a:latin typeface="+mj-lt"/>
              </a:rPr>
              <a:t> lại theo ý riêng, coi thường mệnh trời, không noi theo việc cũ Thương Chu, cứ chịu yên đóng đô nơi đây, đến nỗi thế đại không dài, vận số ngắn ngủi, trăm họ tổn hao, muôn vật không hợp. Trẫm rất đau đớn, không thể không dời.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Huống chi thành </a:t>
            </a:r>
            <a:r>
              <a:rPr lang="vi-VN" sz="2200" i="1" dirty="0">
                <a:latin typeface="+mj-lt"/>
                <a:hlinkClick r:id="rId8" tooltip="Đại La"/>
              </a:rPr>
              <a:t>Đại La</a:t>
            </a:r>
            <a:r>
              <a:rPr lang="vi-VN" sz="2200" i="1" dirty="0">
                <a:latin typeface="+mj-lt"/>
              </a:rPr>
              <a:t>, kinh đô cũ của </a:t>
            </a:r>
            <a:r>
              <a:rPr lang="vi-VN" sz="2200" i="1" dirty="0">
                <a:latin typeface="+mj-lt"/>
                <a:hlinkClick r:id="rId9" tooltip="Cao Biền"/>
              </a:rPr>
              <a:t>Cao Vương</a:t>
            </a:r>
            <a:r>
              <a:rPr lang="vi-VN" sz="2200" i="1" dirty="0">
                <a:latin typeface="+mj-lt"/>
              </a:rPr>
              <a:t>, ở vào nơi trung tâm trời đất, được thế </a:t>
            </a:r>
            <a:r>
              <a:rPr lang="vi-VN" sz="2200" i="1" dirty="0">
                <a:latin typeface="+mj-lt"/>
                <a:hlinkClick r:id="rId10" tooltip="Rồng"/>
              </a:rPr>
              <a:t>rồng</a:t>
            </a:r>
            <a:r>
              <a:rPr lang="vi-VN" sz="2200" i="1" dirty="0">
                <a:latin typeface="+mj-lt"/>
              </a:rPr>
              <a:t> cuộn </a:t>
            </a:r>
            <a:r>
              <a:rPr lang="vi-VN" sz="2200" i="1" dirty="0">
                <a:latin typeface="+mj-lt"/>
                <a:hlinkClick r:id="rId11" tooltip="Hổ"/>
              </a:rPr>
              <a:t>hổ</a:t>
            </a:r>
            <a:r>
              <a:rPr lang="vi-VN" sz="2200" i="1" dirty="0">
                <a:latin typeface="+mj-lt"/>
              </a:rPr>
              <a:t> ngồi, chính giữa nam bắc đông tây, tiện nghi núi sông sau trước. Vùng này mặt đất rộng mà bằng phẳng, thế đất cao mà sáng sủa, dân cư không khổ thấp trũng tối tăm, muôn vật hết sức tươi tốt phồn thịnh. Xem khắp nước </a:t>
            </a:r>
            <a:r>
              <a:rPr lang="vi-VN" sz="2200" i="1" dirty="0">
                <a:latin typeface="+mj-lt"/>
                <a:hlinkClick r:id="rId12" tooltip="Việt Nam"/>
              </a:rPr>
              <a:t>Việt</a:t>
            </a:r>
            <a:r>
              <a:rPr lang="vi-VN" sz="2200" i="1" dirty="0">
                <a:latin typeface="+mj-lt"/>
              </a:rPr>
              <a:t> đó là nơi thắng địa, thực là chỗ tụ hội quan yếu của bốn phương, đúng là nơi thượng đô kinh sư mãi muôn đời.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Trẫm muốn </a:t>
            </a:r>
            <a:r>
              <a:rPr lang="en-US" sz="2200" i="1" dirty="0" err="1">
                <a:latin typeface="Times New Roman" pitchFamily="18" charset="0"/>
                <a:cs typeface="Times New Roman" pitchFamily="18" charset="0"/>
              </a:rPr>
              <a:t>dựa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thuận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của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đất</a:t>
            </a:r>
            <a:r>
              <a:rPr lang="vi-VN" sz="2200" i="1" dirty="0">
                <a:latin typeface="Times New Roman" pitchFamily="18" charset="0"/>
                <a:cs typeface="Times New Roman" pitchFamily="18" charset="0"/>
              </a:rPr>
              <a:t> </a:t>
            </a:r>
            <a:r>
              <a:rPr lang="vi-VN" sz="2200" i="1" dirty="0">
                <a:latin typeface="+mj-lt"/>
              </a:rPr>
              <a:t>ấy mà định </a:t>
            </a:r>
            <a:r>
              <a:rPr lang="en-US" sz="2200" i="1" dirty="0" err="1">
                <a:latin typeface="Times New Roman" pitchFamily="18" charset="0"/>
                <a:cs typeface="Times New Roman" pitchFamily="18" charset="0"/>
              </a:rPr>
              <a:t>chỗ</a:t>
            </a:r>
            <a:r>
              <a:rPr lang="vi-VN" sz="2200" i="1" dirty="0">
                <a:latin typeface="+mj-lt"/>
              </a:rPr>
              <a:t> ở, các khanh nghĩ thế nào?</a:t>
            </a:r>
            <a:endParaRPr lang="en-US" sz="2200" b="1" dirty="0">
              <a:solidFill>
                <a:srgbClr val="222222"/>
              </a:solidFill>
              <a:latin typeface="+mj-lt"/>
              <a:cs typeface="Times New Roman" pitchFamily="18" charset="0"/>
            </a:endParaRPr>
          </a:p>
        </p:txBody>
      </p:sp>
    </p:spTree>
    <p:extLst>
      <p:ext uri="{BB962C8B-B14F-4D97-AF65-F5344CB8AC3E}">
        <p14:creationId xmlns:p14="http://schemas.microsoft.com/office/powerpoint/2010/main" val="3256878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ếu dời đô - Lý Công Uẩ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3945" y="315311"/>
            <a:ext cx="10499834" cy="5596758"/>
          </a:xfrm>
          <a:prstGeom prst="rect">
            <a:avLst/>
          </a:prstGeom>
        </p:spPr>
      </p:pic>
    </p:spTree>
    <p:extLst>
      <p:ext uri="{BB962C8B-B14F-4D97-AF65-F5344CB8AC3E}">
        <p14:creationId xmlns:p14="http://schemas.microsoft.com/office/powerpoint/2010/main" val="4137688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5" name="图片 66"/>
          <p:cNvPicPr>
            <a:picLocks noChangeAspect="1"/>
          </p:cNvPicPr>
          <p:nvPr/>
        </p:nvPicPr>
        <p:blipFill>
          <a:blip r:embed="rId3"/>
          <a:stretch>
            <a:fillRect/>
          </a:stretch>
        </p:blipFill>
        <p:spPr>
          <a:xfrm>
            <a:off x="4547240" y="306780"/>
            <a:ext cx="2946090" cy="1313115"/>
          </a:xfrm>
          <a:prstGeom prst="rect">
            <a:avLst/>
          </a:prstGeom>
        </p:spPr>
      </p:pic>
      <p:sp>
        <p:nvSpPr>
          <p:cNvPr id="6" name="品 10"/>
          <p:cNvSpPr txBox="1"/>
          <p:nvPr/>
        </p:nvSpPr>
        <p:spPr>
          <a:xfrm>
            <a:off x="4807732" y="869892"/>
            <a:ext cx="2614346" cy="646331"/>
          </a:xfrm>
          <a:prstGeom prst="rect">
            <a:avLst/>
          </a:prstGeom>
          <a:noFill/>
        </p:spPr>
        <p:txBody>
          <a:bodyPr wrap="square" rtlCol="0">
            <a:spAutoFit/>
          </a:bodyPr>
          <a:lstStyle/>
          <a:p>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2.Tác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phẩm</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3"/>
          <p:cNvSpPr txBox="1">
            <a:spLocks noChangeArrowheads="1"/>
          </p:cNvSpPr>
          <p:nvPr/>
        </p:nvSpPr>
        <p:spPr>
          <a:xfrm>
            <a:off x="1096814" y="2760006"/>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200" b="1" i="0" u="sng" strike="noStrike" kern="1200" cap="none" spc="0" normalizeH="0" baseline="0" noProof="0" dirty="0" err="1">
                <a:ln>
                  <a:noFill/>
                </a:ln>
                <a:effectLst/>
                <a:uLnTx/>
                <a:uFillTx/>
                <a:latin typeface="Times New Roman" pitchFamily="18" charset="0"/>
                <a:cs typeface="Times New Roman" pitchFamily="18" charset="0"/>
              </a:rPr>
              <a:t>Xuất</a:t>
            </a:r>
            <a:r>
              <a:rPr kumimoji="0" lang="en-US" sz="3200" b="1" i="0" u="sng" strike="noStrike" kern="1200" cap="none" spc="0" normalizeH="0" baseline="0" noProof="0" dirty="0">
                <a:ln>
                  <a:noFill/>
                </a:ln>
                <a:effectLst/>
                <a:uLnTx/>
                <a:uFillTx/>
                <a:latin typeface="Times New Roman" pitchFamily="18" charset="0"/>
                <a:cs typeface="Times New Roman" pitchFamily="18" charset="0"/>
              </a:rPr>
              <a:t> </a:t>
            </a:r>
            <a:r>
              <a:rPr kumimoji="0" lang="en-US" sz="3200" b="1" i="0" u="sng" strike="noStrike" kern="1200" cap="none" spc="0" normalizeH="0" baseline="0" noProof="0" dirty="0" err="1">
                <a:ln>
                  <a:noFill/>
                </a:ln>
                <a:effectLst/>
                <a:uLnTx/>
                <a:uFillTx/>
                <a:latin typeface="Times New Roman" pitchFamily="18" charset="0"/>
                <a:cs typeface="Times New Roman" pitchFamily="18" charset="0"/>
              </a:rPr>
              <a:t>xứ</a:t>
            </a:r>
            <a:r>
              <a:rPr kumimoji="0" lang="en-US" sz="3200" b="1" i="0" u="sng" strike="noStrike" kern="1200" cap="none" spc="0" normalizeH="0" baseline="0" noProof="0" dirty="0">
                <a:ln>
                  <a:noFill/>
                </a:ln>
                <a:effectLst/>
                <a:uLnTx/>
                <a:uFillTx/>
                <a:latin typeface="Times New Roman" pitchFamily="18" charset="0"/>
                <a:cs typeface="Times New Roman" pitchFamily="18" charset="0"/>
              </a:rPr>
              <a:t>:</a:t>
            </a:r>
          </a:p>
        </p:txBody>
      </p:sp>
      <p:sp>
        <p:nvSpPr>
          <p:cNvPr id="10" name="Rectangle 3"/>
          <p:cNvSpPr txBox="1">
            <a:spLocks noChangeArrowheads="1"/>
          </p:cNvSpPr>
          <p:nvPr/>
        </p:nvSpPr>
        <p:spPr>
          <a:xfrm>
            <a:off x="3491344" y="2366153"/>
            <a:ext cx="7255823" cy="1457699"/>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Ra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đời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năm</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Canh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Tuất</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(1010)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khi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Lí</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Công</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Uẩn</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bày</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tỏ</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ý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định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từ</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Hoa</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Lư</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Ninh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Bình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ra</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Hà</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Nội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977329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362202" y="-2666999"/>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itchFamily="18" charset="0"/>
                <a:cs typeface="Times New Roman" pitchFamily="18" charset="0"/>
              </a:rPr>
              <a:t>Thể</a:t>
            </a:r>
            <a:r>
              <a:rPr kumimoji="0" lang="en-US" sz="3600" b="1" i="0" strike="noStrike" kern="1200" cap="none" spc="0" normalizeH="0" baseline="0" noProof="0" dirty="0">
                <a:ln>
                  <a:noFill/>
                </a:ln>
                <a:effectLst/>
                <a:uLnTx/>
                <a:uFillTx/>
                <a:latin typeface="Times New Roman" pitchFamily="18" charset="0"/>
                <a:cs typeface="Times New Roman" pitchFamily="18" charset="0"/>
              </a:rPr>
              <a:t> </a:t>
            </a:r>
            <a:r>
              <a:rPr kumimoji="0" lang="en-US" sz="3600" b="1" i="0" strike="noStrike" kern="1200" cap="none" spc="0" normalizeH="0" baseline="0" noProof="0" dirty="0" err="1">
                <a:ln>
                  <a:noFill/>
                </a:ln>
                <a:effectLst/>
                <a:uLnTx/>
                <a:uFillTx/>
                <a:latin typeface="Times New Roman" pitchFamily="18" charset="0"/>
                <a:cs typeface="Times New Roman" pitchFamily="18" charset="0"/>
              </a:rPr>
              <a:t>loại</a:t>
            </a:r>
            <a:r>
              <a:rPr kumimoji="0" lang="en-US" sz="3600" b="0" i="0" strike="noStrike" kern="1200" cap="none" spc="0" normalizeH="0" baseline="0" noProof="0" dirty="0">
                <a:ln>
                  <a:noFill/>
                </a:ln>
                <a:effectLst/>
                <a:uLnTx/>
                <a:uFillTx/>
                <a:latin typeface="Times New Roman" pitchFamily="18" charset="0"/>
                <a:cs typeface="Times New Roman" pitchFamily="18" charset="0"/>
              </a:rPr>
              <a:t>:</a:t>
            </a:r>
          </a:p>
        </p:txBody>
      </p:sp>
      <p:sp>
        <p:nvSpPr>
          <p:cNvPr id="11" name="Rectangle 3"/>
          <p:cNvSpPr txBox="1">
            <a:spLocks noChangeArrowheads="1"/>
          </p:cNvSpPr>
          <p:nvPr/>
        </p:nvSpPr>
        <p:spPr>
          <a:xfrm>
            <a:off x="6377045" y="941114"/>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Chiếu</a:t>
            </a:r>
            <a:endParaRPr kumimoji="0" lang="en-US" sz="36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3" name="Rectangle 12"/>
          <p:cNvSpPr/>
          <p:nvPr/>
        </p:nvSpPr>
        <p:spPr>
          <a:xfrm>
            <a:off x="3640120" y="3861844"/>
            <a:ext cx="7451433" cy="584775"/>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Là</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do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vua</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dùng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ban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bố</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endParaRPr lang="en-US" sz="3200" dirty="0"/>
          </a:p>
        </p:txBody>
      </p:sp>
      <p:sp>
        <p:nvSpPr>
          <p:cNvPr id="14" name="Rectangle 13"/>
          <p:cNvSpPr/>
          <p:nvPr/>
        </p:nvSpPr>
        <p:spPr>
          <a:xfrm>
            <a:off x="3575410" y="4982139"/>
            <a:ext cx="7338015" cy="1077218"/>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thể</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hiện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tư</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tưởng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chính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trị</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lớn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ảnh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hưởng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đến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đất</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nước</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a:t>
            </a:r>
            <a:endParaRPr lang="en-US" sz="3200" dirty="0"/>
          </a:p>
        </p:txBody>
      </p:sp>
      <p:pic>
        <p:nvPicPr>
          <p:cNvPr id="23" name="Picture 22" descr="58PIC58PIC58PIC58PICHsaGKG559akDq_PIC2018.png"/>
          <p:cNvPicPr>
            <a:picLocks noChangeAspect="1"/>
          </p:cNvPicPr>
          <p:nvPr/>
        </p:nvPicPr>
        <p:blipFill>
          <a:blip r:embed="rId3" cstate="print"/>
          <a:srcRect l="7143" t="16071" r="5357" b="14286"/>
          <a:stretch>
            <a:fillRect/>
          </a:stretch>
        </p:blipFill>
        <p:spPr>
          <a:xfrm>
            <a:off x="852056" y="2313707"/>
            <a:ext cx="2484911" cy="868880"/>
          </a:xfrm>
          <a:prstGeom prst="rect">
            <a:avLst/>
          </a:prstGeom>
        </p:spPr>
      </p:pic>
      <p:sp>
        <p:nvSpPr>
          <p:cNvPr id="24" name="Rectangle 23"/>
          <p:cNvSpPr/>
          <p:nvPr/>
        </p:nvSpPr>
        <p:spPr>
          <a:xfrm>
            <a:off x="1045030" y="2448688"/>
            <a:ext cx="2113806" cy="584775"/>
          </a:xfrm>
          <a:prstGeom prst="rect">
            <a:avLst/>
          </a:prstGeom>
        </p:spPr>
        <p:txBody>
          <a:bodyPr wrap="square">
            <a:spAutoFit/>
          </a:bodyPr>
          <a:lstStyle/>
          <a:p>
            <a:pPr algn="just"/>
            <a:r>
              <a:rPr lang="en-US" altLang="en-US" sz="3200" b="1" dirty="0" err="1">
                <a:latin typeface="Times New Roman" panose="02020603050405020304" pitchFamily="18" charset="0"/>
              </a:rPr>
              <a:t>Hình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thức</a:t>
            </a:r>
            <a:r>
              <a:rPr lang="en-US" altLang="en-US" sz="3200" b="1" dirty="0">
                <a:latin typeface="Times New Roman" panose="02020603050405020304" pitchFamily="18" charset="0"/>
              </a:rPr>
              <a:t>:</a:t>
            </a:r>
            <a:endParaRPr lang="en-US" sz="3200" dirty="0"/>
          </a:p>
        </p:txBody>
      </p:sp>
      <p:sp>
        <p:nvSpPr>
          <p:cNvPr id="25" name="Rectangle 24"/>
          <p:cNvSpPr/>
          <p:nvPr/>
        </p:nvSpPr>
        <p:spPr>
          <a:xfrm>
            <a:off x="3610098" y="2221081"/>
            <a:ext cx="7172697" cy="1077218"/>
          </a:xfrm>
          <a:prstGeom prst="rect">
            <a:avLst/>
          </a:prstGeom>
        </p:spPr>
        <p:txBody>
          <a:bodyPr wrap="square">
            <a:spAutoFit/>
          </a:bodyPr>
          <a:lstStyle/>
          <a:p>
            <a:pPr algn="just"/>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Viết</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bằng</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xuôi</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vần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hoặc</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văn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biền</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3200" dirty="0" err="1">
                <a:solidFill>
                  <a:srgbClr val="000000"/>
                </a:solidFill>
                <a:effectLst>
                  <a:outerShdw blurRad="38100" dist="38100" dir="2700000" algn="tl">
                    <a:srgbClr val="FFFFFF"/>
                  </a:outerShdw>
                </a:effectLst>
                <a:latin typeface="Times New Roman" panose="02020603050405020304" pitchFamily="18" charset="0"/>
              </a:rPr>
              <a:t>ngẫu</a:t>
            </a:r>
            <a:r>
              <a:rPr lang="en-US" altLang="en-US" sz="3200" dirty="0">
                <a:solidFill>
                  <a:srgbClr val="000000"/>
                </a:solidFill>
                <a:effectLst>
                  <a:outerShdw blurRad="38100" dist="38100" dir="2700000" algn="tl">
                    <a:srgbClr val="FFFFFF"/>
                  </a:outerShdw>
                </a:effectLst>
                <a:latin typeface="Times New Roman" panose="02020603050405020304" pitchFamily="18" charset="0"/>
              </a:rPr>
              <a:t> </a:t>
            </a:r>
            <a:endParaRPr lang="en-US" sz="3200" dirty="0"/>
          </a:p>
        </p:txBody>
      </p:sp>
      <p:pic>
        <p:nvPicPr>
          <p:cNvPr id="26" name="Picture 25" descr="58PIC58PIC58PIC58PICHsaGKG559akDq_PIC2018.png"/>
          <p:cNvPicPr>
            <a:picLocks noChangeAspect="1"/>
          </p:cNvPicPr>
          <p:nvPr/>
        </p:nvPicPr>
        <p:blipFill>
          <a:blip r:embed="rId3" cstate="print"/>
          <a:srcRect l="7143" t="16071" r="5357" b="14286"/>
          <a:stretch>
            <a:fillRect/>
          </a:stretch>
        </p:blipFill>
        <p:spPr>
          <a:xfrm>
            <a:off x="861950" y="3724889"/>
            <a:ext cx="2484911" cy="868880"/>
          </a:xfrm>
          <a:prstGeom prst="rect">
            <a:avLst/>
          </a:prstGeom>
        </p:spPr>
      </p:pic>
      <p:sp>
        <p:nvSpPr>
          <p:cNvPr id="27" name="Rectangle 26"/>
          <p:cNvSpPr/>
          <p:nvPr/>
        </p:nvSpPr>
        <p:spPr>
          <a:xfrm>
            <a:off x="1054924" y="3859870"/>
            <a:ext cx="2113806" cy="584775"/>
          </a:xfrm>
          <a:prstGeom prst="rect">
            <a:avLst/>
          </a:prstGeom>
        </p:spPr>
        <p:txBody>
          <a:bodyPr wrap="square">
            <a:spAutoFit/>
          </a:bodyPr>
          <a:lstStyle/>
          <a:p>
            <a:pPr algn="just"/>
            <a:r>
              <a:rPr lang="en-US" altLang="en-US" sz="3200" b="1" dirty="0" err="1">
                <a:latin typeface="Times New Roman" panose="02020603050405020304" pitchFamily="18" charset="0"/>
              </a:rPr>
              <a:t>Mục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đích</a:t>
            </a:r>
            <a:r>
              <a:rPr lang="en-US" altLang="en-US" sz="3200" b="1" dirty="0">
                <a:latin typeface="Times New Roman" panose="02020603050405020304" pitchFamily="18" charset="0"/>
              </a:rPr>
              <a:t>:</a:t>
            </a:r>
            <a:endParaRPr lang="en-US" sz="3200" dirty="0"/>
          </a:p>
        </p:txBody>
      </p:sp>
      <p:pic>
        <p:nvPicPr>
          <p:cNvPr id="28" name="Picture 27" descr="58PIC58PIC58PIC58PICHsaGKG559akDq_PIC2018.png"/>
          <p:cNvPicPr>
            <a:picLocks noChangeAspect="1"/>
          </p:cNvPicPr>
          <p:nvPr/>
        </p:nvPicPr>
        <p:blipFill>
          <a:blip r:embed="rId3" cstate="print"/>
          <a:srcRect l="7143" t="16071" r="5357" b="14286"/>
          <a:stretch>
            <a:fillRect/>
          </a:stretch>
        </p:blipFill>
        <p:spPr>
          <a:xfrm>
            <a:off x="883722" y="5064821"/>
            <a:ext cx="2484911" cy="868880"/>
          </a:xfrm>
          <a:prstGeom prst="rect">
            <a:avLst/>
          </a:prstGeom>
        </p:spPr>
      </p:pic>
      <p:sp>
        <p:nvSpPr>
          <p:cNvPr id="29" name="Rectangle 28"/>
          <p:cNvSpPr/>
          <p:nvPr/>
        </p:nvSpPr>
        <p:spPr>
          <a:xfrm>
            <a:off x="1076696" y="5199802"/>
            <a:ext cx="2113806" cy="584775"/>
          </a:xfrm>
          <a:prstGeom prst="rect">
            <a:avLst/>
          </a:prstGeom>
        </p:spPr>
        <p:txBody>
          <a:bodyPr wrap="square">
            <a:spAutoFit/>
          </a:bodyPr>
          <a:lstStyle/>
          <a:p>
            <a:pPr algn="just"/>
            <a:r>
              <a:rPr lang="en-US" altLang="en-US" sz="3200" b="1" dirty="0" err="1">
                <a:latin typeface="Times New Roman" panose="02020603050405020304" pitchFamily="18" charset="0"/>
              </a:rPr>
              <a:t>Nội</a:t>
            </a:r>
            <a:r>
              <a:rPr lang="en-US" altLang="en-US" sz="3200" b="1" dirty="0">
                <a:latin typeface="Times New Roman" panose="02020603050405020304" pitchFamily="18" charset="0"/>
              </a:rPr>
              <a:t> dung:</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ppt_x</p:attrName>
                                        </p:attrNameLst>
                                      </p:cBhvr>
                                      <p:tavLst>
                                        <p:tav tm="0">
                                          <p:val>
                                            <p:strVal val="#ppt_x-.2"/>
                                          </p:val>
                                        </p:tav>
                                        <p:tav tm="100000">
                                          <p:val>
                                            <p:strVal val="#ppt_x"/>
                                          </p:val>
                                        </p:tav>
                                      </p:tavLst>
                                    </p:anim>
                                    <p:anim calcmode="lin" valueType="num">
                                      <p:cBhvr>
                                        <p:cTn id="24"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par>
                                <p:cTn id="31" presetID="9"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dissolv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ppt_x</p:attrName>
                                        </p:attrNameLst>
                                      </p:cBhvr>
                                      <p:tavLst>
                                        <p:tav tm="0">
                                          <p:val>
                                            <p:strVal val="#ppt_x-.2"/>
                                          </p:val>
                                        </p:tav>
                                        <p:tav tm="100000">
                                          <p:val>
                                            <p:strVal val="#ppt_x"/>
                                          </p:val>
                                        </p:tav>
                                      </p:tavLst>
                                    </p:anim>
                                    <p:anim calcmode="lin" valueType="num">
                                      <p:cBhvr>
                                        <p:cTn id="3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dissolv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1000" fill="hold"/>
                                        <p:tgtEl>
                                          <p:spTgt spid="14"/>
                                        </p:tgtEl>
                                        <p:attrNameLst>
                                          <p:attrName>ppt_x</p:attrName>
                                        </p:attrNameLst>
                                      </p:cBhvr>
                                      <p:tavLst>
                                        <p:tav tm="0">
                                          <p:val>
                                            <p:strVal val="#ppt_x-.2"/>
                                          </p:val>
                                        </p:tav>
                                        <p:tav tm="100000">
                                          <p:val>
                                            <p:strVal val="#ppt_x"/>
                                          </p:val>
                                        </p:tav>
                                      </p:tavLst>
                                    </p:anim>
                                    <p:anim calcmode="lin" valueType="num">
                                      <p:cBhvr>
                                        <p:cTn id="5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P spid="25" grpId="0"/>
      <p:bldP spid="27"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ChangeArrowheads="1"/>
          </p:cNvSpPr>
          <p:nvPr/>
        </p:nvSpPr>
        <p:spPr bwMode="auto">
          <a:xfrm>
            <a:off x="3797300" y="1"/>
            <a:ext cx="4430184" cy="588963"/>
          </a:xfrm>
          <a:prstGeom prst="rect">
            <a:avLst/>
          </a:prstGeom>
          <a:solidFill>
            <a:schemeClr val="bg1"/>
          </a:solidFill>
          <a:ln w="9525" algn="ctr">
            <a:solidFill>
              <a:schemeClr val="bg1"/>
            </a:solidFill>
            <a:miter lim="800000"/>
            <a:headEnd/>
            <a:tailEnd/>
          </a:ln>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u="none">
                <a:solidFill>
                  <a:srgbClr val="FF0000"/>
                </a:solidFill>
                <a:latin typeface="Times New Roman" pitchFamily="18" charset="0"/>
              </a:rPr>
              <a:t>CHIẾU DỜI ĐÔ</a:t>
            </a:r>
          </a:p>
        </p:txBody>
      </p:sp>
      <p:sp>
        <p:nvSpPr>
          <p:cNvPr id="10246" name="Rectangle 9"/>
          <p:cNvSpPr>
            <a:spLocks noChangeArrowheads="1"/>
          </p:cNvSpPr>
          <p:nvPr/>
        </p:nvSpPr>
        <p:spPr bwMode="auto">
          <a:xfrm>
            <a:off x="3930651" y="479425"/>
            <a:ext cx="619548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i="1" u="none">
                <a:solidFill>
                  <a:srgbClr val="FF0000"/>
                </a:solidFill>
                <a:latin typeface="Times New Roman" pitchFamily="18" charset="0"/>
                <a:cs typeface="Times New Roman" pitchFamily="18" charset="0"/>
              </a:rPr>
              <a:t>(Thiên đô chiếu)- </a:t>
            </a:r>
            <a:r>
              <a:rPr lang="vi-VN" altLang="en-US" sz="2000" b="1" i="1" u="none">
                <a:solidFill>
                  <a:srgbClr val="FF0000"/>
                </a:solidFill>
                <a:latin typeface="Times New Roman" pitchFamily="18" charset="0"/>
                <a:cs typeface="Times New Roman" pitchFamily="18" charset="0"/>
              </a:rPr>
              <a:t>Lí Công Uẩn</a:t>
            </a:r>
          </a:p>
        </p:txBody>
      </p:sp>
      <p:sp>
        <p:nvSpPr>
          <p:cNvPr id="7175" name="Rectangle 9"/>
          <p:cNvSpPr>
            <a:spLocks noChangeArrowheads="1"/>
          </p:cNvSpPr>
          <p:nvPr/>
        </p:nvSpPr>
        <p:spPr bwMode="auto">
          <a:xfrm>
            <a:off x="241300" y="1731808"/>
            <a:ext cx="119507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000" b="1" u="none" dirty="0">
                <a:latin typeface="Times New Roman" pitchFamily="18" charset="0"/>
                <a:cs typeface="Times New Roman" pitchFamily="18" charset="0"/>
              </a:rPr>
              <a:t>  </a:t>
            </a:r>
            <a:r>
              <a:rPr lang="en-US" altLang="en-US" sz="1800" b="1" dirty="0" err="1">
                <a:solidFill>
                  <a:srgbClr val="FF0000"/>
                </a:solidFill>
                <a:latin typeface="Times New Roman" pitchFamily="18" charset="0"/>
                <a:cs typeface="Times New Roman" pitchFamily="18" charset="0"/>
              </a:rPr>
              <a:t>Phần</a:t>
            </a:r>
            <a:r>
              <a:rPr lang="vi-VN" altLang="en-US" sz="1800" b="1" dirty="0">
                <a:solidFill>
                  <a:srgbClr val="FF0000"/>
                </a:solidFill>
                <a:latin typeface="Times New Roman" pitchFamily="18" charset="0"/>
                <a:cs typeface="Times New Roman" pitchFamily="18" charset="0"/>
              </a:rPr>
              <a:t> 1</a:t>
            </a:r>
            <a:r>
              <a:rPr lang="vi-VN" altLang="en-US" sz="1800" b="1" u="none" dirty="0">
                <a:solidFill>
                  <a:srgbClr val="FF0000"/>
                </a:solidFill>
                <a:latin typeface="Times New Roman" pitchFamily="18" charset="0"/>
                <a:cs typeface="Times New Roman" pitchFamily="18" charset="0"/>
              </a:rPr>
              <a:t>:</a:t>
            </a:r>
            <a:r>
              <a:rPr lang="en-US" altLang="en-US" sz="1800" b="1" u="none" dirty="0">
                <a:solidFill>
                  <a:srgbClr val="FF0000"/>
                </a:solidFill>
                <a:latin typeface="Times New Roman" pitchFamily="18" charset="0"/>
                <a:cs typeface="Times New Roman" pitchFamily="18" charset="0"/>
              </a:rPr>
              <a:t> </a:t>
            </a:r>
            <a:r>
              <a:rPr lang="en-US" altLang="en-US" sz="1800" b="1" u="none" dirty="0">
                <a:latin typeface="Times New Roman" pitchFamily="18" charset="0"/>
                <a:cs typeface="Times New Roman" pitchFamily="18" charset="0"/>
              </a:rPr>
              <a:t>“</a:t>
            </a:r>
            <a:r>
              <a:rPr lang="vi-VN" altLang="en-US" sz="1800" b="1" u="none" dirty="0">
                <a:latin typeface="Times New Roman" pitchFamily="18" charset="0"/>
                <a:cs typeface="Times New Roman" pitchFamily="18" charset="0"/>
              </a:rPr>
              <a:t>Xưa nhà Thương đến Vua Bàn canh năm lần dời đô; nhà Chu đến Vua Thành Vương cũng ba lần dời đô. Phải đâu các Vua thời Tam đại theo ý riêng của mình mà tự chuyển dời? Chỉ vì muốn đóng đô ở nơi trung tâm, mưu toan nghiệp lớn, tính kế muôn đời cho con cháu; trên vâng mệnh trời, dưới theo ý dân, nếu thấy thuận tiện thì thay đổi. Cho vận nước lâu dài, phong tục phồn thịnh. Thế mà hai nhà Đinh, Lê lại theo ý riêng của mình, khinh thường mệnh trời, không noi theo dấu cũ của Thương, Chu, cứ đóng yên đô thành ở nơi đây, khiến cho triều đại không được bền lâu, số phận ngắn ngủi, trăm họ phải hao tốn, muôn vật không được thích nghi. Trẫm r</a:t>
            </a:r>
            <a:r>
              <a:rPr lang="en-US" altLang="en-US" sz="1800" b="1" u="none" dirty="0">
                <a:latin typeface="Times New Roman" pitchFamily="18" charset="0"/>
                <a:cs typeface="Times New Roman" pitchFamily="18" charset="0"/>
              </a:rPr>
              <a:t>ấ</a:t>
            </a:r>
            <a:r>
              <a:rPr lang="vi-VN" altLang="en-US" sz="1800" b="1" u="none" dirty="0">
                <a:latin typeface="Times New Roman" pitchFamily="18" charset="0"/>
                <a:cs typeface="Times New Roman" pitchFamily="18" charset="0"/>
              </a:rPr>
              <a:t>t đau xót về việc đó, không thể không dời đổi.</a:t>
            </a:r>
            <a:r>
              <a:rPr lang="en-US" altLang="en-US" sz="1800" b="1" u="none" dirty="0">
                <a:latin typeface="Times New Roman" pitchFamily="18" charset="0"/>
                <a:cs typeface="Times New Roman" pitchFamily="18" charset="0"/>
              </a:rPr>
              <a:t>”</a:t>
            </a:r>
            <a:endParaRPr lang="vi-VN" altLang="en-US" sz="1800" b="1" u="none" dirty="0">
              <a:latin typeface="Times New Roman" pitchFamily="18" charset="0"/>
              <a:cs typeface="Times New Roman" pitchFamily="18" charset="0"/>
            </a:endParaRPr>
          </a:p>
          <a:p>
            <a:pPr eaLnBrk="1" hangingPunct="1">
              <a:spcBef>
                <a:spcPct val="0"/>
              </a:spcBef>
              <a:buFontTx/>
              <a:buNone/>
            </a:pPr>
            <a:r>
              <a:rPr lang="vi-VN" altLang="en-US" sz="1800" b="1" u="none" dirty="0">
                <a:solidFill>
                  <a:srgbClr val="FF0000"/>
                </a:solidFill>
                <a:latin typeface="Times New Roman" pitchFamily="18" charset="0"/>
                <a:cs typeface="Times New Roman" pitchFamily="18" charset="0"/>
              </a:rPr>
              <a:t>-&gt; Lí do dời đô</a:t>
            </a:r>
          </a:p>
          <a:p>
            <a:pPr eaLnBrk="1" hangingPunct="1">
              <a:spcBef>
                <a:spcPct val="0"/>
              </a:spcBef>
              <a:buFontTx/>
              <a:buNone/>
            </a:pPr>
            <a:endParaRPr lang="vi-VN" altLang="en-US" sz="1800" b="1" u="none" dirty="0">
              <a:latin typeface="Times New Roman" pitchFamily="18" charset="0"/>
              <a:cs typeface="Times New Roman" pitchFamily="18" charset="0"/>
            </a:endParaRPr>
          </a:p>
          <a:p>
            <a:pPr eaLnBrk="1" hangingPunct="1">
              <a:spcBef>
                <a:spcPct val="0"/>
              </a:spcBef>
              <a:buFontTx/>
              <a:buNone/>
            </a:pPr>
            <a:r>
              <a:rPr lang="vi-VN" altLang="en-US" sz="1800" b="1" u="none" dirty="0">
                <a:latin typeface="Times New Roman" pitchFamily="18" charset="0"/>
                <a:cs typeface="Times New Roman" pitchFamily="18" charset="0"/>
              </a:rPr>
              <a:t>                     </a:t>
            </a:r>
          </a:p>
        </p:txBody>
      </p:sp>
      <p:sp>
        <p:nvSpPr>
          <p:cNvPr id="7177" name="TextBox 11"/>
          <p:cNvSpPr txBox="1">
            <a:spLocks noChangeArrowheads="1"/>
          </p:cNvSpPr>
          <p:nvPr/>
        </p:nvSpPr>
        <p:spPr bwMode="auto">
          <a:xfrm>
            <a:off x="241300" y="4187333"/>
            <a:ext cx="119507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000" b="1" u="none" dirty="0">
                <a:latin typeface="Times New Roman" pitchFamily="18" charset="0"/>
                <a:cs typeface="Times New Roman" pitchFamily="18" charset="0"/>
              </a:rPr>
              <a:t> </a:t>
            </a:r>
            <a:r>
              <a:rPr lang="en-US" altLang="en-US" sz="1800" b="1" dirty="0" err="1">
                <a:solidFill>
                  <a:srgbClr val="FF0000"/>
                </a:solidFill>
                <a:latin typeface="Times New Roman" pitchFamily="18" charset="0"/>
                <a:cs typeface="Times New Roman" pitchFamily="18" charset="0"/>
              </a:rPr>
              <a:t>Phần</a:t>
            </a:r>
            <a:r>
              <a:rPr lang="en-US" altLang="en-US" sz="1800" b="1" dirty="0">
                <a:solidFill>
                  <a:srgbClr val="FF0000"/>
                </a:solidFill>
                <a:latin typeface="Times New Roman" pitchFamily="18" charset="0"/>
                <a:cs typeface="Times New Roman" pitchFamily="18" charset="0"/>
              </a:rPr>
              <a:t> </a:t>
            </a:r>
            <a:r>
              <a:rPr lang="vi-VN" altLang="en-US" sz="1800" b="1" dirty="0">
                <a:solidFill>
                  <a:srgbClr val="FF0000"/>
                </a:solidFill>
                <a:latin typeface="Times New Roman" pitchFamily="18" charset="0"/>
                <a:cs typeface="Times New Roman" pitchFamily="18" charset="0"/>
              </a:rPr>
              <a:t>2:</a:t>
            </a:r>
            <a:r>
              <a:rPr lang="en-US" altLang="en-US" sz="1800" b="1" dirty="0">
                <a:solidFill>
                  <a:srgbClr val="FF0000"/>
                </a:solidFill>
                <a:latin typeface="Times New Roman" pitchFamily="18" charset="0"/>
                <a:cs typeface="Times New Roman" pitchFamily="18" charset="0"/>
              </a:rPr>
              <a:t> </a:t>
            </a:r>
            <a:r>
              <a:rPr lang="en-US" altLang="en-US" sz="1800" b="1" u="none" dirty="0">
                <a:latin typeface="Times New Roman" pitchFamily="18" charset="0"/>
                <a:cs typeface="Times New Roman" pitchFamily="18" charset="0"/>
              </a:rPr>
              <a:t>“</a:t>
            </a:r>
            <a:r>
              <a:rPr lang="vi-VN" altLang="en-US" sz="1800" b="1" u="none" dirty="0">
                <a:latin typeface="Times New Roman" pitchFamily="18" charset="0"/>
                <a:cs typeface="Times New Roman" pitchFamily="18" charset="0"/>
              </a:rPr>
              <a:t>Huống gì thành Đại La, kinh đô cũ của Cao Vương :Ở vào nơi trung tâm trời đất; được cái thế rồng cuộn hổ ngồi. Đã đúng ngôi nam bắc đông tây; lại tiện hướng nhìn sông dựa núi. Địa thế rộng mà bằng; đất đai cao mà thoáng. Dân cư khỏi chịu cảnh khốn khổ ngập lụt; muôn vật cũng rất mực phong phú tốt tươi. Xem khắp đất Việt ta, chỉ là nơi thắng địa. Thật là chốn hội tụ trọng yếu của bốn phương đất nước; cũng là nơi kinh đô bậc nhất của đế Vương muôn đời.</a:t>
            </a:r>
            <a:r>
              <a:rPr lang="en-US" altLang="en-US" sz="1800" b="1" u="none" dirty="0">
                <a:latin typeface="Times New Roman" pitchFamily="18" charset="0"/>
                <a:cs typeface="Times New Roman" pitchFamily="18" charset="0"/>
              </a:rPr>
              <a:t>” </a:t>
            </a:r>
            <a:r>
              <a:rPr lang="vi-VN" altLang="en-US" sz="1800" b="1" u="none" dirty="0">
                <a:latin typeface="Times New Roman" pitchFamily="18" charset="0"/>
                <a:cs typeface="Times New Roman" pitchFamily="18" charset="0"/>
              </a:rPr>
              <a:t> </a:t>
            </a:r>
            <a:r>
              <a:rPr lang="vi-VN" altLang="en-US" sz="1800" b="1" u="none" dirty="0">
                <a:solidFill>
                  <a:srgbClr val="FF0000"/>
                </a:solidFill>
                <a:latin typeface="Times New Roman" pitchFamily="18" charset="0"/>
                <a:cs typeface="Times New Roman" pitchFamily="18" charset="0"/>
              </a:rPr>
              <a:t>-&gt;</a:t>
            </a:r>
            <a:r>
              <a:rPr lang="vi-VN" altLang="en-US" sz="1800" b="1" u="none" dirty="0">
                <a:latin typeface="Times New Roman" pitchFamily="18" charset="0"/>
                <a:cs typeface="Times New Roman" pitchFamily="18" charset="0"/>
              </a:rPr>
              <a:t> </a:t>
            </a:r>
            <a:r>
              <a:rPr lang="vi-VN" altLang="en-US" sz="1800" b="1" u="none" dirty="0">
                <a:solidFill>
                  <a:srgbClr val="FF0000"/>
                </a:solidFill>
                <a:latin typeface="Times New Roman" pitchFamily="18" charset="0"/>
                <a:cs typeface="Times New Roman" pitchFamily="18" charset="0"/>
              </a:rPr>
              <a:t>Những lí do chọn thành Đại La làm kinh đô.</a:t>
            </a:r>
          </a:p>
        </p:txBody>
      </p:sp>
      <p:sp>
        <p:nvSpPr>
          <p:cNvPr id="10" name="Rectangle 9"/>
          <p:cNvSpPr>
            <a:spLocks noChangeArrowheads="1"/>
          </p:cNvSpPr>
          <p:nvPr/>
        </p:nvSpPr>
        <p:spPr bwMode="auto">
          <a:xfrm>
            <a:off x="531285" y="982702"/>
            <a:ext cx="1475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u="none" dirty="0">
                <a:latin typeface="Times New Roman" pitchFamily="18" charset="0"/>
              </a:rPr>
              <a:t>2. </a:t>
            </a:r>
            <a:r>
              <a:rPr lang="en-US" altLang="en-US" sz="2400" b="1" dirty="0" err="1">
                <a:latin typeface="Times New Roman" pitchFamily="18" charset="0"/>
              </a:rPr>
              <a:t>Bố</a:t>
            </a:r>
            <a:r>
              <a:rPr lang="en-US" altLang="en-US" sz="2400" b="1" dirty="0">
                <a:latin typeface="Times New Roman" pitchFamily="18" charset="0"/>
              </a:rPr>
              <a:t> </a:t>
            </a:r>
            <a:r>
              <a:rPr lang="en-US" altLang="en-US" sz="2400" b="1" dirty="0" err="1">
                <a:latin typeface="Times New Roman" pitchFamily="18" charset="0"/>
              </a:rPr>
              <a:t>cục</a:t>
            </a:r>
            <a:r>
              <a:rPr lang="en-US" altLang="en-US" sz="2400" b="1" dirty="0">
                <a:latin typeface="Times New Roman" pitchFamily="18" charset="0"/>
              </a:rPr>
              <a:t>:</a:t>
            </a:r>
            <a:endParaRPr lang="vi-VN" altLang="en-US" sz="2400" b="1" dirty="0"/>
          </a:p>
        </p:txBody>
      </p:sp>
      <p:sp>
        <p:nvSpPr>
          <p:cNvPr id="11" name="Rectangle 10"/>
          <p:cNvSpPr>
            <a:spLocks noChangeArrowheads="1"/>
          </p:cNvSpPr>
          <p:nvPr/>
        </p:nvSpPr>
        <p:spPr bwMode="auto">
          <a:xfrm>
            <a:off x="2260370" y="988013"/>
            <a:ext cx="1083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u="none" dirty="0">
                <a:latin typeface="Times New Roman" pitchFamily="18" charset="0"/>
              </a:rPr>
              <a:t>3 </a:t>
            </a:r>
            <a:r>
              <a:rPr lang="en-US" altLang="en-US" sz="2400" b="1" u="none" dirty="0" err="1">
                <a:latin typeface="Times New Roman" pitchFamily="18" charset="0"/>
              </a:rPr>
              <a:t>phần</a:t>
            </a:r>
            <a:endParaRPr lang="en-US" altLang="en-US" sz="2400" b="1" u="none" dirty="0">
              <a:latin typeface="Times New Roman" pitchFamily="18" charset="0"/>
            </a:endParaRPr>
          </a:p>
        </p:txBody>
      </p:sp>
      <p:sp>
        <p:nvSpPr>
          <p:cNvPr id="2" name="Title 1"/>
          <p:cNvSpPr>
            <a:spLocks noGrp="1"/>
          </p:cNvSpPr>
          <p:nvPr>
            <p:ph type="title"/>
          </p:nvPr>
        </p:nvSpPr>
        <p:spPr>
          <a:xfrm>
            <a:off x="389744" y="5956693"/>
            <a:ext cx="11802256" cy="969962"/>
          </a:xfrm>
        </p:spPr>
        <p:txBody>
          <a:bodyPr/>
          <a:lstStyle/>
          <a:p>
            <a:pPr algn="l" eaLnBrk="1" hangingPunct="1"/>
            <a:r>
              <a:rPr lang="en-US" altLang="en-US" sz="1800" b="1" dirty="0" err="1">
                <a:solidFill>
                  <a:srgbClr val="FF0000"/>
                </a:solidFill>
                <a:latin typeface="Times New Roman" pitchFamily="18" charset="0"/>
                <a:cs typeface="Times New Roman" pitchFamily="18" charset="0"/>
              </a:rPr>
              <a:t>Phần</a:t>
            </a:r>
            <a:r>
              <a:rPr lang="vi-VN" altLang="en-US" sz="1800" b="1" dirty="0">
                <a:solidFill>
                  <a:srgbClr val="FF0000"/>
                </a:solidFill>
                <a:latin typeface="Times New Roman" pitchFamily="18" charset="0"/>
                <a:cs typeface="Times New Roman" pitchFamily="18" charset="0"/>
              </a:rPr>
              <a:t> 3:</a:t>
            </a:r>
            <a:r>
              <a:rPr lang="vi-VN" altLang="en-US" sz="1800" b="1" dirty="0">
                <a:solidFill>
                  <a:schemeClr val="tx1"/>
                </a:solidFill>
                <a:latin typeface="Times New Roman" pitchFamily="18" charset="0"/>
                <a:cs typeface="Times New Roman" pitchFamily="18" charset="0"/>
              </a:rPr>
              <a:t> </a:t>
            </a:r>
            <a:r>
              <a:rPr lang="en-US" altLang="en-US" sz="1800" b="1" dirty="0">
                <a:solidFill>
                  <a:schemeClr val="tx1"/>
                </a:solidFill>
                <a:latin typeface="Times New Roman" pitchFamily="18" charset="0"/>
                <a:cs typeface="Times New Roman" pitchFamily="18" charset="0"/>
              </a:rPr>
              <a:t>“</a:t>
            </a:r>
            <a:r>
              <a:rPr lang="vi-VN" altLang="en-US" sz="1800" b="1" dirty="0">
                <a:solidFill>
                  <a:schemeClr val="tx1"/>
                </a:solidFill>
                <a:latin typeface="Times New Roman" pitchFamily="18" charset="0"/>
                <a:cs typeface="Times New Roman" pitchFamily="18" charset="0"/>
              </a:rPr>
              <a:t>Trẫm muốn dựa vào sự thuận lợi </a:t>
            </a:r>
            <a:r>
              <a:rPr lang="en-US" altLang="en-US" sz="1800" b="1" dirty="0" err="1">
                <a:solidFill>
                  <a:schemeClr val="tx1"/>
                </a:solidFill>
                <a:latin typeface="Times New Roman" pitchFamily="18" charset="0"/>
                <a:cs typeface="Times New Roman" pitchFamily="18" charset="0"/>
              </a:rPr>
              <a:t>của</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đất</a:t>
            </a:r>
            <a:r>
              <a:rPr lang="en-US" altLang="en-US" sz="1800" b="1" dirty="0">
                <a:solidFill>
                  <a:schemeClr val="tx1"/>
                </a:solidFill>
                <a:latin typeface="Times New Roman" pitchFamily="18" charset="0"/>
                <a:cs typeface="Times New Roman" pitchFamily="18" charset="0"/>
              </a:rPr>
              <a:t> </a:t>
            </a:r>
            <a:r>
              <a:rPr lang="vi-VN" altLang="en-US" sz="1800" b="1" dirty="0">
                <a:solidFill>
                  <a:schemeClr val="tx1"/>
                </a:solidFill>
                <a:latin typeface="Times New Roman" pitchFamily="18" charset="0"/>
                <a:cs typeface="Times New Roman" pitchFamily="18" charset="0"/>
              </a:rPr>
              <a:t>ấy để định đô chỗ ở. Các khanh nghĩ thế nào?</a:t>
            </a:r>
            <a:r>
              <a:rPr lang="en-US" altLang="en-US" sz="1800" b="1" dirty="0">
                <a:solidFill>
                  <a:schemeClr val="tx1"/>
                </a:solidFill>
                <a:latin typeface="Times New Roman" pitchFamily="18" charset="0"/>
                <a:cs typeface="Times New Roman" pitchFamily="18" charset="0"/>
              </a:rPr>
              <a:t>”</a:t>
            </a:r>
            <a:r>
              <a:rPr lang="vi-VN" altLang="en-US" sz="1800" b="1" dirty="0">
                <a:solidFill>
                  <a:schemeClr val="tx1"/>
                </a:solidFill>
                <a:latin typeface="Times New Roman" pitchFamily="18" charset="0"/>
                <a:cs typeface="Times New Roman" pitchFamily="18" charset="0"/>
              </a:rPr>
              <a:t> </a:t>
            </a:r>
            <a:r>
              <a:rPr lang="vi-VN" altLang="en-US" sz="1800" b="1" dirty="0">
                <a:solidFill>
                  <a:srgbClr val="FF0000"/>
                </a:solidFill>
                <a:latin typeface="Times New Roman" pitchFamily="18" charset="0"/>
                <a:cs typeface="Times New Roman" pitchFamily="18" charset="0"/>
              </a:rPr>
              <a:t>-&gt; </a:t>
            </a:r>
            <a:r>
              <a:rPr lang="en-US" altLang="en-US" sz="1800" b="1" dirty="0" err="1">
                <a:solidFill>
                  <a:srgbClr val="FF0000"/>
                </a:solidFill>
                <a:latin typeface="Times New Roman" pitchFamily="18" charset="0"/>
                <a:cs typeface="Times New Roman" pitchFamily="18" charset="0"/>
              </a:rPr>
              <a:t>Lời</a:t>
            </a:r>
            <a:r>
              <a:rPr lang="en-US" altLang="en-US" sz="1800" b="1" dirty="0">
                <a:solidFill>
                  <a:srgbClr val="FF0000"/>
                </a:solidFill>
                <a:latin typeface="Times New Roman" pitchFamily="18" charset="0"/>
                <a:cs typeface="Times New Roman" pitchFamily="18" charset="0"/>
              </a:rPr>
              <a:t> ban </a:t>
            </a:r>
            <a:r>
              <a:rPr lang="en-US" altLang="en-US" sz="1800" b="1" dirty="0" err="1">
                <a:solidFill>
                  <a:srgbClr val="FF0000"/>
                </a:solidFill>
                <a:latin typeface="Times New Roman" pitchFamily="18" charset="0"/>
                <a:cs typeface="Times New Roman" pitchFamily="18" charset="0"/>
              </a:rPr>
              <a:t>bố</a:t>
            </a:r>
            <a:r>
              <a:rPr lang="en-US" altLang="en-US" sz="1800" b="1" dirty="0">
                <a:solidFill>
                  <a:srgbClr val="FF0000"/>
                </a:solidFill>
                <a:latin typeface="Times New Roman" pitchFamily="18" charset="0"/>
                <a:cs typeface="Times New Roman" pitchFamily="18" charset="0"/>
              </a:rPr>
              <a:t> </a:t>
            </a:r>
            <a:r>
              <a:rPr lang="en-US" altLang="en-US" sz="1800" b="1" dirty="0" err="1">
                <a:solidFill>
                  <a:srgbClr val="FF0000"/>
                </a:solidFill>
                <a:latin typeface="Times New Roman" pitchFamily="18" charset="0"/>
                <a:cs typeface="Times New Roman" pitchFamily="18" charset="0"/>
              </a:rPr>
              <a:t>mệnh</a:t>
            </a:r>
            <a:r>
              <a:rPr lang="en-US" altLang="en-US" sz="1800" b="1" dirty="0">
                <a:solidFill>
                  <a:srgbClr val="FF0000"/>
                </a:solidFill>
                <a:latin typeface="Times New Roman" pitchFamily="18" charset="0"/>
                <a:cs typeface="Times New Roman" pitchFamily="18" charset="0"/>
              </a:rPr>
              <a:t> </a:t>
            </a:r>
            <a:r>
              <a:rPr lang="en-US" altLang="en-US" sz="1800" b="1" dirty="0" err="1">
                <a:solidFill>
                  <a:srgbClr val="FF0000"/>
                </a:solidFill>
                <a:latin typeface="Times New Roman" pitchFamily="18" charset="0"/>
                <a:cs typeface="Times New Roman" pitchFamily="18" charset="0"/>
              </a:rPr>
              <a:t>lệnh</a:t>
            </a:r>
            <a:r>
              <a:rPr lang="en-US" altLang="en-US" sz="1800" b="1" dirty="0">
                <a:solidFill>
                  <a:srgbClr val="FF0000"/>
                </a:solidFill>
                <a:latin typeface="Times New Roman" pitchFamily="18" charset="0"/>
                <a:cs typeface="Times New Roman" pitchFamily="18" charset="0"/>
              </a:rPr>
              <a:t>. </a:t>
            </a:r>
            <a:br>
              <a:rPr lang="vi-VN" altLang="en-US" sz="1800" b="1" dirty="0">
                <a:solidFill>
                  <a:schemeClr val="tx1"/>
                </a:solidFill>
                <a:latin typeface="Times New Roman" pitchFamily="18" charset="0"/>
                <a:cs typeface="Times New Roman" pitchFamily="18" charset="0"/>
              </a:rPr>
            </a:br>
            <a:endParaRPr lang="en-US" altLang="en-US" sz="1800" dirty="0">
              <a:solidFill>
                <a:schemeClr val="tx1"/>
              </a:solidFill>
            </a:endParaRPr>
          </a:p>
        </p:txBody>
      </p:sp>
    </p:spTree>
    <p:extLst>
      <p:ext uri="{BB962C8B-B14F-4D97-AF65-F5344CB8AC3E}">
        <p14:creationId xmlns:p14="http://schemas.microsoft.com/office/powerpoint/2010/main" val="8461075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175"/>
                                        </p:tgtEl>
                                        <p:attrNameLst>
                                          <p:attrName>style.visibility</p:attrName>
                                        </p:attrNameLst>
                                      </p:cBhvr>
                                      <p:to>
                                        <p:strVal val="visible"/>
                                      </p:to>
                                    </p:set>
                                    <p:animEffect transition="in" filter="checkerboard(across)">
                                      <p:cBhvr>
                                        <p:cTn id="13" dur="500"/>
                                        <p:tgtEl>
                                          <p:spTgt spid="717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177"/>
                                        </p:tgtEl>
                                        <p:attrNameLst>
                                          <p:attrName>style.visibility</p:attrName>
                                        </p:attrNameLst>
                                      </p:cBhvr>
                                      <p:to>
                                        <p:strVal val="visible"/>
                                      </p:to>
                                    </p:set>
                                    <p:anim calcmode="lin" valueType="num">
                                      <p:cBhvr additive="base">
                                        <p:cTn id="18" dur="500" fill="hold"/>
                                        <p:tgtEl>
                                          <p:spTgt spid="7177"/>
                                        </p:tgtEl>
                                        <p:attrNameLst>
                                          <p:attrName>ppt_x</p:attrName>
                                        </p:attrNameLst>
                                      </p:cBhvr>
                                      <p:tavLst>
                                        <p:tav tm="0">
                                          <p:val>
                                            <p:strVal val="#ppt_x"/>
                                          </p:val>
                                        </p:tav>
                                        <p:tav tm="100000">
                                          <p:val>
                                            <p:strVal val="#ppt_x"/>
                                          </p:val>
                                        </p:tav>
                                      </p:tavLst>
                                    </p:anim>
                                    <p:anim calcmode="lin" valueType="num">
                                      <p:cBhvr additive="base">
                                        <p:cTn id="19"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717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9" name="Rectangle 3"/>
          <p:cNvSpPr txBox="1">
            <a:spLocks noChangeArrowheads="1"/>
          </p:cNvSpPr>
          <p:nvPr/>
        </p:nvSpPr>
        <p:spPr>
          <a:xfrm>
            <a:off x="4548251" y="919332"/>
            <a:ext cx="2006930"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Bố</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0" i="0" u="sng" strike="noStrike" kern="1200" cap="none" spc="0" normalizeH="0" noProof="0" dirty="0" err="1">
                <a:ln>
                  <a:noFill/>
                </a:ln>
                <a:solidFill>
                  <a:srgbClr val="FF0000"/>
                </a:solidFill>
                <a:effectLst/>
                <a:uLnTx/>
                <a:uFillTx/>
                <a:latin typeface="Times New Roman" pitchFamily="18" charset="0"/>
                <a:cs typeface="Times New Roman" pitchFamily="18" charset="0"/>
              </a:rPr>
              <a:t>cục</a:t>
            </a:r>
            <a:r>
              <a:rPr kumimoji="0" lang="en-US" sz="3600" b="0" i="0" u="sng" strike="noStrike" kern="1200" cap="none" spc="0" normalizeH="0" noProof="0" dirty="0">
                <a:ln>
                  <a:noFill/>
                </a:ln>
                <a:solidFill>
                  <a:srgbClr val="FF0000"/>
                </a:solidFill>
                <a:effectLst/>
                <a:uLnTx/>
                <a:uFillTx/>
                <a:latin typeface="Times New Roman" pitchFamily="18" charset="0"/>
                <a:cs typeface="Times New Roman" pitchFamily="18" charset="0"/>
              </a:rPr>
              <a:t>:</a:t>
            </a:r>
            <a:endParaRPr kumimoji="0" lang="en-US" sz="3600" b="0"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1" name="Rectangle 3"/>
          <p:cNvSpPr txBox="1">
            <a:spLocks noChangeArrowheads="1"/>
          </p:cNvSpPr>
          <p:nvPr/>
        </p:nvSpPr>
        <p:spPr>
          <a:xfrm>
            <a:off x="6198920" y="929239"/>
            <a:ext cx="1543792" cy="531426"/>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600" b="0" i="0" u="none" strike="noStrike" kern="1200" cap="none" spc="0" normalizeH="0" noProof="0" dirty="0">
                <a:ln>
                  <a:noFill/>
                </a:ln>
                <a:solidFill>
                  <a:schemeClr val="tx1"/>
                </a:solidFill>
                <a:effectLst/>
                <a:uLnTx/>
                <a:uFillTx/>
                <a:latin typeface="Times New Roman" pitchFamily="18" charset="0"/>
                <a:cs typeface="Times New Roman" pitchFamily="18" charset="0"/>
              </a:rPr>
              <a:t>3 </a:t>
            </a:r>
            <a:r>
              <a:rPr kumimoji="0" lang="en-US" sz="36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phần</a:t>
            </a:r>
            <a:endParaRPr kumimoji="0" lang="en-US" sz="36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15" name="Rectangle 3"/>
          <p:cNvSpPr txBox="1">
            <a:spLocks noChangeArrowheads="1"/>
          </p:cNvSpPr>
          <p:nvPr/>
        </p:nvSpPr>
        <p:spPr>
          <a:xfrm>
            <a:off x="3959679" y="2293937"/>
            <a:ext cx="7013121" cy="15160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lang="en-US" sz="3200" dirty="0">
                <a:latin typeface="Times New Roman" pitchFamily="18" charset="0"/>
                <a:cs typeface="Times New Roman" pitchFamily="18" charset="0"/>
              </a:rPr>
              <a:t>P1: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 </a:t>
            </a:r>
            <a:r>
              <a:rPr lang="en-US" sz="3200" i="1" dirty="0">
                <a:latin typeface="Times New Roman" pitchFamily="18" charset="0"/>
                <a:cs typeface="Times New Roman" pitchFamily="18" charset="0"/>
              </a:rPr>
              <a:t>“</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thể</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dời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đổi</a:t>
            </a:r>
            <a:r>
              <a:rPr lang="en-US" sz="3200" i="1" dirty="0">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Những</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tiền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đề</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lịch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sử</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và</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thực</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tiễn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của</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việc</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pic>
        <p:nvPicPr>
          <p:cNvPr id="27" name="Picture 26" descr="—Pngtree—eunuch elements of ancient characters_4291975.png"/>
          <p:cNvPicPr>
            <a:picLocks noChangeAspect="1"/>
          </p:cNvPicPr>
          <p:nvPr/>
        </p:nvPicPr>
        <p:blipFill>
          <a:blip r:embed="rId3" cstate="print"/>
          <a:srcRect b="4202"/>
          <a:stretch>
            <a:fillRect/>
          </a:stretch>
        </p:blipFill>
        <p:spPr>
          <a:xfrm>
            <a:off x="342900" y="2476500"/>
            <a:ext cx="3371850" cy="3660866"/>
          </a:xfrm>
          <a:prstGeom prst="rect">
            <a:avLst/>
          </a:prstGeom>
        </p:spPr>
      </p:pic>
      <p:sp>
        <p:nvSpPr>
          <p:cNvPr id="29" name="Rectangle 3"/>
          <p:cNvSpPr txBox="1">
            <a:spLocks noChangeArrowheads="1"/>
          </p:cNvSpPr>
          <p:nvPr/>
        </p:nvSpPr>
        <p:spPr>
          <a:xfrm>
            <a:off x="3997779" y="4065587"/>
            <a:ext cx="7013121" cy="10588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P2: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Tiếp</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 </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a:t>
            </a:r>
            <a:r>
              <a:rPr kumimoji="0" lang="en-US" sz="3200" b="0" i="1" u="none" strike="noStrike" kern="1200" cap="none" spc="0" normalizeH="0" noProof="0" dirty="0" err="1">
                <a:ln>
                  <a:noFill/>
                </a:ln>
                <a:solidFill>
                  <a:schemeClr val="tx1"/>
                </a:solidFill>
                <a:effectLst/>
                <a:uLnTx/>
                <a:uFillTx/>
                <a:latin typeface="Times New Roman" pitchFamily="18" charset="0"/>
                <a:cs typeface="Times New Roman" pitchFamily="18" charset="0"/>
              </a:rPr>
              <a:t>muôn</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1" u="none" strike="noStrike" kern="1200" cap="none" spc="0" normalizeH="0" noProof="0" dirty="0" err="1">
                <a:ln>
                  <a:noFill/>
                </a:ln>
                <a:solidFill>
                  <a:schemeClr val="tx1"/>
                </a:solidFill>
                <a:effectLst/>
                <a:uLnTx/>
                <a:uFillTx/>
                <a:latin typeface="Times New Roman" pitchFamily="18" charset="0"/>
                <a:cs typeface="Times New Roman" pitchFamily="18" charset="0"/>
              </a:rPr>
              <a:t>đời</a:t>
            </a:r>
            <a:r>
              <a:rPr kumimoji="0" lang="en-US" sz="3200" b="0" i="1"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Những</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lí</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do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thành</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Đại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La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làm</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kinh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mới</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30" name="Rectangle 3"/>
          <p:cNvSpPr txBox="1">
            <a:spLocks noChangeArrowheads="1"/>
          </p:cNvSpPr>
          <p:nvPr/>
        </p:nvSpPr>
        <p:spPr>
          <a:xfrm>
            <a:off x="3978729" y="5360987"/>
            <a:ext cx="7013121" cy="944563"/>
          </a:xfrm>
          <a:prstGeom prst="rect">
            <a:avLst/>
          </a:prstGeom>
        </p:spPr>
        <p:txBody>
          <a:bodyPr/>
          <a:lstStyle/>
          <a:p>
            <a:pPr marL="228600" marR="0" lvl="0" indent="-228600" algn="just" defTabSz="914400" rtl="0" eaLnBrk="1" fontAlgn="auto" latinLnBrk="0" hangingPunct="1">
              <a:lnSpc>
                <a:spcPct val="90000"/>
              </a:lnSpc>
              <a:spcBef>
                <a:spcPts val="100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 P3: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Còn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lại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chemeClr val="tx1"/>
                </a:solidFill>
                <a:effectLst/>
                <a:uLnTx/>
                <a:uFillTx/>
                <a:latin typeface="Times New Roman" pitchFamily="18" charset="0"/>
                <a:cs typeface="Times New Roman" pitchFamily="18" charset="0"/>
              </a:rPr>
              <a:t>Thông</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báo</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quyết</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định</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dời</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đô</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Kết</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chemeClr val="tx1"/>
                </a:solidFill>
                <a:effectLst/>
                <a:uLnTx/>
                <a:uFillTx/>
                <a:latin typeface="Times New Roman" pitchFamily="18" charset="0"/>
                <a:cs typeface="Times New Roman" pitchFamily="18" charset="0"/>
              </a:rPr>
              <a:t>luận</a:t>
            </a:r>
            <a:r>
              <a:rPr kumimoji="0" lang="en-US" sz="3200" b="0" i="0" u="none" strike="noStrike" kern="1200" cap="none" spc="0" normalizeH="0" noProof="0" dirty="0">
                <a:ln>
                  <a:noFill/>
                </a:ln>
                <a:solidFill>
                  <a:schemeClr val="tx1"/>
                </a:solidFill>
                <a:effectLst/>
                <a:uLnTx/>
                <a:uFillTx/>
                <a:latin typeface="Times New Roman" pitchFamily="18" charset="0"/>
                <a:cs typeface="Times New Roman" pitchFamily="18" charset="0"/>
              </a:rPr>
              <a:t>)</a:t>
            </a:r>
            <a:endParaRPr kumimoji="0" lang="en-US" sz="3200" b="0" i="0" u="sng"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sp>
        <p:nvSpPr>
          <p:cNvPr id="21" name="TextBox 20"/>
          <p:cNvSpPr txBox="1"/>
          <p:nvPr/>
        </p:nvSpPr>
        <p:spPr>
          <a:xfrm>
            <a:off x="1678899" y="1353793"/>
            <a:ext cx="8712020" cy="2862322"/>
          </a:xfrm>
          <a:prstGeom prst="rect">
            <a:avLst/>
          </a:prstGeom>
          <a:noFill/>
        </p:spPr>
        <p:txBody>
          <a:bodyPr wrap="square" rtlCol="0">
            <a:spAutoFit/>
          </a:bodyPr>
          <a:lstStyle/>
          <a:p>
            <a:pPr algn="ctr">
              <a:lnSpc>
                <a:spcPct val="90000"/>
              </a:lnSpc>
            </a:pPr>
            <a:r>
              <a:rPr lang="en-US" sz="10000" b="1" dirty="0">
                <a:solidFill>
                  <a:srgbClr val="FF0000"/>
                </a:solidFill>
                <a:latin typeface="Times New Roman" panose="02020603050405020304" pitchFamily="18" charset="0"/>
                <a:cs typeface="Times New Roman" panose="02020603050405020304" pitchFamily="18" charset="0"/>
              </a:rPr>
              <a:t>II. </a:t>
            </a:r>
            <a:r>
              <a:rPr lang="en-US" sz="10000" b="1" dirty="0" err="1">
                <a:solidFill>
                  <a:srgbClr val="FF0000"/>
                </a:solidFill>
                <a:latin typeface="Times New Roman" panose="02020603050405020304" pitchFamily="18" charset="0"/>
                <a:cs typeface="Times New Roman" panose="02020603050405020304" pitchFamily="18" charset="0"/>
              </a:rPr>
              <a:t>Phân</a:t>
            </a:r>
            <a:r>
              <a:rPr lang="en-US" sz="10000" b="1" dirty="0">
                <a:solidFill>
                  <a:srgbClr val="FF0000"/>
                </a:solidFill>
                <a:latin typeface="Times New Roman" panose="02020603050405020304" pitchFamily="18" charset="0"/>
                <a:cs typeface="Times New Roman" panose="02020603050405020304" pitchFamily="18" charset="0"/>
              </a:rPr>
              <a:t> </a:t>
            </a:r>
            <a:r>
              <a:rPr lang="en-US" sz="10000" b="1" dirty="0" err="1">
                <a:solidFill>
                  <a:srgbClr val="FF0000"/>
                </a:solidFill>
                <a:latin typeface="Times New Roman" panose="02020603050405020304" pitchFamily="18" charset="0"/>
                <a:cs typeface="Times New Roman" panose="02020603050405020304" pitchFamily="18" charset="0"/>
              </a:rPr>
              <a:t>tích</a:t>
            </a:r>
            <a:endParaRPr lang="en-US" sz="10000" b="1" dirty="0">
              <a:solidFill>
                <a:srgbClr val="FF0000"/>
              </a:solidFill>
              <a:latin typeface="Times New Roman" panose="02020603050405020304" pitchFamily="18" charset="0"/>
              <a:cs typeface="Times New Roman" panose="02020603050405020304" pitchFamily="18" charset="0"/>
            </a:endParaRPr>
          </a:p>
          <a:p>
            <a:pPr algn="ctr">
              <a:lnSpc>
                <a:spcPct val="90000"/>
              </a:lnSpc>
            </a:pPr>
            <a:r>
              <a:rPr lang="en-US" sz="10000" dirty="0">
                <a:solidFill>
                  <a:srgbClr val="FF0000"/>
                </a:solidFill>
                <a:latin typeface="Amazone" pitchFamily="66" charset="0"/>
              </a:rPr>
              <a:t> </a:t>
            </a:r>
            <a:r>
              <a:rPr lang="en-US" sz="8800" dirty="0">
                <a:latin typeface="Amazone" pitchFamily="66" charset="0"/>
              </a:rPr>
              <a:t>(</a:t>
            </a:r>
            <a:r>
              <a:rPr lang="en-US" sz="8800" dirty="0" err="1">
                <a:latin typeface="Amazone" pitchFamily="66" charset="0"/>
              </a:rPr>
              <a:t>Đọc</a:t>
            </a:r>
            <a:r>
              <a:rPr lang="en-US" sz="8800" dirty="0">
                <a:latin typeface="Amazone" pitchFamily="66" charset="0"/>
              </a:rPr>
              <a:t> </a:t>
            </a:r>
            <a:r>
              <a:rPr lang="en-US" sz="8800" dirty="0" err="1">
                <a:latin typeface="Amazone" pitchFamily="66" charset="0"/>
              </a:rPr>
              <a:t>hiểu</a:t>
            </a:r>
            <a:r>
              <a:rPr lang="en-US" sz="8800" dirty="0">
                <a:latin typeface="Amazone" pitchFamily="66" charset="0"/>
              </a:rPr>
              <a:t> chi </a:t>
            </a:r>
            <a:r>
              <a:rPr lang="en-US" sz="8800" dirty="0" err="1">
                <a:latin typeface="Amazone" pitchFamily="66" charset="0"/>
              </a:rPr>
              <a:t>tiết</a:t>
            </a:r>
            <a:r>
              <a:rPr lang="en-US" sz="8800" dirty="0">
                <a:latin typeface="Amazone" pitchFamily="66" charset="0"/>
              </a:rPr>
              <a:t>)</a:t>
            </a:r>
          </a:p>
        </p:txBody>
      </p:sp>
    </p:spTree>
    <p:extLst>
      <p:ext uri="{BB962C8B-B14F-4D97-AF65-F5344CB8AC3E}">
        <p14:creationId xmlns:p14="http://schemas.microsoft.com/office/powerpoint/2010/main" val="217791477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p:cNvPicPr>
            <a:picLocks noChangeAspect="1"/>
          </p:cNvPicPr>
          <p:nvPr/>
        </p:nvPicPr>
        <p:blipFill>
          <a:blip r:embed="rId2"/>
          <a:srcRect l="9050" t="14719" r="9198" b="25195"/>
          <a:stretch>
            <a:fillRect/>
          </a:stretch>
        </p:blipFill>
        <p:spPr>
          <a:xfrm>
            <a:off x="0" y="-285750"/>
            <a:ext cx="12192000" cy="7524750"/>
          </a:xfrm>
          <a:prstGeom prst="rect">
            <a:avLst/>
          </a:prstGeom>
        </p:spPr>
      </p:pic>
      <p:sp>
        <p:nvSpPr>
          <p:cNvPr id="4" name="Rectangle 3"/>
          <p:cNvSpPr/>
          <p:nvPr/>
        </p:nvSpPr>
        <p:spPr>
          <a:xfrm>
            <a:off x="1123950" y="557481"/>
            <a:ext cx="10020300" cy="5693866"/>
          </a:xfrm>
          <a:prstGeom prst="rect">
            <a:avLst/>
          </a:prstGeom>
        </p:spPr>
        <p:txBody>
          <a:bodyPr wrap="square">
            <a:spAutoFit/>
          </a:bodyPr>
          <a:lstStyle/>
          <a:p>
            <a:pPr marL="0" lvl="1" algn="ctr" fontAlgn="base">
              <a:spcBef>
                <a:spcPct val="0"/>
              </a:spcBef>
              <a:spcAft>
                <a:spcPct val="0"/>
              </a:spcAft>
            </a:pPr>
            <a:r>
              <a:rPr lang="en-US" altLang="ja-JP" sz="2800" b="1" dirty="0" err="1">
                <a:solidFill>
                  <a:srgbClr val="FF0000"/>
                </a:solidFill>
                <a:latin typeface="Times New Roman" pitchFamily="18" charset="0"/>
                <a:cs typeface="Times New Roman" pitchFamily="18" charset="0"/>
              </a:rPr>
              <a:t>Chiếu</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dời</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đô</a:t>
            </a:r>
            <a:endParaRPr lang="en-US" sz="2800" b="1" dirty="0">
              <a:solidFill>
                <a:srgbClr val="FF0000"/>
              </a:solidFill>
              <a:latin typeface="Times New Roman" pitchFamily="18" charset="0"/>
              <a:cs typeface="Times New Roman" pitchFamily="18" charset="0"/>
            </a:endParaRPr>
          </a:p>
          <a:p>
            <a:pPr marL="0" lvl="1" algn="just"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vi-VN" sz="2200" i="1" dirty="0">
                <a:latin typeface="+mj-lt"/>
              </a:rPr>
              <a:t>Xưa </a:t>
            </a:r>
            <a:r>
              <a:rPr lang="vi-VN" sz="2200" i="1" dirty="0">
                <a:latin typeface="+mj-lt"/>
                <a:hlinkClick r:id="rId3" tooltip="Nhà Thương"/>
              </a:rPr>
              <a:t>nhà Thương</a:t>
            </a:r>
            <a:r>
              <a:rPr lang="vi-VN" sz="2200" i="1" dirty="0">
                <a:latin typeface="+mj-lt"/>
              </a:rPr>
              <a:t> đến đời </a:t>
            </a:r>
            <a:r>
              <a:rPr lang="vi-VN" sz="2200" i="1" dirty="0">
                <a:latin typeface="+mj-lt"/>
                <a:hlinkClick r:id="rId4" tooltip="Bàn Canh"/>
              </a:rPr>
              <a:t>Bàn Canh</a:t>
            </a:r>
            <a:r>
              <a:rPr lang="vi-VN" sz="2200" i="1" dirty="0">
                <a:latin typeface="+mj-lt"/>
              </a:rPr>
              <a:t> năm lần dời đô, </a:t>
            </a:r>
            <a:r>
              <a:rPr lang="vi-VN" sz="2200" i="1" dirty="0">
                <a:latin typeface="+mj-lt"/>
                <a:hlinkClick r:id="rId5" tooltip="Nhà Chu"/>
              </a:rPr>
              <a:t>nhà Chu</a:t>
            </a:r>
            <a:r>
              <a:rPr lang="vi-VN" sz="2200" i="1" dirty="0">
                <a:latin typeface="+mj-lt"/>
              </a:rPr>
              <a:t> đến đời </a:t>
            </a:r>
            <a:r>
              <a:rPr lang="vi-VN" sz="2200" i="1" dirty="0">
                <a:latin typeface="+mj-lt"/>
                <a:hlinkClick r:id="rId6" tooltip="Chu Thành vương"/>
              </a:rPr>
              <a:t>Thành Vương</a:t>
            </a:r>
            <a:r>
              <a:rPr lang="vi-VN" sz="2200" i="1" dirty="0">
                <a:latin typeface="+mj-lt"/>
              </a:rPr>
              <a:t> ba lần dời đô, há phải các vua thời Tam Đại ấy theo ý riêng tự tiện dời đô. Làm như thế cốt để mưu nghiệp lớn, chọn ở chỗ giữa, làm kế cho con cháu muôn vạn đời, trên kính mệnh trời, dưới theo ý dân, nếu có chỗ tiện thì dời đổi, cho nên vận nước lâu dài, phong tục giàu thịnh. Thế mà hai nhà </a:t>
            </a:r>
            <a:r>
              <a:rPr lang="vi-VN" sz="2200" i="1" dirty="0">
                <a:latin typeface="+mj-lt"/>
                <a:hlinkClick r:id="rId7" tooltip="Nhà Đinh"/>
              </a:rPr>
              <a:t>Đinh</a:t>
            </a:r>
            <a:r>
              <a:rPr lang="vi-VN" sz="2200" i="1" dirty="0">
                <a:latin typeface="+mj-lt"/>
              </a:rPr>
              <a:t>, </a:t>
            </a:r>
            <a:r>
              <a:rPr lang="vi-VN" sz="2200" i="1" dirty="0">
                <a:latin typeface="+mj-lt"/>
                <a:hlinkClick r:id="rId8" tooltip="Nhà Tiền Lê"/>
              </a:rPr>
              <a:t>Lê</a:t>
            </a:r>
            <a:r>
              <a:rPr lang="vi-VN" sz="2200" i="1" dirty="0">
                <a:latin typeface="+mj-lt"/>
              </a:rPr>
              <a:t> lại theo ý riêng, coi thường mệnh trời, không noi theo việc cũ Thương Chu, cứ chịu yên đóng đô nơi đây, đến nỗi thế đại không dài, vận số ngắn ngủi, trăm họ tổn hao, muôn vật không hợp. Trẫm rất đau đớn, không thể không dời.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Huống chi thành </a:t>
            </a:r>
            <a:r>
              <a:rPr lang="vi-VN" sz="2200" i="1" dirty="0">
                <a:latin typeface="+mj-lt"/>
                <a:hlinkClick r:id="rId9" tooltip="Đại La"/>
              </a:rPr>
              <a:t>Đại La</a:t>
            </a:r>
            <a:r>
              <a:rPr lang="vi-VN" sz="2200" i="1" dirty="0">
                <a:latin typeface="+mj-lt"/>
              </a:rPr>
              <a:t>, kinh đô cũ của </a:t>
            </a:r>
            <a:r>
              <a:rPr lang="vi-VN" sz="2200" i="1" dirty="0">
                <a:latin typeface="+mj-lt"/>
                <a:hlinkClick r:id="rId10" tooltip="Cao Biền"/>
              </a:rPr>
              <a:t>Cao Vương</a:t>
            </a:r>
            <a:r>
              <a:rPr lang="vi-VN" sz="2200" i="1" dirty="0">
                <a:latin typeface="+mj-lt"/>
              </a:rPr>
              <a:t>, ở vào nơi trung tâm trời đất, được thế </a:t>
            </a:r>
            <a:r>
              <a:rPr lang="vi-VN" sz="2200" i="1" dirty="0">
                <a:latin typeface="+mj-lt"/>
                <a:hlinkClick r:id="rId11" tooltip="Rồng"/>
              </a:rPr>
              <a:t>rồng</a:t>
            </a:r>
            <a:r>
              <a:rPr lang="vi-VN" sz="2200" i="1" dirty="0">
                <a:latin typeface="+mj-lt"/>
              </a:rPr>
              <a:t> cuộn </a:t>
            </a:r>
            <a:r>
              <a:rPr lang="vi-VN" sz="2200" i="1" dirty="0">
                <a:latin typeface="+mj-lt"/>
                <a:hlinkClick r:id="rId12" tooltip="Hổ"/>
              </a:rPr>
              <a:t>hổ</a:t>
            </a:r>
            <a:r>
              <a:rPr lang="vi-VN" sz="2200" i="1" dirty="0">
                <a:latin typeface="+mj-lt"/>
              </a:rPr>
              <a:t> ngồi, chính giữa nam bắc đông tây, tiện nghi núi sông sau trước. Vùng này mặt đất rộng mà bằng phẳng, thế đất cao mà sáng sủa, dân cư không khổ thấp trũng tối tăm, muôn vật hết sức tươi tốt phồn thịnh. Xem khắp nước </a:t>
            </a:r>
            <a:r>
              <a:rPr lang="vi-VN" sz="2200" i="1" dirty="0">
                <a:latin typeface="+mj-lt"/>
                <a:hlinkClick r:id="rId13" tooltip="Việt Nam"/>
              </a:rPr>
              <a:t>Việt</a:t>
            </a:r>
            <a:r>
              <a:rPr lang="vi-VN" sz="2200" i="1" dirty="0">
                <a:latin typeface="+mj-lt"/>
              </a:rPr>
              <a:t> đó là nơi thắng địa, thực là chỗ tụ hội quan yếu của bốn phương, đúng là nơi thượng đô kinh sư mãi muôn đời.</a:t>
            </a:r>
            <a:endParaRPr lang="en-US" sz="2200" i="1" dirty="0">
              <a:latin typeface="+mj-lt"/>
            </a:endParaRPr>
          </a:p>
          <a:p>
            <a:pPr marL="0" lvl="1" algn="just" fontAlgn="base">
              <a:spcBef>
                <a:spcPct val="0"/>
              </a:spcBef>
              <a:spcAft>
                <a:spcPct val="0"/>
              </a:spcAft>
            </a:pPr>
            <a:r>
              <a:rPr lang="en-US" sz="2200" i="1" dirty="0">
                <a:latin typeface="+mj-lt"/>
              </a:rPr>
              <a:t>    </a:t>
            </a:r>
            <a:r>
              <a:rPr lang="vi-VN" sz="2200" i="1" dirty="0">
                <a:latin typeface="+mj-lt"/>
              </a:rPr>
              <a:t>Trẫm muốn </a:t>
            </a:r>
            <a:r>
              <a:rPr lang="en-US" sz="2200" i="1" dirty="0" err="1">
                <a:latin typeface="Times New Roman" pitchFamily="18" charset="0"/>
                <a:cs typeface="Times New Roman" pitchFamily="18" charset="0"/>
              </a:rPr>
              <a:t>dựa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vào</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sự</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thuận</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lợi</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của</a:t>
            </a:r>
            <a:r>
              <a:rPr lang="en-US" sz="2200" i="1" dirty="0">
                <a:latin typeface="Times New Roman" pitchFamily="18" charset="0"/>
                <a:cs typeface="Times New Roman" pitchFamily="18" charset="0"/>
              </a:rPr>
              <a:t> </a:t>
            </a:r>
            <a:r>
              <a:rPr lang="en-US" sz="2200" i="1" dirty="0" err="1">
                <a:latin typeface="Times New Roman" pitchFamily="18" charset="0"/>
                <a:cs typeface="Times New Roman" pitchFamily="18" charset="0"/>
              </a:rPr>
              <a:t>đất</a:t>
            </a:r>
            <a:r>
              <a:rPr lang="vi-VN" sz="2200" i="1" dirty="0">
                <a:latin typeface="Times New Roman" pitchFamily="18" charset="0"/>
                <a:cs typeface="Times New Roman" pitchFamily="18" charset="0"/>
              </a:rPr>
              <a:t> </a:t>
            </a:r>
            <a:r>
              <a:rPr lang="vi-VN" sz="2200" i="1" dirty="0">
                <a:latin typeface="+mj-lt"/>
              </a:rPr>
              <a:t>ấy mà định </a:t>
            </a:r>
            <a:r>
              <a:rPr lang="en-US" sz="2200" i="1" dirty="0" err="1">
                <a:latin typeface="Times New Roman" pitchFamily="18" charset="0"/>
                <a:cs typeface="Times New Roman" pitchFamily="18" charset="0"/>
              </a:rPr>
              <a:t>chỗ</a:t>
            </a:r>
            <a:r>
              <a:rPr lang="vi-VN" sz="2200" i="1" dirty="0">
                <a:latin typeface="+mj-lt"/>
              </a:rPr>
              <a:t> ở, các khanh nghĩ thế nào?</a:t>
            </a:r>
            <a:endParaRPr lang="en-US" sz="2200" b="1" dirty="0">
              <a:solidFill>
                <a:srgbClr val="222222"/>
              </a:solidFill>
              <a:latin typeface="+mj-lt"/>
              <a:cs typeface="Times New Roman"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330950"/>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Box 3"/>
          <p:cNvSpPr txBox="1">
            <a:spLocks noChangeArrowheads="1"/>
          </p:cNvSpPr>
          <p:nvPr/>
        </p:nvSpPr>
        <p:spPr bwMode="auto">
          <a:xfrm>
            <a:off x="3456518" y="6334126"/>
            <a:ext cx="600498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latin typeface="Times New Roman" pitchFamily="18" charset="0"/>
                <a:cs typeface="Times New Roman" pitchFamily="18" charset="0"/>
              </a:rPr>
              <a:t>Hoàng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thành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Thăng</a:t>
            </a:r>
            <a:r>
              <a:rPr lang="en-US" altLang="en-US" sz="2800" b="1" dirty="0">
                <a:latin typeface="Times New Roman" pitchFamily="18" charset="0"/>
                <a:cs typeface="Times New Roman" pitchFamily="18" charset="0"/>
              </a:rPr>
              <a:t> Long</a:t>
            </a:r>
          </a:p>
        </p:txBody>
      </p:sp>
    </p:spTree>
    <p:extLst>
      <p:ext uri="{BB962C8B-B14F-4D97-AF65-F5344CB8AC3E}">
        <p14:creationId xmlns:p14="http://schemas.microsoft.com/office/powerpoint/2010/main" val="207787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1. </a:t>
            </a:r>
            <a:r>
              <a:rPr kumimoji="0" lang="en-US" sz="36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Lí</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dời</a:t>
            </a:r>
            <a:r>
              <a:rPr kumimoji="0" lang="en-US" sz="3600" b="1" i="0" u="sng" strike="noStrike" kern="1200" cap="none" spc="0" normalizeH="0" noProof="0" dirty="0">
                <a:ln>
                  <a:noFill/>
                </a:ln>
                <a:solidFill>
                  <a:srgbClr val="FF0000"/>
                </a:solidFill>
                <a:effectLst/>
                <a:uLnTx/>
                <a:uFillTx/>
                <a:latin typeface="Times New Roman" pitchFamily="18" charset="0"/>
                <a:cs typeface="Times New Roman" pitchFamily="18" charset="0"/>
              </a:rPr>
              <a:t> </a:t>
            </a:r>
            <a:r>
              <a:rPr kumimoji="0" lang="en-US" sz="3600" b="1" i="0" u="sng" strike="noStrike" kern="1200" cap="none" spc="0" normalizeH="0" noProof="0" dirty="0" err="1">
                <a:ln>
                  <a:noFill/>
                </a:ln>
                <a:solidFill>
                  <a:srgbClr val="FF0000"/>
                </a:solidFill>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3735" y="486874"/>
            <a:ext cx="883573" cy="830283"/>
          </a:xfrm>
          <a:prstGeom prst="rect">
            <a:avLst/>
          </a:prstGeom>
        </p:spPr>
      </p:pic>
      <p:pic>
        <p:nvPicPr>
          <p:cNvPr id="6"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8752" y="508647"/>
            <a:ext cx="883573" cy="830283"/>
          </a:xfrm>
          <a:prstGeom prst="rect">
            <a:avLst/>
          </a:prstGeom>
        </p:spPr>
      </p:pic>
      <p:pic>
        <p:nvPicPr>
          <p:cNvPr id="7" name="图片 8"/>
          <p:cNvPicPr>
            <a:picLocks noChangeAspect="1"/>
          </p:cNvPicPr>
          <p:nvPr/>
        </p:nvPicPr>
        <p:blipFill rotWithShape="1">
          <a:blip r:embed="rId4" cstate="print">
            <a:extLst>
              <a:ext uri="{28A0092B-C50C-407E-A947-70E740481C1C}">
                <a14:useLocalDpi xmlns:a14="http://schemas.microsoft.com/office/drawing/2010/main" val="0"/>
              </a:ext>
            </a:extLst>
          </a:blip>
          <a:srcRect l="34689" t="48703" r="49911" b="27640"/>
          <a:stretch>
            <a:fillRect/>
          </a:stretch>
        </p:blipFill>
        <p:spPr>
          <a:xfrm>
            <a:off x="916266" y="3201911"/>
            <a:ext cx="2379383" cy="3656089"/>
          </a:xfrm>
          <a:prstGeom prst="rect">
            <a:avLst/>
          </a:prstGeom>
        </p:spPr>
      </p:pic>
      <p:pic>
        <p:nvPicPr>
          <p:cNvPr id="9" name="图片 10"/>
          <p:cNvPicPr>
            <a:picLocks noChangeAspect="1"/>
          </p:cNvPicPr>
          <p:nvPr/>
        </p:nvPicPr>
        <p:blipFill>
          <a:blip r:embed="rId5"/>
          <a:stretch>
            <a:fillRect/>
          </a:stretch>
        </p:blipFill>
        <p:spPr>
          <a:xfrm>
            <a:off x="3962400" y="1962150"/>
            <a:ext cx="3753808" cy="2914650"/>
          </a:xfrm>
          <a:prstGeom prst="rect">
            <a:avLst/>
          </a:prstGeom>
        </p:spPr>
      </p:pic>
      <p:pic>
        <p:nvPicPr>
          <p:cNvPr id="12" name="图片 13"/>
          <p:cNvPicPr>
            <a:picLocks noChangeAspect="1"/>
          </p:cNvPicPr>
          <p:nvPr/>
        </p:nvPicPr>
        <p:blipFill>
          <a:blip r:embed="rId5"/>
          <a:stretch>
            <a:fillRect/>
          </a:stretch>
        </p:blipFill>
        <p:spPr>
          <a:xfrm>
            <a:off x="8305799" y="3203753"/>
            <a:ext cx="2777011" cy="2713319"/>
          </a:xfrm>
          <a:prstGeom prst="rect">
            <a:avLst/>
          </a:prstGeom>
        </p:spPr>
      </p:pic>
      <p:sp>
        <p:nvSpPr>
          <p:cNvPr id="14" name="TextBox 13"/>
          <p:cNvSpPr txBox="1"/>
          <p:nvPr/>
        </p:nvSpPr>
        <p:spPr>
          <a:xfrm>
            <a:off x="4514850" y="2396830"/>
            <a:ext cx="2628900" cy="1938992"/>
          </a:xfrm>
          <a:prstGeom prst="rect">
            <a:avLst/>
          </a:prstGeom>
          <a:noFill/>
        </p:spPr>
        <p:txBody>
          <a:bodyPr wrap="square" rtlCol="0">
            <a:spAutoFit/>
          </a:bodyPr>
          <a:lstStyle/>
          <a:p>
            <a:pPr algn="ctr"/>
            <a:r>
              <a:rPr lang="en-US" sz="3000" dirty="0" err="1">
                <a:latin typeface="Times New Roman" pitchFamily="18" charset="0"/>
                <a:cs typeface="Times New Roman" pitchFamily="18" charset="0"/>
              </a:rPr>
              <a:t>Đọc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đoạn</a:t>
            </a:r>
            <a:r>
              <a:rPr lang="en-US" sz="3000" dirty="0">
                <a:latin typeface="Times New Roman" pitchFamily="18" charset="0"/>
                <a:cs typeface="Times New Roman" pitchFamily="18" charset="0"/>
              </a:rPr>
              <a:t> 1 (</a:t>
            </a:r>
            <a:r>
              <a:rPr lang="en-US" sz="3000" dirty="0" err="1">
                <a:latin typeface="Times New Roman" pitchFamily="18" charset="0"/>
                <a:cs typeface="Times New Roman" pitchFamily="18" charset="0"/>
              </a:rPr>
              <a:t>sgk</a:t>
            </a:r>
            <a:r>
              <a:rPr lang="en-US" sz="3000" dirty="0">
                <a:latin typeface="Times New Roman" pitchFamily="18" charset="0"/>
                <a:cs typeface="Times New Roman" pitchFamily="18" charset="0"/>
              </a:rPr>
              <a:t> tr48)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thích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sgk</a:t>
            </a:r>
            <a:r>
              <a:rPr lang="en-US" sz="3000" dirty="0">
                <a:latin typeface="Times New Roman" pitchFamily="18" charset="0"/>
                <a:cs typeface="Times New Roman" pitchFamily="18" charset="0"/>
              </a:rPr>
              <a:t> - tr50)</a:t>
            </a:r>
          </a:p>
        </p:txBody>
      </p:sp>
      <p:sp>
        <p:nvSpPr>
          <p:cNvPr id="15" name="TextBox 14"/>
          <p:cNvSpPr txBox="1"/>
          <p:nvPr/>
        </p:nvSpPr>
        <p:spPr>
          <a:xfrm>
            <a:off x="8610600" y="3749380"/>
            <a:ext cx="2076450" cy="1477328"/>
          </a:xfrm>
          <a:prstGeom prst="rect">
            <a:avLst/>
          </a:prstGeom>
          <a:noFill/>
        </p:spPr>
        <p:txBody>
          <a:bodyPr wrap="square" rtlCol="0">
            <a:spAutoFit/>
          </a:bodyPr>
          <a:lstStyle/>
          <a:p>
            <a:pPr algn="ctr"/>
            <a:r>
              <a:rPr lang="en-US" sz="3000" dirty="0" err="1">
                <a:latin typeface="Times New Roman" pitchFamily="18" charset="0"/>
                <a:cs typeface="Times New Roman" pitchFamily="18" charset="0"/>
              </a:rPr>
              <a:t>Trả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hỏi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sau</a:t>
            </a:r>
            <a:r>
              <a:rPr lang="en-US" sz="3000" dirty="0">
                <a:latin typeface="Times New Roman" pitchFamily="18" charset="0"/>
                <a:cs typeface="Times New Roman" pitchFamily="18" charset="0"/>
              </a:rPr>
              <a:t>:</a:t>
            </a:r>
          </a:p>
        </p:txBody>
      </p:sp>
      <p:sp>
        <p:nvSpPr>
          <p:cNvPr id="16" name="TextBox 15"/>
          <p:cNvSpPr txBox="1"/>
          <p:nvPr/>
        </p:nvSpPr>
        <p:spPr>
          <a:xfrm>
            <a:off x="628650" y="2781300"/>
            <a:ext cx="2558714" cy="523220"/>
          </a:xfrm>
          <a:prstGeom prst="rect">
            <a:avLst/>
          </a:prstGeom>
          <a:noFill/>
        </p:spPr>
        <p:txBody>
          <a:bodyPr wrap="none" rtlCol="0">
            <a:spAutoFit/>
          </a:bodyPr>
          <a:lstStyle/>
          <a:p>
            <a:r>
              <a:rPr lang="en-US" sz="2800" b="1" dirty="0" err="1">
                <a:solidFill>
                  <a:srgbClr val="FF0000"/>
                </a:solidFill>
                <a:latin typeface="Times New Roman" pitchFamily="18" charset="0"/>
                <a:cs typeface="Times New Roman" pitchFamily="18" charset="0"/>
              </a:rPr>
              <a:t>Làm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nhóm</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iterate type="lt">
                                    <p:tmPct val="10000"/>
                                  </p:iterate>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ppt_x</p:attrName>
                                        </p:attrNameLst>
                                      </p:cBhvr>
                                      <p:tavLst>
                                        <p:tav tm="0">
                                          <p:val>
                                            <p:strVal val="#ppt_x-.2"/>
                                          </p:val>
                                        </p:tav>
                                        <p:tav tm="100000">
                                          <p:val>
                                            <p:strVal val="#ppt_x"/>
                                          </p:val>
                                        </p:tav>
                                      </p:tavLst>
                                    </p:anim>
                                    <p:anim calcmode="lin" valueType="num">
                                      <p:cBhvr>
                                        <p:cTn id="3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dissolve">
                                      <p:cBhvr>
                                        <p:cTn id="49" dur="500"/>
                                        <p:tgtEl>
                                          <p:spTgt spid="15"/>
                                        </p:tgtEl>
                                      </p:cBhvr>
                                    </p:animEffect>
                                  </p:childTnLst>
                                </p:cTn>
                              </p:par>
                              <p:par>
                                <p:cTn id="50" presetID="9"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3"/>
          <a:stretch>
            <a:fillRect/>
          </a:stretch>
        </p:blipFill>
        <p:spPr>
          <a:xfrm rot="16200000">
            <a:off x="2668980" y="-2668981"/>
            <a:ext cx="6858000" cy="12195959"/>
          </a:xfrm>
          <a:prstGeom prst="rect">
            <a:avLst/>
          </a:prstGeom>
        </p:spPr>
      </p:pic>
      <p:sp>
        <p:nvSpPr>
          <p:cNvPr id="8" name="Rounded Rectangle 7"/>
          <p:cNvSpPr/>
          <p:nvPr/>
        </p:nvSpPr>
        <p:spPr>
          <a:xfrm>
            <a:off x="1352551" y="552450"/>
            <a:ext cx="9105899" cy="1169479"/>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Lý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Uẩn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lấy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dẫn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liên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quan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việc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lịch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sử</a:t>
            </a:r>
            <a:r>
              <a:rPr lang="en-US" sz="3000" dirty="0">
                <a:latin typeface="Times New Roman" pitchFamily="18" charset="0"/>
                <a:cs typeface="Times New Roman" pitchFamily="18" charset="0"/>
              </a:rPr>
              <a:t>?</a:t>
            </a:r>
          </a:p>
        </p:txBody>
      </p:sp>
      <p:sp>
        <p:nvSpPr>
          <p:cNvPr id="9" name="半闭框 6"/>
          <p:cNvSpPr/>
          <p:nvPr/>
        </p:nvSpPr>
        <p:spPr>
          <a:xfrm rot="13539799">
            <a:off x="5651183" y="163959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Rounded Rectangle 12"/>
          <p:cNvSpPr/>
          <p:nvPr/>
        </p:nvSpPr>
        <p:spPr>
          <a:xfrm>
            <a:off x="1924050" y="2439394"/>
            <a:ext cx="7791450" cy="6432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Kết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a:t>
            </a:r>
          </a:p>
        </p:txBody>
      </p:sp>
      <p:sp>
        <p:nvSpPr>
          <p:cNvPr id="14" name="半闭框 6"/>
          <p:cNvSpPr/>
          <p:nvPr/>
        </p:nvSpPr>
        <p:spPr>
          <a:xfrm rot="13539799">
            <a:off x="5661080" y="3062408"/>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Rounded Rectangle 14"/>
          <p:cNvSpPr/>
          <p:nvPr/>
        </p:nvSpPr>
        <p:spPr>
          <a:xfrm>
            <a:off x="2647950" y="3909699"/>
            <a:ext cx="6457949" cy="643246"/>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Cách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luận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sắc</a:t>
            </a:r>
            <a:r>
              <a:rPr lang="en-US" sz="3000" dirty="0">
                <a:latin typeface="Times New Roman" pitchFamily="18" charset="0"/>
                <a:cs typeface="Times New Roman" pitchFamily="18" charset="0"/>
              </a:rPr>
              <a:t>?</a:t>
            </a:r>
          </a:p>
        </p:txBody>
      </p:sp>
      <p:sp>
        <p:nvSpPr>
          <p:cNvPr id="16" name="半闭框 6"/>
          <p:cNvSpPr/>
          <p:nvPr/>
        </p:nvSpPr>
        <p:spPr>
          <a:xfrm rot="13539799">
            <a:off x="5647228" y="4447113"/>
            <a:ext cx="537321" cy="567296"/>
          </a:xfrm>
          <a:prstGeom prst="halfFrame">
            <a:avLst/>
          </a:prstGeom>
          <a:solidFill>
            <a:srgbClr val="7C9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Rounded Rectangle 16"/>
          <p:cNvSpPr/>
          <p:nvPr/>
        </p:nvSpPr>
        <p:spPr>
          <a:xfrm>
            <a:off x="3333750" y="5251598"/>
            <a:ext cx="5162550" cy="99680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3000" dirty="0" err="1">
                <a:latin typeface="Times New Roman" pitchFamily="18" charset="0"/>
                <a:cs typeface="Times New Roman" pitchFamily="18" charset="0"/>
              </a:rPr>
              <a:t>Vì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dẫn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việc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a:t>
            </a:r>
            <a:r>
              <a:rPr lang="en-US" sz="3000" dirty="0">
                <a:latin typeface="Times New Roman" pitchFamily="18" charset="0"/>
                <a:cs typeface="Times New Roman" pitchFamily="18" charset="0"/>
              </a:rPr>
              <a:t>?</a:t>
            </a:r>
          </a:p>
        </p:txBody>
      </p:sp>
      <p:pic>
        <p:nvPicPr>
          <p:cNvPr id="21" name="Đồng hồ đếm ngược 5 phút - 5 Minutes.mp4">
            <a:hlinkClick r:id="" action="ppaction://media"/>
          </p:cNvPr>
          <p:cNvPicPr>
            <a:picLocks noRot="1" noChangeAspect="1"/>
          </p:cNvPicPr>
          <p:nvPr>
            <a:videoFile r:link="rId1"/>
          </p:nvPr>
        </p:nvPicPr>
        <p:blipFill>
          <a:blip r:embed="rId4"/>
          <a:stretch>
            <a:fillRect/>
          </a:stretch>
        </p:blipFill>
        <p:spPr>
          <a:xfrm>
            <a:off x="9829800" y="4991100"/>
            <a:ext cx="1828800" cy="13716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Horizontal)">
                                      <p:cBhvr>
                                        <p:cTn id="20" dur="500"/>
                                        <p:tgtEl>
                                          <p:spTgt spid="1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amond(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Horizont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1"/>
                                        </p:tgtEl>
                                      </p:cBhvr>
                                    </p:cmd>
                                  </p:childTnLst>
                                </p:cTn>
                              </p:par>
                            </p:childTnLst>
                          </p:cTn>
                        </p:par>
                      </p:childTnLst>
                    </p:cTn>
                  </p:par>
                </p:childTnLst>
              </p:cTn>
              <p:nextCondLst>
                <p:cond evt="onClick" delay="0">
                  <p:tgtEl>
                    <p:spTgt spid="21"/>
                  </p:tgtEl>
                </p:cond>
              </p:nextCondLst>
            </p:seq>
            <p:video>
              <p:cMediaNode>
                <p:cTn id="42" fill="hold" display="0">
                  <p:stCondLst>
                    <p:cond delay="indefinite"/>
                  </p:stCondLst>
                  <p:endCondLst>
                    <p:cond evt="onNext" delay="0">
                      <p:tgtEl>
                        <p:sldTgt/>
                      </p:tgtEl>
                    </p:cond>
                    <p:cond evt="onPrev" delay="0">
                      <p:tgtEl>
                        <p:sldTgt/>
                      </p:tgtEl>
                    </p:cond>
                  </p:endCondLst>
                </p:cTn>
                <p:tgtEl>
                  <p:spTgt spid="21"/>
                </p:tgtEl>
              </p:cMediaNode>
            </p:video>
          </p:childTnLst>
        </p:cTn>
      </p:par>
    </p:tnLst>
    <p:bldLst>
      <p:bldP spid="8" grpId="0" animBg="1"/>
      <p:bldP spid="9"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3"/>
          <a:srcRect l="8333" t="26055" r="6277" b="25568"/>
          <a:stretch>
            <a:fillRect/>
          </a:stretch>
        </p:blipFill>
        <p:spPr>
          <a:xfrm>
            <a:off x="1092525" y="762001"/>
            <a:ext cx="9904020" cy="5538838"/>
          </a:xfrm>
          <a:prstGeom prst="rect">
            <a:avLst/>
          </a:prstGeom>
        </p:spPr>
      </p:pic>
      <p:sp>
        <p:nvSpPr>
          <p:cNvPr id="9" name="TextBox 8"/>
          <p:cNvSpPr txBox="1"/>
          <p:nvPr/>
        </p:nvSpPr>
        <p:spPr>
          <a:xfrm>
            <a:off x="2213509" y="1555672"/>
            <a:ext cx="7659585" cy="4031873"/>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XVII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XI TCN.</a:t>
            </a:r>
          </a:p>
          <a:p>
            <a:pPr algn="just"/>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Chu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XI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256, TCN.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0" y="-2667000"/>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1" i="0" u="sng" strike="noStrike" kern="1200" cap="none" spc="0" normalizeH="0" baseline="0" noProof="0" dirty="0">
                <a:ln>
                  <a:noFill/>
                </a:ln>
                <a:effectLst/>
                <a:uLnTx/>
                <a:uFillTx/>
                <a:latin typeface="Times New Roman" pitchFamily="18" charset="0"/>
                <a:cs typeface="Times New Roman" pitchFamily="18" charset="0"/>
              </a:rPr>
              <a:t>1. </a:t>
            </a:r>
            <a:r>
              <a:rPr kumimoji="0" lang="en-US" sz="3600" b="1" i="0" u="sng" strike="noStrike" kern="1200" cap="none" spc="0" normalizeH="0" baseline="0" noProof="0" dirty="0" err="1">
                <a:ln>
                  <a:noFill/>
                </a:ln>
                <a:effectLst/>
                <a:uLnTx/>
                <a:uFillTx/>
                <a:latin typeface="Times New Roman" pitchFamily="18" charset="0"/>
                <a:cs typeface="Times New Roman" pitchFamily="18" charset="0"/>
              </a:rPr>
              <a:t>Lí</a:t>
            </a:r>
            <a:r>
              <a:rPr kumimoji="0" lang="en-US" sz="3600" b="1" i="0" u="sng" strike="noStrike" kern="1200" cap="none" spc="0" normalizeH="0" noProof="0" dirty="0">
                <a:ln>
                  <a:noFill/>
                </a:ln>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effectLst/>
                <a:uLnTx/>
                <a:uFillTx/>
                <a:latin typeface="Times New Roman" pitchFamily="18" charset="0"/>
                <a:cs typeface="Times New Roman" pitchFamily="18" charset="0"/>
              </a:rPr>
              <a:t>dời</a:t>
            </a:r>
            <a:r>
              <a:rPr kumimoji="0" lang="en-US" sz="3600" b="1" i="0" u="sng" strike="noStrike" kern="1200" cap="none" spc="0" normalizeH="0" noProof="0" dirty="0">
                <a:ln>
                  <a:noFill/>
                </a:ln>
                <a:effectLst/>
                <a:uLnTx/>
                <a:uFillTx/>
                <a:latin typeface="Times New Roman" pitchFamily="18" charset="0"/>
                <a:cs typeface="Times New Roman" pitchFamily="18" charset="0"/>
              </a:rPr>
              <a:t> </a:t>
            </a:r>
            <a:r>
              <a:rPr kumimoji="0" lang="en-US" sz="3600" b="1" i="0" u="sng" strike="noStrike" kern="1200" cap="none" spc="0" normalizeH="0" noProof="0" dirty="0" err="1">
                <a:ln>
                  <a:noFill/>
                </a:ln>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7" name="Rectangle 6"/>
          <p:cNvSpPr>
            <a:spLocks noChangeArrowheads="1"/>
          </p:cNvSpPr>
          <p:nvPr/>
        </p:nvSpPr>
        <p:spPr bwMode="auto">
          <a:xfrm>
            <a:off x="862941" y="1741714"/>
            <a:ext cx="5588000" cy="523220"/>
          </a:xfrm>
          <a:prstGeom prst="rect">
            <a:avLst/>
          </a:prstGeom>
          <a:noFill/>
          <a:ln w="9525">
            <a:noFill/>
            <a:miter lim="800000"/>
            <a:headEnd/>
            <a:tailEnd/>
          </a:ln>
        </p:spPr>
        <p:txBody>
          <a:bodyPr>
            <a:spAutoFit/>
          </a:bodyPr>
          <a:lstStyle/>
          <a:p>
            <a:pPr eaLnBrk="1" hangingPunct="1"/>
            <a:r>
              <a:rPr lang="en-US" altLang="en-US" sz="2800" b="1" i="1" dirty="0">
                <a:solidFill>
                  <a:srgbClr val="0070C0"/>
                </a:solidFill>
                <a:latin typeface="Times New Roman" pitchFamily="18" charset="0"/>
              </a:rPr>
              <a:t>a. </a:t>
            </a:r>
            <a:r>
              <a:rPr lang="en-US" altLang="en-US" sz="2800" b="1" i="1" dirty="0" err="1">
                <a:solidFill>
                  <a:srgbClr val="0070C0"/>
                </a:solidFill>
                <a:latin typeface="Times New Roman" pitchFamily="18" charset="0"/>
              </a:rPr>
              <a:t>Lịch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sử</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Trung</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Quốc</a:t>
            </a:r>
            <a:r>
              <a:rPr lang="en-US" altLang="en-US" sz="2800" b="1" i="1" dirty="0">
                <a:solidFill>
                  <a:srgbClr val="0070C0"/>
                </a:solidFill>
                <a:latin typeface="Times New Roman" pitchFamily="18" charset="0"/>
              </a:rPr>
              <a:t> :</a:t>
            </a:r>
          </a:p>
        </p:txBody>
      </p:sp>
      <p:sp>
        <p:nvSpPr>
          <p:cNvPr id="8" name="Rectangle 8"/>
          <p:cNvSpPr>
            <a:spLocks noChangeArrowheads="1"/>
          </p:cNvSpPr>
          <p:nvPr/>
        </p:nvSpPr>
        <p:spPr bwMode="auto">
          <a:xfrm>
            <a:off x="1274618" y="2550226"/>
            <a:ext cx="5181600" cy="838200"/>
          </a:xfrm>
          <a:prstGeom prst="rect">
            <a:avLst/>
          </a:prstGeom>
          <a:noFill/>
          <a:ln w="9525">
            <a:noFill/>
            <a:miter lim="800000"/>
            <a:headEnd/>
            <a:tailEnd/>
          </a:ln>
        </p:spPr>
        <p:txBody>
          <a:bodyPr wrap="none" anchor="ctr"/>
          <a:lstStyle/>
          <a:p>
            <a:pPr algn="dist" eaLnBrk="1" hangingPunct="1">
              <a:lnSpc>
                <a:spcPct val="150000"/>
              </a:lnSpc>
              <a:buFontTx/>
              <a:buChar char="-"/>
            </a:pPr>
            <a:r>
              <a:rPr lang="en-US" altLang="en-US" sz="2800" dirty="0">
                <a:latin typeface="Times New Roman" pitchFamily="18" charset="0"/>
              </a:rPr>
              <a:t> </a:t>
            </a:r>
            <a:r>
              <a:rPr lang="en-US" altLang="en-US" sz="2800" dirty="0" err="1">
                <a:latin typeface="Times New Roman" pitchFamily="18" charset="0"/>
              </a:rPr>
              <a:t>Nhà</a:t>
            </a:r>
            <a:r>
              <a:rPr lang="en-US" altLang="en-US" sz="2800" dirty="0">
                <a:latin typeface="Times New Roman" pitchFamily="18" charset="0"/>
              </a:rPr>
              <a:t> </a:t>
            </a:r>
            <a:r>
              <a:rPr lang="en-US" altLang="en-US" sz="2800" dirty="0" err="1">
                <a:latin typeface="Times New Roman" pitchFamily="18" charset="0"/>
              </a:rPr>
              <a:t>Thương</a:t>
            </a:r>
            <a:r>
              <a:rPr lang="en-US" altLang="en-US" sz="2800" dirty="0">
                <a:latin typeface="Times New Roman" pitchFamily="18" charset="0"/>
              </a:rPr>
              <a:t> : </a:t>
            </a:r>
            <a:r>
              <a:rPr lang="en-US" altLang="en-US" sz="2800" dirty="0" err="1">
                <a:latin typeface="Times New Roman" pitchFamily="18" charset="0"/>
              </a:rPr>
              <a:t>năm</a:t>
            </a:r>
            <a:r>
              <a:rPr lang="en-US" altLang="en-US" sz="2800" dirty="0">
                <a:latin typeface="Times New Roman" pitchFamily="18" charset="0"/>
              </a:rPr>
              <a:t> </a:t>
            </a:r>
            <a:r>
              <a:rPr lang="en-US" altLang="en-US" sz="2800" dirty="0" err="1">
                <a:latin typeface="Times New Roman" pitchFamily="18" charset="0"/>
              </a:rPr>
              <a:t>lần</a:t>
            </a:r>
            <a:r>
              <a:rPr lang="en-US" altLang="en-US" sz="2800" dirty="0">
                <a:latin typeface="Times New Roman" pitchFamily="18" charset="0"/>
              </a:rPr>
              <a:t> </a:t>
            </a:r>
            <a:r>
              <a:rPr lang="en-US" altLang="en-US" sz="2800" dirty="0" err="1">
                <a:latin typeface="Times New Roman" pitchFamily="18" charset="0"/>
              </a:rPr>
              <a:t>dời</a:t>
            </a:r>
            <a:r>
              <a:rPr lang="en-US" altLang="en-US" sz="2800" dirty="0">
                <a:latin typeface="Times New Roman" pitchFamily="18" charset="0"/>
              </a:rPr>
              <a:t> </a:t>
            </a:r>
            <a:r>
              <a:rPr lang="en-US" altLang="en-US" sz="2800" dirty="0" err="1">
                <a:latin typeface="Times New Roman" pitchFamily="18" charset="0"/>
              </a:rPr>
              <a:t>đô</a:t>
            </a:r>
            <a:r>
              <a:rPr lang="en-US" altLang="en-US" sz="2800" dirty="0">
                <a:latin typeface="Times New Roman" pitchFamily="18" charset="0"/>
              </a:rPr>
              <a:t>.</a:t>
            </a:r>
          </a:p>
          <a:p>
            <a:pPr algn="dist" eaLnBrk="1" hangingPunct="1">
              <a:lnSpc>
                <a:spcPct val="150000"/>
              </a:lnSpc>
              <a:buFontTx/>
              <a:buChar char="-"/>
            </a:pPr>
            <a:r>
              <a:rPr lang="en-US" altLang="en-US" sz="2800" dirty="0">
                <a:latin typeface="Times New Roman" pitchFamily="18" charset="0"/>
              </a:rPr>
              <a:t> </a:t>
            </a:r>
            <a:r>
              <a:rPr lang="en-US" altLang="en-US" sz="2800" dirty="0" err="1">
                <a:latin typeface="Times New Roman" pitchFamily="18" charset="0"/>
              </a:rPr>
              <a:t>Nhà</a:t>
            </a:r>
            <a:r>
              <a:rPr lang="en-US" altLang="en-US" sz="2800" dirty="0">
                <a:latin typeface="Times New Roman" pitchFamily="18" charset="0"/>
              </a:rPr>
              <a:t> Chu : </a:t>
            </a:r>
            <a:r>
              <a:rPr lang="en-US" altLang="en-US" sz="2800" dirty="0" err="1">
                <a:latin typeface="Times New Roman" pitchFamily="18" charset="0"/>
              </a:rPr>
              <a:t>ba</a:t>
            </a:r>
            <a:r>
              <a:rPr lang="en-US" altLang="en-US" sz="2800" dirty="0">
                <a:latin typeface="Times New Roman" pitchFamily="18" charset="0"/>
              </a:rPr>
              <a:t> </a:t>
            </a:r>
            <a:r>
              <a:rPr lang="en-US" altLang="en-US" sz="2800" dirty="0" err="1">
                <a:latin typeface="Times New Roman" pitchFamily="18" charset="0"/>
              </a:rPr>
              <a:t>lần</a:t>
            </a:r>
            <a:r>
              <a:rPr lang="en-US" altLang="en-US" sz="2800" dirty="0">
                <a:latin typeface="Times New Roman" pitchFamily="18" charset="0"/>
              </a:rPr>
              <a:t> </a:t>
            </a:r>
            <a:r>
              <a:rPr lang="en-US" altLang="en-US" sz="2800" dirty="0" err="1">
                <a:latin typeface="Times New Roman" pitchFamily="18" charset="0"/>
              </a:rPr>
              <a:t>dời</a:t>
            </a:r>
            <a:r>
              <a:rPr lang="en-US" altLang="en-US" sz="2800" dirty="0">
                <a:latin typeface="Times New Roman" pitchFamily="18" charset="0"/>
              </a:rPr>
              <a:t> </a:t>
            </a:r>
            <a:r>
              <a:rPr lang="en-US" altLang="en-US" sz="2800" dirty="0" err="1">
                <a:latin typeface="Times New Roman" pitchFamily="18" charset="0"/>
              </a:rPr>
              <a:t>đô</a:t>
            </a:r>
            <a:r>
              <a:rPr lang="en-US" altLang="en-US" sz="2800" dirty="0">
                <a:latin typeface="Times New Roman" pitchFamily="18" charset="0"/>
              </a:rPr>
              <a:t>.</a:t>
            </a:r>
          </a:p>
        </p:txBody>
      </p:sp>
      <p:sp>
        <p:nvSpPr>
          <p:cNvPr id="9" name="Rectangle 11"/>
          <p:cNvSpPr>
            <a:spLocks noChangeArrowheads="1"/>
          </p:cNvSpPr>
          <p:nvPr/>
        </p:nvSpPr>
        <p:spPr bwMode="auto">
          <a:xfrm>
            <a:off x="8526482" y="2766951"/>
            <a:ext cx="3206338" cy="1242950"/>
          </a:xfrm>
          <a:prstGeom prst="rect">
            <a:avLst/>
          </a:prstGeom>
          <a:noFill/>
          <a:ln w="9525">
            <a:noFill/>
            <a:miter lim="800000"/>
            <a:headEnd/>
            <a:tailEnd/>
          </a:ln>
        </p:spPr>
        <p:txBody>
          <a:bodyPr wrap="none" anchor="ctr"/>
          <a:lstStyle/>
          <a:p>
            <a:pPr algn="ctr" eaLnBrk="1" hangingPunct="1"/>
            <a:r>
              <a:rPr lang="en-US" altLang="en-US" sz="2800" dirty="0">
                <a:latin typeface="Times New Roman" pitchFamily="18" charset="0"/>
                <a:sym typeface="Wingdings" pitchFamily="2" charset="2"/>
              </a:rPr>
              <a:t> </a:t>
            </a:r>
            <a:r>
              <a:rPr lang="en-US" altLang="en-US" sz="2800" dirty="0" err="1">
                <a:latin typeface="Times New Roman" pitchFamily="18" charset="0"/>
              </a:rPr>
              <a:t>Vận</a:t>
            </a:r>
            <a:r>
              <a:rPr lang="en-US" altLang="en-US" sz="2800" dirty="0">
                <a:latin typeface="Times New Roman" pitchFamily="18" charset="0"/>
              </a:rPr>
              <a:t> </a:t>
            </a:r>
            <a:r>
              <a:rPr lang="en-US" altLang="en-US" sz="2800" dirty="0" err="1">
                <a:latin typeface="Times New Roman" pitchFamily="18" charset="0"/>
              </a:rPr>
              <a:t>nước</a:t>
            </a:r>
            <a:r>
              <a:rPr lang="en-US" altLang="en-US" sz="2800" dirty="0">
                <a:latin typeface="Times New Roman" pitchFamily="18" charset="0"/>
              </a:rPr>
              <a:t> </a:t>
            </a:r>
            <a:r>
              <a:rPr lang="en-US" altLang="en-US" sz="2800" dirty="0" err="1">
                <a:latin typeface="Times New Roman" pitchFamily="18" charset="0"/>
              </a:rPr>
              <a:t>lâu</a:t>
            </a:r>
            <a:r>
              <a:rPr lang="en-US" altLang="en-US" sz="2800" dirty="0">
                <a:latin typeface="Times New Roman" pitchFamily="18" charset="0"/>
              </a:rPr>
              <a:t> </a:t>
            </a:r>
            <a:r>
              <a:rPr lang="en-US" altLang="en-US" sz="2800" dirty="0" err="1">
                <a:latin typeface="Times New Roman" pitchFamily="18" charset="0"/>
              </a:rPr>
              <a:t>dài</a:t>
            </a:r>
            <a:r>
              <a:rPr lang="en-US" altLang="en-US" sz="2800" dirty="0">
                <a:latin typeface="Times New Roman" pitchFamily="18" charset="0"/>
              </a:rPr>
              <a:t>, </a:t>
            </a:r>
          </a:p>
          <a:p>
            <a:pPr algn="ctr" eaLnBrk="1" hangingPunct="1"/>
            <a:r>
              <a:rPr lang="en-US" altLang="en-US" sz="2800" dirty="0" err="1">
                <a:latin typeface="Times New Roman" pitchFamily="18" charset="0"/>
              </a:rPr>
              <a:t>phong</a:t>
            </a:r>
            <a:r>
              <a:rPr lang="en-US" altLang="en-US" sz="2800" dirty="0">
                <a:latin typeface="Times New Roman" pitchFamily="18" charset="0"/>
              </a:rPr>
              <a:t> </a:t>
            </a:r>
            <a:r>
              <a:rPr lang="en-US" altLang="en-US" sz="2800" dirty="0" err="1">
                <a:latin typeface="Times New Roman" pitchFamily="18" charset="0"/>
              </a:rPr>
              <a:t>tục</a:t>
            </a:r>
            <a:r>
              <a:rPr lang="en-US" altLang="en-US" sz="2800" dirty="0">
                <a:latin typeface="Times New Roman" pitchFamily="18" charset="0"/>
              </a:rPr>
              <a:t> </a:t>
            </a:r>
            <a:r>
              <a:rPr lang="en-US" altLang="en-US" sz="2800" dirty="0" err="1">
                <a:latin typeface="Times New Roman" pitchFamily="18" charset="0"/>
              </a:rPr>
              <a:t>phồn</a:t>
            </a:r>
            <a:r>
              <a:rPr lang="en-US" altLang="en-US" sz="2800" dirty="0">
                <a:latin typeface="Times New Roman" pitchFamily="18" charset="0"/>
              </a:rPr>
              <a:t> </a:t>
            </a:r>
            <a:r>
              <a:rPr lang="en-US" altLang="en-US" sz="2800" dirty="0" err="1">
                <a:latin typeface="Times New Roman" pitchFamily="18" charset="0"/>
              </a:rPr>
              <a:t>thịnh</a:t>
            </a:r>
            <a:r>
              <a:rPr lang="en-US" altLang="en-US" sz="2800" dirty="0">
                <a:latin typeface="Times New Roman" pitchFamily="18" charset="0"/>
              </a:rPr>
              <a:t>.</a:t>
            </a:r>
          </a:p>
        </p:txBody>
      </p:sp>
      <p:sp>
        <p:nvSpPr>
          <p:cNvPr id="10" name="Right Brace 9"/>
          <p:cNvSpPr/>
          <p:nvPr/>
        </p:nvSpPr>
        <p:spPr>
          <a:xfrm>
            <a:off x="7883232" y="2280060"/>
            <a:ext cx="368135" cy="237506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1"/>
          <p:cNvSpPr>
            <a:spLocks noChangeArrowheads="1"/>
          </p:cNvSpPr>
          <p:nvPr/>
        </p:nvSpPr>
        <p:spPr bwMode="auto">
          <a:xfrm>
            <a:off x="1295070" y="3740728"/>
            <a:ext cx="4927600" cy="914400"/>
          </a:xfrm>
          <a:prstGeom prst="rect">
            <a:avLst/>
          </a:prstGeom>
          <a:noFill/>
          <a:ln w="9525">
            <a:noFill/>
            <a:miter lim="800000"/>
            <a:headEnd/>
            <a:tailEnd/>
          </a:ln>
        </p:spPr>
        <p:txBody>
          <a:bodyPr wrap="none" anchor="ctr"/>
          <a:lstStyle/>
          <a:p>
            <a:pPr algn="dist" eaLnBrk="1" hangingPunct="1">
              <a:buFontTx/>
              <a:buChar char="-"/>
            </a:pPr>
            <a:r>
              <a:rPr lang="en-US" altLang="en-US" sz="2800">
                <a:latin typeface="Times New Roman" pitchFamily="18" charset="0"/>
              </a:rPr>
              <a:t> Mục đích: + Đóng đô nơi trung tâm</a:t>
            </a:r>
          </a:p>
          <a:p>
            <a:pPr algn="dist" eaLnBrk="1" hangingPunct="1"/>
            <a:r>
              <a:rPr lang="en-US" altLang="en-US" sz="2800">
                <a:latin typeface="Times New Roman" pitchFamily="18" charset="0"/>
              </a:rPr>
              <a:t>                    +Mưu  </a:t>
            </a:r>
            <a:r>
              <a:rPr lang="en-US" altLang="en-US" sz="2800" dirty="0" err="1">
                <a:latin typeface="Times New Roman" pitchFamily="18" charset="0"/>
              </a:rPr>
              <a:t>toan</a:t>
            </a:r>
            <a:r>
              <a:rPr lang="en-US" altLang="en-US" sz="2800" dirty="0">
                <a:latin typeface="Times New Roman" pitchFamily="18" charset="0"/>
              </a:rPr>
              <a:t>  </a:t>
            </a:r>
            <a:r>
              <a:rPr lang="en-US" altLang="en-US" sz="2800" dirty="0" err="1">
                <a:latin typeface="Times New Roman" pitchFamily="18" charset="0"/>
              </a:rPr>
              <a:t>việc</a:t>
            </a:r>
            <a:r>
              <a:rPr lang="en-US" altLang="en-US" sz="2800" dirty="0">
                <a:latin typeface="Times New Roman" pitchFamily="18" charset="0"/>
              </a:rPr>
              <a:t> </a:t>
            </a:r>
            <a:r>
              <a:rPr lang="en-US" altLang="en-US" sz="2800" dirty="0" err="1">
                <a:latin typeface="Times New Roman" pitchFamily="18" charset="0"/>
              </a:rPr>
              <a:t>lớn</a:t>
            </a:r>
            <a:r>
              <a:rPr lang="en-US" altLang="en-US" sz="2800" dirty="0">
                <a:latin typeface="Times New Roman" pitchFamily="18" charset="0"/>
              </a:rPr>
              <a:t>, </a:t>
            </a:r>
          </a:p>
          <a:p>
            <a:pPr algn="dist" eaLnBrk="1" hangingPunct="1"/>
            <a:r>
              <a:rPr lang="en-US" altLang="en-US" sz="2800">
                <a:latin typeface="Times New Roman" pitchFamily="18" charset="0"/>
              </a:rPr>
              <a:t>                    +Tính </a:t>
            </a:r>
            <a:r>
              <a:rPr lang="en-US" altLang="en-US" sz="2800" dirty="0" err="1">
                <a:latin typeface="Times New Roman" pitchFamily="18" charset="0"/>
              </a:rPr>
              <a:t>kế</a:t>
            </a:r>
            <a:r>
              <a:rPr lang="en-US" altLang="en-US" sz="2800" dirty="0">
                <a:latin typeface="Times New Roman" pitchFamily="18" charset="0"/>
              </a:rPr>
              <a:t> </a:t>
            </a:r>
            <a:r>
              <a:rPr lang="en-US" altLang="en-US" sz="2800" dirty="0" err="1">
                <a:latin typeface="Times New Roman" pitchFamily="18" charset="0"/>
              </a:rPr>
              <a:t>muôn</a:t>
            </a:r>
            <a:r>
              <a:rPr lang="en-US" altLang="en-US" sz="2800" dirty="0">
                <a:latin typeface="Times New Roman" pitchFamily="18" charset="0"/>
              </a:rPr>
              <a:t> </a:t>
            </a:r>
            <a:r>
              <a:rPr lang="en-US" altLang="en-US" sz="2800" dirty="0" err="1">
                <a:latin typeface="Times New Roman" pitchFamily="18" charset="0"/>
              </a:rPr>
              <a:t>đời</a:t>
            </a:r>
            <a:r>
              <a:rPr lang="en-US" altLang="en-US" sz="2800" dirty="0">
                <a:latin typeface="Times New Roman" pitchFamily="18" charset="0"/>
              </a:rPr>
              <a:t> </a:t>
            </a:r>
            <a:r>
              <a:rPr lang="en-US" altLang="en-US" sz="2800" dirty="0" err="1">
                <a:latin typeface="Times New Roman" pitchFamily="18" charset="0"/>
              </a:rPr>
              <a:t>cho</a:t>
            </a:r>
            <a:r>
              <a:rPr lang="en-US" altLang="en-US" sz="2800" dirty="0">
                <a:latin typeface="Times New Roman" pitchFamily="18" charset="0"/>
              </a:rPr>
              <a:t> con </a:t>
            </a:r>
            <a:r>
              <a:rPr lang="en-US" altLang="en-US" sz="2800" dirty="0" err="1">
                <a:latin typeface="Times New Roman" pitchFamily="18" charset="0"/>
              </a:rPr>
              <a:t>cháu</a:t>
            </a:r>
            <a:r>
              <a:rPr lang="en-US" altLang="en-US" sz="2800" dirty="0">
                <a:latin typeface="Times New Roman" pitchFamily="18" charset="0"/>
              </a:rPr>
              <a:t>.</a:t>
            </a:r>
          </a:p>
        </p:txBody>
      </p:sp>
      <p:sp>
        <p:nvSpPr>
          <p:cNvPr id="12" name="Rectangle 11"/>
          <p:cNvSpPr>
            <a:spLocks noChangeArrowheads="1"/>
          </p:cNvSpPr>
          <p:nvPr/>
        </p:nvSpPr>
        <p:spPr bwMode="auto">
          <a:xfrm>
            <a:off x="1312880" y="4739259"/>
            <a:ext cx="6081486" cy="809502"/>
          </a:xfrm>
          <a:prstGeom prst="rect">
            <a:avLst/>
          </a:prstGeom>
          <a:noFill/>
          <a:ln w="9525">
            <a:noFill/>
            <a:miter lim="800000"/>
            <a:headEnd/>
            <a:tailEnd/>
          </a:ln>
        </p:spPr>
        <p:txBody>
          <a:bodyPr wrap="none" anchor="ctr"/>
          <a:lstStyle/>
          <a:p>
            <a:pPr algn="dist" eaLnBrk="1" hangingPunct="1"/>
            <a:r>
              <a:rPr lang="en-US" altLang="en-US" sz="3200" i="1" dirty="0">
                <a:solidFill>
                  <a:schemeClr val="accent1"/>
                </a:solidFill>
                <a:latin typeface="Times New Roman" pitchFamily="18" charset="0"/>
                <a:sym typeface="Wingdings" pitchFamily="2" charset="2"/>
              </a:rPr>
              <a:t> </a:t>
            </a:r>
            <a:r>
              <a:rPr lang="en-US" altLang="en-US" sz="3200" i="1" dirty="0" err="1">
                <a:solidFill>
                  <a:schemeClr val="accent1"/>
                </a:solidFill>
                <a:latin typeface="Times New Roman" pitchFamily="18" charset="0"/>
              </a:rPr>
              <a:t>Dẫn</a:t>
            </a:r>
            <a:r>
              <a:rPr lang="en-US" altLang="en-US" sz="3200" i="1" dirty="0">
                <a:solidFill>
                  <a:schemeClr val="accent1"/>
                </a:solidFill>
                <a:latin typeface="Times New Roman" pitchFamily="18" charset="0"/>
              </a:rPr>
              <a:t> </a:t>
            </a:r>
            <a:r>
              <a:rPr lang="en-US" altLang="en-US" sz="3200" i="1" dirty="0" err="1">
                <a:solidFill>
                  <a:schemeClr val="accent1"/>
                </a:solidFill>
                <a:latin typeface="Times New Roman" pitchFamily="18" charset="0"/>
              </a:rPr>
              <a:t>chứng</a:t>
            </a:r>
            <a:r>
              <a:rPr lang="en-US" altLang="en-US" sz="3200" i="1" dirty="0">
                <a:solidFill>
                  <a:schemeClr val="accent1"/>
                </a:solidFill>
                <a:latin typeface="Times New Roman" pitchFamily="18" charset="0"/>
              </a:rPr>
              <a:t> </a:t>
            </a:r>
            <a:r>
              <a:rPr lang="en-US" altLang="en-US" sz="3200" i="1" dirty="0" err="1">
                <a:solidFill>
                  <a:schemeClr val="accent1"/>
                </a:solidFill>
                <a:latin typeface="Times New Roman" pitchFamily="18" charset="0"/>
              </a:rPr>
              <a:t>cụ</a:t>
            </a:r>
            <a:r>
              <a:rPr lang="en-US" altLang="en-US" sz="3200" i="1" dirty="0">
                <a:solidFill>
                  <a:schemeClr val="accent1"/>
                </a:solidFill>
                <a:latin typeface="Times New Roman" pitchFamily="18" charset="0"/>
              </a:rPr>
              <a:t> </a:t>
            </a:r>
            <a:r>
              <a:rPr lang="en-US" altLang="en-US" sz="3200" i="1" dirty="0" err="1">
                <a:solidFill>
                  <a:schemeClr val="accent1"/>
                </a:solidFill>
                <a:latin typeface="Times New Roman" pitchFamily="18" charset="0"/>
              </a:rPr>
              <a:t>thể</a:t>
            </a:r>
            <a:r>
              <a:rPr lang="en-US" altLang="en-US" sz="3200" i="1" dirty="0">
                <a:solidFill>
                  <a:schemeClr val="accent1"/>
                </a:solidFill>
                <a:latin typeface="Times New Roman" pitchFamily="18" charset="0"/>
              </a:rPr>
              <a:t>, </a:t>
            </a:r>
            <a:r>
              <a:rPr lang="en-US" altLang="en-US" sz="3200" i="1" dirty="0" err="1">
                <a:solidFill>
                  <a:schemeClr val="accent1"/>
                </a:solidFill>
                <a:latin typeface="Times New Roman" pitchFamily="18" charset="0"/>
              </a:rPr>
              <a:t>lập</a:t>
            </a:r>
            <a:r>
              <a:rPr lang="en-US" altLang="en-US" sz="3200" i="1" dirty="0">
                <a:solidFill>
                  <a:schemeClr val="accent1"/>
                </a:solidFill>
                <a:latin typeface="Times New Roman" pitchFamily="18" charset="0"/>
              </a:rPr>
              <a:t> </a:t>
            </a:r>
            <a:r>
              <a:rPr lang="en-US" altLang="en-US" sz="3200" i="1" dirty="0" err="1">
                <a:solidFill>
                  <a:schemeClr val="accent1"/>
                </a:solidFill>
                <a:latin typeface="Times New Roman" pitchFamily="18" charset="0"/>
              </a:rPr>
              <a:t>luận</a:t>
            </a:r>
            <a:r>
              <a:rPr lang="en-US" altLang="en-US" sz="3200" i="1" dirty="0">
                <a:solidFill>
                  <a:schemeClr val="accent1"/>
                </a:solidFill>
                <a:latin typeface="Times New Roman" pitchFamily="18" charset="0"/>
              </a:rPr>
              <a:t> </a:t>
            </a:r>
            <a:r>
              <a:rPr lang="en-US" altLang="en-US" sz="3200" i="1" dirty="0" err="1">
                <a:solidFill>
                  <a:schemeClr val="accent1"/>
                </a:solidFill>
                <a:latin typeface="Times New Roman" pitchFamily="18" charset="0"/>
              </a:rPr>
              <a:t>chặt</a:t>
            </a:r>
            <a:r>
              <a:rPr lang="en-US" altLang="en-US" sz="3200" i="1" dirty="0">
                <a:solidFill>
                  <a:schemeClr val="accent1"/>
                </a:solidFill>
                <a:latin typeface="Times New Roman" pitchFamily="18" charset="0"/>
              </a:rPr>
              <a:t> </a:t>
            </a:r>
            <a:r>
              <a:rPr lang="en-US" altLang="en-US" sz="3200" i="1" dirty="0" err="1">
                <a:solidFill>
                  <a:schemeClr val="accent1"/>
                </a:solidFill>
                <a:latin typeface="Times New Roman" pitchFamily="18" charset="0"/>
              </a:rPr>
              <a:t>chẽ</a:t>
            </a:r>
            <a:r>
              <a:rPr lang="en-US" altLang="en-US" sz="3200" i="1" dirty="0">
                <a:solidFill>
                  <a:schemeClr val="accent1"/>
                </a:solidFill>
                <a:latin typeface="Times New Roman" pitchFamily="18" charset="0"/>
              </a:rPr>
              <a:t>.</a:t>
            </a:r>
          </a:p>
        </p:txBody>
      </p:sp>
      <p:sp>
        <p:nvSpPr>
          <p:cNvPr id="2" name="TextBox 1">
            <a:extLst>
              <a:ext uri="{FF2B5EF4-FFF2-40B4-BE49-F238E27FC236}">
                <a16:creationId xmlns:a16="http://schemas.microsoft.com/office/drawing/2014/main" id="{4A5AA7C3-5529-49E5-BB91-920527DEEF06}"/>
              </a:ext>
            </a:extLst>
          </p:cNvPr>
          <p:cNvSpPr txBox="1"/>
          <p:nvPr/>
        </p:nvSpPr>
        <p:spPr>
          <a:xfrm>
            <a:off x="1041990" y="5461599"/>
            <a:ext cx="9957183" cy="954107"/>
          </a:xfrm>
          <a:prstGeom prst="rect">
            <a:avLst/>
          </a:prstGeom>
          <a:noFill/>
        </p:spPr>
        <p:txBody>
          <a:bodyPr wrap="square" rtlCol="0">
            <a:spAutoFit/>
          </a:bodyPr>
          <a:lstStyle/>
          <a:p>
            <a:r>
              <a:rPr lang="en-US" sz="2800" b="1" i="1" dirty="0">
                <a:latin typeface="Times New Roman" panose="02020603050405020304" pitchFamily="18" charset="0"/>
                <a:cs typeface="Times New Roman" panose="02020603050405020304" pitchFamily="18" charset="0"/>
              </a:rPr>
              <a:t>=&gt; </a:t>
            </a:r>
            <a:r>
              <a:rPr lang="en-US" sz="2800" b="1" i="1" dirty="0" err="1">
                <a:latin typeface="Times New Roman" panose="02020603050405020304" pitchFamily="18" charset="0"/>
                <a:cs typeface="Times New Roman" panose="02020603050405020304" pitchFamily="18" charset="0"/>
              </a:rPr>
              <a:t>Dời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đô</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hợp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phù</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hợp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vọng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tốt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đẹp</a:t>
            </a:r>
            <a:r>
              <a:rPr lang="en-US" sz="2800" b="1" i="1" dirty="0">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checkerboard(across)">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Effect transition="in" filter="checkerboard(across)">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checkerboard(across)">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checkerboard(across)">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heel(4)">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4"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from="(-#ppt_w/2)" to="(#ppt_x)" calcmode="lin" valueType="num">
                                      <p:cBhvr>
                                        <p:cTn id="44" dur="600" fill="hold">
                                          <p:stCondLst>
                                            <p:cond delay="0"/>
                                          </p:stCondLst>
                                        </p:cTn>
                                        <p:tgtEl>
                                          <p:spTgt spid="12"/>
                                        </p:tgtEl>
                                        <p:attrNameLst>
                                          <p:attrName>ppt_x</p:attrName>
                                        </p:attrNameLst>
                                      </p:cBhvr>
                                    </p:anim>
                                    <p:anim from="0" to="-1.0" calcmode="lin" valueType="num">
                                      <p:cBhvr>
                                        <p:cTn id="45" dur="200" decel="50000" autoRev="1" fill="hold">
                                          <p:stCondLst>
                                            <p:cond delay="600"/>
                                          </p:stCondLst>
                                        </p:cTn>
                                        <p:tgtEl>
                                          <p:spTgt spid="12"/>
                                        </p:tgtEl>
                                        <p:attrNameLst>
                                          <p:attrName>xshear</p:attrName>
                                        </p:attrNameLst>
                                      </p:cBhvr>
                                    </p:anim>
                                    <p:animScale>
                                      <p:cBhvr>
                                        <p:cTn id="46" dur="200" decel="100000" autoRev="1" fill="hold">
                                          <p:stCondLst>
                                            <p:cond delay="600"/>
                                          </p:stCondLst>
                                        </p:cTn>
                                        <p:tgtEl>
                                          <p:spTgt spid="12"/>
                                        </p:tgtEl>
                                      </p:cBhvr>
                                      <p:from x="100000" y="100000"/>
                                      <p:to x="80000" y="100000"/>
                                    </p:animScale>
                                    <p:anim by="(#ppt_h/3+#ppt_w*0.1)" calcmode="lin" valueType="num">
                                      <p:cBhvr additive="sum">
                                        <p:cTn id="47" dur="200" decel="100000" autoRev="1" fill="hold">
                                          <p:stCondLst>
                                            <p:cond delay="600"/>
                                          </p:stCondLst>
                                        </p:cTn>
                                        <p:tgtEl>
                                          <p:spTgt spid="12"/>
                                        </p:tgtEl>
                                        <p:attrNameLst>
                                          <p:attrName>ppt_x</p:attrName>
                                        </p:attrNameLst>
                                      </p:cBhvr>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9" grpId="0"/>
      <p:bldP spid="10" grpId="0" animBg="1"/>
      <p:bldP spid="11" grpId="0" build="allAtOnce"/>
      <p:bldP spid="12"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8" name="Picture 7" descr="—Pngtree—ancient scrolls fig._1909872.png"/>
          <p:cNvPicPr>
            <a:picLocks noChangeAspect="1"/>
          </p:cNvPicPr>
          <p:nvPr/>
        </p:nvPicPr>
        <p:blipFill>
          <a:blip r:embed="rId3"/>
          <a:srcRect l="8333" t="26055" r="6277" b="25568"/>
          <a:stretch>
            <a:fillRect/>
          </a:stretch>
        </p:blipFill>
        <p:spPr>
          <a:xfrm rot="5400000">
            <a:off x="180975" y="523875"/>
            <a:ext cx="5962650" cy="5791200"/>
          </a:xfrm>
          <a:prstGeom prst="rect">
            <a:avLst/>
          </a:prstGeom>
        </p:spPr>
      </p:pic>
      <p:sp>
        <p:nvSpPr>
          <p:cNvPr id="9" name="TextBox 8"/>
          <p:cNvSpPr txBox="1"/>
          <p:nvPr/>
        </p:nvSpPr>
        <p:spPr>
          <a:xfrm>
            <a:off x="1089559" y="1193722"/>
            <a:ext cx="4130141" cy="4493538"/>
          </a:xfrm>
          <a:prstGeom prst="rect">
            <a:avLst/>
          </a:prstGeom>
          <a:noFill/>
        </p:spPr>
        <p:txBody>
          <a:bodyPr wrap="square" rtlCol="0">
            <a:spAutoFit/>
          </a:bodyPr>
          <a:lstStyle/>
          <a:p>
            <a:pPr algn="just"/>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lịch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 Nam, </a:t>
            </a:r>
            <a:r>
              <a:rPr lang="en-US" sz="2600" dirty="0" err="1">
                <a:latin typeface="Times New Roman" pitchFamily="18" charset="0"/>
                <a:cs typeface="Times New Roman" pitchFamily="18" charset="0"/>
              </a:rPr>
              <a:t>bắt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968,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dẹp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loạn</a:t>
            </a:r>
            <a:r>
              <a:rPr lang="en-US" sz="2600" dirty="0">
                <a:latin typeface="Times New Roman" pitchFamily="18" charset="0"/>
                <a:cs typeface="Times New Roman" pitchFamily="18" charset="0"/>
              </a:rPr>
              <a:t> 12 </a:t>
            </a:r>
            <a:r>
              <a:rPr lang="en-US" sz="2600" dirty="0" err="1">
                <a:latin typeface="Times New Roman" pitchFamily="18" charset="0"/>
                <a:cs typeface="Times New Roman" pitchFamily="18" charset="0"/>
              </a:rPr>
              <a:t>xứ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kết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980,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Quốc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đoạn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này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Cồ</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a:t>
            </a:r>
          </a:p>
        </p:txBody>
      </p:sp>
      <p:pic>
        <p:nvPicPr>
          <p:cNvPr id="5" name="Picture 4" descr="—Pngtree—ancient scrolls fig._1909872.png"/>
          <p:cNvPicPr>
            <a:picLocks noChangeAspect="1"/>
          </p:cNvPicPr>
          <p:nvPr/>
        </p:nvPicPr>
        <p:blipFill>
          <a:blip r:embed="rId3"/>
          <a:srcRect l="8333" t="26055" r="6277" b="25568"/>
          <a:stretch>
            <a:fillRect/>
          </a:stretch>
        </p:blipFill>
        <p:spPr>
          <a:xfrm rot="5400000">
            <a:off x="5695950" y="666750"/>
            <a:ext cx="5962650" cy="5505450"/>
          </a:xfrm>
          <a:prstGeom prst="rect">
            <a:avLst/>
          </a:prstGeom>
        </p:spPr>
      </p:pic>
      <p:sp>
        <p:nvSpPr>
          <p:cNvPr id="6" name="TextBox 5"/>
          <p:cNvSpPr txBox="1"/>
          <p:nvPr/>
        </p:nvSpPr>
        <p:spPr>
          <a:xfrm>
            <a:off x="6762750" y="1612822"/>
            <a:ext cx="3790950" cy="3693319"/>
          </a:xfrm>
          <a:prstGeom prst="rect">
            <a:avLst/>
          </a:prstGeom>
          <a:noFill/>
        </p:spPr>
        <p:txBody>
          <a:bodyPr wrap="square" rtlCol="0">
            <a:spAutoFit/>
          </a:bodyPr>
          <a:lstStyle/>
          <a:p>
            <a:pPr algn="just"/>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Tiền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triều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lịch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 Nam, </a:t>
            </a:r>
            <a:r>
              <a:rPr lang="en-US" sz="2600" dirty="0" err="1">
                <a:latin typeface="Times New Roman" pitchFamily="18" charset="0"/>
                <a:cs typeface="Times New Roman" pitchFamily="18" charset="0"/>
              </a:rPr>
              <a:t>bắt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980, </a:t>
            </a:r>
            <a:r>
              <a:rPr lang="en-US" sz="2600" dirty="0" err="1">
                <a:latin typeface="Times New Roman" pitchFamily="18" charset="0"/>
                <a:cs typeface="Times New Roman" pitchFamily="18" charset="0"/>
              </a:rPr>
              <a:t>trải</a:t>
            </a:r>
            <a:r>
              <a:rPr lang="en-US" sz="2600" dirty="0">
                <a:latin typeface="Times New Roman" pitchFamily="18" charset="0"/>
                <a:cs typeface="Times New Roman" pitchFamily="18" charset="0"/>
              </a:rPr>
              <a:t> qua </a:t>
            </a:r>
            <a:r>
              <a:rPr lang="en-US" sz="2600" dirty="0" err="1">
                <a:latin typeface="Times New Roman" pitchFamily="18" charset="0"/>
                <a:cs typeface="Times New Roman" pitchFamily="18" charset="0"/>
              </a:rPr>
              <a:t>ba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chấm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dứt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a:t>
            </a:r>
            <a:r>
              <a:rPr lang="en-US" sz="2600" dirty="0">
                <a:latin typeface="Times New Roman" pitchFamily="18" charset="0"/>
                <a:cs typeface="Times New Roman" pitchFamily="18" charset="0"/>
              </a:rPr>
              <a:t> Long </a:t>
            </a:r>
            <a:r>
              <a:rPr lang="en-US" sz="2600" dirty="0" err="1">
                <a:latin typeface="Times New Roman" pitchFamily="18" charset="0"/>
                <a:cs typeface="Times New Roman" pitchFamily="18" charset="0"/>
              </a:rPr>
              <a:t>Đĩnh</a:t>
            </a:r>
            <a:r>
              <a:rPr lang="en-US" sz="2600" dirty="0">
                <a:latin typeface="Times New Roman" pitchFamily="18" charset="0"/>
                <a:cs typeface="Times New Roman" pitchFamily="18" charset="0"/>
              </a:rPr>
              <a:t> qua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Quốc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vẫn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Cồ</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Việt</a:t>
            </a:r>
            <a:r>
              <a:rPr lang="en-US" sz="26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782372" y="-2645840"/>
            <a:ext cx="6858000" cy="12192000"/>
          </a:xfrm>
          <a:prstGeom prst="rect">
            <a:avLst/>
          </a:prstGeom>
        </p:spPr>
      </p:pic>
      <p:sp>
        <p:nvSpPr>
          <p:cNvPr id="4" name="Rectangle 3"/>
          <p:cNvSpPr txBox="1">
            <a:spLocks noChangeArrowheads="1"/>
          </p:cNvSpPr>
          <p:nvPr/>
        </p:nvSpPr>
        <p:spPr>
          <a:xfrm>
            <a:off x="4025733" y="622448"/>
            <a:ext cx="3194461" cy="576945"/>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3600" b="1" i="0" u="sng" strike="noStrike" kern="1200" cap="none" spc="0" normalizeH="0" baseline="0" noProof="0" dirty="0">
                <a:ln>
                  <a:noFill/>
                </a:ln>
                <a:effectLst/>
                <a:uLnTx/>
                <a:uFillTx/>
                <a:latin typeface="Times New Roman" pitchFamily="18" charset="0"/>
                <a:cs typeface="Times New Roman" pitchFamily="18" charset="0"/>
              </a:rPr>
              <a:t>1. </a:t>
            </a:r>
            <a:r>
              <a:rPr kumimoji="0" lang="en-US" sz="3600" b="1" i="0" u="sng" strike="noStrike" kern="1200" cap="none" spc="0" normalizeH="0" baseline="0" noProof="0" dirty="0" err="1">
                <a:ln>
                  <a:noFill/>
                </a:ln>
                <a:effectLst/>
                <a:uLnTx/>
                <a:uFillTx/>
                <a:latin typeface="Times New Roman" pitchFamily="18" charset="0"/>
                <a:cs typeface="Times New Roman" pitchFamily="18" charset="0"/>
              </a:rPr>
              <a:t>Lí</a:t>
            </a:r>
            <a:r>
              <a:rPr kumimoji="0" lang="en-US" sz="3600" b="1" i="0" u="sng" strike="noStrike" kern="1200" cap="none" spc="0" normalizeH="0" noProof="0" dirty="0">
                <a:ln>
                  <a:noFill/>
                </a:ln>
                <a:effectLst/>
                <a:uLnTx/>
                <a:uFillTx/>
                <a:latin typeface="Times New Roman" pitchFamily="18" charset="0"/>
                <a:cs typeface="Times New Roman" pitchFamily="18" charset="0"/>
              </a:rPr>
              <a:t> do </a:t>
            </a:r>
            <a:r>
              <a:rPr kumimoji="0" lang="en-US" sz="3600" b="1" i="0" u="sng" strike="noStrike" kern="1200" cap="none" spc="0" normalizeH="0" noProof="0" dirty="0" err="1">
                <a:ln>
                  <a:noFill/>
                </a:ln>
                <a:effectLst/>
                <a:uLnTx/>
                <a:uFillTx/>
                <a:latin typeface="Times New Roman" pitchFamily="18" charset="0"/>
                <a:cs typeface="Times New Roman" pitchFamily="18" charset="0"/>
              </a:rPr>
              <a:t>dời</a:t>
            </a:r>
            <a:r>
              <a:rPr kumimoji="0" lang="en-US" sz="3600" b="1" i="0" u="sng" strike="noStrike" kern="1200" cap="none" spc="0" normalizeH="0" noProof="0" dirty="0">
                <a:ln>
                  <a:noFill/>
                </a:ln>
                <a:effectLst/>
                <a:uLnTx/>
                <a:uFillTx/>
                <a:latin typeface="Times New Roman" pitchFamily="18" charset="0"/>
                <a:cs typeface="Times New Roman" pitchFamily="18" charset="0"/>
              </a:rPr>
              <a:t> </a:t>
            </a:r>
            <a:r>
              <a:rPr kumimoji="0" lang="en-US" sz="3600" b="1" i="0" u="sng" strike="noStrike" kern="1200" cap="none" spc="0" normalizeH="0" noProof="0" dirty="0" err="1">
                <a:ln>
                  <a:noFill/>
                </a:ln>
                <a:effectLst/>
                <a:uLnTx/>
                <a:uFillTx/>
                <a:latin typeface="Times New Roman" pitchFamily="18" charset="0"/>
                <a:cs typeface="Times New Roman" pitchFamily="18" charset="0"/>
              </a:rPr>
              <a:t>đô</a:t>
            </a:r>
            <a:endParaRPr kumimoji="0" lang="en-US" sz="36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7" name="Rectangle 6"/>
          <p:cNvSpPr>
            <a:spLocks noChangeArrowheads="1"/>
          </p:cNvSpPr>
          <p:nvPr/>
        </p:nvSpPr>
        <p:spPr bwMode="auto">
          <a:xfrm>
            <a:off x="756615" y="1207949"/>
            <a:ext cx="5588000" cy="523220"/>
          </a:xfrm>
          <a:prstGeom prst="rect">
            <a:avLst/>
          </a:prstGeom>
          <a:noFill/>
          <a:ln w="9525">
            <a:noFill/>
            <a:miter lim="800000"/>
            <a:headEnd/>
            <a:tailEnd/>
          </a:ln>
        </p:spPr>
        <p:txBody>
          <a:bodyPr>
            <a:spAutoFit/>
          </a:bodyPr>
          <a:lstStyle/>
          <a:p>
            <a:r>
              <a:rPr lang="en-US" altLang="en-US" sz="2800" b="1" i="1" dirty="0">
                <a:solidFill>
                  <a:srgbClr val="0070C0"/>
                </a:solidFill>
                <a:latin typeface="Times New Roman" pitchFamily="18" charset="0"/>
              </a:rPr>
              <a:t>b. </a:t>
            </a:r>
            <a:r>
              <a:rPr lang="en-US" altLang="en-US" sz="2800" b="1" i="1" dirty="0" err="1">
                <a:solidFill>
                  <a:srgbClr val="0070C0"/>
                </a:solidFill>
                <a:latin typeface="Times New Roman" pitchFamily="18" charset="0"/>
              </a:rPr>
              <a:t>Tình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hình</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nước</a:t>
            </a:r>
            <a:r>
              <a:rPr lang="en-US" altLang="en-US" sz="2800" b="1" i="1" dirty="0">
                <a:solidFill>
                  <a:srgbClr val="0070C0"/>
                </a:solidFill>
                <a:latin typeface="Times New Roman" pitchFamily="18" charset="0"/>
              </a:rPr>
              <a:t> </a:t>
            </a:r>
            <a:r>
              <a:rPr lang="en-US" altLang="en-US" sz="2800" b="1" i="1" dirty="0" err="1">
                <a:solidFill>
                  <a:srgbClr val="0070C0"/>
                </a:solidFill>
                <a:latin typeface="Times New Roman" pitchFamily="18" charset="0"/>
              </a:rPr>
              <a:t>ta</a:t>
            </a:r>
            <a:r>
              <a:rPr lang="en-US" altLang="en-US" sz="2800" b="1" i="1" dirty="0">
                <a:solidFill>
                  <a:srgbClr val="0070C0"/>
                </a:solidFill>
                <a:latin typeface="Times New Roman" pitchFamily="18" charset="0"/>
              </a:rPr>
              <a:t> :</a:t>
            </a:r>
          </a:p>
        </p:txBody>
      </p:sp>
      <p:sp>
        <p:nvSpPr>
          <p:cNvPr id="9" name="Rectangle 11"/>
          <p:cNvSpPr>
            <a:spLocks noChangeArrowheads="1"/>
          </p:cNvSpPr>
          <p:nvPr/>
        </p:nvSpPr>
        <p:spPr bwMode="auto">
          <a:xfrm>
            <a:off x="7587411" y="2207210"/>
            <a:ext cx="3206338" cy="1242950"/>
          </a:xfrm>
          <a:prstGeom prst="rect">
            <a:avLst/>
          </a:prstGeom>
          <a:noFill/>
          <a:ln w="9525">
            <a:noFill/>
            <a:miter lim="800000"/>
            <a:headEnd/>
            <a:tailEnd/>
          </a:ln>
        </p:spPr>
        <p:txBody>
          <a:bodyPr wrap="none" anchor="ctr"/>
          <a:lstStyle/>
          <a:p>
            <a:pPr algn="just">
              <a:lnSpc>
                <a:spcPct val="150000"/>
              </a:lnSpc>
              <a:buFont typeface="Wingdings" pitchFamily="2" charset="2"/>
              <a:buChar char="è"/>
            </a:pPr>
            <a:r>
              <a:rPr lang="en-US" altLang="en-US" sz="2800">
                <a:solidFill>
                  <a:srgbClr val="000000"/>
                </a:solidFill>
                <a:effectLst>
                  <a:outerShdw blurRad="38100" dist="38100" dir="2700000" algn="tl">
                    <a:srgbClr val="FFFFFF"/>
                  </a:outerShdw>
                </a:effectLst>
                <a:latin typeface="Times New Roman" panose="02020603050405020304" pitchFamily="18" charset="0"/>
              </a:rPr>
              <a:t>Lập luận chặt chẽ</a:t>
            </a:r>
          </a:p>
          <a:p>
            <a:pPr algn="just">
              <a:lnSpc>
                <a:spcPct val="150000"/>
              </a:lnSpc>
            </a:pPr>
            <a:r>
              <a:rPr lang="en-US" altLang="en-US" sz="2800">
                <a:solidFill>
                  <a:srgbClr val="000000"/>
                </a:solidFill>
                <a:effectLst>
                  <a:outerShdw blurRad="38100" dist="38100" dir="2700000" algn="tl">
                    <a:srgbClr val="FFFFFF"/>
                  </a:outerShdw>
                </a:effectLst>
                <a:latin typeface="Times New Roman" panose="02020603050405020304" pitchFamily="18" charset="0"/>
              </a:rPr>
              <a:t>Kết hợp </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l</a:t>
            </a:r>
            <a:r>
              <a:rPr lang="en-US" altLang="en-US" sz="2800">
                <a:solidFill>
                  <a:srgbClr val="000000"/>
                </a:solidFill>
                <a:effectLst>
                  <a:outerShdw blurRad="38100" dist="38100" dir="2700000" algn="tl">
                    <a:srgbClr val="FFFFFF"/>
                  </a:outerShdw>
                </a:effectLst>
                <a:latin typeface="Times New Roman" panose="02020603050405020304" pitchFamily="18" charset="0"/>
              </a:rPr>
              <a:t>ý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lẽ</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a:solidFill>
                  <a:srgbClr val="000000"/>
                </a:solidFill>
                <a:effectLst>
                  <a:outerShdw blurRad="38100" dist="38100" dir="2700000" algn="tl">
                    <a:srgbClr val="FFFFFF"/>
                  </a:outerShdw>
                </a:effectLst>
                <a:latin typeface="Times New Roman" panose="02020603050405020304" pitchFamily="18" charset="0"/>
              </a:rPr>
              <a:t>+ tình cảm</a:t>
            </a:r>
            <a:endParaRPr lang="en-US" altLang="en-US" sz="2800" dirty="0">
              <a:solidFill>
                <a:srgbClr val="000000"/>
              </a:solidFill>
              <a:effectLst>
                <a:outerShdw blurRad="38100" dist="38100" dir="2700000" algn="tl">
                  <a:srgbClr val="FFFFFF"/>
                </a:outerShdw>
              </a:effectLst>
              <a:latin typeface="Times New Roman" panose="02020603050405020304" pitchFamily="18" charset="0"/>
            </a:endParaRPr>
          </a:p>
          <a:p>
            <a:pPr algn="just">
              <a:lnSpc>
                <a:spcPct val="150000"/>
              </a:lnSpc>
              <a:buFont typeface="Wingdings" pitchFamily="2" charset="2"/>
              <a:buChar char="è"/>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Tăng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sức</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thuyết</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phục</a:t>
            </a:r>
            <a:endParaRPr lang="en-US" altLang="en-US" sz="2800" dirty="0">
              <a:latin typeface="Times New Roman" pitchFamily="18" charset="0"/>
            </a:endParaRPr>
          </a:p>
        </p:txBody>
      </p:sp>
      <p:sp>
        <p:nvSpPr>
          <p:cNvPr id="10" name="Right Brace 9"/>
          <p:cNvSpPr/>
          <p:nvPr/>
        </p:nvSpPr>
        <p:spPr>
          <a:xfrm>
            <a:off x="6800155" y="1701187"/>
            <a:ext cx="368135" cy="285008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a:spLocks noChangeArrowheads="1"/>
          </p:cNvSpPr>
          <p:nvPr/>
        </p:nvSpPr>
        <p:spPr bwMode="auto">
          <a:xfrm>
            <a:off x="1581556" y="4611030"/>
            <a:ext cx="8370518" cy="809502"/>
          </a:xfrm>
          <a:prstGeom prst="rect">
            <a:avLst/>
          </a:prstGeom>
          <a:noFill/>
          <a:ln w="9525">
            <a:noFill/>
            <a:miter lim="800000"/>
            <a:headEnd/>
            <a:tailEnd/>
          </a:ln>
        </p:spPr>
        <p:txBody>
          <a:bodyPr wrap="none" anchor="ctr"/>
          <a:lstStyle/>
          <a:p>
            <a:pPr>
              <a:defRPr/>
            </a:pPr>
            <a:r>
              <a:rPr lang="en-US" altLang="en-US" sz="3000" i="1" dirty="0">
                <a:latin typeface="Times New Roman" pitchFamily="18" charset="0"/>
                <a:sym typeface="Wingdings" pitchFamily="2" charset="2"/>
              </a:rPr>
              <a:t>-&gt; </a:t>
            </a:r>
            <a:r>
              <a:rPr lang="en-US" altLang="en-US" sz="3000" i="1" dirty="0" err="1">
                <a:latin typeface="Times New Roman" pitchFamily="18" charset="0"/>
                <a:sym typeface="Wingdings" pitchFamily="2" charset="2"/>
              </a:rPr>
              <a:t>Việc</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đóng</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đô</a:t>
            </a:r>
            <a:r>
              <a:rPr lang="en-US" altLang="en-US" sz="3000" i="1" dirty="0">
                <a:latin typeface="Times New Roman" pitchFamily="18" charset="0"/>
                <a:sym typeface="Wingdings" pitchFamily="2" charset="2"/>
              </a:rPr>
              <a:t> ở </a:t>
            </a:r>
            <a:r>
              <a:rPr lang="en-US" altLang="en-US" sz="3000" i="1" dirty="0" err="1">
                <a:latin typeface="Times New Roman" pitchFamily="18" charset="0"/>
                <a:sym typeface="Wingdings" pitchFamily="2" charset="2"/>
              </a:rPr>
              <a:t>Hoa</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Lư</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là</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hạn</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chế</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và</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không</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còn</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phù</a:t>
            </a:r>
            <a:r>
              <a:rPr lang="en-US" altLang="en-US" sz="3000" i="1" dirty="0">
                <a:latin typeface="Times New Roman" pitchFamily="18" charset="0"/>
                <a:sym typeface="Wingdings" pitchFamily="2" charset="2"/>
              </a:rPr>
              <a:t> </a:t>
            </a:r>
            <a:r>
              <a:rPr lang="en-US" altLang="en-US" sz="3000" i="1" dirty="0" err="1">
                <a:latin typeface="Times New Roman" pitchFamily="18" charset="0"/>
                <a:sym typeface="Wingdings" pitchFamily="2" charset="2"/>
              </a:rPr>
              <a:t>hợp</a:t>
            </a:r>
            <a:r>
              <a:rPr lang="en-US" altLang="en-US" sz="3000" i="1" dirty="0">
                <a:latin typeface="Times New Roman" panose="02020603050405020304" pitchFamily="18" charset="0"/>
              </a:rPr>
              <a:t>.</a:t>
            </a:r>
          </a:p>
        </p:txBody>
      </p:sp>
      <p:sp>
        <p:nvSpPr>
          <p:cNvPr id="13" name="Rectangle 8"/>
          <p:cNvSpPr>
            <a:spLocks noChangeArrowheads="1"/>
          </p:cNvSpPr>
          <p:nvPr/>
        </p:nvSpPr>
        <p:spPr bwMode="auto">
          <a:xfrm>
            <a:off x="778062" y="1703329"/>
            <a:ext cx="5661562" cy="1384995"/>
          </a:xfrm>
          <a:prstGeom prst="rect">
            <a:avLst/>
          </a:prstGeom>
          <a:noFill/>
          <a:ln>
            <a:noFill/>
          </a:ln>
          <a:effectLst/>
        </p:spPr>
        <p:txBody>
          <a:bodyPr wrap="square">
            <a:spAutoFit/>
          </a:bodyPr>
          <a:lstStyle/>
          <a:p>
            <a:pPr algn="just" eaLnBrk="1" hangingPunct="1">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Dẫn</a:t>
            </a:r>
            <a:r>
              <a:rPr lang="en-US" altLang="en-US" sz="2800"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chứng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Hai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nhà</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Đinh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Lê</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theo</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ý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riêng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mình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khinh</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thường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err="1">
                <a:solidFill>
                  <a:srgbClr val="000000"/>
                </a:solidFill>
                <a:effectLst>
                  <a:outerShdw blurRad="38100" dist="38100" dir="2700000" algn="tl">
                    <a:srgbClr val="FFFFFF"/>
                  </a:outerShdw>
                </a:effectLst>
                <a:latin typeface="Times New Roman" panose="02020603050405020304" pitchFamily="18" charset="0"/>
              </a:rPr>
              <a:t>mệnh</a:t>
            </a:r>
            <a:r>
              <a:rPr lang="en-US" altLang="en-US" sz="2800">
                <a:solidFill>
                  <a:srgbClr val="000000"/>
                </a:solidFill>
                <a:effectLst>
                  <a:outerShdw blurRad="38100" dist="38100" dir="2700000" algn="tl">
                    <a:srgbClr val="FFFFFF"/>
                  </a:outerShdw>
                </a:effectLst>
                <a:latin typeface="Times New Roman" panose="02020603050405020304" pitchFamily="18" charset="0"/>
              </a:rPr>
              <a:t> trời, không noi theo dấu cũ.</a:t>
            </a:r>
            <a:endParaRPr lang="en-US" altLang="en-US" sz="2800" dirty="0">
              <a:solidFill>
                <a:srgbClr val="000000"/>
              </a:solidFill>
              <a:effectLst>
                <a:outerShdw blurRad="38100" dist="38100" dir="2700000" algn="tl">
                  <a:srgbClr val="FFFFFF"/>
                </a:outerShdw>
              </a:effectLst>
              <a:latin typeface="Times New Roman" panose="02020603050405020304" pitchFamily="18" charset="0"/>
            </a:endParaRPr>
          </a:p>
        </p:txBody>
      </p:sp>
      <p:sp>
        <p:nvSpPr>
          <p:cNvPr id="14" name="Rectangle 10"/>
          <p:cNvSpPr>
            <a:spLocks noChangeArrowheads="1"/>
          </p:cNvSpPr>
          <p:nvPr/>
        </p:nvSpPr>
        <p:spPr bwMode="auto">
          <a:xfrm>
            <a:off x="671178" y="3212887"/>
            <a:ext cx="5673437" cy="954107"/>
          </a:xfrm>
          <a:prstGeom prst="rect">
            <a:avLst/>
          </a:prstGeom>
          <a:noFill/>
          <a:ln>
            <a:noFill/>
          </a:ln>
          <a:effectLst/>
        </p:spPr>
        <p:txBody>
          <a:bodyPr wrap="square">
            <a:spAutoFit/>
          </a:bodyPr>
          <a:lstStyle/>
          <a:p>
            <a:pPr algn="just">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Kết</a:t>
            </a:r>
            <a:r>
              <a:rPr lang="en-US" altLang="en-US" sz="2800" u="sng"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u="sng" dirty="0" err="1">
                <a:solidFill>
                  <a:srgbClr val="000000"/>
                </a:solidFill>
                <a:effectLst>
                  <a:outerShdw blurRad="38100" dist="38100" dir="2700000" algn="tl">
                    <a:srgbClr val="FFFFFF"/>
                  </a:outerShdw>
                </a:effectLst>
                <a:latin typeface="Times New Roman" panose="02020603050405020304" pitchFamily="18" charset="0"/>
              </a:rPr>
              <a:t>quả</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Triều</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đại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không</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lâu</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bền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số</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vận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ngắn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ngủi</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trăm</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họ</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hao</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dirty="0" err="1">
                <a:solidFill>
                  <a:srgbClr val="000000"/>
                </a:solidFill>
                <a:effectLst>
                  <a:outerShdw blurRad="38100" dist="38100" dir="2700000" algn="tl">
                    <a:srgbClr val="FFFFFF"/>
                  </a:outerShdw>
                </a:effectLst>
                <a:latin typeface="Times New Roman" panose="02020603050405020304" pitchFamily="18" charset="0"/>
              </a:rPr>
              <a:t>tốn</a:t>
            </a:r>
            <a:r>
              <a:rPr lang="en-US" altLang="en-US" sz="2800" dirty="0">
                <a:solidFill>
                  <a:srgbClr val="000000"/>
                </a:solidFill>
                <a:effectLst>
                  <a:outerShdw blurRad="38100" dist="38100" dir="2700000" algn="tl">
                    <a:srgbClr val="FFFFFF"/>
                  </a:outerShdw>
                </a:effectLst>
                <a:latin typeface="Times New Roman" panose="02020603050405020304" pitchFamily="18" charset="0"/>
              </a:rPr>
              <a:t> . . .</a:t>
            </a:r>
          </a:p>
        </p:txBody>
      </p:sp>
      <p:sp>
        <p:nvSpPr>
          <p:cNvPr id="15" name="Rectangle 10"/>
          <p:cNvSpPr>
            <a:spLocks noChangeArrowheads="1"/>
          </p:cNvSpPr>
          <p:nvPr/>
        </p:nvSpPr>
        <p:spPr bwMode="auto">
          <a:xfrm>
            <a:off x="896681" y="4236436"/>
            <a:ext cx="5673437" cy="523220"/>
          </a:xfrm>
          <a:prstGeom prst="rect">
            <a:avLst/>
          </a:prstGeom>
          <a:noFill/>
          <a:ln>
            <a:noFill/>
          </a:ln>
          <a:effectLst/>
        </p:spPr>
        <p:txBody>
          <a:bodyPr wrap="square">
            <a:spAutoFit/>
          </a:bodyPr>
          <a:lstStyle/>
          <a:p>
            <a:pPr algn="just">
              <a:defRPr/>
            </a:pPr>
            <a:r>
              <a:rPr lang="en-US" altLang="en-US" sz="2800" dirty="0">
                <a:solidFill>
                  <a:srgbClr val="000000"/>
                </a:solidFill>
                <a:effectLst>
                  <a:outerShdw blurRad="38100" dist="38100" dir="2700000" algn="tl">
                    <a:srgbClr val="FFFFFF"/>
                  </a:outerShdw>
                </a:effectLst>
                <a:latin typeface="Times New Roman" panose="02020603050405020304" pitchFamily="18" charset="0"/>
              </a:rPr>
              <a:t>- </a:t>
            </a:r>
            <a:r>
              <a:rPr lang="en-US" altLang="en-US" sz="2800" i="1" dirty="0">
                <a:solidFill>
                  <a:srgbClr val="000000"/>
                </a:solidFill>
                <a:effectLst>
                  <a:outerShdw blurRad="38100" dist="38100" dir="2700000" algn="tl">
                    <a:srgbClr val="FFFFFF"/>
                  </a:outerShdw>
                </a:effectLst>
                <a:latin typeface="Times New Roman" pitchFamily="18" charset="0"/>
                <a:cs typeface="Times New Roman" pitchFamily="18" charset="0"/>
              </a:rPr>
              <a:t>“</a:t>
            </a:r>
            <a:r>
              <a:rPr lang="en-US" sz="2800" i="1" dirty="0" err="1">
                <a:latin typeface="Times New Roman" pitchFamily="18" charset="0"/>
                <a:cs typeface="Times New Roman" pitchFamily="18" charset="0"/>
              </a:rPr>
              <a:t>Trẫm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rất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đau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xót</a:t>
            </a:r>
            <a:r>
              <a:rPr lang="en-US" sz="2800" i="1" dirty="0">
                <a:latin typeface="Times New Roman" pitchFamily="18" charset="0"/>
                <a:cs typeface="Times New Roman" pitchFamily="18" charset="0"/>
              </a:rPr>
              <a:t>”</a:t>
            </a:r>
            <a:endParaRPr lang="en-US" altLang="en-US" sz="2800" i="1" dirty="0">
              <a:solidFill>
                <a:srgbClr val="000000"/>
              </a:solidFill>
              <a:effectLst>
                <a:outerShdw blurRad="38100" dist="38100" dir="2700000" algn="tl">
                  <a:srgbClr val="FFFFFF"/>
                </a:outerShdw>
              </a:effectLst>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E5621B56-B809-4327-8287-509D93153FBA}"/>
              </a:ext>
            </a:extLst>
          </p:cNvPr>
          <p:cNvSpPr txBox="1"/>
          <p:nvPr/>
        </p:nvSpPr>
        <p:spPr>
          <a:xfrm>
            <a:off x="1903228" y="5650051"/>
            <a:ext cx="9696893"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=&gt; </a:t>
            </a:r>
            <a:r>
              <a:rPr lang="en-US" sz="3200" b="1" i="1" dirty="0" err="1">
                <a:latin typeface="Times New Roman" panose="02020603050405020304" pitchFamily="18" charset="0"/>
                <a:cs typeface="Times New Roman" panose="02020603050405020304" pitchFamily="18" charset="0"/>
              </a:rPr>
              <a:t>Khẳng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định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việc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đô</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vô</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cùng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cần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thiết</a:t>
            </a:r>
            <a:r>
              <a:rPr lang="en-US" sz="3200" b="1" i="1" dirty="0">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4)">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from="(-#ppt_w/2)" to="(#ppt_x)" calcmode="lin" valueType="num">
                                      <p:cBhvr>
                                        <p:cTn id="32" dur="600" fill="hold">
                                          <p:stCondLst>
                                            <p:cond delay="0"/>
                                          </p:stCondLst>
                                        </p:cTn>
                                        <p:tgtEl>
                                          <p:spTgt spid="12"/>
                                        </p:tgtEl>
                                        <p:attrNameLst>
                                          <p:attrName>ppt_x</p:attrName>
                                        </p:attrNameLst>
                                      </p:cBhvr>
                                    </p:anim>
                                    <p:anim from="0" to="-1.0" calcmode="lin" valueType="num">
                                      <p:cBhvr>
                                        <p:cTn id="33" dur="200" decel="50000" autoRev="1" fill="hold">
                                          <p:stCondLst>
                                            <p:cond delay="600"/>
                                          </p:stCondLst>
                                        </p:cTn>
                                        <p:tgtEl>
                                          <p:spTgt spid="12"/>
                                        </p:tgtEl>
                                        <p:attrNameLst>
                                          <p:attrName>xshear</p:attrName>
                                        </p:attrNameLst>
                                      </p:cBhvr>
                                    </p:anim>
                                    <p:animScale>
                                      <p:cBhvr>
                                        <p:cTn id="34" dur="200" decel="100000" autoRev="1" fill="hold">
                                          <p:stCondLst>
                                            <p:cond delay="600"/>
                                          </p:stCondLst>
                                        </p:cTn>
                                        <p:tgtEl>
                                          <p:spTgt spid="12"/>
                                        </p:tgtEl>
                                      </p:cBhvr>
                                      <p:from x="100000" y="100000"/>
                                      <p:to x="80000" y="100000"/>
                                    </p:animScale>
                                    <p:anim by="(#ppt_h/3+#ppt_w*0.1)" calcmode="lin" valueType="num">
                                      <p:cBhvr additive="sum">
                                        <p:cTn id="35" dur="200" decel="100000" autoRev="1" fill="hold">
                                          <p:stCondLst>
                                            <p:cond delay="600"/>
                                          </p:stCondLst>
                                        </p:cTn>
                                        <p:tgtEl>
                                          <p:spTgt spid="12"/>
                                        </p:tgtEl>
                                        <p:attrNameLst>
                                          <p:attrName>ppt_x</p:attrName>
                                        </p:attrNameLst>
                                      </p:cBhvr>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build="allAtOnce"/>
      <p:bldP spid="14" grpId="0" build="allAtOnce"/>
      <p:bldP spid="15" grpId="0" build="allAtOnce"/>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1995049" y="658073"/>
            <a:ext cx="7802087" cy="576945"/>
          </a:xfrm>
          <a:prstGeom prst="rect">
            <a:avLst/>
          </a:prstGeom>
        </p:spPr>
        <p:txBody>
          <a:bodyPr/>
          <a:lstStyle/>
          <a:p>
            <a:pPr marL="228600" lvl="0" indent="-228600">
              <a:lnSpc>
                <a:spcPct val="90000"/>
              </a:lnSpc>
              <a:spcBef>
                <a:spcPts val="1000"/>
              </a:spcBef>
              <a:defRPr/>
            </a:pPr>
            <a:r>
              <a:rPr lang="en-US" altLang="en-US" sz="3400" b="1" u="sng" dirty="0">
                <a:latin typeface="Times New Roman" pitchFamily="18" charset="0"/>
              </a:rPr>
              <a:t>2. </a:t>
            </a:r>
            <a:r>
              <a:rPr lang="en-US" altLang="en-US" sz="3400" b="1" u="sng" dirty="0" err="1">
                <a:latin typeface="Times New Roman" pitchFamily="18" charset="0"/>
              </a:rPr>
              <a:t>Nguyên</a:t>
            </a:r>
            <a:r>
              <a:rPr lang="en-US" altLang="en-US" sz="3400" b="1" u="sng" dirty="0">
                <a:latin typeface="Times New Roman" pitchFamily="18" charset="0"/>
              </a:rPr>
              <a:t> </a:t>
            </a:r>
            <a:r>
              <a:rPr lang="en-US" altLang="en-US" sz="3400" b="1" u="sng" dirty="0" err="1">
                <a:latin typeface="Times New Roman" pitchFamily="18" charset="0"/>
              </a:rPr>
              <a:t>nhân</a:t>
            </a:r>
            <a:r>
              <a:rPr lang="en-US" altLang="en-US" sz="3400" b="1" u="sng" dirty="0">
                <a:latin typeface="Times New Roman" pitchFamily="18" charset="0"/>
              </a:rPr>
              <a:t> </a:t>
            </a:r>
            <a:r>
              <a:rPr lang="en-US" altLang="en-US" sz="3400" b="1" u="sng" dirty="0" err="1">
                <a:latin typeface="Times New Roman" pitchFamily="18" charset="0"/>
              </a:rPr>
              <a:t>chọn</a:t>
            </a:r>
            <a:r>
              <a:rPr lang="en-US" altLang="en-US" sz="3400" b="1" u="sng" dirty="0">
                <a:latin typeface="Times New Roman" pitchFamily="18" charset="0"/>
              </a:rPr>
              <a:t> </a:t>
            </a:r>
            <a:r>
              <a:rPr lang="en-US" altLang="en-US" sz="3400" b="1" u="sng" dirty="0" err="1">
                <a:latin typeface="Times New Roman" pitchFamily="18" charset="0"/>
              </a:rPr>
              <a:t>Đại</a:t>
            </a:r>
            <a:r>
              <a:rPr lang="en-US" altLang="en-US" sz="3400" b="1" u="sng" dirty="0">
                <a:latin typeface="Times New Roman" pitchFamily="18" charset="0"/>
              </a:rPr>
              <a:t> La </a:t>
            </a:r>
            <a:r>
              <a:rPr lang="en-US" altLang="en-US" sz="3400" b="1" u="sng" dirty="0" err="1">
                <a:latin typeface="Times New Roman" pitchFamily="18" charset="0"/>
              </a:rPr>
              <a:t>làm</a:t>
            </a:r>
            <a:r>
              <a:rPr lang="en-US" altLang="en-US" sz="3400" b="1" u="sng" dirty="0">
                <a:latin typeface="Times New Roman" pitchFamily="18" charset="0"/>
              </a:rPr>
              <a:t> </a:t>
            </a:r>
            <a:r>
              <a:rPr lang="en-US" altLang="en-US" sz="3400" b="1" u="sng" dirty="0" err="1">
                <a:latin typeface="Times New Roman" pitchFamily="18" charset="0"/>
              </a:rPr>
              <a:t>kinh</a:t>
            </a:r>
            <a:r>
              <a:rPr lang="en-US" altLang="en-US" sz="3400" b="1" u="sng" dirty="0">
                <a:latin typeface="Times New Roman" pitchFamily="18" charset="0"/>
              </a:rPr>
              <a:t> </a:t>
            </a:r>
            <a:r>
              <a:rPr lang="en-US" altLang="en-US" sz="3400" b="1" u="sng" dirty="0" err="1">
                <a:latin typeface="Times New Roman" pitchFamily="18" charset="0"/>
              </a:rPr>
              <a:t>đô</a:t>
            </a:r>
            <a:endParaRPr kumimoji="0" lang="en-US" sz="34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8" name="Cloud Callout 7"/>
          <p:cNvSpPr/>
          <p:nvPr/>
        </p:nvSpPr>
        <p:spPr>
          <a:xfrm rot="20997199" flipH="1">
            <a:off x="2653095" y="1934764"/>
            <a:ext cx="6288795" cy="3062166"/>
          </a:xfrm>
          <a:prstGeom prst="cloudCallou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a:t>
            </a:r>
            <a:endParaRPr lang="en-US" sz="2800" dirty="0">
              <a:latin typeface="Times New Roman" pitchFamily="18" charset="0"/>
              <a:cs typeface="Times New Roman" pitchFamily="18" charset="0"/>
            </a:endParaRPr>
          </a:p>
        </p:txBody>
      </p:sp>
      <p:pic>
        <p:nvPicPr>
          <p:cNvPr id="10" name="Picture 9" descr="—Pngtree—eunuch elements of ancient characters_4291975.png"/>
          <p:cNvPicPr>
            <a:picLocks noChangeAspect="1"/>
          </p:cNvPicPr>
          <p:nvPr/>
        </p:nvPicPr>
        <p:blipFill>
          <a:blip r:embed="rId3" cstate="print"/>
          <a:srcRect b="4595"/>
          <a:stretch>
            <a:fillRect/>
          </a:stretch>
        </p:blipFill>
        <p:spPr>
          <a:xfrm>
            <a:off x="8597864" y="3429000"/>
            <a:ext cx="3594136" cy="3429000"/>
          </a:xfrm>
          <a:prstGeom prst="rect">
            <a:avLst/>
          </a:prstGeom>
        </p:spPr>
      </p:pic>
      <p:pic>
        <p:nvPicPr>
          <p:cNvPr id="11"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52" y="2114549"/>
            <a:ext cx="2521795" cy="1524001"/>
          </a:xfrm>
          <a:prstGeom prst="rect">
            <a:avLst/>
          </a:prstGeom>
        </p:spPr>
      </p:pic>
      <p:sp>
        <p:nvSpPr>
          <p:cNvPr id="12" name="矩形 8"/>
          <p:cNvSpPr/>
          <p:nvPr/>
        </p:nvSpPr>
        <p:spPr>
          <a:xfrm>
            <a:off x="1409700" y="2669932"/>
            <a:ext cx="2038350" cy="584775"/>
          </a:xfrm>
          <a:prstGeom prst="rect">
            <a:avLst/>
          </a:prstGeom>
        </p:spPr>
        <p:txBody>
          <a:bodyPr wrap="square">
            <a:spAutoFit/>
          </a:bodyPr>
          <a:lstStyle/>
          <a:p>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Thiên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thời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pic>
        <p:nvPicPr>
          <p:cNvPr id="13"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9953" y="3829049"/>
            <a:ext cx="2096048" cy="1524001"/>
          </a:xfrm>
          <a:prstGeom prst="rect">
            <a:avLst/>
          </a:prstGeom>
        </p:spPr>
      </p:pic>
      <p:sp>
        <p:nvSpPr>
          <p:cNvPr id="14" name="矩形 8"/>
          <p:cNvSpPr/>
          <p:nvPr/>
        </p:nvSpPr>
        <p:spPr>
          <a:xfrm>
            <a:off x="4229100" y="4384432"/>
            <a:ext cx="1694222"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Địa</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lợi</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pic>
        <p:nvPicPr>
          <p:cNvPr id="15"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0752" y="2190749"/>
            <a:ext cx="2521795" cy="1524001"/>
          </a:xfrm>
          <a:prstGeom prst="rect">
            <a:avLst/>
          </a:prstGeom>
        </p:spPr>
      </p:pic>
      <p:sp>
        <p:nvSpPr>
          <p:cNvPr id="16" name="矩形 8"/>
          <p:cNvSpPr/>
          <p:nvPr/>
        </p:nvSpPr>
        <p:spPr>
          <a:xfrm>
            <a:off x="6896100" y="2746132"/>
            <a:ext cx="2038350" cy="584775"/>
          </a:xfrm>
          <a:prstGeom prst="rect">
            <a:avLst/>
          </a:prstGeom>
        </p:spPr>
        <p:txBody>
          <a:bodyPr wrap="square">
            <a:spAutoFit/>
          </a:bodyPr>
          <a:lstStyle/>
          <a:p>
            <a:pPr algn="ct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Nhân</a:t>
            </a:r>
            <a:r>
              <a:rPr lang="en-US" altLang="zh-CN" sz="3200" b="1" dirty="0">
                <a:solidFill>
                  <a:srgbClr val="FF0000"/>
                </a:solidFill>
                <a:latin typeface="Times New Roman" pitchFamily="18" charset="0"/>
                <a:ea typeface="华康娃娃体W5" panose="040B0509000000000000" pitchFamily="81" charset="-122"/>
                <a:cs typeface="Times New Roman" pitchFamily="18" charset="0"/>
                <a:sym typeface="+mn-lt"/>
              </a:rPr>
              <a:t> </a:t>
            </a:r>
            <a:r>
              <a:rPr lang="en-US" altLang="zh-CN" sz="3200" b="1" dirty="0" err="1">
                <a:solidFill>
                  <a:srgbClr val="FF0000"/>
                </a:solidFill>
                <a:latin typeface="Times New Roman" pitchFamily="18" charset="0"/>
                <a:ea typeface="华康娃娃体W5" panose="040B0509000000000000" pitchFamily="81" charset="-122"/>
                <a:cs typeface="Times New Roman" pitchFamily="18" charset="0"/>
                <a:sym typeface="+mn-lt"/>
              </a:rPr>
              <a:t>hòa</a:t>
            </a:r>
            <a:endParaRPr lang="zh-CN" altLang="en-US" sz="3200" b="1" dirty="0">
              <a:solidFill>
                <a:srgbClr val="FF0000"/>
              </a:solidFill>
              <a:latin typeface="Times New Roman" pitchFamily="18" charset="0"/>
              <a:ea typeface="华康娃娃体W5" panose="040B0509000000000000" pitchFamily="81" charset="-122"/>
              <a:cs typeface="Times New Roman" pitchFamily="18"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5"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fltVal val="0"/>
                                          </p:val>
                                        </p:tav>
                                        <p:tav tm="100000">
                                          <p:val>
                                            <p:strVal val="#ppt_w"/>
                                          </p:val>
                                        </p:tav>
                                      </p:tavLst>
                                    </p:anim>
                                    <p:anim calcmode="lin" valueType="num">
                                      <p:cBhvr>
                                        <p:cTn id="57" dur="1000" fill="hold"/>
                                        <p:tgtEl>
                                          <p:spTgt spid="15"/>
                                        </p:tgtEl>
                                        <p:attrNameLst>
                                          <p:attrName>ppt_h</p:attrName>
                                        </p:attrNameLst>
                                      </p:cBhvr>
                                      <p:tavLst>
                                        <p:tav tm="0">
                                          <p:val>
                                            <p:fltVal val="0"/>
                                          </p:val>
                                        </p:tav>
                                        <p:tav tm="100000">
                                          <p:val>
                                            <p:strVal val="#ppt_h"/>
                                          </p:val>
                                        </p:tav>
                                      </p:tavLst>
                                    </p:anim>
                                    <p:anim calcmode="lin" valueType="num">
                                      <p:cBhvr>
                                        <p:cTn id="5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4" name="Picture 3" descr="—Pngtree—chinese style paper spool title_135620.png"/>
          <p:cNvPicPr>
            <a:picLocks noChangeAspect="1"/>
          </p:cNvPicPr>
          <p:nvPr/>
        </p:nvPicPr>
        <p:blipFill>
          <a:blip r:embed="rId3"/>
          <a:srcRect l="8611" t="13889" r="7222" b="25278"/>
          <a:stretch>
            <a:fillRect/>
          </a:stretch>
        </p:blipFill>
        <p:spPr>
          <a:xfrm>
            <a:off x="952500" y="723900"/>
            <a:ext cx="10058400" cy="5276850"/>
          </a:xfrm>
          <a:prstGeom prst="rect">
            <a:avLst/>
          </a:prstGeom>
        </p:spPr>
      </p:pic>
      <p:sp>
        <p:nvSpPr>
          <p:cNvPr id="5" name="TextBox 4"/>
          <p:cNvSpPr txBox="1"/>
          <p:nvPr/>
        </p:nvSpPr>
        <p:spPr>
          <a:xfrm>
            <a:off x="2152650" y="1866900"/>
            <a:ext cx="7562850" cy="3046988"/>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vua</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bền</a:t>
            </a:r>
            <a:r>
              <a:rPr lang="en-US" sz="3200" dirty="0">
                <a:latin typeface="Times New Roman" pitchFamily="18" charset="0"/>
                <a:cs typeface="Times New Roman" pitchFamily="18" charset="0"/>
              </a:rPr>
              <a:t>.”</a:t>
            </a:r>
          </a:p>
          <a:p>
            <a:pPr algn="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Ngô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Sĩ</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Liên</a:t>
            </a:r>
            <a:r>
              <a:rPr lang="en-US" sz="3200" dirty="0">
                <a:solidFill>
                  <a:srgbClr val="FF0000"/>
                </a:solidFill>
                <a:latin typeface="Times New Roman" pitchFamily="18" charset="0"/>
                <a:cs typeface="Times New Roman" pitchFamily="18" charset="0"/>
              </a:rPr>
              <a:t> – </a:t>
            </a:r>
            <a:r>
              <a:rPr lang="en-US" sz="3200" i="1" dirty="0" err="1">
                <a:solidFill>
                  <a:srgbClr val="FF0000"/>
                </a:solidFill>
                <a:latin typeface="Times New Roman" pitchFamily="18" charset="0"/>
                <a:cs typeface="Times New Roman" pitchFamily="18" charset="0"/>
              </a:rPr>
              <a:t>Đại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Việt</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sử</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kí</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toàn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thư</a:t>
            </a:r>
            <a:r>
              <a:rPr lang="en-US" sz="3200" dirty="0">
                <a:solidFill>
                  <a:srgbClr val="FF0000"/>
                </a:solidFill>
                <a:latin typeface="Times New Roman" pitchFamily="18" charset="0"/>
                <a:cs typeface="Times New Roman" pitchFamily="18" charset="0"/>
              </a:rPr>
              <a:t>) </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6" descr="Hình ảnh có liên quan"/>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0" y="-2628167"/>
            <a:ext cx="6858000" cy="12192000"/>
          </a:xfrm>
          <a:prstGeom prst="rect">
            <a:avLst/>
          </a:prstGeom>
        </p:spPr>
      </p:pic>
      <p:pic>
        <p:nvPicPr>
          <p:cNvPr id="6" name="Picture 4" descr="Hình ảnh có liên quan"/>
          <p:cNvPicPr>
            <a:picLocks noChangeAspect="1" noChangeArrowheads="1"/>
          </p:cNvPicPr>
          <p:nvPr/>
        </p:nvPicPr>
        <p:blipFill>
          <a:blip r:embed="rId3"/>
          <a:srcRect l="13714" t="6688"/>
          <a:stretch>
            <a:fillRect/>
          </a:stretch>
        </p:blipFill>
        <p:spPr bwMode="auto">
          <a:xfrm>
            <a:off x="819150" y="2260856"/>
            <a:ext cx="4495800" cy="4141788"/>
          </a:xfrm>
          <a:prstGeom prst="ellipse">
            <a:avLst/>
          </a:prstGeom>
          <a:ln>
            <a:noFill/>
          </a:ln>
          <a:effectLst>
            <a:softEdge rad="112500"/>
          </a:effectLst>
        </p:spPr>
      </p:pic>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551" y="3151223"/>
            <a:ext cx="2521795" cy="1524001"/>
          </a:xfrm>
          <a:prstGeom prst="rect">
            <a:avLst/>
          </a:prstGeom>
        </p:spPr>
      </p:pic>
      <p:sp>
        <p:nvSpPr>
          <p:cNvPr id="8" name="矩形 8"/>
          <p:cNvSpPr/>
          <p:nvPr/>
        </p:nvSpPr>
        <p:spPr>
          <a:xfrm>
            <a:off x="2382579" y="3682390"/>
            <a:ext cx="2038350" cy="646331"/>
          </a:xfrm>
          <a:prstGeom prst="rect">
            <a:avLst/>
          </a:prstGeom>
        </p:spPr>
        <p:txBody>
          <a:bodyPr wrap="square">
            <a:spAutoFit/>
          </a:bodyPr>
          <a:lstStyle/>
          <a:p>
            <a:r>
              <a:rPr lang="en-US" altLang="zh-CN" sz="3600" b="1" dirty="0" err="1">
                <a:latin typeface="Times New Roman" pitchFamily="18" charset="0"/>
                <a:ea typeface="华康娃娃体W5" panose="040B0509000000000000" pitchFamily="81" charset="-122"/>
                <a:cs typeface="Times New Roman" pitchFamily="18" charset="0"/>
                <a:sym typeface="+mn-lt"/>
              </a:rPr>
              <a:t>Đại</a:t>
            </a:r>
            <a:r>
              <a:rPr lang="en-US" altLang="zh-CN" sz="3600" b="1" dirty="0">
                <a:latin typeface="Times New Roman" pitchFamily="18" charset="0"/>
                <a:ea typeface="华康娃娃体W5" panose="040B0509000000000000" pitchFamily="81" charset="-122"/>
                <a:cs typeface="Times New Roman" pitchFamily="18" charset="0"/>
                <a:sym typeface="+mn-lt"/>
              </a:rPr>
              <a:t> La:</a:t>
            </a:r>
            <a:endParaRPr lang="zh-CN" altLang="en-US" sz="3600" b="1" dirty="0">
              <a:latin typeface="Times New Roman" pitchFamily="18" charset="0"/>
              <a:ea typeface="华康娃娃体W5" panose="040B0509000000000000" pitchFamily="81" charset="-122"/>
              <a:cs typeface="Times New Roman" pitchFamily="18" charset="0"/>
              <a:sym typeface="+mn-lt"/>
            </a:endParaRPr>
          </a:p>
        </p:txBody>
      </p:sp>
      <p:sp>
        <p:nvSpPr>
          <p:cNvPr id="9" name="Rounded Rectangle 8"/>
          <p:cNvSpPr/>
          <p:nvPr/>
        </p:nvSpPr>
        <p:spPr>
          <a:xfrm>
            <a:off x="5129766" y="702007"/>
            <a:ext cx="6141080" cy="574342"/>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en-US" sz="2400" b="1" dirty="0">
                <a:latin typeface="Times New Roman" pitchFamily="18" charset="0"/>
              </a:rPr>
              <a:t>* </a:t>
            </a:r>
            <a:r>
              <a:rPr lang="en-US" altLang="en-US" sz="2400" b="1" dirty="0" err="1">
                <a:latin typeface="Times New Roman" pitchFamily="18" charset="0"/>
              </a:rPr>
              <a:t>Lịch</a:t>
            </a:r>
            <a:r>
              <a:rPr lang="en-US" altLang="en-US" sz="2400" b="1" dirty="0">
                <a:latin typeface="Times New Roman" pitchFamily="18" charset="0"/>
              </a:rPr>
              <a:t> </a:t>
            </a:r>
            <a:r>
              <a:rPr lang="en-US" altLang="en-US" sz="2400" b="1" dirty="0" err="1">
                <a:latin typeface="Times New Roman" pitchFamily="18" charset="0"/>
              </a:rPr>
              <a:t>sử</a:t>
            </a:r>
            <a:r>
              <a:rPr lang="en-US" altLang="en-US" sz="2400" b="1" dirty="0">
                <a:latin typeface="Times New Roman" pitchFamily="18" charset="0"/>
              </a:rPr>
              <a:t>: </a:t>
            </a:r>
            <a:r>
              <a:rPr lang="en-US" sz="2400" b="1" dirty="0" err="1">
                <a:latin typeface="Times New Roman" pitchFamily="18" charset="0"/>
                <a:cs typeface="Times New Roman" pitchFamily="18" charset="0"/>
              </a:rPr>
              <a:t>Kinh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Cao </a:t>
            </a:r>
            <a:r>
              <a:rPr lang="en-US" sz="2400" b="1" dirty="0" err="1">
                <a:latin typeface="Times New Roman" pitchFamily="18" charset="0"/>
                <a:cs typeface="Times New Roman" pitchFamily="18" charset="0"/>
              </a:rPr>
              <a:t>Vương</a:t>
            </a:r>
            <a:endParaRPr lang="en-US" sz="2400" b="1" dirty="0">
              <a:latin typeface="Times New Roman" pitchFamily="18" charset="0"/>
              <a:cs typeface="Times New Roman" pitchFamily="18" charset="0"/>
            </a:endParaRPr>
          </a:p>
        </p:txBody>
      </p:sp>
      <p:sp>
        <p:nvSpPr>
          <p:cNvPr id="11" name="Rounded Rectangle 10"/>
          <p:cNvSpPr/>
          <p:nvPr/>
        </p:nvSpPr>
        <p:spPr>
          <a:xfrm>
            <a:off x="5129766" y="1531397"/>
            <a:ext cx="6037743" cy="792791"/>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trí:Nơi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tâm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cuộn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hổ</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ngồi</a:t>
            </a:r>
            <a:r>
              <a:rPr lang="en-US" sz="2400" b="1" dirty="0">
                <a:latin typeface="Times New Roman" pitchFamily="18" charset="0"/>
                <a:cs typeface="Times New Roman" pitchFamily="18" charset="0"/>
              </a:rPr>
              <a:t>.</a:t>
            </a:r>
          </a:p>
        </p:txBody>
      </p:sp>
      <p:sp>
        <p:nvSpPr>
          <p:cNvPr id="12" name="Rounded Rectangle 11"/>
          <p:cNvSpPr/>
          <p:nvPr/>
        </p:nvSpPr>
        <p:spPr>
          <a:xfrm>
            <a:off x="5089618" y="2541486"/>
            <a:ext cx="6221376" cy="747382"/>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thoáng</a:t>
            </a:r>
            <a:r>
              <a:rPr lang="en-US" sz="2400" b="1" dirty="0">
                <a:latin typeface="Times New Roman" pitchFamily="18" charset="0"/>
                <a:cs typeface="Times New Roman" pitchFamily="18" charset="0"/>
              </a:rPr>
              <a:t>.</a:t>
            </a:r>
          </a:p>
        </p:txBody>
      </p:sp>
      <p:sp>
        <p:nvSpPr>
          <p:cNvPr id="13" name="Rounded Rectangle 12"/>
          <p:cNvSpPr/>
          <p:nvPr/>
        </p:nvSpPr>
        <p:spPr>
          <a:xfrm>
            <a:off x="5155354" y="3523945"/>
            <a:ext cx="6115492" cy="580222"/>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khỏi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chịu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lụt</a:t>
            </a:r>
            <a:r>
              <a:rPr lang="en-US" sz="2400" b="1" dirty="0">
                <a:latin typeface="Times New Roman" pitchFamily="18" charset="0"/>
                <a:cs typeface="Times New Roman" pitchFamily="18" charset="0"/>
              </a:rPr>
              <a:t>.</a:t>
            </a:r>
          </a:p>
        </p:txBody>
      </p:sp>
      <p:sp>
        <p:nvSpPr>
          <p:cNvPr id="10" name="Rounded Rectangle 12">
            <a:extLst>
              <a:ext uri="{FF2B5EF4-FFF2-40B4-BE49-F238E27FC236}">
                <a16:creationId xmlns:a16="http://schemas.microsoft.com/office/drawing/2014/main" id="{375454E4-2D35-41D2-A3FB-EB9F21FA93CA}"/>
              </a:ext>
            </a:extLst>
          </p:cNvPr>
          <p:cNvSpPr/>
          <p:nvPr/>
        </p:nvSpPr>
        <p:spPr>
          <a:xfrm>
            <a:off x="5195502" y="4439117"/>
            <a:ext cx="6115492" cy="747382"/>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muôn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cũng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phú</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tươi</a:t>
            </a:r>
            <a:r>
              <a:rPr lang="en-US" sz="2400" b="1" dirty="0">
                <a:latin typeface="Times New Roman" pitchFamily="18" charset="0"/>
                <a:cs typeface="Times New Roman" pitchFamily="18" charset="0"/>
              </a:rPr>
              <a:t>.</a:t>
            </a:r>
          </a:p>
        </p:txBody>
      </p:sp>
      <p:sp>
        <p:nvSpPr>
          <p:cNvPr id="14" name="Rounded Rectangle 12">
            <a:extLst>
              <a:ext uri="{FF2B5EF4-FFF2-40B4-BE49-F238E27FC236}">
                <a16:creationId xmlns:a16="http://schemas.microsoft.com/office/drawing/2014/main" id="{BCAA3EE7-FC02-4EC3-ABD4-1A549F931F6F}"/>
              </a:ext>
            </a:extLst>
          </p:cNvPr>
          <p:cNvSpPr/>
          <p:nvPr/>
        </p:nvSpPr>
        <p:spPr>
          <a:xfrm>
            <a:off x="5257358" y="5416276"/>
            <a:ext cx="6115492" cy="1046166"/>
          </a:xfrm>
          <a:prstGeom prst="roundRect">
            <a:avLst/>
          </a:prstGeom>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hóa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tụ</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bốn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hưng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thịnh</a:t>
            </a:r>
            <a:r>
              <a:rPr lang="en-US" sz="2400" b="1" dirty="0">
                <a:latin typeface="Times New Roman" pitchFamily="18" charset="0"/>
                <a:cs typeface="Times New Roman" pitchFamily="18" charset="0"/>
              </a:rPr>
              <a:t>.</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trips(down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0"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800px-Tượng_Lý_Thái_Tổ.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91643" y="4455826"/>
            <a:ext cx="2379177" cy="707886"/>
          </a:xfrm>
          <a:prstGeom prst="rect">
            <a:avLst/>
          </a:prstGeom>
        </p:spPr>
        <p:txBody>
          <a:bodyPr wrap="none">
            <a:spAutoFit/>
          </a:bodyPr>
          <a:lstStyle/>
          <a:p>
            <a:pPr>
              <a:spcBef>
                <a:spcPct val="0"/>
              </a:spcBef>
            </a:pPr>
            <a:r>
              <a:rPr lang="en-US" altLang="en-US" sz="4000" b="1" dirty="0" err="1">
                <a:solidFill>
                  <a:srgbClr val="FFFF00"/>
                </a:solidFill>
                <a:latin typeface="Times New Roman" pitchFamily="18" charset="0"/>
                <a:cs typeface="Times New Roman" pitchFamily="18" charset="0"/>
              </a:rPr>
              <a:t>Đây</a:t>
            </a:r>
            <a:r>
              <a:rPr lang="en-US" altLang="en-US" sz="4000" b="1" dirty="0">
                <a:solidFill>
                  <a:srgbClr val="FFFF00"/>
                </a:solidFill>
                <a:latin typeface="Times New Roman" pitchFamily="18" charset="0"/>
                <a:cs typeface="Times New Roman" pitchFamily="18" charset="0"/>
              </a:rPr>
              <a:t> </a:t>
            </a:r>
            <a:r>
              <a:rPr lang="en-US" altLang="en-US" sz="4000" b="1" dirty="0" err="1">
                <a:solidFill>
                  <a:srgbClr val="FFFF00"/>
                </a:solidFill>
                <a:latin typeface="Times New Roman" pitchFamily="18" charset="0"/>
                <a:cs typeface="Times New Roman" pitchFamily="18" charset="0"/>
              </a:rPr>
              <a:t>là</a:t>
            </a:r>
            <a:r>
              <a:rPr lang="en-US" altLang="en-US" sz="4000" b="1" dirty="0">
                <a:solidFill>
                  <a:srgbClr val="FFFF00"/>
                </a:solidFill>
                <a:latin typeface="Times New Roman" pitchFamily="18" charset="0"/>
                <a:cs typeface="Times New Roman" pitchFamily="18" charset="0"/>
              </a:rPr>
              <a:t> </a:t>
            </a:r>
            <a:r>
              <a:rPr lang="en-US" altLang="en-US" sz="4000" b="1" dirty="0" err="1">
                <a:solidFill>
                  <a:srgbClr val="FFFF00"/>
                </a:solidFill>
                <a:latin typeface="Times New Roman" pitchFamily="18" charset="0"/>
                <a:cs typeface="Times New Roman" pitchFamily="18" charset="0"/>
              </a:rPr>
              <a:t>ai</a:t>
            </a:r>
            <a:r>
              <a:rPr lang="en-US" altLang="en-US" sz="4000" b="1" dirty="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4092634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91138" name="Picture 2" descr="Kết quả hình ảnh cho bản đồ thành đại la"/>
          <p:cNvPicPr>
            <a:picLocks noChangeAspect="1" noChangeArrowheads="1"/>
          </p:cNvPicPr>
          <p:nvPr/>
        </p:nvPicPr>
        <p:blipFill>
          <a:blip r:embed="rId3"/>
          <a:srcRect/>
          <a:stretch>
            <a:fillRect/>
          </a:stretch>
        </p:blipFill>
        <p:spPr bwMode="auto">
          <a:xfrm>
            <a:off x="898524" y="2362199"/>
            <a:ext cx="4187826" cy="3823523"/>
          </a:xfrm>
          <a:prstGeom prst="rect">
            <a:avLst/>
          </a:prstGeom>
          <a:ln>
            <a:noFill/>
          </a:ln>
          <a:effectLst>
            <a:softEdge rad="112500"/>
          </a:effectLst>
        </p:spPr>
      </p:pic>
      <p:sp>
        <p:nvSpPr>
          <p:cNvPr id="3" name="TextBox 2">
            <a:extLst>
              <a:ext uri="{FF2B5EF4-FFF2-40B4-BE49-F238E27FC236}">
                <a16:creationId xmlns:a16="http://schemas.microsoft.com/office/drawing/2014/main" id="{4E966955-B456-4ED6-B58E-1E30600DBB9F}"/>
              </a:ext>
            </a:extLst>
          </p:cNvPr>
          <p:cNvSpPr txBox="1"/>
          <p:nvPr/>
        </p:nvSpPr>
        <p:spPr>
          <a:xfrm>
            <a:off x="5086350" y="1105786"/>
            <a:ext cx="5950245" cy="255454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Nghệ thuật:</a:t>
            </a:r>
          </a:p>
          <a:p>
            <a:r>
              <a:rPr lang="en-US" sz="3200">
                <a:latin typeface="Times New Roman" panose="02020603050405020304" pitchFamily="18" charset="0"/>
                <a:cs typeface="Times New Roman" panose="02020603050405020304" pitchFamily="18" charset="0"/>
              </a:rPr>
              <a:t>+ Sử dụng câu văn biền ngẫu</a:t>
            </a:r>
          </a:p>
          <a:p>
            <a:r>
              <a:rPr lang="en-US" sz="3200">
                <a:latin typeface="Times New Roman" panose="02020603050405020304" pitchFamily="18" charset="0"/>
                <a:cs typeface="Times New Roman" panose="02020603050405020304" pitchFamily="18" charset="0"/>
              </a:rPr>
              <a:t>+ Kết hợp giữa lí lẽ và cảm xúc</a:t>
            </a:r>
          </a:p>
          <a:p>
            <a:r>
              <a:rPr lang="en-US" sz="3200">
                <a:latin typeface="Times New Roman" panose="02020603050405020304" pitchFamily="18" charset="0"/>
                <a:cs typeface="Times New Roman" panose="02020603050405020304" pitchFamily="18" charset="0"/>
              </a:rPr>
              <a:t>+ Luận cứ phong phú được phân tích trên nhiều mặt</a:t>
            </a:r>
          </a:p>
        </p:txBody>
      </p:sp>
      <p:sp>
        <p:nvSpPr>
          <p:cNvPr id="4" name="TextBox 3">
            <a:extLst>
              <a:ext uri="{FF2B5EF4-FFF2-40B4-BE49-F238E27FC236}">
                <a16:creationId xmlns:a16="http://schemas.microsoft.com/office/drawing/2014/main" id="{239C69D5-0EF7-4F03-8FD8-5553F9830D92}"/>
              </a:ext>
            </a:extLst>
          </p:cNvPr>
          <p:cNvSpPr txBox="1"/>
          <p:nvPr/>
        </p:nvSpPr>
        <p:spPr>
          <a:xfrm>
            <a:off x="5086350" y="4263328"/>
            <a:ext cx="6800850"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=&gt; </a:t>
            </a:r>
            <a:r>
              <a:rPr lang="en-US" sz="3200" b="1" i="1" dirty="0" err="1">
                <a:latin typeface="Times New Roman" panose="02020603050405020304" pitchFamily="18" charset="0"/>
                <a:cs typeface="Times New Roman" panose="02020603050405020304" pitchFamily="18" charset="0"/>
              </a:rPr>
              <a:t>Đại</a:t>
            </a:r>
            <a:r>
              <a:rPr lang="en-US" sz="3200" b="1" i="1" dirty="0">
                <a:latin typeface="Times New Roman" panose="02020603050405020304" pitchFamily="18" charset="0"/>
                <a:cs typeface="Times New Roman" panose="02020603050405020304" pitchFamily="18" charset="0"/>
              </a:rPr>
              <a:t> La </a:t>
            </a:r>
            <a:r>
              <a:rPr lang="en-US" sz="3200" b="1" i="1" dirty="0" err="1">
                <a:latin typeface="Times New Roman" panose="02020603050405020304" pitchFamily="18" charset="0"/>
                <a:cs typeface="Times New Roman" panose="02020603050405020304" pitchFamily="18" charset="0"/>
              </a:rPr>
              <a:t>là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tốt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nhất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định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đô</a:t>
            </a:r>
            <a:r>
              <a:rPr lang="en-US" sz="3200" b="1" i="1" dirty="0">
                <a:latin typeface="Times New Roman" panose="02020603050405020304" pitchFamily="18" charset="0"/>
                <a:cs typeface="Times New Roman" panose="02020603050405020304" pitchFamily="18" charset="0"/>
              </a:rPr>
              <a:t>.</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circle(in)">
                                      <p:cBhvr>
                                        <p:cTn id="7" dur="2000"/>
                                        <p:tgtEl>
                                          <p:spTgt spid="911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4212" name="AutoShape 4" descr="Kết quả hình ảnh cho hoa l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4" name="Picture 6" descr="Kết quả hình ảnh cho hoa lư"/>
          <p:cNvPicPr>
            <a:picLocks noChangeAspect="1" noChangeArrowheads="1"/>
          </p:cNvPicPr>
          <p:nvPr/>
        </p:nvPicPr>
        <p:blipFill>
          <a:blip r:embed="rId2"/>
          <a:srcRect/>
          <a:stretch>
            <a:fillRect/>
          </a:stretch>
        </p:blipFill>
        <p:spPr bwMode="auto">
          <a:xfrm>
            <a:off x="1" y="0"/>
            <a:ext cx="12192000" cy="6858000"/>
          </a:xfrm>
          <a:prstGeom prst="rect">
            <a:avLst/>
          </a:prstGeom>
          <a:noFill/>
        </p:spPr>
      </p:pic>
      <p:sp>
        <p:nvSpPr>
          <p:cNvPr id="7" name="Rounded Rectangle 6"/>
          <p:cNvSpPr/>
          <p:nvPr/>
        </p:nvSpPr>
        <p:spPr>
          <a:xfrm>
            <a:off x="247650" y="5124450"/>
            <a:ext cx="28003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a:latin typeface="Times New Roman" pitchFamily="18" charset="0"/>
                <a:cs typeface="Times New Roman" pitchFamily="18" charset="0"/>
              </a:rPr>
              <a:t>13 </a:t>
            </a:r>
            <a:r>
              <a:rPr lang="en-US" sz="3000" dirty="0" err="1">
                <a:latin typeface="Times New Roman" pitchFamily="18" charset="0"/>
                <a:cs typeface="Times New Roman" pitchFamily="18" charset="0"/>
              </a:rPr>
              <a:t>năm</a:t>
            </a:r>
            <a:r>
              <a:rPr lang="en-US" sz="3000" dirty="0">
                <a:latin typeface="Times New Roman" pitchFamily="18" charset="0"/>
                <a:cs typeface="Times New Roman" pitchFamily="18" charset="0"/>
              </a:rPr>
              <a:t> (968-980)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Đinh</a:t>
            </a:r>
            <a:endParaRPr lang="en-US" sz="3000" dirty="0">
              <a:latin typeface="Times New Roman" pitchFamily="18" charset="0"/>
              <a:cs typeface="Times New Roman" pitchFamily="18" charset="0"/>
            </a:endParaRPr>
          </a:p>
        </p:txBody>
      </p:sp>
      <p:sp>
        <p:nvSpPr>
          <p:cNvPr id="8" name="Right Arrow 7"/>
          <p:cNvSpPr/>
          <p:nvPr/>
        </p:nvSpPr>
        <p:spPr>
          <a:xfrm>
            <a:off x="3467100" y="56197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4343400" y="5124450"/>
            <a:ext cx="276225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a:latin typeface="Times New Roman" pitchFamily="18" charset="0"/>
                <a:cs typeface="Times New Roman" pitchFamily="18" charset="0"/>
              </a:rPr>
              <a:t>29 </a:t>
            </a:r>
            <a:r>
              <a:rPr lang="en-US" sz="3000" dirty="0" err="1">
                <a:latin typeface="Times New Roman" pitchFamily="18" charset="0"/>
                <a:cs typeface="Times New Roman" pitchFamily="18" charset="0"/>
              </a:rPr>
              <a:t>năm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tiếp</a:t>
            </a:r>
            <a:r>
              <a:rPr lang="en-US" sz="3000" dirty="0">
                <a:latin typeface="Times New Roman" pitchFamily="18" charset="0"/>
                <a:cs typeface="Times New Roman" pitchFamily="18" charset="0"/>
              </a:rPr>
              <a:t> (980-1009)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Lê</a:t>
            </a:r>
            <a:endParaRPr lang="en-US" sz="3000" dirty="0">
              <a:latin typeface="Times New Roman" pitchFamily="18" charset="0"/>
              <a:cs typeface="Times New Roman" pitchFamily="18" charset="0"/>
            </a:endParaRPr>
          </a:p>
        </p:txBody>
      </p:sp>
      <p:sp>
        <p:nvSpPr>
          <p:cNvPr id="10" name="Right Arrow 9"/>
          <p:cNvSpPr/>
          <p:nvPr/>
        </p:nvSpPr>
        <p:spPr>
          <a:xfrm>
            <a:off x="7448550" y="5581650"/>
            <a:ext cx="533400" cy="5905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723900" y="-819150"/>
            <a:ext cx="2743200" cy="25336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19050" y="82034"/>
            <a:ext cx="1752599" cy="1200329"/>
          </a:xfrm>
          <a:prstGeom prst="rect">
            <a:avLst/>
          </a:prstGeom>
        </p:spPr>
        <p:txBody>
          <a:bodyPr wrap="square">
            <a:spAutoFit/>
          </a:bodyPr>
          <a:lstStyle/>
          <a:p>
            <a:pPr algn="ctr"/>
            <a:r>
              <a:rPr lang="en-US" sz="3600" b="1" dirty="0" err="1">
                <a:latin typeface="Times New Roman" pitchFamily="18" charset="0"/>
                <a:cs typeface="Times New Roman" pitchFamily="18" charset="0"/>
              </a:rPr>
              <a:t>Cố</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Lư</a:t>
            </a:r>
            <a:endParaRPr lang="en-US" sz="3600" b="1" dirty="0">
              <a:latin typeface="Times New Roman" pitchFamily="18" charset="0"/>
              <a:cs typeface="Times New Roman" pitchFamily="18" charset="0"/>
            </a:endParaRPr>
          </a:p>
        </p:txBody>
      </p:sp>
      <p:sp>
        <p:nvSpPr>
          <p:cNvPr id="15" name="Rounded Rectangle 14"/>
          <p:cNvSpPr/>
          <p:nvPr/>
        </p:nvSpPr>
        <p:spPr>
          <a:xfrm>
            <a:off x="8286750" y="5124450"/>
            <a:ext cx="3581400" cy="14859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dirty="0" err="1">
                <a:latin typeface="Times New Roman" pitchFamily="18" charset="0"/>
                <a:cs typeface="Times New Roman" pitchFamily="18" charset="0"/>
              </a:rPr>
              <a:t>Đầu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tháng</a:t>
            </a:r>
            <a:r>
              <a:rPr lang="en-US" sz="3000" dirty="0">
                <a:latin typeface="Times New Roman" pitchFamily="18" charset="0"/>
                <a:cs typeface="Times New Roman" pitchFamily="18" charset="0"/>
              </a:rPr>
              <a:t> 11/1009, </a:t>
            </a:r>
            <a:r>
              <a:rPr lang="en-US" sz="3000" dirty="0" err="1">
                <a:latin typeface="Times New Roman" pitchFamily="18" charset="0"/>
                <a:cs typeface="Times New Roman" pitchFamily="18" charset="0"/>
              </a:rPr>
              <a:t>Lí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Uẩn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vua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Lư</a:t>
            </a:r>
            <a:endParaRPr lang="en-US" sz="3000" dirty="0">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pPr eaLnBrk="1" hangingPunct="1">
              <a:defRPr/>
            </a:pPr>
            <a:endParaRPr lang="en-US" altLang="en-US"/>
          </a:p>
        </p:txBody>
      </p:sp>
      <p:pic>
        <p:nvPicPr>
          <p:cNvPr id="9219" name="Picture 5" descr="image009"/>
          <p:cNvPicPr>
            <a:picLocks noChangeAspect="1" noChangeArrowheads="1"/>
          </p:cNvPicPr>
          <p:nvPr/>
        </p:nvPicPr>
        <p:blipFill>
          <a:blip r:embed="rId2"/>
          <a:srcRect/>
          <a:stretch>
            <a:fillRect/>
          </a:stretch>
        </p:blipFill>
        <p:spPr bwMode="auto">
          <a:xfrm>
            <a:off x="0" y="46038"/>
            <a:ext cx="12192000" cy="6811962"/>
          </a:xfrm>
          <a:prstGeom prst="rect">
            <a:avLst/>
          </a:prstGeom>
          <a:noFill/>
          <a:ln w="9525">
            <a:noFill/>
            <a:miter lim="800000"/>
            <a:headEnd/>
            <a:tailEnd/>
          </a:ln>
        </p:spPr>
      </p:pic>
      <p:sp>
        <p:nvSpPr>
          <p:cNvPr id="9220" name="Text Box 6"/>
          <p:cNvSpPr txBox="1">
            <a:spLocks noChangeArrowheads="1"/>
          </p:cNvSpPr>
          <p:nvPr/>
        </p:nvSpPr>
        <p:spPr bwMode="auto">
          <a:xfrm>
            <a:off x="1372358" y="6136448"/>
            <a:ext cx="3623108" cy="584775"/>
          </a:xfrm>
          <a:prstGeom prst="rect">
            <a:avLst/>
          </a:prstGeom>
          <a:noFill/>
          <a:ln w="9525">
            <a:noFill/>
            <a:miter lim="800000"/>
            <a:headEnd/>
            <a:tailEnd/>
          </a:ln>
        </p:spPr>
        <p:txBody>
          <a:bodyPr wrap="none">
            <a:spAutoFit/>
          </a:bodyPr>
          <a:lstStyle/>
          <a:p>
            <a:r>
              <a:rPr lang="en-US" altLang="en-US" sz="3200" b="1" dirty="0" err="1">
                <a:latin typeface="Times New Roman" pitchFamily="18" charset="0"/>
                <a:cs typeface="Times New Roman" pitchFamily="18" charset="0"/>
              </a:rPr>
              <a:t>Đia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thế</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của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Hoa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Lư</a:t>
            </a:r>
            <a:endParaRPr lang="en-US" altLang="en-US" sz="3200" b="1"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ình ảnh có liên quan"/>
          <p:cNvPicPr>
            <a:picLocks noChangeAspect="1" noChangeArrowheads="1"/>
          </p:cNvPicPr>
          <p:nvPr/>
        </p:nvPicPr>
        <p:blipFill>
          <a:blip r:embed="rId2"/>
          <a:srcRect t="11927"/>
          <a:stretch>
            <a:fillRect/>
          </a:stretch>
        </p:blipFill>
        <p:spPr bwMode="auto">
          <a:xfrm>
            <a:off x="6267450" y="209550"/>
            <a:ext cx="5697424" cy="3235324"/>
          </a:xfrm>
          <a:prstGeom prst="rect">
            <a:avLst/>
          </a:prstGeom>
          <a:noFill/>
        </p:spPr>
      </p:pic>
      <p:sp>
        <p:nvSpPr>
          <p:cNvPr id="101380" name="AutoShape 4"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1382" name="AutoShape 6" descr="Kết quả hình ảnh cho hà nội ngày n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0001.jpg"/>
          <p:cNvPicPr>
            <a:picLocks noChangeAspect="1"/>
          </p:cNvPicPr>
          <p:nvPr/>
        </p:nvPicPr>
        <p:blipFill>
          <a:blip r:embed="rId3"/>
          <a:srcRect b="20664"/>
          <a:stretch>
            <a:fillRect/>
          </a:stretch>
        </p:blipFill>
        <p:spPr>
          <a:xfrm>
            <a:off x="6305550" y="3714750"/>
            <a:ext cx="5658005" cy="2933700"/>
          </a:xfrm>
          <a:prstGeom prst="rect">
            <a:avLst/>
          </a:prstGeom>
        </p:spPr>
      </p:pic>
      <p:pic>
        <p:nvPicPr>
          <p:cNvPr id="6" name="Picture 5" descr="001.jpg"/>
          <p:cNvPicPr>
            <a:picLocks noChangeAspect="1"/>
          </p:cNvPicPr>
          <p:nvPr/>
        </p:nvPicPr>
        <p:blipFill>
          <a:blip r:embed="rId4"/>
          <a:stretch>
            <a:fillRect/>
          </a:stretch>
        </p:blipFill>
        <p:spPr>
          <a:xfrm>
            <a:off x="190500" y="1988310"/>
            <a:ext cx="5848988" cy="4679190"/>
          </a:xfrm>
          <a:prstGeom prst="rect">
            <a:avLst/>
          </a:prstGeom>
        </p:spPr>
      </p:pic>
      <p:pic>
        <p:nvPicPr>
          <p:cNvPr id="7" name="图片 16"/>
          <p:cNvPicPr>
            <a:picLocks noChangeAspect="1"/>
          </p:cNvPicPr>
          <p:nvPr/>
        </p:nvPicPr>
        <p:blipFill>
          <a:blip r:embed="rId5"/>
          <a:srcRect r="41624"/>
          <a:stretch>
            <a:fillRect/>
          </a:stretch>
        </p:blipFill>
        <p:spPr>
          <a:xfrm>
            <a:off x="285751" y="-114300"/>
            <a:ext cx="5524500" cy="1809750"/>
          </a:xfrm>
          <a:prstGeom prst="rect">
            <a:avLst/>
          </a:prstGeom>
        </p:spPr>
      </p:pic>
      <p:sp>
        <p:nvSpPr>
          <p:cNvPr id="8" name="TextBox 7"/>
          <p:cNvSpPr txBox="1"/>
          <p:nvPr/>
        </p:nvSpPr>
        <p:spPr>
          <a:xfrm>
            <a:off x="1181100" y="609600"/>
            <a:ext cx="3847528" cy="707886"/>
          </a:xfrm>
          <a:prstGeom prst="rect">
            <a:avLst/>
          </a:prstGeom>
          <a:noFill/>
        </p:spPr>
        <p:txBody>
          <a:bodyPr wrap="none" rtlCol="0">
            <a:spAutoFit/>
          </a:bodyPr>
          <a:lstStyle/>
          <a:p>
            <a:r>
              <a:rPr lang="en-US" sz="4000" b="1" dirty="0" err="1">
                <a:latin typeface="Times New Roman" pitchFamily="18" charset="0"/>
                <a:cs typeface="Times New Roman" pitchFamily="18" charset="0"/>
              </a:rPr>
              <a:t>Hà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Nội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ngày</a:t>
            </a:r>
            <a:r>
              <a:rPr lang="en-US" sz="4000" b="1" dirty="0">
                <a:latin typeface="Times New Roman" pitchFamily="18" charset="0"/>
                <a:cs typeface="Times New Roman" pitchFamily="18" charset="0"/>
              </a:rPr>
              <a:t> nay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1378"/>
                                        </p:tgtEl>
                                        <p:attrNameLst>
                                          <p:attrName>style.visibility</p:attrName>
                                        </p:attrNameLst>
                                      </p:cBhvr>
                                      <p:to>
                                        <p:strVal val="visible"/>
                                      </p:to>
                                    </p:set>
                                    <p:animEffect transition="in" filter="dissolve">
                                      <p:cBhvr>
                                        <p:cTn id="20" dur="500"/>
                                        <p:tgtEl>
                                          <p:spTgt spid="10137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6" descr="55555">
            <a:extLst>
              <a:ext uri="{FF2B5EF4-FFF2-40B4-BE49-F238E27FC236}">
                <a16:creationId xmlns:a16="http://schemas.microsoft.com/office/drawing/2014/main" id="{C5A64DDE-70DE-47E6-87CD-457C7F6A8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5"/>
          <a:stretch/>
        </p:blipFill>
        <p:spPr bwMode="auto">
          <a:xfrm>
            <a:off x="4110306" y="106364"/>
            <a:ext cx="3742660" cy="3654425"/>
          </a:xfrm>
          <a:prstGeom prst="rect">
            <a:avLst/>
          </a:prstGeom>
          <a:noFill/>
          <a:ln w="38100" algn="ctr">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pic>
        <p:nvPicPr>
          <p:cNvPr id="69639" name="Picture 7" descr="vanmieu cu">
            <a:extLst>
              <a:ext uri="{FF2B5EF4-FFF2-40B4-BE49-F238E27FC236}">
                <a16:creationId xmlns:a16="http://schemas.microsoft.com/office/drawing/2014/main" id="{03A69D10-040A-4957-83D0-630663A6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99" y="106364"/>
            <a:ext cx="3818231" cy="3654425"/>
          </a:xfrm>
          <a:prstGeom prst="rect">
            <a:avLst/>
          </a:prstGeom>
          <a:noFill/>
          <a:ln w="38100">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8" descr="Untitled-7">
            <a:extLst>
              <a:ext uri="{FF2B5EF4-FFF2-40B4-BE49-F238E27FC236}">
                <a16:creationId xmlns:a16="http://schemas.microsoft.com/office/drawing/2014/main" id="{B8C2368F-0645-45C1-AAF3-3FFD36FFF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10" y="3899143"/>
            <a:ext cx="5745162" cy="2889250"/>
          </a:xfrm>
          <a:prstGeom prst="rect">
            <a:avLst/>
          </a:prstGeom>
          <a:noFill/>
          <a:ln w="38100" algn="ctr">
            <a:pattFill prst="wave">
              <a:fgClr>
                <a:srgbClr val="0066FF"/>
              </a:fgClr>
              <a:bgClr>
                <a:srgbClr val="000066"/>
              </a:bgClr>
            </a:pattFill>
            <a:miter lim="800000"/>
            <a:headEnd/>
            <a:tailEnd/>
          </a:ln>
          <a:extLst>
            <a:ext uri="{909E8E84-426E-40DD-AFC4-6F175D3DCCD1}">
              <a14:hiddenFill xmlns:a14="http://schemas.microsoft.com/office/drawing/2010/main">
                <a:solidFill>
                  <a:srgbClr val="FFFFFF"/>
                </a:solidFill>
              </a14:hiddenFill>
            </a:ext>
          </a:extLst>
        </p:spPr>
      </p:pic>
      <p:sp>
        <p:nvSpPr>
          <p:cNvPr id="69642" name="Text Box 10">
            <a:extLst>
              <a:ext uri="{FF2B5EF4-FFF2-40B4-BE49-F238E27FC236}">
                <a16:creationId xmlns:a16="http://schemas.microsoft.com/office/drawing/2014/main" id="{0E3DF745-6ADE-49E1-B8F7-776852620A9C}"/>
              </a:ext>
            </a:extLst>
          </p:cNvPr>
          <p:cNvSpPr txBox="1">
            <a:spLocks noChangeArrowheads="1"/>
          </p:cNvSpPr>
          <p:nvPr/>
        </p:nvSpPr>
        <p:spPr bwMode="auto">
          <a:xfrm>
            <a:off x="2020149" y="6337544"/>
            <a:ext cx="2197100"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CHÙA MỘT CỘT</a:t>
            </a:r>
          </a:p>
        </p:txBody>
      </p:sp>
      <p:sp>
        <p:nvSpPr>
          <p:cNvPr id="69643" name="Text Box 11">
            <a:extLst>
              <a:ext uri="{FF2B5EF4-FFF2-40B4-BE49-F238E27FC236}">
                <a16:creationId xmlns:a16="http://schemas.microsoft.com/office/drawing/2014/main" id="{34D82137-9E28-42CF-B669-4D9448047DD8}"/>
              </a:ext>
            </a:extLst>
          </p:cNvPr>
          <p:cNvSpPr txBox="1">
            <a:spLocks noChangeArrowheads="1"/>
          </p:cNvSpPr>
          <p:nvPr/>
        </p:nvSpPr>
        <p:spPr bwMode="auto">
          <a:xfrm>
            <a:off x="637733" y="3284188"/>
            <a:ext cx="2308225"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VĂN MIẾU X</a:t>
            </a:r>
            <a:r>
              <a:rPr lang="vi-VN" altLang="en-US" b="1" dirty="0">
                <a:solidFill>
                  <a:srgbClr val="FF3300"/>
                </a:solidFill>
              </a:rPr>
              <a:t>Ư</a:t>
            </a:r>
            <a:r>
              <a:rPr lang="en-US" altLang="en-US" b="1" dirty="0">
                <a:solidFill>
                  <a:srgbClr val="FF3300"/>
                </a:solidFill>
              </a:rPr>
              <a:t>A</a:t>
            </a:r>
          </a:p>
        </p:txBody>
      </p:sp>
      <p:sp>
        <p:nvSpPr>
          <p:cNvPr id="69644" name="Text Box 12">
            <a:extLst>
              <a:ext uri="{FF2B5EF4-FFF2-40B4-BE49-F238E27FC236}">
                <a16:creationId xmlns:a16="http://schemas.microsoft.com/office/drawing/2014/main" id="{8C18006C-1D1B-48E9-86C7-DFC7BF64FFA9}"/>
              </a:ext>
            </a:extLst>
          </p:cNvPr>
          <p:cNvSpPr txBox="1">
            <a:spLocks noChangeArrowheads="1"/>
          </p:cNvSpPr>
          <p:nvPr/>
        </p:nvSpPr>
        <p:spPr bwMode="auto">
          <a:xfrm>
            <a:off x="4367996" y="3278872"/>
            <a:ext cx="3053982"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VĂN MIẾU NGÀY NAY</a:t>
            </a:r>
          </a:p>
        </p:txBody>
      </p:sp>
      <p:pic>
        <p:nvPicPr>
          <p:cNvPr id="8" name="Picture 7" descr="Káº¿t quáº£ hÃ¬nh áº£nh cho lÄng bÃ¡c">
            <a:extLst>
              <a:ext uri="{FF2B5EF4-FFF2-40B4-BE49-F238E27FC236}">
                <a16:creationId xmlns:a16="http://schemas.microsoft.com/office/drawing/2014/main" id="{24E32193-3D6A-47D8-B2AF-951465DE8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510" y="3881090"/>
            <a:ext cx="5399160" cy="293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a:extLst>
              <a:ext uri="{FF2B5EF4-FFF2-40B4-BE49-F238E27FC236}">
                <a16:creationId xmlns:a16="http://schemas.microsoft.com/office/drawing/2014/main" id="{06589C20-129D-407E-9619-F5FB62A2931C}"/>
              </a:ext>
            </a:extLst>
          </p:cNvPr>
          <p:cNvSpPr txBox="1">
            <a:spLocks noChangeArrowheads="1"/>
          </p:cNvSpPr>
          <p:nvPr/>
        </p:nvSpPr>
        <p:spPr bwMode="auto">
          <a:xfrm>
            <a:off x="8186736" y="6379687"/>
            <a:ext cx="2197100" cy="36671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FF3300"/>
                </a:solidFill>
              </a:rPr>
              <a:t>LĂNG BÁC</a:t>
            </a:r>
          </a:p>
        </p:txBody>
      </p:sp>
      <p:pic>
        <p:nvPicPr>
          <p:cNvPr id="13" name="Picture 28" descr="HÃ¬nh áº£nh cÃ³ liÃªn quan">
            <a:extLst>
              <a:ext uri="{FF2B5EF4-FFF2-40B4-BE49-F238E27FC236}">
                <a16:creationId xmlns:a16="http://schemas.microsoft.com/office/drawing/2014/main" id="{278060C2-14B0-419E-91F7-572639E59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543" y="53197"/>
            <a:ext cx="4046957" cy="370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8">
            <a:extLst>
              <a:ext uri="{FF2B5EF4-FFF2-40B4-BE49-F238E27FC236}">
                <a16:creationId xmlns:a16="http://schemas.microsoft.com/office/drawing/2014/main" id="{3F545653-C6B6-471C-9F01-7B8FB3D5B2BA}"/>
              </a:ext>
            </a:extLst>
          </p:cNvPr>
          <p:cNvSpPr txBox="1">
            <a:spLocks noChangeArrowheads="1"/>
          </p:cNvSpPr>
          <p:nvPr/>
        </p:nvSpPr>
        <p:spPr bwMode="auto">
          <a:xfrm>
            <a:off x="8408744" y="3245475"/>
            <a:ext cx="3276553"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Gươm</a:t>
            </a:r>
            <a:r>
              <a:rPr lang="en-US" altLang="en-US" sz="2000" b="1" dirty="0">
                <a:solidFill>
                  <a:srgbClr val="FF0000"/>
                </a:solidFill>
              </a:rPr>
              <a:t> </a:t>
            </a:r>
            <a:r>
              <a:rPr lang="en-US" altLang="en-US" sz="2000" b="1" dirty="0" err="1">
                <a:solidFill>
                  <a:srgbClr val="FF0000"/>
                </a:solidFill>
              </a:rPr>
              <a:t>Tháp</a:t>
            </a:r>
            <a:r>
              <a:rPr lang="en-US" altLang="en-US" sz="2000" b="1" dirty="0">
                <a:solidFill>
                  <a:srgbClr val="FF0000"/>
                </a:solidFill>
              </a:rPr>
              <a:t> </a:t>
            </a:r>
            <a:r>
              <a:rPr lang="en-US" altLang="en-US" sz="2000" b="1" dirty="0" err="1">
                <a:solidFill>
                  <a:srgbClr val="FF0000"/>
                </a:solidFill>
              </a:rPr>
              <a:t>Rùa</a:t>
            </a:r>
            <a:endParaRPr lang="en-US" altLang="en-US"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639"/>
                                        </p:tgtEl>
                                        <p:attrNameLst>
                                          <p:attrName>style.visibility</p:attrName>
                                        </p:attrNameLst>
                                      </p:cBhvr>
                                      <p:to>
                                        <p:strVal val="visible"/>
                                      </p:to>
                                    </p:set>
                                    <p:animEffect transition="in" filter="randombar(horizontal)">
                                      <p:cBhvr>
                                        <p:cTn id="7" dur="500"/>
                                        <p:tgtEl>
                                          <p:spTgt spid="696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9643"/>
                                        </p:tgtEl>
                                        <p:attrNameLst>
                                          <p:attrName>style.visibility</p:attrName>
                                        </p:attrNameLst>
                                      </p:cBhvr>
                                      <p:to>
                                        <p:strVal val="visible"/>
                                      </p:to>
                                    </p:set>
                                    <p:animEffect transition="in" filter="randombar(horizontal)">
                                      <p:cBhvr>
                                        <p:cTn id="10" dur="500"/>
                                        <p:tgtEl>
                                          <p:spTgt spid="696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randombar(horizontal)">
                                      <p:cBhvr>
                                        <p:cTn id="15" dur="500"/>
                                        <p:tgtEl>
                                          <p:spTgt spid="696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9644"/>
                                        </p:tgtEl>
                                        <p:attrNameLst>
                                          <p:attrName>style.visibility</p:attrName>
                                        </p:attrNameLst>
                                      </p:cBhvr>
                                      <p:to>
                                        <p:strVal val="visible"/>
                                      </p:to>
                                    </p:set>
                                    <p:animEffect transition="in" filter="randombar(horizontal)">
                                      <p:cBhvr>
                                        <p:cTn id="18" dur="500"/>
                                        <p:tgtEl>
                                          <p:spTgt spid="6964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9640"/>
                                        </p:tgtEl>
                                        <p:attrNameLst>
                                          <p:attrName>style.visibility</p:attrName>
                                        </p:attrNameLst>
                                      </p:cBhvr>
                                      <p:to>
                                        <p:strVal val="visible"/>
                                      </p:to>
                                    </p:set>
                                    <p:animEffect transition="in" filter="randombar(horizontal)">
                                      <p:cBhvr>
                                        <p:cTn id="31" dur="500"/>
                                        <p:tgtEl>
                                          <p:spTgt spid="6964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69642"/>
                                        </p:tgtEl>
                                        <p:attrNameLst>
                                          <p:attrName>style.visibility</p:attrName>
                                        </p:attrNameLst>
                                      </p:cBhvr>
                                      <p:to>
                                        <p:strVal val="visible"/>
                                      </p:to>
                                    </p:set>
                                    <p:animEffect transition="in" filter="randombar(horizontal)">
                                      <p:cBhvr>
                                        <p:cTn id="34" dur="500"/>
                                        <p:tgtEl>
                                          <p:spTgt spid="6964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animBg="1"/>
      <p:bldP spid="69643" grpId="0" animBg="1"/>
      <p:bldP spid="69644" grpId="0" animBg="1"/>
      <p:bldP spid="9"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7" descr="Káº¿t quáº£ hÃ¬nh áº£nh cho sÃ¢n váº­n Äá»ng má»¹ ÄÃ¬nh">
            <a:extLst>
              <a:ext uri="{FF2B5EF4-FFF2-40B4-BE49-F238E27FC236}">
                <a16:creationId xmlns:a16="http://schemas.microsoft.com/office/drawing/2014/main" id="{96872D0D-EF60-4315-A8AA-44ABE02822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92" b="15166"/>
          <a:stretch/>
        </p:blipFill>
        <p:spPr bwMode="auto">
          <a:xfrm>
            <a:off x="384285" y="297194"/>
            <a:ext cx="5516930" cy="333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8">
            <a:extLst>
              <a:ext uri="{FF2B5EF4-FFF2-40B4-BE49-F238E27FC236}">
                <a16:creationId xmlns:a16="http://schemas.microsoft.com/office/drawing/2014/main" id="{3CAB4F82-A41F-4AE5-BA9F-8FE84B039E10}"/>
              </a:ext>
            </a:extLst>
          </p:cNvPr>
          <p:cNvSpPr txBox="1">
            <a:spLocks noChangeArrowheads="1"/>
          </p:cNvSpPr>
          <p:nvPr/>
        </p:nvSpPr>
        <p:spPr bwMode="auto">
          <a:xfrm>
            <a:off x="2017552" y="3067746"/>
            <a:ext cx="2250395"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a:solidFill>
                  <a:srgbClr val="FF0000"/>
                </a:solidFill>
              </a:rPr>
              <a:t>SVĐ </a:t>
            </a:r>
            <a:r>
              <a:rPr lang="en-US" altLang="en-US" sz="2000" b="1" dirty="0" err="1">
                <a:solidFill>
                  <a:srgbClr val="FF0000"/>
                </a:solidFill>
              </a:rPr>
              <a:t>Mỹ</a:t>
            </a:r>
            <a:r>
              <a:rPr lang="en-US" altLang="en-US" sz="2000" b="1" dirty="0">
                <a:solidFill>
                  <a:srgbClr val="FF0000"/>
                </a:solidFill>
              </a:rPr>
              <a:t> </a:t>
            </a:r>
            <a:r>
              <a:rPr lang="en-US" altLang="en-US" sz="2000" b="1" dirty="0" err="1">
                <a:solidFill>
                  <a:srgbClr val="FF0000"/>
                </a:solidFill>
              </a:rPr>
              <a:t>Đình</a:t>
            </a:r>
            <a:endParaRPr lang="en-US" altLang="en-US" sz="2000" b="1" dirty="0">
              <a:solidFill>
                <a:srgbClr val="FF0000"/>
              </a:solidFill>
            </a:endParaRPr>
          </a:p>
        </p:txBody>
      </p:sp>
      <p:pic>
        <p:nvPicPr>
          <p:cNvPr id="5" name="Picture 7" descr="Káº¿t quáº£ hÃ¬nh áº£nh cho nhÃ  hÃ¡t lá»n">
            <a:extLst>
              <a:ext uri="{FF2B5EF4-FFF2-40B4-BE49-F238E27FC236}">
                <a16:creationId xmlns:a16="http://schemas.microsoft.com/office/drawing/2014/main" id="{D9F843E2-2244-4D56-A13B-E06D651E37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475" y="309916"/>
            <a:ext cx="5225235" cy="336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2715CD11-2F55-4700-BE0A-F0192C908FBB}"/>
              </a:ext>
            </a:extLst>
          </p:cNvPr>
          <p:cNvSpPr txBox="1">
            <a:spLocks noChangeArrowheads="1"/>
          </p:cNvSpPr>
          <p:nvPr/>
        </p:nvSpPr>
        <p:spPr bwMode="auto">
          <a:xfrm>
            <a:off x="7941042" y="3063032"/>
            <a:ext cx="2749471" cy="4616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FF0000"/>
                </a:solidFill>
                <a:latin typeface="Times New Roman" panose="02020603050405020304" pitchFamily="18" charset="0"/>
                <a:cs typeface="Times New Roman" panose="02020603050405020304" pitchFamily="18" charset="0"/>
              </a:rPr>
              <a:t>Nhà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hát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lớn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Nội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7" name="Picture 8" descr="Káº¿t quáº£ hÃ¬nh áº£nh cho Äáº¡i há»c Y  HÃ  Ná»i">
            <a:extLst>
              <a:ext uri="{FF2B5EF4-FFF2-40B4-BE49-F238E27FC236}">
                <a16:creationId xmlns:a16="http://schemas.microsoft.com/office/drawing/2014/main" id="{B283FA5D-FC44-4213-9CBE-9470DCFBC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285" y="3836298"/>
            <a:ext cx="5516930" cy="28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áº¿t quáº£ hÃ¬nh áº£nh cho Chá»£ Äá»ng XuÃ¢n">
            <a:extLst>
              <a:ext uri="{FF2B5EF4-FFF2-40B4-BE49-F238E27FC236}">
                <a16:creationId xmlns:a16="http://schemas.microsoft.com/office/drawing/2014/main" id="{10E436D3-589F-48E9-8B32-D77F097E7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75" y="3836298"/>
            <a:ext cx="5225236" cy="28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randombar(horizontal)">
                                      <p:cBhvr>
                                        <p:cTn id="10" dur="500"/>
                                        <p:tgtEl>
                                          <p:spTgt spid="3379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sp>
        <p:nvSpPr>
          <p:cNvPr id="4" name="Rectangle 3"/>
          <p:cNvSpPr txBox="1">
            <a:spLocks noChangeArrowheads="1"/>
          </p:cNvSpPr>
          <p:nvPr/>
        </p:nvSpPr>
        <p:spPr>
          <a:xfrm>
            <a:off x="3562350" y="715223"/>
            <a:ext cx="5225136" cy="576945"/>
          </a:xfrm>
          <a:prstGeom prst="rect">
            <a:avLst/>
          </a:prstGeom>
        </p:spPr>
        <p:txBody>
          <a:bodyPr/>
          <a:lstStyle/>
          <a:p>
            <a:pPr marL="228600" lvl="0" indent="-228600">
              <a:lnSpc>
                <a:spcPct val="90000"/>
              </a:lnSpc>
              <a:spcBef>
                <a:spcPts val="1000"/>
              </a:spcBef>
              <a:defRPr/>
            </a:pPr>
            <a:r>
              <a:rPr lang="en-US" altLang="en-US" sz="4000" b="1" u="sng" dirty="0">
                <a:latin typeface="Times New Roman" pitchFamily="18" charset="0"/>
              </a:rPr>
              <a:t>3. </a:t>
            </a:r>
            <a:r>
              <a:rPr lang="en-US" altLang="en-US" sz="4000" b="1" u="sng" dirty="0" err="1">
                <a:latin typeface="Times New Roman" pitchFamily="18" charset="0"/>
              </a:rPr>
              <a:t>Quyết</a:t>
            </a:r>
            <a:r>
              <a:rPr lang="en-US" altLang="en-US" sz="4000" b="1" u="sng" dirty="0">
                <a:latin typeface="Times New Roman" pitchFamily="18" charset="0"/>
              </a:rPr>
              <a:t> </a:t>
            </a:r>
            <a:r>
              <a:rPr lang="en-US" altLang="en-US" sz="4000" b="1" u="sng" dirty="0" err="1">
                <a:latin typeface="Times New Roman" pitchFamily="18" charset="0"/>
              </a:rPr>
              <a:t>định</a:t>
            </a:r>
            <a:r>
              <a:rPr lang="en-US" altLang="en-US" sz="4000" b="1" u="sng" dirty="0">
                <a:latin typeface="Times New Roman" pitchFamily="18" charset="0"/>
              </a:rPr>
              <a:t> </a:t>
            </a:r>
            <a:r>
              <a:rPr lang="en-US" altLang="en-US" sz="4000" b="1" u="sng" dirty="0" err="1">
                <a:latin typeface="Times New Roman" pitchFamily="18" charset="0"/>
              </a:rPr>
              <a:t>dời</a:t>
            </a:r>
            <a:r>
              <a:rPr lang="en-US" altLang="en-US" sz="4000" b="1" u="sng" dirty="0">
                <a:latin typeface="Times New Roman" pitchFamily="18" charset="0"/>
              </a:rPr>
              <a:t> </a:t>
            </a:r>
            <a:r>
              <a:rPr lang="en-US" altLang="en-US" sz="4000" b="1" u="sng" dirty="0" err="1">
                <a:latin typeface="Times New Roman" pitchFamily="18" charset="0"/>
              </a:rPr>
              <a:t>đô</a:t>
            </a:r>
            <a:endParaRPr kumimoji="0" lang="en-US" sz="40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11" name="Cloud Callout 10"/>
          <p:cNvSpPr/>
          <p:nvPr/>
        </p:nvSpPr>
        <p:spPr>
          <a:xfrm rot="373136">
            <a:off x="3888949" y="2195574"/>
            <a:ext cx="6548285" cy="3065272"/>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Tại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kiến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11505" t="7847" r="8955" b="10448"/>
          <a:stretch>
            <a:fillRect/>
          </a:stretch>
        </p:blipFill>
        <p:spPr>
          <a:xfrm rot="16200000">
            <a:off x="2662602" y="-2662604"/>
            <a:ext cx="6858001" cy="12183206"/>
          </a:xfrm>
          <a:prstGeom prst="rect">
            <a:avLst/>
          </a:prstGeom>
        </p:spPr>
      </p:pic>
      <p:pic>
        <p:nvPicPr>
          <p:cNvPr id="104450" name="Picture 2" descr="Hình ảnh có liên quan"/>
          <p:cNvPicPr>
            <a:picLocks noChangeAspect="1" noChangeArrowheads="1"/>
          </p:cNvPicPr>
          <p:nvPr/>
        </p:nvPicPr>
        <p:blipFill>
          <a:blip r:embed="rId3"/>
          <a:srcRect/>
          <a:stretch>
            <a:fillRect/>
          </a:stretch>
        </p:blipFill>
        <p:spPr bwMode="auto">
          <a:xfrm>
            <a:off x="0" y="0"/>
            <a:ext cx="12192000" cy="6858000"/>
          </a:xfrm>
          <a:prstGeom prst="rect">
            <a:avLst/>
          </a:prstGeom>
          <a:ln>
            <a:noFill/>
          </a:ln>
          <a:effectLst>
            <a:softEdge rad="112500"/>
          </a:effectLst>
        </p:spPr>
      </p:pic>
      <p:pic>
        <p:nvPicPr>
          <p:cNvPr id="13" name="Picture 12" descr="—Pngtree—chinese style paper spool title_135620.png"/>
          <p:cNvPicPr>
            <a:picLocks noChangeAspect="1"/>
          </p:cNvPicPr>
          <p:nvPr/>
        </p:nvPicPr>
        <p:blipFill>
          <a:blip r:embed="rId4"/>
          <a:srcRect l="7877" t="13731" r="7347" b="25771"/>
          <a:stretch>
            <a:fillRect/>
          </a:stretch>
        </p:blipFill>
        <p:spPr>
          <a:xfrm>
            <a:off x="2306472" y="259308"/>
            <a:ext cx="9471546" cy="2169993"/>
          </a:xfrm>
          <a:prstGeom prst="rect">
            <a:avLst/>
          </a:prstGeom>
        </p:spPr>
      </p:pic>
      <p:sp>
        <p:nvSpPr>
          <p:cNvPr id="14" name="Rectangle 13"/>
          <p:cNvSpPr/>
          <p:nvPr/>
        </p:nvSpPr>
        <p:spPr>
          <a:xfrm>
            <a:off x="3275463" y="799365"/>
            <a:ext cx="7547211" cy="1077218"/>
          </a:xfrm>
          <a:prstGeom prst="rect">
            <a:avLst/>
          </a:prstGeom>
        </p:spPr>
        <p:txBody>
          <a:bodyPr wrap="square">
            <a:spAutoFit/>
          </a:bodyPr>
          <a:lstStyle/>
          <a:p>
            <a:pPr algn="ctr"/>
            <a:r>
              <a:rPr lang="en-US" sz="3200" b="1" i="1" dirty="0">
                <a:solidFill>
                  <a:srgbClr val="0070C0"/>
                </a:solidFill>
                <a:latin typeface="Times New Roman" pitchFamily="18" charset="0"/>
                <a:cs typeface="Times New Roman" pitchFamily="18" charset="0"/>
              </a:rPr>
              <a:t> </a:t>
            </a:r>
            <a:r>
              <a:rPr lang="vi-VN" sz="3200" b="1" i="1" dirty="0">
                <a:latin typeface="Times New Roman" pitchFamily="18" charset="0"/>
                <a:cs typeface="Times New Roman" pitchFamily="18" charset="0"/>
              </a:rPr>
              <a:t>Trẫm muốn </a:t>
            </a:r>
            <a:r>
              <a:rPr lang="en-US" sz="3200" b="1" i="1" dirty="0" err="1">
                <a:latin typeface="Times New Roman" pitchFamily="18" charset="0"/>
                <a:cs typeface="Times New Roman" pitchFamily="18" charset="0"/>
              </a:rPr>
              <a:t>dựa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vào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thuận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lợi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của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đất</a:t>
            </a:r>
            <a:r>
              <a:rPr lang="vi-VN" sz="3200" b="1" i="1" dirty="0">
                <a:latin typeface="Times New Roman" pitchFamily="18" charset="0"/>
                <a:cs typeface="Times New Roman" pitchFamily="18" charset="0"/>
              </a:rPr>
              <a:t> ấy mà định </a:t>
            </a:r>
            <a:r>
              <a:rPr lang="en-US" sz="3200" b="1" i="1" dirty="0" err="1">
                <a:latin typeface="Times New Roman" pitchFamily="18" charset="0"/>
                <a:cs typeface="Times New Roman" pitchFamily="18" charset="0"/>
              </a:rPr>
              <a:t>chỗ</a:t>
            </a:r>
            <a:r>
              <a:rPr lang="vi-VN" sz="3200" b="1" i="1" dirty="0">
                <a:latin typeface="Times New Roman" pitchFamily="18" charset="0"/>
                <a:cs typeface="Times New Roman" pitchFamily="18" charset="0"/>
              </a:rPr>
              <a:t> ở, các khanh nghĩ thế nào?</a:t>
            </a:r>
            <a:endParaRPr lang="en-US" sz="3200" b="1" dirty="0">
              <a:latin typeface="Times New Roman" pitchFamily="18" charset="0"/>
              <a:cs typeface="Times New Roman" pitchFamily="18" charset="0"/>
            </a:endParaRPr>
          </a:p>
        </p:txBody>
      </p:sp>
      <p:sp>
        <p:nvSpPr>
          <p:cNvPr id="15" name="Rounded Rectangle 14"/>
          <p:cNvSpPr/>
          <p:nvPr/>
        </p:nvSpPr>
        <p:spPr>
          <a:xfrm>
            <a:off x="4135273" y="2620370"/>
            <a:ext cx="7410734" cy="387596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6" name="Rectangle 15"/>
          <p:cNvSpPr/>
          <p:nvPr/>
        </p:nvSpPr>
        <p:spPr>
          <a:xfrm>
            <a:off x="4958696" y="2735318"/>
            <a:ext cx="6096000" cy="553998"/>
          </a:xfrm>
          <a:prstGeom prst="rect">
            <a:avLst/>
          </a:prstGeom>
        </p:spPr>
        <p:txBody>
          <a:bodyPr>
            <a:spAutoFit/>
          </a:bodyPr>
          <a:lstStyle/>
          <a:p>
            <a:pPr algn="ctr"/>
            <a:r>
              <a:rPr lang="en-US" sz="3000" b="1" dirty="0" err="1">
                <a:latin typeface="Times New Roman" pitchFamily="18" charset="0"/>
                <a:cs typeface="Times New Roman" pitchFamily="18" charset="0"/>
              </a:rPr>
              <a:t>Kết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thúc</a:t>
            </a:r>
            <a:r>
              <a:rPr lang="en-US" sz="3000" b="1" dirty="0">
                <a:latin typeface="Times New Roman" pitchFamily="18" charset="0"/>
                <a:cs typeface="Times New Roman" pitchFamily="18" charset="0"/>
              </a:rPr>
              <a:t> = </a:t>
            </a:r>
            <a:r>
              <a:rPr lang="en-US" sz="3000" b="1" dirty="0" err="1">
                <a:latin typeface="Times New Roman" pitchFamily="18" charset="0"/>
                <a:cs typeface="Times New Roman" pitchFamily="18" charset="0"/>
              </a:rPr>
              <a:t>câu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hỏi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từ</a:t>
            </a:r>
            <a:endParaRPr lang="en-US" sz="3000" b="1" dirty="0">
              <a:latin typeface="Times New Roman" pitchFamily="18" charset="0"/>
              <a:cs typeface="Times New Roman" pitchFamily="18" charset="0"/>
            </a:endParaRPr>
          </a:p>
        </p:txBody>
      </p:sp>
      <p:sp>
        <p:nvSpPr>
          <p:cNvPr id="17" name="Rectangle 16"/>
          <p:cNvSpPr/>
          <p:nvPr/>
        </p:nvSpPr>
        <p:spPr>
          <a:xfrm>
            <a:off x="4367284" y="3392682"/>
            <a:ext cx="6892119" cy="1015663"/>
          </a:xfrm>
          <a:prstGeom prst="rect">
            <a:avLst/>
          </a:prstGeom>
        </p:spPr>
        <p:txBody>
          <a:bodyPr wrap="square">
            <a:spAutoFit/>
          </a:bodyPr>
          <a:lstStyle/>
          <a:p>
            <a:pPr algn="just">
              <a:buFontTx/>
              <a:buChar cha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Vừa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ban </a:t>
            </a:r>
            <a:r>
              <a:rPr lang="en-US" sz="3000" dirty="0" err="1">
                <a:latin typeface="Times New Roman" pitchFamily="18" charset="0"/>
                <a:cs typeface="Times New Roman" pitchFamily="18" charset="0"/>
              </a:rPr>
              <a:t>bố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quyết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định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vừa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dụ</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dân</a:t>
            </a:r>
            <a:endParaRPr lang="en-US" sz="3000" dirty="0">
              <a:latin typeface="Times New Roman" pitchFamily="18" charset="0"/>
              <a:cs typeface="Times New Roman" pitchFamily="18" charset="0"/>
            </a:endParaRPr>
          </a:p>
        </p:txBody>
      </p:sp>
      <p:sp>
        <p:nvSpPr>
          <p:cNvPr id="18" name="Rectangle 17"/>
          <p:cNvSpPr/>
          <p:nvPr/>
        </p:nvSpPr>
        <p:spPr>
          <a:xfrm>
            <a:off x="4355911" y="4379718"/>
            <a:ext cx="6892119" cy="1477328"/>
          </a:xfrm>
          <a:prstGeom prst="rect">
            <a:avLst/>
          </a:prstGeom>
        </p:spPr>
        <p:txBody>
          <a:bodyPr wrap="square">
            <a:spAutoFit/>
          </a:bodyPr>
          <a:lstStyle/>
          <a:p>
            <a:pPr algn="just">
              <a:buFontTx/>
              <a:buChar char="-"/>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Mang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tính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đổi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giữ</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vua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dân</a:t>
            </a:r>
            <a:endParaRPr lang="en-US" sz="3000" dirty="0">
              <a:latin typeface="Times New Roman" pitchFamily="18" charset="0"/>
              <a:cs typeface="Times New Roman" pitchFamily="18" charset="0"/>
            </a:endParaRPr>
          </a:p>
        </p:txBody>
      </p:sp>
      <p:sp>
        <p:nvSpPr>
          <p:cNvPr id="19" name="Rectangle 18"/>
          <p:cNvSpPr/>
          <p:nvPr/>
        </p:nvSpPr>
        <p:spPr>
          <a:xfrm>
            <a:off x="5927679" y="5828655"/>
            <a:ext cx="4226256" cy="553998"/>
          </a:xfrm>
          <a:prstGeom prst="rect">
            <a:avLst/>
          </a:prstGeom>
        </p:spPr>
        <p:txBody>
          <a:bodyPr wrap="square">
            <a:spAutoFit/>
          </a:bodyPr>
          <a:lstStyle/>
          <a:p>
            <a:pPr algn="just"/>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Vị</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vua</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thấu</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tình</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đạt</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lí</a:t>
            </a:r>
            <a:endParaRPr lang="en-US" sz="3000" b="1" i="1" dirty="0">
              <a:solidFill>
                <a:srgbClr val="FF0000"/>
              </a:solidFill>
              <a:latin typeface="Times New Roman" pitchFamily="18" charset="0"/>
              <a:cs typeface="Times New Roman"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Horizontal)">
                                      <p:cBhvr>
                                        <p:cTn id="7" dur="500"/>
                                        <p:tgtEl>
                                          <p:spTgt spid="14"/>
                                        </p:tgtEl>
                                      </p:cBhvr>
                                    </p:animEffect>
                                  </p:childTnLst>
                                </p:cTn>
                              </p:par>
                              <p:par>
                                <p:cTn id="8" presetID="16" presetClass="entr" presetSubtype="2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ppt_x</p:attrName>
                                        </p:attrNameLst>
                                      </p:cBhvr>
                                      <p:tavLst>
                                        <p:tav tm="0">
                                          <p:val>
                                            <p:strVal val="#ppt_x-.2"/>
                                          </p:val>
                                        </p:tav>
                                        <p:tav tm="100000">
                                          <p:val>
                                            <p:strVal val="#ppt_x"/>
                                          </p:val>
                                        </p:tav>
                                      </p:tavLst>
                                    </p:anim>
                                    <p:anim calcmode="lin" valueType="num">
                                      <p:cBhvr>
                                        <p:cTn id="2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2"/>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ppt_x</p:attrName>
                                        </p:attrNameLst>
                                      </p:cBhvr>
                                      <p:tavLst>
                                        <p:tav tm="0">
                                          <p:val>
                                            <p:strVal val="#ppt_x-.2"/>
                                          </p:val>
                                        </p:tav>
                                        <p:tav tm="100000">
                                          <p:val>
                                            <p:strVal val="#ppt_x"/>
                                          </p:val>
                                        </p:tav>
                                      </p:tavLst>
                                    </p:anim>
                                    <p:anim calcmode="lin" valueType="num">
                                      <p:cBhvr>
                                        <p:cTn id="3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ppt_x</p:attrName>
                                        </p:attrNameLst>
                                      </p:cBhvr>
                                      <p:tavLst>
                                        <p:tav tm="0">
                                          <p:val>
                                            <p:strVal val="#ppt_x-.2"/>
                                          </p:val>
                                        </p:tav>
                                        <p:tav tm="100000">
                                          <p:val>
                                            <p:strVal val="#ppt_x"/>
                                          </p:val>
                                        </p:tav>
                                      </p:tavLst>
                                    </p:anim>
                                    <p:anim calcmode="lin" valueType="num">
                                      <p:cBhvr>
                                        <p:cTn id="4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BD251B2-0D66-46EC-9DCD-14A63C480E96}"/>
              </a:ext>
            </a:extLst>
          </p:cNvPr>
          <p:cNvGrpSpPr>
            <a:grpSpLocks/>
          </p:cNvGrpSpPr>
          <p:nvPr/>
        </p:nvGrpSpPr>
        <p:grpSpPr bwMode="auto">
          <a:xfrm>
            <a:off x="0" y="0"/>
            <a:ext cx="12192000" cy="6858000"/>
            <a:chOff x="0" y="0"/>
            <a:chExt cx="5760" cy="4320"/>
          </a:xfrm>
        </p:grpSpPr>
        <p:pic>
          <p:nvPicPr>
            <p:cNvPr id="3" name="Picture 3" descr="UNTITL~7">
              <a:extLst>
                <a:ext uri="{FF2B5EF4-FFF2-40B4-BE49-F238E27FC236}">
                  <a16:creationId xmlns:a16="http://schemas.microsoft.com/office/drawing/2014/main" id="{61B98D28-0B02-4610-8F64-9A8330853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D2753193-AFD2-4449-BA0B-DDA1466742C1}"/>
                </a:ext>
              </a:extLst>
            </p:cNvPr>
            <p:cNvSpPr>
              <a:spLocks noChangeArrowheads="1"/>
            </p:cNvSpPr>
            <p:nvPr/>
          </p:nvSpPr>
          <p:spPr bwMode="auto">
            <a:xfrm>
              <a:off x="0" y="2025"/>
              <a:ext cx="11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 name="Text Box 5">
              <a:extLst>
                <a:ext uri="{FF2B5EF4-FFF2-40B4-BE49-F238E27FC236}">
                  <a16:creationId xmlns:a16="http://schemas.microsoft.com/office/drawing/2014/main" id="{8681BAF7-7ABC-40CC-8FD3-7377F502359E}"/>
                </a:ext>
              </a:extLst>
            </p:cNvPr>
            <p:cNvSpPr txBox="1">
              <a:spLocks noChangeArrowheads="1"/>
            </p:cNvSpPr>
            <p:nvPr/>
          </p:nvSpPr>
          <p:spPr bwMode="auto">
            <a:xfrm>
              <a:off x="336" y="1296"/>
              <a:ext cx="4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grpSp>
      <p:sp>
        <p:nvSpPr>
          <p:cNvPr id="7" name="TextBox 6">
            <a:extLst>
              <a:ext uri="{FF2B5EF4-FFF2-40B4-BE49-F238E27FC236}">
                <a16:creationId xmlns:a16="http://schemas.microsoft.com/office/drawing/2014/main" id="{AC64A880-13A9-4AC6-9E80-220DB34C541F}"/>
              </a:ext>
            </a:extLst>
          </p:cNvPr>
          <p:cNvSpPr txBox="1"/>
          <p:nvPr/>
        </p:nvSpPr>
        <p:spPr>
          <a:xfrm>
            <a:off x="925032" y="676275"/>
            <a:ext cx="9133368" cy="1569660"/>
          </a:xfrm>
          <a:prstGeom prst="rect">
            <a:avLst/>
          </a:prstGeom>
          <a:solidFill>
            <a:schemeClr val="accent4">
              <a:lumMod val="60000"/>
              <a:lumOff val="40000"/>
            </a:schemeClr>
          </a:solidFill>
        </p:spPr>
        <p:txBody>
          <a:bodyPr wrap="square" rtlCol="0">
            <a:spAutoFit/>
          </a:bodyPr>
          <a:lstStyle/>
          <a:p>
            <a:r>
              <a:rPr lang="en-US" sz="3200" b="1" dirty="0">
                <a:latin typeface="Times New Roman" panose="02020603050405020304" pitchFamily="18" charset="0"/>
                <a:cs typeface="Times New Roman" panose="02020603050405020304" pitchFamily="18" charset="0"/>
              </a:rPr>
              <a:t>=&gt;</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La </a:t>
            </a:r>
            <a:r>
              <a:rPr lang="en-US" sz="3200" b="1" dirty="0" err="1">
                <a:latin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chí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9F5959D3-489A-4C8A-873D-F0937430C112}"/>
              </a:ext>
            </a:extLst>
          </p:cNvPr>
          <p:cNvSpPr txBox="1"/>
          <p:nvPr/>
        </p:nvSpPr>
        <p:spPr>
          <a:xfrm>
            <a:off x="1371600" y="2945219"/>
            <a:ext cx="9048307" cy="1569660"/>
          </a:xfrm>
          <a:prstGeom prst="rect">
            <a:avLst/>
          </a:prstGeom>
          <a:solidFill>
            <a:schemeClr val="accent6">
              <a:lumMod val="40000"/>
              <a:lumOff val="60000"/>
            </a:schemeClr>
          </a:solidFill>
        </p:spPr>
        <p:txBody>
          <a:bodyPr wrap="square" rtlCol="0">
            <a:spAutoFit/>
          </a:bodyPr>
          <a:lstStyle/>
          <a:p>
            <a:pPr marL="285750" indent="-285750">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mãnh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13457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D:\My Documents\Hong Diep's documents\Anh tu lieu\Ảnh Hà Nội\2101thanglong.jpg"/>
          <p:cNvPicPr>
            <a:picLocks noChangeAspect="1" noChangeArrowheads="1"/>
          </p:cNvPicPr>
          <p:nvPr/>
        </p:nvPicPr>
        <p:blipFill>
          <a:blip r:embed="rId2"/>
          <a:srcRect/>
          <a:stretch>
            <a:fillRect/>
          </a:stretch>
        </p:blipFill>
        <p:spPr bwMode="auto">
          <a:xfrm>
            <a:off x="624418" y="628650"/>
            <a:ext cx="10938932" cy="5181600"/>
          </a:xfrm>
          <a:prstGeom prst="rect">
            <a:avLst/>
          </a:prstGeom>
          <a:noFill/>
          <a:ln w="9525">
            <a:noFill/>
            <a:miter lim="800000"/>
            <a:headEnd/>
            <a:tailEnd/>
          </a:ln>
        </p:spPr>
      </p:pic>
      <p:sp>
        <p:nvSpPr>
          <p:cNvPr id="3" name="TextBox 13"/>
          <p:cNvSpPr txBox="1">
            <a:spLocks noChangeArrowheads="1"/>
          </p:cNvSpPr>
          <p:nvPr/>
        </p:nvSpPr>
        <p:spPr bwMode="auto">
          <a:xfrm>
            <a:off x="1456354" y="6037263"/>
            <a:ext cx="9203092" cy="646331"/>
          </a:xfrm>
          <a:prstGeom prst="rect">
            <a:avLst/>
          </a:prstGeom>
          <a:solidFill>
            <a:schemeClr val="bg1"/>
          </a:solidFill>
          <a:ln w="9525">
            <a:noFill/>
            <a:miter lim="800000"/>
            <a:headEnd/>
            <a:tailEnd/>
          </a:ln>
        </p:spPr>
        <p:txBody>
          <a:bodyPr>
            <a:spAutoFit/>
          </a:bodyPr>
          <a:lstStyle/>
          <a:p>
            <a:pPr algn="ctr"/>
            <a:r>
              <a:rPr lang="en-US" altLang="en-US" sz="3600" b="1" dirty="0" err="1">
                <a:solidFill>
                  <a:srgbClr val="FF0000"/>
                </a:solidFill>
                <a:latin typeface="Times New Roman" pitchFamily="18" charset="0"/>
                <a:cs typeface="Times New Roman" pitchFamily="18" charset="0"/>
              </a:rPr>
              <a:t>Hoạt</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cảnh</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Lý</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Công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Uẩn</a:t>
            </a:r>
            <a:r>
              <a:rPr lang="en-US" altLang="en-US" sz="3600" b="1" dirty="0">
                <a:solidFill>
                  <a:srgbClr val="FF0000"/>
                </a:solidFill>
                <a:latin typeface="Times New Roman" pitchFamily="18" charset="0"/>
                <a:cs typeface="Times New Roman" pitchFamily="18" charset="0"/>
              </a:rPr>
              <a:t> ban </a:t>
            </a:r>
            <a:r>
              <a:rPr lang="en-US" altLang="en-US" sz="3600" b="1" i="1" dirty="0" err="1">
                <a:solidFill>
                  <a:srgbClr val="FF0000"/>
                </a:solidFill>
                <a:latin typeface="Times New Roman" pitchFamily="18" charset="0"/>
                <a:cs typeface="Times New Roman" pitchFamily="18" charset="0"/>
              </a:rPr>
              <a:t>Chiếu</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dời</a:t>
            </a:r>
            <a:r>
              <a:rPr lang="en-US" altLang="en-US" sz="3600" b="1" i="1" dirty="0">
                <a:solidFill>
                  <a:srgbClr val="FF0000"/>
                </a:solidFill>
                <a:latin typeface="Times New Roman" pitchFamily="18" charset="0"/>
                <a:cs typeface="Times New Roman" pitchFamily="18" charset="0"/>
              </a:rPr>
              <a:t> </a:t>
            </a:r>
            <a:r>
              <a:rPr lang="en-US" altLang="en-US" sz="3600" b="1" i="1" dirty="0" err="1">
                <a:solidFill>
                  <a:srgbClr val="FF0000"/>
                </a:solidFill>
                <a:latin typeface="Times New Roman" pitchFamily="18" charset="0"/>
                <a:cs typeface="Times New Roman" pitchFamily="18" charset="0"/>
              </a:rPr>
              <a:t>đô</a:t>
            </a:r>
            <a:r>
              <a:rPr lang="en-US" altLang="en-US" sz="3600" b="1" dirty="0">
                <a:solidFill>
                  <a:srgbClr val="FF0000"/>
                </a:solidFill>
                <a:latin typeface="Times New Roman" pitchFamily="18" charset="0"/>
                <a:cs typeface="Times New Roman" pitchFamily="18" charset="0"/>
              </a:rPr>
              <a:t>”</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800px-Tượng_Lý_Thái_Tổ.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611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sp>
        <p:nvSpPr>
          <p:cNvPr id="21" name="TextBox 20"/>
          <p:cNvSpPr txBox="1"/>
          <p:nvPr/>
        </p:nvSpPr>
        <p:spPr>
          <a:xfrm>
            <a:off x="5225148" y="2137543"/>
            <a:ext cx="5771408" cy="1200329"/>
          </a:xfrm>
          <a:prstGeom prst="rect">
            <a:avLst/>
          </a:prstGeom>
          <a:noFill/>
        </p:spPr>
        <p:txBody>
          <a:bodyPr wrap="square" rtlCol="0">
            <a:spAutoFit/>
          </a:bodyPr>
          <a:lstStyle/>
          <a:p>
            <a:pPr algn="ctr">
              <a:lnSpc>
                <a:spcPct val="90000"/>
              </a:lnSpc>
            </a:pPr>
            <a:r>
              <a:rPr lang="en-US" sz="6600" dirty="0">
                <a:latin typeface="Times New Roman" panose="02020603050405020304" pitchFamily="18" charset="0"/>
                <a:cs typeface="Times New Roman" pitchFamily="18" charset="0"/>
              </a:rPr>
              <a:t>III. </a:t>
            </a:r>
            <a:r>
              <a:rPr lang="en-US" sz="8000" dirty="0" err="1">
                <a:latin typeface="Times New Roman" panose="02020603050405020304" pitchFamily="18" charset="0"/>
                <a:cs typeface="Times New Roman" panose="02020603050405020304" pitchFamily="18" charset="0"/>
              </a:rPr>
              <a:t>Tổng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kết</a:t>
            </a:r>
            <a:endParaRPr lang="en-US" sz="6600" dirty="0">
              <a:latin typeface="Times New Roman" panose="02020603050405020304" pitchFamily="18" charset="0"/>
              <a:cs typeface="Times New Roman" panose="02020603050405020304" pitchFamily="18" charset="0"/>
            </a:endParaRPr>
          </a:p>
        </p:txBody>
      </p:sp>
      <p:pic>
        <p:nvPicPr>
          <p:cNvPr id="22" name="图片 7"/>
          <p:cNvPicPr>
            <a:picLocks noChangeAspect="1"/>
          </p:cNvPicPr>
          <p:nvPr/>
        </p:nvPicPr>
        <p:blipFill>
          <a:blip r:embed="rId4"/>
          <a:stretch>
            <a:fillRect/>
          </a:stretch>
        </p:blipFill>
        <p:spPr>
          <a:xfrm>
            <a:off x="1507358" y="1641449"/>
            <a:ext cx="3738008" cy="3833074"/>
          </a:xfrm>
          <a:prstGeom prst="rect">
            <a:avLst/>
          </a:prstGeom>
        </p:spPr>
      </p:pic>
    </p:spTree>
    <p:extLst>
      <p:ext uri="{BB962C8B-B14F-4D97-AF65-F5344CB8AC3E}">
        <p14:creationId xmlns:p14="http://schemas.microsoft.com/office/powerpoint/2010/main" val="217791477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3"/>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a:extLst>
              <a:ext uri="{FF2B5EF4-FFF2-40B4-BE49-F238E27FC236}">
                <a16:creationId xmlns:a16="http://schemas.microsoft.com/office/drawing/2014/main" id="{48907557-1955-475C-ACAF-C46ECABC1939}"/>
              </a:ext>
            </a:extLst>
          </p:cNvPr>
          <p:cNvSpPr txBox="1"/>
          <p:nvPr/>
        </p:nvSpPr>
        <p:spPr>
          <a:xfrm>
            <a:off x="4617022" y="618061"/>
            <a:ext cx="2815194" cy="707886"/>
          </a:xfrm>
          <a:prstGeom prst="rect">
            <a:avLst/>
          </a:prstGeom>
          <a:noFill/>
        </p:spPr>
        <p:txBody>
          <a:bodyPr vert="horz" wrap="none" rtlCol="0">
            <a:spAutoFit/>
          </a:bodyPr>
          <a:lstStyle/>
          <a:p>
            <a:r>
              <a:rPr lang="en-US" altLang="zh-CN" sz="4000" b="1" spc="-300" dirty="0">
                <a:latin typeface="Times New Roman" pitchFamily="18" charset="0"/>
                <a:ea typeface="华康娃娃体W5(P)" panose="040B0500000000000000" pitchFamily="82" charset="-122"/>
                <a:cs typeface="Times New Roman" pitchFamily="18" charset="0"/>
              </a:rPr>
              <a:t>1.  </a:t>
            </a:r>
            <a:r>
              <a:rPr lang="en-US" altLang="zh-CN" sz="4000" b="1" spc="-300" dirty="0" err="1">
                <a:latin typeface="Times New Roman" pitchFamily="18" charset="0"/>
                <a:ea typeface="华康娃娃体W5(P)" panose="040B0500000000000000" pitchFamily="82" charset="-122"/>
                <a:cs typeface="Times New Roman" pitchFamily="18" charset="0"/>
              </a:rPr>
              <a:t>Nghệ</a:t>
            </a:r>
            <a:r>
              <a:rPr lang="en-US" altLang="zh-CN" sz="4000" b="1" spc="-300" dirty="0">
                <a:latin typeface="Times New Roman" pitchFamily="18" charset="0"/>
                <a:ea typeface="华康娃娃体W5(P)" panose="040B0500000000000000" pitchFamily="82" charset="-122"/>
                <a:cs typeface="Times New Roman" pitchFamily="18" charset="0"/>
              </a:rPr>
              <a:t>  </a:t>
            </a:r>
            <a:r>
              <a:rPr lang="en-US" altLang="zh-CN" sz="4000" b="1" spc="-300" dirty="0" err="1">
                <a:latin typeface="Times New Roman" pitchFamily="18" charset="0"/>
                <a:ea typeface="华康娃娃体W5(P)" panose="040B0500000000000000" pitchFamily="82" charset="-122"/>
                <a:cs typeface="Times New Roman" pitchFamily="18" charset="0"/>
              </a:rPr>
              <a:t>thuật</a:t>
            </a:r>
            <a:endParaRPr lang="zh-CN" altLang="en-US" sz="4000" b="1" spc="-300" dirty="0">
              <a:latin typeface="Times New Roman" pitchFamily="18" charset="0"/>
              <a:ea typeface="华康娃娃体W5(P)" panose="040B0500000000000000" pitchFamily="82" charset="-122"/>
              <a:cs typeface="Times New Roman" pitchFamily="18" charset="0"/>
            </a:endParaRPr>
          </a:p>
        </p:txBody>
      </p:sp>
      <p:sp>
        <p:nvSpPr>
          <p:cNvPr id="22" name="TextBox 21"/>
          <p:cNvSpPr txBox="1"/>
          <p:nvPr/>
        </p:nvSpPr>
        <p:spPr>
          <a:xfrm>
            <a:off x="2133600" y="2019300"/>
            <a:ext cx="7505700" cy="1569660"/>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ngẫu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nhịp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nhàng</a:t>
            </a:r>
            <a:endParaRPr lang="en-US" sz="3200" dirty="0">
              <a:latin typeface="Times New Roman" pitchFamily="18" charset="0"/>
              <a:cs typeface="Times New Roman" pitchFamily="18" charset="0"/>
            </a:endParaRPr>
          </a:p>
        </p:txBody>
      </p:sp>
      <p:sp>
        <p:nvSpPr>
          <p:cNvPr id="23" name="TextBox 22"/>
          <p:cNvSpPr txBox="1"/>
          <p:nvPr/>
        </p:nvSpPr>
        <p:spPr>
          <a:xfrm>
            <a:off x="2076450" y="3619500"/>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rõ</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ràng</a:t>
            </a:r>
            <a:endParaRPr lang="en-US" sz="3200" dirty="0">
              <a:latin typeface="Times New Roman" pitchFamily="18" charset="0"/>
              <a:cs typeface="Times New Roman" pitchFamily="18" charset="0"/>
            </a:endParaRPr>
          </a:p>
        </p:txBody>
      </p:sp>
      <p:sp>
        <p:nvSpPr>
          <p:cNvPr id="24" name="TextBox 23"/>
          <p:cNvSpPr txBox="1"/>
          <p:nvPr/>
        </p:nvSpPr>
        <p:spPr>
          <a:xfrm>
            <a:off x="2076450" y="4267200"/>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phục</a:t>
            </a:r>
            <a:endParaRPr lang="en-US" sz="3200" dirty="0">
              <a:latin typeface="Times New Roman" pitchFamily="18" charset="0"/>
              <a:cs typeface="Times New Roman" pitchFamily="18" charset="0"/>
            </a:endParaRPr>
          </a:p>
        </p:txBody>
      </p:sp>
      <p:sp>
        <p:nvSpPr>
          <p:cNvPr id="25" name="TextBox 24"/>
          <p:cNvSpPr txBox="1"/>
          <p:nvPr/>
        </p:nvSpPr>
        <p:spPr>
          <a:xfrm>
            <a:off x="2095500" y="4871591"/>
            <a:ext cx="7505700" cy="584775"/>
          </a:xfrm>
          <a:prstGeom prst="rect">
            <a:avLst/>
          </a:prstGeom>
          <a:noFill/>
        </p:spPr>
        <p:txBody>
          <a:bodyPr wrap="square" rtlCol="0">
            <a:spAutoFit/>
          </a:bodyPr>
          <a:lstStyle/>
          <a:p>
            <a:pPr algn="just">
              <a:buFontTx/>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endParaRPr lang="en-US" sz="32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ppt_x</p:attrName>
                                        </p:attrNameLst>
                                      </p:cBhvr>
                                      <p:tavLst>
                                        <p:tav tm="0">
                                          <p:val>
                                            <p:strVal val="#ppt_x-.2"/>
                                          </p:val>
                                        </p:tav>
                                        <p:tav tm="100000">
                                          <p:val>
                                            <p:strVal val="#ppt_x"/>
                                          </p:val>
                                        </p:tav>
                                      </p:tavLst>
                                    </p:anim>
                                    <p:anim calcmode="lin" valueType="num">
                                      <p:cBhvr>
                                        <p:cTn id="32"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1000" fill="hold"/>
                                        <p:tgtEl>
                                          <p:spTgt spid="24"/>
                                        </p:tgtEl>
                                        <p:attrNameLst>
                                          <p:attrName>ppt_x</p:attrName>
                                        </p:attrNameLst>
                                      </p:cBhvr>
                                      <p:tavLst>
                                        <p:tav tm="0">
                                          <p:val>
                                            <p:strVal val="#ppt_x-.2"/>
                                          </p:val>
                                        </p:tav>
                                        <p:tav tm="100000">
                                          <p:val>
                                            <p:strVal val="#ppt_x"/>
                                          </p:val>
                                        </p:tav>
                                      </p:tavLst>
                                    </p:anim>
                                    <p:anim calcmode="lin" valueType="num">
                                      <p:cBhvr>
                                        <p:cTn id="39"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ppt_x</p:attrName>
                                        </p:attrNameLst>
                                      </p:cBhvr>
                                      <p:tavLst>
                                        <p:tav tm="0">
                                          <p:val>
                                            <p:strVal val="#ppt_x-.2"/>
                                          </p:val>
                                        </p:tav>
                                        <p:tav tm="100000">
                                          <p:val>
                                            <p:strVal val="#ppt_x"/>
                                          </p:val>
                                        </p:tav>
                                      </p:tavLst>
                                    </p:anim>
                                    <p:anim calcmode="lin" valueType="num">
                                      <p:cBhvr>
                                        <p:cTn id="46"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P spid="23" grpId="0"/>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CA89A2A5-75EE-4090-8900-6F613A77D8E8}"/>
              </a:ext>
            </a:extLst>
          </p:cNvPr>
          <p:cNvPicPr>
            <a:picLocks noChangeAspect="1"/>
          </p:cNvPicPr>
          <p:nvPr/>
        </p:nvPicPr>
        <p:blipFill>
          <a:blip r:embed="rId2"/>
          <a:stretch>
            <a:fillRect/>
          </a:stretch>
        </p:blipFill>
        <p:spPr>
          <a:xfrm rot="16200000">
            <a:off x="2667002" y="-2666999"/>
            <a:ext cx="6858000" cy="12192000"/>
          </a:xfrm>
          <a:prstGeom prst="rect">
            <a:avLst/>
          </a:prstGeom>
        </p:spPr>
      </p:pic>
      <p:pic>
        <p:nvPicPr>
          <p:cNvPr id="15" name="Picture 14" descr="—Pngtree—edict_903655.png"/>
          <p:cNvPicPr>
            <a:picLocks noChangeAspect="1"/>
          </p:cNvPicPr>
          <p:nvPr/>
        </p:nvPicPr>
        <p:blipFill>
          <a:blip r:embed="rId3"/>
          <a:srcRect l="17042" t="26494" r="14906" b="27273"/>
          <a:stretch>
            <a:fillRect/>
          </a:stretch>
        </p:blipFill>
        <p:spPr>
          <a:xfrm>
            <a:off x="819150" y="590551"/>
            <a:ext cx="10420349" cy="6496050"/>
          </a:xfrm>
          <a:prstGeom prst="rect">
            <a:avLst/>
          </a:prstGeom>
        </p:spPr>
      </p:pic>
      <p:sp>
        <p:nvSpPr>
          <p:cNvPr id="17" name="Rounded Rectangle 16"/>
          <p:cNvSpPr/>
          <p:nvPr/>
        </p:nvSpPr>
        <p:spPr>
          <a:xfrm>
            <a:off x="1962150" y="1981200"/>
            <a:ext cx="7886700" cy="35433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1" name="文本框 6">
            <a:extLst>
              <a:ext uri="{FF2B5EF4-FFF2-40B4-BE49-F238E27FC236}">
                <a16:creationId xmlns:a16="http://schemas.microsoft.com/office/drawing/2014/main" id="{48907557-1955-475C-ACAF-C46ECABC1939}"/>
              </a:ext>
            </a:extLst>
          </p:cNvPr>
          <p:cNvSpPr txBox="1"/>
          <p:nvPr/>
        </p:nvSpPr>
        <p:spPr>
          <a:xfrm>
            <a:off x="4617022" y="618061"/>
            <a:ext cx="2640466" cy="769441"/>
          </a:xfrm>
          <a:prstGeom prst="rect">
            <a:avLst/>
          </a:prstGeom>
          <a:noFill/>
        </p:spPr>
        <p:txBody>
          <a:bodyPr vert="horz" wrap="none" rtlCol="0">
            <a:spAutoFit/>
          </a:bodyPr>
          <a:lstStyle/>
          <a:p>
            <a:r>
              <a:rPr lang="en-US" altLang="zh-CN" sz="4400" b="1" spc="-300" dirty="0">
                <a:latin typeface="Times New Roman" pitchFamily="18" charset="0"/>
                <a:ea typeface="华康娃娃体W5(P)" panose="040B0500000000000000" pitchFamily="82" charset="-122"/>
                <a:cs typeface="Times New Roman" pitchFamily="18" charset="0"/>
              </a:rPr>
              <a:t>2.  </a:t>
            </a:r>
            <a:r>
              <a:rPr lang="en-US" altLang="zh-CN" sz="4400" b="1" spc="-300" dirty="0" err="1">
                <a:latin typeface="Times New Roman" pitchFamily="18" charset="0"/>
                <a:ea typeface="华康娃娃体W5(P)" panose="040B0500000000000000" pitchFamily="82" charset="-122"/>
                <a:cs typeface="Times New Roman" pitchFamily="18" charset="0"/>
              </a:rPr>
              <a:t>Nội</a:t>
            </a:r>
            <a:r>
              <a:rPr lang="en-US" altLang="zh-CN" sz="4400" b="1" spc="-300" dirty="0">
                <a:latin typeface="Times New Roman" pitchFamily="18" charset="0"/>
                <a:ea typeface="华康娃娃体W5(P)" panose="040B0500000000000000" pitchFamily="82" charset="-122"/>
                <a:cs typeface="Times New Roman" pitchFamily="18" charset="0"/>
              </a:rPr>
              <a:t> dung</a:t>
            </a:r>
            <a:endParaRPr lang="zh-CN" altLang="en-US" sz="4400" b="1" spc="-300" dirty="0">
              <a:latin typeface="Times New Roman" pitchFamily="18" charset="0"/>
              <a:ea typeface="华康娃娃体W5(P)" panose="040B0500000000000000" pitchFamily="82" charset="-122"/>
              <a:cs typeface="Times New Roman" pitchFamily="18" charset="0"/>
            </a:endParaRPr>
          </a:p>
        </p:txBody>
      </p:sp>
      <p:sp>
        <p:nvSpPr>
          <p:cNvPr id="22" name="TextBox 21"/>
          <p:cNvSpPr txBox="1"/>
          <p:nvPr/>
        </p:nvSpPr>
        <p:spPr>
          <a:xfrm>
            <a:off x="2343150" y="2152650"/>
            <a:ext cx="7086600" cy="3170099"/>
          </a:xfrm>
          <a:prstGeom prst="rect">
            <a:avLst/>
          </a:prstGeom>
          <a:noFill/>
        </p:spPr>
        <p:txBody>
          <a:bodyPr wrap="square" rtlCol="0">
            <a:spAutoFit/>
          </a:bodyPr>
          <a:lstStyle/>
          <a:p>
            <a:pPr algn="just"/>
            <a:r>
              <a:rPr lang="en-US" altLang="en-US" sz="4000" dirty="0" err="1">
                <a:latin typeface="Times New Roman" pitchFamily="18" charset="0"/>
              </a:rPr>
              <a:t>Bài</a:t>
            </a:r>
            <a:r>
              <a:rPr lang="en-US" altLang="en-US" sz="4000" dirty="0">
                <a:latin typeface="Times New Roman" pitchFamily="18" charset="0"/>
              </a:rPr>
              <a:t> </a:t>
            </a:r>
            <a:r>
              <a:rPr lang="en-US" altLang="en-US" sz="4000" dirty="0" err="1">
                <a:latin typeface="Times New Roman" pitchFamily="18" charset="0"/>
              </a:rPr>
              <a:t>chiếu</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a:t>
            </a:r>
            <a:r>
              <a:rPr lang="en-US" altLang="en-US" sz="4000" dirty="0" err="1">
                <a:latin typeface="Times New Roman" pitchFamily="18" charset="0"/>
              </a:rPr>
              <a:t>khát</a:t>
            </a:r>
            <a:r>
              <a:rPr lang="en-US" altLang="en-US" sz="4000" dirty="0">
                <a:latin typeface="Times New Roman" pitchFamily="18" charset="0"/>
              </a:rPr>
              <a:t> </a:t>
            </a:r>
            <a:r>
              <a:rPr lang="en-US" altLang="en-US" sz="4000" dirty="0" err="1">
                <a:latin typeface="Times New Roman" pitchFamily="18" charset="0"/>
              </a:rPr>
              <a:t>vọng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nhân</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về</a:t>
            </a:r>
            <a:r>
              <a:rPr lang="en-US" altLang="en-US" sz="4000" dirty="0">
                <a:latin typeface="Times New Roman" pitchFamily="18" charset="0"/>
              </a:rPr>
              <a:t> </a:t>
            </a:r>
            <a:r>
              <a:rPr lang="en-US" altLang="en-US" sz="4000" dirty="0" err="1">
                <a:latin typeface="Times New Roman" pitchFamily="18" charset="0"/>
              </a:rPr>
              <a:t>một</a:t>
            </a:r>
            <a:r>
              <a:rPr lang="en-US" altLang="en-US" sz="4000" dirty="0">
                <a:latin typeface="Times New Roman" pitchFamily="18" charset="0"/>
              </a:rPr>
              <a:t> </a:t>
            </a:r>
            <a:r>
              <a:rPr lang="en-US" altLang="en-US" sz="4000" dirty="0" err="1">
                <a:latin typeface="Times New Roman" pitchFamily="18" charset="0"/>
              </a:rPr>
              <a:t>đất</a:t>
            </a:r>
            <a:r>
              <a:rPr lang="en-US" altLang="en-US" sz="4000" dirty="0">
                <a:latin typeface="Times New Roman" pitchFamily="18" charset="0"/>
              </a:rPr>
              <a:t> </a:t>
            </a:r>
            <a:r>
              <a:rPr lang="en-US" altLang="en-US" sz="4000" dirty="0" err="1">
                <a:latin typeface="Times New Roman" pitchFamily="18" charset="0"/>
              </a:rPr>
              <a:t>nước</a:t>
            </a:r>
            <a:r>
              <a:rPr lang="en-US" altLang="en-US" sz="4000" dirty="0">
                <a:latin typeface="Times New Roman" pitchFamily="18" charset="0"/>
              </a:rPr>
              <a:t> </a:t>
            </a:r>
            <a:r>
              <a:rPr lang="en-US" altLang="en-US" sz="4000" dirty="0" err="1">
                <a:latin typeface="Times New Roman" pitchFamily="18" charset="0"/>
              </a:rPr>
              <a:t>độc</a:t>
            </a:r>
            <a:r>
              <a:rPr lang="en-US" altLang="en-US" sz="4000" dirty="0">
                <a:latin typeface="Times New Roman" pitchFamily="18" charset="0"/>
              </a:rPr>
              <a:t> </a:t>
            </a:r>
            <a:r>
              <a:rPr lang="en-US" altLang="en-US" sz="4000" dirty="0" err="1">
                <a:latin typeface="Times New Roman" pitchFamily="18" charset="0"/>
              </a:rPr>
              <a:t>lập</a:t>
            </a:r>
            <a:r>
              <a:rPr lang="en-US" altLang="en-US" sz="4000" dirty="0">
                <a:latin typeface="Times New Roman" pitchFamily="18" charset="0"/>
              </a:rPr>
              <a:t>, </a:t>
            </a:r>
            <a:r>
              <a:rPr lang="en-US" altLang="en-US" sz="4000" dirty="0" err="1">
                <a:latin typeface="Times New Roman" pitchFamily="18" charset="0"/>
              </a:rPr>
              <a:t>thống</a:t>
            </a:r>
            <a:r>
              <a:rPr lang="en-US" altLang="en-US" sz="4000" dirty="0">
                <a:latin typeface="Times New Roman" pitchFamily="18" charset="0"/>
              </a:rPr>
              <a:t> </a:t>
            </a:r>
            <a:r>
              <a:rPr lang="en-US" altLang="en-US" sz="4000" dirty="0" err="1">
                <a:latin typeface="Times New Roman" pitchFamily="18" charset="0"/>
              </a:rPr>
              <a:t>nhất</a:t>
            </a:r>
            <a:r>
              <a:rPr lang="en-US" altLang="en-US" sz="4000" dirty="0">
                <a:latin typeface="Times New Roman" pitchFamily="18" charset="0"/>
              </a:rPr>
              <a:t>, </a:t>
            </a:r>
            <a:r>
              <a:rPr lang="en-US" altLang="en-US" sz="4000" dirty="0" err="1">
                <a:latin typeface="Times New Roman" pitchFamily="18" charset="0"/>
              </a:rPr>
              <a:t>đồng</a:t>
            </a:r>
            <a:r>
              <a:rPr lang="en-US" altLang="en-US" sz="4000" dirty="0">
                <a:latin typeface="Times New Roman" pitchFamily="18" charset="0"/>
              </a:rPr>
              <a:t> </a:t>
            </a:r>
            <a:r>
              <a:rPr lang="en-US" altLang="en-US" sz="4000" dirty="0" err="1">
                <a:latin typeface="Times New Roman" pitchFamily="18" charset="0"/>
              </a:rPr>
              <a:t>thời</a:t>
            </a:r>
            <a:r>
              <a:rPr lang="en-US" altLang="en-US" sz="4000" dirty="0">
                <a:latin typeface="Times New Roman" pitchFamily="18" charset="0"/>
              </a:rPr>
              <a:t> </a:t>
            </a:r>
            <a:r>
              <a:rPr lang="en-US" altLang="en-US" sz="4000" dirty="0" err="1">
                <a:latin typeface="Times New Roman" pitchFamily="18" charset="0"/>
              </a:rPr>
              <a:t>phản</a:t>
            </a:r>
            <a:r>
              <a:rPr lang="en-US" altLang="en-US" sz="4000" dirty="0">
                <a:latin typeface="Times New Roman" pitchFamily="18" charset="0"/>
              </a:rPr>
              <a:t> </a:t>
            </a:r>
            <a:r>
              <a:rPr lang="en-US" altLang="en-US" sz="4000" dirty="0" err="1">
                <a:latin typeface="Times New Roman" pitchFamily="18" charset="0"/>
              </a:rPr>
              <a:t>ánh</a:t>
            </a:r>
            <a:r>
              <a:rPr lang="en-US" altLang="en-US" sz="4000" dirty="0">
                <a:latin typeface="Times New Roman" pitchFamily="18" charset="0"/>
              </a:rPr>
              <a:t> ý </a:t>
            </a:r>
            <a:r>
              <a:rPr lang="en-US" altLang="en-US" sz="4000" dirty="0" err="1">
                <a:latin typeface="Times New Roman" pitchFamily="18" charset="0"/>
              </a:rPr>
              <a:t>chí</a:t>
            </a:r>
            <a:r>
              <a:rPr lang="en-US" altLang="en-US" sz="4000" dirty="0">
                <a:latin typeface="Times New Roman" pitchFamily="18" charset="0"/>
              </a:rPr>
              <a:t> </a:t>
            </a:r>
            <a:r>
              <a:rPr lang="en-US" altLang="en-US" sz="4000" dirty="0" err="1">
                <a:latin typeface="Times New Roman" pitchFamily="18" charset="0"/>
              </a:rPr>
              <a:t>tự</a:t>
            </a:r>
            <a:r>
              <a:rPr lang="en-US" altLang="en-US" sz="4000" dirty="0">
                <a:latin typeface="Times New Roman" pitchFamily="18" charset="0"/>
              </a:rPr>
              <a:t> </a:t>
            </a:r>
            <a:r>
              <a:rPr lang="en-US" altLang="en-US" sz="4000" dirty="0" err="1">
                <a:latin typeface="Times New Roman" pitchFamily="18" charset="0"/>
              </a:rPr>
              <a:t>cường</a:t>
            </a:r>
            <a:r>
              <a:rPr lang="en-US" altLang="en-US" sz="4000" dirty="0">
                <a:latin typeface="Times New Roman" pitchFamily="18" charset="0"/>
              </a:rPr>
              <a:t> </a:t>
            </a:r>
            <a:r>
              <a:rPr lang="en-US" altLang="en-US" sz="4000" dirty="0" err="1">
                <a:latin typeface="Times New Roman" pitchFamily="18" charset="0"/>
              </a:rPr>
              <a:t>của</a:t>
            </a:r>
            <a:r>
              <a:rPr lang="en-US" altLang="en-US" sz="4000" dirty="0">
                <a:latin typeface="Times New Roman" pitchFamily="18" charset="0"/>
              </a:rPr>
              <a:t> </a:t>
            </a:r>
            <a:r>
              <a:rPr lang="en-US" altLang="en-US" sz="4000" dirty="0" err="1">
                <a:latin typeface="Times New Roman" pitchFamily="18" charset="0"/>
              </a:rPr>
              <a:t>dân</a:t>
            </a:r>
            <a:r>
              <a:rPr lang="en-US" altLang="en-US" sz="4000" dirty="0">
                <a:latin typeface="Times New Roman" pitchFamily="18" charset="0"/>
              </a:rPr>
              <a:t> </a:t>
            </a:r>
            <a:r>
              <a:rPr lang="en-US" altLang="en-US" sz="4000" dirty="0" err="1">
                <a:latin typeface="Times New Roman" pitchFamily="18" charset="0"/>
              </a:rPr>
              <a:t>tộc</a:t>
            </a:r>
            <a:r>
              <a:rPr lang="en-US" altLang="en-US" sz="4000" dirty="0">
                <a:latin typeface="Times New Roman" pitchFamily="18" charset="0"/>
              </a:rPr>
              <a:t> </a:t>
            </a:r>
            <a:r>
              <a:rPr lang="en-US" altLang="en-US" sz="4000" dirty="0" err="1">
                <a:latin typeface="Times New Roman" pitchFamily="18" charset="0"/>
              </a:rPr>
              <a:t>Đại</a:t>
            </a:r>
            <a:r>
              <a:rPr lang="en-US" altLang="en-US" sz="4000" dirty="0">
                <a:latin typeface="Times New Roman" pitchFamily="18" charset="0"/>
              </a:rPr>
              <a:t> </a:t>
            </a:r>
            <a:r>
              <a:rPr lang="en-US" altLang="en-US" sz="4000" dirty="0" err="1">
                <a:latin typeface="Times New Roman" pitchFamily="18" charset="0"/>
              </a:rPr>
              <a:t>Việt</a:t>
            </a:r>
            <a:r>
              <a:rPr lang="en-US" altLang="en-US" sz="4000" dirty="0">
                <a:latin typeface="Times New Roman" pitchFamily="18" charset="0"/>
              </a:rPr>
              <a:t> </a:t>
            </a:r>
            <a:r>
              <a:rPr lang="en-US" altLang="en-US" sz="4000" dirty="0" err="1">
                <a:latin typeface="Times New Roman" pitchFamily="18" charset="0"/>
              </a:rPr>
              <a:t>đang</a:t>
            </a:r>
            <a:r>
              <a:rPr lang="en-US" altLang="en-US" sz="4000" dirty="0">
                <a:latin typeface="Times New Roman" pitchFamily="18" charset="0"/>
              </a:rPr>
              <a:t> </a:t>
            </a:r>
            <a:r>
              <a:rPr lang="en-US" altLang="en-US" sz="4000" dirty="0" err="1">
                <a:latin typeface="Times New Roman" pitchFamily="18" charset="0"/>
              </a:rPr>
              <a:t>trên</a:t>
            </a:r>
            <a:r>
              <a:rPr lang="en-US" altLang="en-US" sz="4000" dirty="0">
                <a:latin typeface="Times New Roman" pitchFamily="18" charset="0"/>
              </a:rPr>
              <a:t> </a:t>
            </a:r>
            <a:r>
              <a:rPr lang="en-US" altLang="en-US" sz="4000" dirty="0" err="1">
                <a:latin typeface="Times New Roman" pitchFamily="18" charset="0"/>
              </a:rPr>
              <a:t>đà</a:t>
            </a:r>
            <a:r>
              <a:rPr lang="en-US" altLang="en-US" sz="4000" dirty="0">
                <a:latin typeface="Times New Roman" pitchFamily="18" charset="0"/>
              </a:rPr>
              <a:t> </a:t>
            </a:r>
            <a:r>
              <a:rPr lang="en-US" altLang="en-US" sz="4000" dirty="0" err="1">
                <a:latin typeface="Times New Roman" pitchFamily="18" charset="0"/>
              </a:rPr>
              <a:t>lớn</a:t>
            </a:r>
            <a:r>
              <a:rPr lang="en-US" altLang="en-US" sz="4000" dirty="0">
                <a:latin typeface="Times New Roman" pitchFamily="18" charset="0"/>
              </a:rPr>
              <a:t> </a:t>
            </a:r>
            <a:r>
              <a:rPr lang="en-US" altLang="en-US" sz="4000" dirty="0" err="1">
                <a:latin typeface="Times New Roman" pitchFamily="18" charset="0"/>
              </a:rPr>
              <a:t>mạnh</a:t>
            </a:r>
            <a:r>
              <a:rPr lang="en-US" altLang="en-US" sz="40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21"/>
                                        </p:tgtEl>
                                        <p:attrNameLst>
                                          <p:attrName>style.visibility</p:attrName>
                                        </p:attrNameLst>
                                      </p:cBhvr>
                                      <p:to>
                                        <p:strVal val="visible"/>
                                      </p:to>
                                    </p:set>
                                    <p:set>
                                      <p:cBhvr>
                                        <p:cTn id="7" dur="227" fill="hold">
                                          <p:stCondLst>
                                            <p:cond delay="0"/>
                                          </p:stCondLst>
                                        </p:cTn>
                                        <p:tgtEl>
                                          <p:spTgt spid="21"/>
                                        </p:tgtEl>
                                        <p:attrNameLst>
                                          <p:attrName>style.rotation</p:attrName>
                                        </p:attrNameLst>
                                      </p:cBhvr>
                                      <p:to>
                                        <p:strVal val="-45.0"/>
                                      </p:to>
                                    </p:set>
                                    <p:anim calcmode="lin" valueType="num">
                                      <p:cBhvr>
                                        <p:cTn id="8"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6871651"/>
          </a:xfrm>
          <a:prstGeom prst="rect">
            <a:avLst/>
          </a:prstGeom>
        </p:spPr>
      </p:pic>
      <p:sp>
        <p:nvSpPr>
          <p:cNvPr id="4" name="TextBox 3"/>
          <p:cNvSpPr txBox="1"/>
          <p:nvPr/>
        </p:nvSpPr>
        <p:spPr>
          <a:xfrm>
            <a:off x="3766780" y="2961562"/>
            <a:ext cx="6138219" cy="1938992"/>
          </a:xfrm>
          <a:prstGeom prst="rect">
            <a:avLst/>
          </a:prstGeom>
          <a:noFill/>
        </p:spPr>
        <p:txBody>
          <a:bodyPr wrap="none" rtlCol="0">
            <a:spAutoFit/>
          </a:bodyPr>
          <a:lstStyle/>
          <a:p>
            <a:r>
              <a:rPr lang="en-US" sz="12000" b="1" dirty="0" err="1">
                <a:solidFill>
                  <a:srgbClr val="0070C0"/>
                </a:solidFill>
                <a:latin typeface="Amazone" pitchFamily="66" charset="0"/>
              </a:rPr>
              <a:t>Thảo</a:t>
            </a:r>
            <a:r>
              <a:rPr lang="en-US" sz="12000" b="1" dirty="0">
                <a:solidFill>
                  <a:srgbClr val="0070C0"/>
                </a:solidFill>
                <a:latin typeface="Amazone" pitchFamily="66" charset="0"/>
              </a:rPr>
              <a:t> </a:t>
            </a:r>
            <a:r>
              <a:rPr lang="en-US" sz="12000" b="1" dirty="0" err="1">
                <a:solidFill>
                  <a:srgbClr val="0070C0"/>
                </a:solidFill>
                <a:latin typeface="Amazone" pitchFamily="66" charset="0"/>
              </a:rPr>
              <a:t>luận</a:t>
            </a:r>
            <a:endParaRPr lang="en-US" sz="12000" b="1" dirty="0">
              <a:solidFill>
                <a:srgbClr val="0070C0"/>
              </a:solidFill>
              <a:latin typeface="Amazone"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4"/>
          <a:stretch>
            <a:fillRect/>
          </a:stretch>
        </p:blipFill>
        <p:spPr>
          <a:xfrm rot="16200000">
            <a:off x="2642800" y="-2642803"/>
            <a:ext cx="6858001" cy="12143604"/>
          </a:xfrm>
          <a:prstGeom prst="rect">
            <a:avLst/>
          </a:prstGeom>
        </p:spPr>
      </p:pic>
      <p:sp>
        <p:nvSpPr>
          <p:cNvPr id="14" name="TextBox 13"/>
          <p:cNvSpPr txBox="1"/>
          <p:nvPr/>
        </p:nvSpPr>
        <p:spPr>
          <a:xfrm>
            <a:off x="4954132" y="1405729"/>
            <a:ext cx="5630871" cy="3170099"/>
          </a:xfrm>
          <a:prstGeom prst="rect">
            <a:avLst/>
          </a:prstGeom>
          <a:noFill/>
        </p:spPr>
        <p:txBody>
          <a:bodyPr wrap="square" rtlCol="0">
            <a:spAutoFit/>
          </a:bodyPr>
          <a:lstStyle/>
          <a:p>
            <a:pPr algn="ct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nói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ánh</a:t>
            </a:r>
            <a:r>
              <a:rPr lang="en-US" sz="4000" dirty="0">
                <a:latin typeface="Times New Roman" pitchFamily="18" charset="0"/>
                <a:cs typeface="Times New Roman" pitchFamily="18" charset="0"/>
              </a:rPr>
              <a:t> ý </a:t>
            </a:r>
            <a:r>
              <a:rPr lang="en-US" sz="4000" dirty="0" err="1">
                <a:latin typeface="Times New Roman" pitchFamily="18" charset="0"/>
                <a:cs typeface="Times New Roman" pitchFamily="18" charset="0"/>
              </a:rPr>
              <a:t>chí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lập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Việt</a:t>
            </a:r>
            <a:r>
              <a:rPr lang="en-US" sz="4000" dirty="0">
                <a:latin typeface="Times New Roman" pitchFamily="18" charset="0"/>
                <a:cs typeface="Times New Roman" pitchFamily="18" charset="0"/>
              </a:rPr>
              <a:t>?</a:t>
            </a:r>
          </a:p>
        </p:txBody>
      </p:sp>
      <p:pic>
        <p:nvPicPr>
          <p:cNvPr id="16" name="Picture 15" descr="—Pngtree—eunuch elements of ancient characters_4291975.png"/>
          <p:cNvPicPr>
            <a:picLocks noChangeAspect="1"/>
          </p:cNvPicPr>
          <p:nvPr/>
        </p:nvPicPr>
        <p:blipFill>
          <a:blip r:embed="rId5"/>
          <a:srcRect b="4478"/>
          <a:stretch>
            <a:fillRect/>
          </a:stretch>
        </p:blipFill>
        <p:spPr>
          <a:xfrm>
            <a:off x="0" y="1030440"/>
            <a:ext cx="5207758" cy="4974575"/>
          </a:xfrm>
          <a:prstGeom prst="rect">
            <a:avLst/>
          </a:prstGeom>
        </p:spPr>
      </p:pic>
      <p:sp>
        <p:nvSpPr>
          <p:cNvPr id="17" name="Rectangle: Rounded Corners 3">
            <a:extLst>
              <a:ext uri="{FF2B5EF4-FFF2-40B4-BE49-F238E27FC236}">
                <a16:creationId xmlns:a16="http://schemas.microsoft.com/office/drawing/2014/main" id="{4303BB96-E468-4FF9-973A-AD6A9412E8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THỜI GIAN</a:t>
            </a:r>
          </a:p>
        </p:txBody>
      </p:sp>
      <p:sp>
        <p:nvSpPr>
          <p:cNvPr id="18" name="Rectangle: Rounded Corners 4">
            <a:extLst>
              <a:ext uri="{FF2B5EF4-FFF2-40B4-BE49-F238E27FC236}">
                <a16:creationId xmlns:a16="http://schemas.microsoft.com/office/drawing/2014/main" id="{E79F4EBB-0073-4010-B3C4-119E813FE84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19" name="Rectangle: Rounded Corners 5">
            <a:extLst>
              <a:ext uri="{FF2B5EF4-FFF2-40B4-BE49-F238E27FC236}">
                <a16:creationId xmlns:a16="http://schemas.microsoft.com/office/drawing/2014/main" id="{A1079E4D-0C54-4CD5-BDFD-51133071ECD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20" name="Rectangle: Rounded Corners 6">
            <a:extLst>
              <a:ext uri="{FF2B5EF4-FFF2-40B4-BE49-F238E27FC236}">
                <a16:creationId xmlns:a16="http://schemas.microsoft.com/office/drawing/2014/main" id="{84CEB1CA-51DF-430A-B071-3D3A40A3A76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21" name="Rectangle: Rounded Corners 7">
            <a:extLst>
              <a:ext uri="{FF2B5EF4-FFF2-40B4-BE49-F238E27FC236}">
                <a16:creationId xmlns:a16="http://schemas.microsoft.com/office/drawing/2014/main" id="{7839CB1A-6491-470B-A66F-824A62FC62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22" name="Rectangle: Rounded Corners 8">
            <a:extLst>
              <a:ext uri="{FF2B5EF4-FFF2-40B4-BE49-F238E27FC236}">
                <a16:creationId xmlns:a16="http://schemas.microsoft.com/office/drawing/2014/main" id="{04DA1610-745E-438A-B4A8-7F07298AA4B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23" name="Rectangle: Rounded Corners 9">
            <a:extLst>
              <a:ext uri="{FF2B5EF4-FFF2-40B4-BE49-F238E27FC236}">
                <a16:creationId xmlns:a16="http://schemas.microsoft.com/office/drawing/2014/main" id="{8003A147-A1F1-4192-A52C-FC4E45734A9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24" name="Rectangle: Rounded Corners 10">
            <a:extLst>
              <a:ext uri="{FF2B5EF4-FFF2-40B4-BE49-F238E27FC236}">
                <a16:creationId xmlns:a16="http://schemas.microsoft.com/office/drawing/2014/main" id="{3377B584-E84F-4BAF-A318-7CCA72C1F3B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25" name="Rectangle: Rounded Corners 11">
            <a:extLst>
              <a:ext uri="{FF2B5EF4-FFF2-40B4-BE49-F238E27FC236}">
                <a16:creationId xmlns:a16="http://schemas.microsoft.com/office/drawing/2014/main" id="{130A73BE-A3B2-4033-92BB-14E5241D6D9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26" name="Rectangle: Rounded Corners 12">
            <a:extLst>
              <a:ext uri="{FF2B5EF4-FFF2-40B4-BE49-F238E27FC236}">
                <a16:creationId xmlns:a16="http://schemas.microsoft.com/office/drawing/2014/main" id="{9D68A425-5A38-4265-A37E-525D18C4796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27" name="Rectangle: Rounded Corners 13">
            <a:extLst>
              <a:ext uri="{FF2B5EF4-FFF2-40B4-BE49-F238E27FC236}">
                <a16:creationId xmlns:a16="http://schemas.microsoft.com/office/drawing/2014/main" id="{118BC643-AC02-4FC3-8AFC-7AD08089A13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28" name="Rectangle: Rounded Corners 14">
            <a:extLst>
              <a:ext uri="{FF2B5EF4-FFF2-40B4-BE49-F238E27FC236}">
                <a16:creationId xmlns:a16="http://schemas.microsoft.com/office/drawing/2014/main" id="{E0376578-7023-480B-AA1A-CA7A3C0A580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29" name="Rectangle: Rounded Corners 15">
            <a:extLst>
              <a:ext uri="{FF2B5EF4-FFF2-40B4-BE49-F238E27FC236}">
                <a16:creationId xmlns:a16="http://schemas.microsoft.com/office/drawing/2014/main" id="{5C6BCC16-F474-4382-8093-BD9673D5A9B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30" name="Rectangle: Rounded Corners 16">
            <a:extLst>
              <a:ext uri="{FF2B5EF4-FFF2-40B4-BE49-F238E27FC236}">
                <a16:creationId xmlns:a16="http://schemas.microsoft.com/office/drawing/2014/main" id="{B1639DDC-E393-420C-83DC-65E86EE2593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31" name="Rectangle: Rounded Corners 17">
            <a:extLst>
              <a:ext uri="{FF2B5EF4-FFF2-40B4-BE49-F238E27FC236}">
                <a16:creationId xmlns:a16="http://schemas.microsoft.com/office/drawing/2014/main" id="{23F5F057-567B-4CE7-9431-5FDE6B1857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32" name="Rectangle: Rounded Corners 18">
            <a:extLst>
              <a:ext uri="{FF2B5EF4-FFF2-40B4-BE49-F238E27FC236}">
                <a16:creationId xmlns:a16="http://schemas.microsoft.com/office/drawing/2014/main" id="{81995952-35BB-4C59-B33E-9C9EC3CBD84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33" name="Rectangle: Rounded Corners 19">
            <a:extLst>
              <a:ext uri="{FF2B5EF4-FFF2-40B4-BE49-F238E27FC236}">
                <a16:creationId xmlns:a16="http://schemas.microsoft.com/office/drawing/2014/main" id="{D1672D6D-FA6A-46F6-8F37-D8A8CB276F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34" name="Rectangle: Rounded Corners 20">
            <a:extLst>
              <a:ext uri="{FF2B5EF4-FFF2-40B4-BE49-F238E27FC236}">
                <a16:creationId xmlns:a16="http://schemas.microsoft.com/office/drawing/2014/main" id="{6F945539-E4C5-4587-9DAE-DEFCD68E267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35" name="Rectangle: Rounded Corners 21">
            <a:extLst>
              <a:ext uri="{FF2B5EF4-FFF2-40B4-BE49-F238E27FC236}">
                <a16:creationId xmlns:a16="http://schemas.microsoft.com/office/drawing/2014/main" id="{73E6785C-BFB2-47FA-876F-21C270B291D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36" name="Rectangle: Rounded Corners 22">
            <a:extLst>
              <a:ext uri="{FF2B5EF4-FFF2-40B4-BE49-F238E27FC236}">
                <a16:creationId xmlns:a16="http://schemas.microsoft.com/office/drawing/2014/main" id="{4B6AAD2B-5ABF-40B5-8B7C-38A0E5A45CF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37" name="Rectangle: Rounded Corners 23">
            <a:extLst>
              <a:ext uri="{FF2B5EF4-FFF2-40B4-BE49-F238E27FC236}">
                <a16:creationId xmlns:a16="http://schemas.microsoft.com/office/drawing/2014/main" id="{3FB03384-0C0C-4766-B715-FEECE35AB4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38" name="Rectangle: Rounded Corners 24">
            <a:extLst>
              <a:ext uri="{FF2B5EF4-FFF2-40B4-BE49-F238E27FC236}">
                <a16:creationId xmlns:a16="http://schemas.microsoft.com/office/drawing/2014/main" id="{FE5755F3-12E4-4B24-B6F1-2F224732298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39" name="Rectangle: Rounded Corners 25">
            <a:extLst>
              <a:ext uri="{FF2B5EF4-FFF2-40B4-BE49-F238E27FC236}">
                <a16:creationId xmlns:a16="http://schemas.microsoft.com/office/drawing/2014/main" id="{F21D6146-CE51-4E66-9EC9-C6A5BCA73FD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40" name="Rectangle: Rounded Corners 26">
            <a:extLst>
              <a:ext uri="{FF2B5EF4-FFF2-40B4-BE49-F238E27FC236}">
                <a16:creationId xmlns:a16="http://schemas.microsoft.com/office/drawing/2014/main" id="{BC607689-1E2F-42AB-8999-6AE59E26275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41" name="Rectangle: Rounded Corners 27">
            <a:extLst>
              <a:ext uri="{FF2B5EF4-FFF2-40B4-BE49-F238E27FC236}">
                <a16:creationId xmlns:a16="http://schemas.microsoft.com/office/drawing/2014/main" id="{1D1A52C2-882F-496D-B055-518B1F94D93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42" name="Rectangle: Rounded Corners 28">
            <a:extLst>
              <a:ext uri="{FF2B5EF4-FFF2-40B4-BE49-F238E27FC236}">
                <a16:creationId xmlns:a16="http://schemas.microsoft.com/office/drawing/2014/main" id="{C5E81D2A-4E23-466E-8962-FDDDEFBAF6A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43" name="Rectangle: Rounded Corners 29">
            <a:extLst>
              <a:ext uri="{FF2B5EF4-FFF2-40B4-BE49-F238E27FC236}">
                <a16:creationId xmlns:a16="http://schemas.microsoft.com/office/drawing/2014/main" id="{4FF7426F-B567-4F5A-8A1C-BE35901DC4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44" name="Rectangle: Rounded Corners 30">
            <a:extLst>
              <a:ext uri="{FF2B5EF4-FFF2-40B4-BE49-F238E27FC236}">
                <a16:creationId xmlns:a16="http://schemas.microsoft.com/office/drawing/2014/main" id="{4ACE2B46-860A-4AFC-B6C7-C1D8B417B8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45" name="Rectangle: Rounded Corners 31">
            <a:extLst>
              <a:ext uri="{FF2B5EF4-FFF2-40B4-BE49-F238E27FC236}">
                <a16:creationId xmlns:a16="http://schemas.microsoft.com/office/drawing/2014/main" id="{B3F29373-C379-4789-87A1-C700F1D94AF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46" name="Rectangle: Rounded Corners 32">
            <a:extLst>
              <a:ext uri="{FF2B5EF4-FFF2-40B4-BE49-F238E27FC236}">
                <a16:creationId xmlns:a16="http://schemas.microsoft.com/office/drawing/2014/main" id="{93DF765C-11E0-45C9-84AA-1FB3BDC35E1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47" name="Rectangle: Rounded Corners 33">
            <a:extLst>
              <a:ext uri="{FF2B5EF4-FFF2-40B4-BE49-F238E27FC236}">
                <a16:creationId xmlns:a16="http://schemas.microsoft.com/office/drawing/2014/main" id="{C56F2A80-FC7E-48C6-A6DD-A158DB92ECB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48" name="Rectangle: Rounded Corners 34">
            <a:extLst>
              <a:ext uri="{FF2B5EF4-FFF2-40B4-BE49-F238E27FC236}">
                <a16:creationId xmlns:a16="http://schemas.microsoft.com/office/drawing/2014/main" id="{0154261C-3B76-409C-ACBB-0611C8A8B6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49" name="Rectangle: Rounded Corners 35">
            <a:extLst>
              <a:ext uri="{FF2B5EF4-FFF2-40B4-BE49-F238E27FC236}">
                <a16:creationId xmlns:a16="http://schemas.microsoft.com/office/drawing/2014/main" id="{C952DA2C-09E8-476C-B99F-E8168004D9C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50" name="Rectangle: Rounded Corners 36">
            <a:extLst>
              <a:ext uri="{FF2B5EF4-FFF2-40B4-BE49-F238E27FC236}">
                <a16:creationId xmlns:a16="http://schemas.microsoft.com/office/drawing/2014/main" id="{3DA37226-FD0D-47D7-BA75-A812A80A54C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51" name="Rectangle: Rounded Corners 37">
            <a:extLst>
              <a:ext uri="{FF2B5EF4-FFF2-40B4-BE49-F238E27FC236}">
                <a16:creationId xmlns:a16="http://schemas.microsoft.com/office/drawing/2014/main" id="{A01B6D1C-6C94-4EBB-BC2F-F97ECD48DF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52" name="Rectangle: Rounded Corners 38">
            <a:extLst>
              <a:ext uri="{FF2B5EF4-FFF2-40B4-BE49-F238E27FC236}">
                <a16:creationId xmlns:a16="http://schemas.microsoft.com/office/drawing/2014/main" id="{F163AEE1-A868-4384-B315-17A00ED92BE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53" name="Rectangle: Rounded Corners 39">
            <a:extLst>
              <a:ext uri="{FF2B5EF4-FFF2-40B4-BE49-F238E27FC236}">
                <a16:creationId xmlns:a16="http://schemas.microsoft.com/office/drawing/2014/main" id="{674A5960-4145-4D29-B3BE-FD8A89F25F4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54" name="Rectangle: Rounded Corners 40">
            <a:extLst>
              <a:ext uri="{FF2B5EF4-FFF2-40B4-BE49-F238E27FC236}">
                <a16:creationId xmlns:a16="http://schemas.microsoft.com/office/drawing/2014/main" id="{174495D0-884A-4B06-BB3A-8301A59B082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55" name="Rectangle: Rounded Corners 41">
            <a:extLst>
              <a:ext uri="{FF2B5EF4-FFF2-40B4-BE49-F238E27FC236}">
                <a16:creationId xmlns:a16="http://schemas.microsoft.com/office/drawing/2014/main" id="{9D910EF1-0E6D-46DB-B80A-C401846842F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56" name="Rectangle: Rounded Corners 42">
            <a:extLst>
              <a:ext uri="{FF2B5EF4-FFF2-40B4-BE49-F238E27FC236}">
                <a16:creationId xmlns:a16="http://schemas.microsoft.com/office/drawing/2014/main" id="{9EDE2903-DD65-4AF0-850A-06250385EC1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57" name="Rectangle: Rounded Corners 43">
            <a:extLst>
              <a:ext uri="{FF2B5EF4-FFF2-40B4-BE49-F238E27FC236}">
                <a16:creationId xmlns:a16="http://schemas.microsoft.com/office/drawing/2014/main" id="{C5715AA8-76FA-4021-ADB9-CBF2AAB0637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58" name="Rectangle: Rounded Corners 44">
            <a:extLst>
              <a:ext uri="{FF2B5EF4-FFF2-40B4-BE49-F238E27FC236}">
                <a16:creationId xmlns:a16="http://schemas.microsoft.com/office/drawing/2014/main" id="{911945F6-A9A0-434B-813E-62D3BA2139F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59" name="Rectangle: Rounded Corners 45">
            <a:extLst>
              <a:ext uri="{FF2B5EF4-FFF2-40B4-BE49-F238E27FC236}">
                <a16:creationId xmlns:a16="http://schemas.microsoft.com/office/drawing/2014/main" id="{91866033-ED23-4E8C-A601-E9EBFD4E505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60" name="Rectangle: Rounded Corners 46">
            <a:extLst>
              <a:ext uri="{FF2B5EF4-FFF2-40B4-BE49-F238E27FC236}">
                <a16:creationId xmlns:a16="http://schemas.microsoft.com/office/drawing/2014/main" id="{593555A8-2E8A-4554-B1C7-1779D9F6874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61" name="Rectangle: Rounded Corners 47">
            <a:extLst>
              <a:ext uri="{FF2B5EF4-FFF2-40B4-BE49-F238E27FC236}">
                <a16:creationId xmlns:a16="http://schemas.microsoft.com/office/drawing/2014/main" id="{84022D71-505D-4FA7-8185-7EDCFB7FCAE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62" name="Rectangle: Rounded Corners 48">
            <a:extLst>
              <a:ext uri="{FF2B5EF4-FFF2-40B4-BE49-F238E27FC236}">
                <a16:creationId xmlns:a16="http://schemas.microsoft.com/office/drawing/2014/main" id="{EA4ADCA6-2A0F-47FE-84B4-8CCCE3B5FA2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63" name="Rectangle: Rounded Corners 49">
            <a:extLst>
              <a:ext uri="{FF2B5EF4-FFF2-40B4-BE49-F238E27FC236}">
                <a16:creationId xmlns:a16="http://schemas.microsoft.com/office/drawing/2014/main" id="{193134E0-A875-49D1-9F3B-02CF9056EAF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64" name="Rectangle: Rounded Corners 50">
            <a:extLst>
              <a:ext uri="{FF2B5EF4-FFF2-40B4-BE49-F238E27FC236}">
                <a16:creationId xmlns:a16="http://schemas.microsoft.com/office/drawing/2014/main" id="{E3A04A43-518D-42B5-834D-766DB3ABFC4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65" name="Rectangle: Rounded Corners 51">
            <a:extLst>
              <a:ext uri="{FF2B5EF4-FFF2-40B4-BE49-F238E27FC236}">
                <a16:creationId xmlns:a16="http://schemas.microsoft.com/office/drawing/2014/main" id="{90AABA55-84D8-42C0-9A81-E85564EDFCC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66" name="Rectangle: Rounded Corners 52">
            <a:extLst>
              <a:ext uri="{FF2B5EF4-FFF2-40B4-BE49-F238E27FC236}">
                <a16:creationId xmlns:a16="http://schemas.microsoft.com/office/drawing/2014/main" id="{0E08BD61-7D06-4AE1-B10B-30FB2AE46CD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67" name="Rectangle: Rounded Corners 53">
            <a:extLst>
              <a:ext uri="{FF2B5EF4-FFF2-40B4-BE49-F238E27FC236}">
                <a16:creationId xmlns:a16="http://schemas.microsoft.com/office/drawing/2014/main" id="{E063C502-CA0A-470F-A073-1EBD53ACAE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68" name="Rectangle: Rounded Corners 54">
            <a:extLst>
              <a:ext uri="{FF2B5EF4-FFF2-40B4-BE49-F238E27FC236}">
                <a16:creationId xmlns:a16="http://schemas.microsoft.com/office/drawing/2014/main" id="{E21F0227-42DA-4B70-801F-87615814AA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69" name="Rectangle: Rounded Corners 55">
            <a:extLst>
              <a:ext uri="{FF2B5EF4-FFF2-40B4-BE49-F238E27FC236}">
                <a16:creationId xmlns:a16="http://schemas.microsoft.com/office/drawing/2014/main" id="{25F14F28-4843-4D7D-95EA-F5EE5686EE0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70" name="Rectangle: Rounded Corners 56">
            <a:extLst>
              <a:ext uri="{FF2B5EF4-FFF2-40B4-BE49-F238E27FC236}">
                <a16:creationId xmlns:a16="http://schemas.microsoft.com/office/drawing/2014/main" id="{E1F8214C-7426-4AD6-919E-532283B1018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71" name="Rectangle: Rounded Corners 57">
            <a:extLst>
              <a:ext uri="{FF2B5EF4-FFF2-40B4-BE49-F238E27FC236}">
                <a16:creationId xmlns:a16="http://schemas.microsoft.com/office/drawing/2014/main" id="{A24AF0D4-7F74-479B-93FD-11C02092665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72" name="Rectangle: Rounded Corners 58">
            <a:extLst>
              <a:ext uri="{FF2B5EF4-FFF2-40B4-BE49-F238E27FC236}">
                <a16:creationId xmlns:a16="http://schemas.microsoft.com/office/drawing/2014/main" id="{8F4CA04D-F046-4366-B5C6-C1C25208482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73" name="Rectangle: Rounded Corners 59">
            <a:extLst>
              <a:ext uri="{FF2B5EF4-FFF2-40B4-BE49-F238E27FC236}">
                <a16:creationId xmlns:a16="http://schemas.microsoft.com/office/drawing/2014/main" id="{801948C3-720A-4236-A493-C8453FA4417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74" name="Rectangle: Rounded Corners 60">
            <a:extLst>
              <a:ext uri="{FF2B5EF4-FFF2-40B4-BE49-F238E27FC236}">
                <a16:creationId xmlns:a16="http://schemas.microsoft.com/office/drawing/2014/main" id="{E0409599-545F-45D9-8161-6BBC4CA03D4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75" name="Rectangle: Rounded Corners 61">
            <a:extLst>
              <a:ext uri="{FF2B5EF4-FFF2-40B4-BE49-F238E27FC236}">
                <a16:creationId xmlns:a16="http://schemas.microsoft.com/office/drawing/2014/main" id="{32074099-AD00-4B66-A0D5-F019C1AF5D8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76" name="Rectangle: Rounded Corners 62">
            <a:extLst>
              <a:ext uri="{FF2B5EF4-FFF2-40B4-BE49-F238E27FC236}">
                <a16:creationId xmlns:a16="http://schemas.microsoft.com/office/drawing/2014/main" id="{F0D54F0D-1F1E-4EE1-A1B8-03A7994BA7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77" name="Rectangle: Rounded Corners 63">
            <a:extLst>
              <a:ext uri="{FF2B5EF4-FFF2-40B4-BE49-F238E27FC236}">
                <a16:creationId xmlns:a16="http://schemas.microsoft.com/office/drawing/2014/main" id="{84284F80-CE4A-4377-9690-51F37C3BD4E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78" name="Rectangle: Rounded Corners 64">
            <a:extLst>
              <a:ext uri="{FF2B5EF4-FFF2-40B4-BE49-F238E27FC236}">
                <a16:creationId xmlns:a16="http://schemas.microsoft.com/office/drawing/2014/main" id="{7A5B0E33-3262-4457-AA6D-BF58D4E5BC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79" name="Rectangle: Rounded Corners 65">
            <a:extLst>
              <a:ext uri="{FF2B5EF4-FFF2-40B4-BE49-F238E27FC236}">
                <a16:creationId xmlns:a16="http://schemas.microsoft.com/office/drawing/2014/main" id="{2714492A-1420-4772-A683-7D92EBD9669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80" name="Rectangle: Rounded Corners 66">
            <a:extLst>
              <a:ext uri="{FF2B5EF4-FFF2-40B4-BE49-F238E27FC236}">
                <a16:creationId xmlns:a16="http://schemas.microsoft.com/office/drawing/2014/main" id="{340B2935-9CE3-49E3-BFDA-0C250EE081F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81" name="Rectangle: Rounded Corners 67">
            <a:extLst>
              <a:ext uri="{FF2B5EF4-FFF2-40B4-BE49-F238E27FC236}">
                <a16:creationId xmlns:a16="http://schemas.microsoft.com/office/drawing/2014/main" id="{1FCE88C4-E661-48BB-BAE3-469B0922E6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82" name="Rectangle: Rounded Corners 68">
            <a:extLst>
              <a:ext uri="{FF2B5EF4-FFF2-40B4-BE49-F238E27FC236}">
                <a16:creationId xmlns:a16="http://schemas.microsoft.com/office/drawing/2014/main" id="{720AE6EC-FEF0-4B42-897D-D7FCA6EDE0C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83" name="Rectangle: Rounded Corners 69">
            <a:extLst>
              <a:ext uri="{FF2B5EF4-FFF2-40B4-BE49-F238E27FC236}">
                <a16:creationId xmlns:a16="http://schemas.microsoft.com/office/drawing/2014/main" id="{19428F19-7DEA-4B42-813A-48B6DAC0D8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84" name="Rectangle: Rounded Corners 70">
            <a:extLst>
              <a:ext uri="{FF2B5EF4-FFF2-40B4-BE49-F238E27FC236}">
                <a16:creationId xmlns:a16="http://schemas.microsoft.com/office/drawing/2014/main" id="{275AC1DB-1F5C-4F5C-9F66-E5A0A602F81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85" name="Rectangle: Rounded Corners 71">
            <a:extLst>
              <a:ext uri="{FF2B5EF4-FFF2-40B4-BE49-F238E27FC236}">
                <a16:creationId xmlns:a16="http://schemas.microsoft.com/office/drawing/2014/main" id="{DDD7923C-F91D-4B7D-9BFE-C9F38264739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86" name="Rectangle: Rounded Corners 72">
            <a:extLst>
              <a:ext uri="{FF2B5EF4-FFF2-40B4-BE49-F238E27FC236}">
                <a16:creationId xmlns:a16="http://schemas.microsoft.com/office/drawing/2014/main" id="{5291E4A7-3B12-4B5F-B8F4-2B01C4F449A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87" name="Rectangle: Rounded Corners 73">
            <a:extLst>
              <a:ext uri="{FF2B5EF4-FFF2-40B4-BE49-F238E27FC236}">
                <a16:creationId xmlns:a16="http://schemas.microsoft.com/office/drawing/2014/main" id="{0DD2865F-99BC-4A41-AC04-0EB534084D0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88" name="Rectangle: Rounded Corners 74">
            <a:extLst>
              <a:ext uri="{FF2B5EF4-FFF2-40B4-BE49-F238E27FC236}">
                <a16:creationId xmlns:a16="http://schemas.microsoft.com/office/drawing/2014/main" id="{F94F86B1-1ABD-446F-B4A2-FB34F80386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89" name="Rectangle: Rounded Corners 75">
            <a:extLst>
              <a:ext uri="{FF2B5EF4-FFF2-40B4-BE49-F238E27FC236}">
                <a16:creationId xmlns:a16="http://schemas.microsoft.com/office/drawing/2014/main" id="{E17E13E0-31FF-460A-80C1-88C95976B1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90" name="Rectangle: Rounded Corners 76">
            <a:extLst>
              <a:ext uri="{FF2B5EF4-FFF2-40B4-BE49-F238E27FC236}">
                <a16:creationId xmlns:a16="http://schemas.microsoft.com/office/drawing/2014/main" id="{0E8834AE-AB54-442E-B75A-649F89D6DBD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91" name="Rectangle: Rounded Corners 77">
            <a:extLst>
              <a:ext uri="{FF2B5EF4-FFF2-40B4-BE49-F238E27FC236}">
                <a16:creationId xmlns:a16="http://schemas.microsoft.com/office/drawing/2014/main" id="{EF961AA6-B693-4367-B2CB-C5A0E7DC0AE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92" name="Rectangle: Rounded Corners 78">
            <a:extLst>
              <a:ext uri="{FF2B5EF4-FFF2-40B4-BE49-F238E27FC236}">
                <a16:creationId xmlns:a16="http://schemas.microsoft.com/office/drawing/2014/main" id="{7F600EF4-4543-4C6C-8374-EE1F646BD33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93" name="Rectangle: Rounded Corners 79">
            <a:extLst>
              <a:ext uri="{FF2B5EF4-FFF2-40B4-BE49-F238E27FC236}">
                <a16:creationId xmlns:a16="http://schemas.microsoft.com/office/drawing/2014/main" id="{AFCB6EC1-25F9-4A78-9639-2D746F1A1E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94" name="Rectangle: Rounded Corners 80">
            <a:extLst>
              <a:ext uri="{FF2B5EF4-FFF2-40B4-BE49-F238E27FC236}">
                <a16:creationId xmlns:a16="http://schemas.microsoft.com/office/drawing/2014/main" id="{E39CD754-0F77-4266-90C5-DF5EB86620D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95" name="Rectangle: Rounded Corners 81">
            <a:extLst>
              <a:ext uri="{FF2B5EF4-FFF2-40B4-BE49-F238E27FC236}">
                <a16:creationId xmlns:a16="http://schemas.microsoft.com/office/drawing/2014/main" id="{83B89D81-8EC1-4EFB-9A7F-93D0B9ECAF9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96" name="Rectangle: Rounded Corners 82">
            <a:extLst>
              <a:ext uri="{FF2B5EF4-FFF2-40B4-BE49-F238E27FC236}">
                <a16:creationId xmlns:a16="http://schemas.microsoft.com/office/drawing/2014/main" id="{98EE7F9B-4FA1-4FCC-8515-B8E1AF68FBB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97" name="Rectangle: Rounded Corners 83">
            <a:extLst>
              <a:ext uri="{FF2B5EF4-FFF2-40B4-BE49-F238E27FC236}">
                <a16:creationId xmlns:a16="http://schemas.microsoft.com/office/drawing/2014/main" id="{5A13486C-058F-4660-B696-6EA0B6E4C1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98" name="Rectangle: Rounded Corners 84">
            <a:extLst>
              <a:ext uri="{FF2B5EF4-FFF2-40B4-BE49-F238E27FC236}">
                <a16:creationId xmlns:a16="http://schemas.microsoft.com/office/drawing/2014/main" id="{A4C944CD-3A33-4CF6-813F-762A23F58C3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99" name="Rectangle: Rounded Corners 85">
            <a:extLst>
              <a:ext uri="{FF2B5EF4-FFF2-40B4-BE49-F238E27FC236}">
                <a16:creationId xmlns:a16="http://schemas.microsoft.com/office/drawing/2014/main" id="{16462FB6-4297-4F0B-985C-A20A20FFA6C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0" name="Rectangle: Rounded Corners 86">
            <a:extLst>
              <a:ext uri="{FF2B5EF4-FFF2-40B4-BE49-F238E27FC236}">
                <a16:creationId xmlns:a16="http://schemas.microsoft.com/office/drawing/2014/main" id="{2C5A4AE4-75DE-48F0-AEBA-00899F139D8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1" name="Rectangle: Rounded Corners 87">
            <a:extLst>
              <a:ext uri="{FF2B5EF4-FFF2-40B4-BE49-F238E27FC236}">
                <a16:creationId xmlns:a16="http://schemas.microsoft.com/office/drawing/2014/main" id="{0EEC99C7-F0C3-49F7-B147-E88E3ADBE6B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2" name="Rectangle: Rounded Corners 88">
            <a:extLst>
              <a:ext uri="{FF2B5EF4-FFF2-40B4-BE49-F238E27FC236}">
                <a16:creationId xmlns:a16="http://schemas.microsoft.com/office/drawing/2014/main" id="{CC742F3F-A637-46F7-8CFC-BB76860A34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3" name="Rectangle: Rounded Corners 89">
            <a:extLst>
              <a:ext uri="{FF2B5EF4-FFF2-40B4-BE49-F238E27FC236}">
                <a16:creationId xmlns:a16="http://schemas.microsoft.com/office/drawing/2014/main" id="{C9D01B6E-0E1D-4B85-A587-CE51D6FB6D1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4" name="Rectangle: Rounded Corners 90">
            <a:extLst>
              <a:ext uri="{FF2B5EF4-FFF2-40B4-BE49-F238E27FC236}">
                <a16:creationId xmlns:a16="http://schemas.microsoft.com/office/drawing/2014/main" id="{EBF1371E-9F15-4FCB-9430-EE2AFA3C8D1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5" name="Rectangle: Rounded Corners 91">
            <a:extLst>
              <a:ext uri="{FF2B5EF4-FFF2-40B4-BE49-F238E27FC236}">
                <a16:creationId xmlns:a16="http://schemas.microsoft.com/office/drawing/2014/main" id="{1235F28E-1FE9-4609-9197-BDB44E34AA7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6" name="Rectangle: Rounded Corners 92">
            <a:extLst>
              <a:ext uri="{FF2B5EF4-FFF2-40B4-BE49-F238E27FC236}">
                <a16:creationId xmlns:a16="http://schemas.microsoft.com/office/drawing/2014/main" id="{7663402F-F095-4CB0-8E55-C8911D07D1E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 name="Rectangle: Rounded Corners 93">
            <a:extLst>
              <a:ext uri="{FF2B5EF4-FFF2-40B4-BE49-F238E27FC236}">
                <a16:creationId xmlns:a16="http://schemas.microsoft.com/office/drawing/2014/main" id="{6AAAE16D-A965-46F2-9469-32FFD35CCC6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8" name="Rectangle: Rounded Corners 94">
            <a:extLst>
              <a:ext uri="{FF2B5EF4-FFF2-40B4-BE49-F238E27FC236}">
                <a16:creationId xmlns:a16="http://schemas.microsoft.com/office/drawing/2014/main" id="{56B66775-BAD0-4F02-8BF5-011B33BC01F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9" name="Rectangle: Rounded Corners 95">
            <a:extLst>
              <a:ext uri="{FF2B5EF4-FFF2-40B4-BE49-F238E27FC236}">
                <a16:creationId xmlns:a16="http://schemas.microsoft.com/office/drawing/2014/main" id="{2DD28BD2-70EF-4140-9EE0-7A88BAD177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10" name="Rectangle: Rounded Corners 96">
            <a:extLst>
              <a:ext uri="{FF2B5EF4-FFF2-40B4-BE49-F238E27FC236}">
                <a16:creationId xmlns:a16="http://schemas.microsoft.com/office/drawing/2014/main" id="{4BCD449D-ADEC-46B7-A749-B10C07CB9C8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11" name="Rectangle: Rounded Corners 97">
            <a:extLst>
              <a:ext uri="{FF2B5EF4-FFF2-40B4-BE49-F238E27FC236}">
                <a16:creationId xmlns:a16="http://schemas.microsoft.com/office/drawing/2014/main" id="{8BFD0B61-3A69-4A69-B6A3-92533F7A5BC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12" name="Rectangle: Rounded Corners 98">
            <a:extLst>
              <a:ext uri="{FF2B5EF4-FFF2-40B4-BE49-F238E27FC236}">
                <a16:creationId xmlns:a16="http://schemas.microsoft.com/office/drawing/2014/main" id="{DADC6DA3-036B-42E4-B4DC-70BC0A5BBE9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13" name="Rectangle: Rounded Corners 99">
            <a:extLst>
              <a:ext uri="{FF2B5EF4-FFF2-40B4-BE49-F238E27FC236}">
                <a16:creationId xmlns:a16="http://schemas.microsoft.com/office/drawing/2014/main" id="{425B2372-7157-4333-B60D-07DED6F9C5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14" name="Rectangle: Rounded Corners 100">
            <a:extLst>
              <a:ext uri="{FF2B5EF4-FFF2-40B4-BE49-F238E27FC236}">
                <a16:creationId xmlns:a16="http://schemas.microsoft.com/office/drawing/2014/main" id="{979AC170-B0A5-4475-961E-7F567EDF0F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15" name="Rectangle: Rounded Corners 101">
            <a:extLst>
              <a:ext uri="{FF2B5EF4-FFF2-40B4-BE49-F238E27FC236}">
                <a16:creationId xmlns:a16="http://schemas.microsoft.com/office/drawing/2014/main" id="{B93A3DBD-A6B8-464F-8225-A5F69424D56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16" name="Rectangle: Rounded Corners 102">
            <a:extLst>
              <a:ext uri="{FF2B5EF4-FFF2-40B4-BE49-F238E27FC236}">
                <a16:creationId xmlns:a16="http://schemas.microsoft.com/office/drawing/2014/main" id="{6DBBCA6F-8B92-47B1-A4EC-A73AC72249F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17" name="Rectangle: Rounded Corners 103">
            <a:extLst>
              <a:ext uri="{FF2B5EF4-FFF2-40B4-BE49-F238E27FC236}">
                <a16:creationId xmlns:a16="http://schemas.microsoft.com/office/drawing/2014/main" id="{6F16E111-ED6D-4B2C-804C-61091CB2B52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18" name="Rectangle: Rounded Corners 104">
            <a:extLst>
              <a:ext uri="{FF2B5EF4-FFF2-40B4-BE49-F238E27FC236}">
                <a16:creationId xmlns:a16="http://schemas.microsoft.com/office/drawing/2014/main" id="{581AFCFC-4478-46B5-8467-3239E5480F9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19" name="Rectangle: Rounded Corners 105">
            <a:extLst>
              <a:ext uri="{FF2B5EF4-FFF2-40B4-BE49-F238E27FC236}">
                <a16:creationId xmlns:a16="http://schemas.microsoft.com/office/drawing/2014/main" id="{E7D6436C-14D6-48D7-A5E6-C56563FFC26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20" name="Rectangle: Rounded Corners 106">
            <a:extLst>
              <a:ext uri="{FF2B5EF4-FFF2-40B4-BE49-F238E27FC236}">
                <a16:creationId xmlns:a16="http://schemas.microsoft.com/office/drawing/2014/main" id="{0A6832B7-5DE1-41CA-A9CF-792249944CA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21" name="Rectangle: Rounded Corners 107">
            <a:extLst>
              <a:ext uri="{FF2B5EF4-FFF2-40B4-BE49-F238E27FC236}">
                <a16:creationId xmlns:a16="http://schemas.microsoft.com/office/drawing/2014/main" id="{9520D2E0-738F-4D09-91E2-6BFECF7D39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22" name="Rectangle: Rounded Corners 108">
            <a:extLst>
              <a:ext uri="{FF2B5EF4-FFF2-40B4-BE49-F238E27FC236}">
                <a16:creationId xmlns:a16="http://schemas.microsoft.com/office/drawing/2014/main" id="{9854B76B-FE58-41E1-8FC8-EEC39A8425B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23" name="Rectangle: Rounded Corners 109">
            <a:extLst>
              <a:ext uri="{FF2B5EF4-FFF2-40B4-BE49-F238E27FC236}">
                <a16:creationId xmlns:a16="http://schemas.microsoft.com/office/drawing/2014/main" id="{6EF475BF-1F06-4F35-A10F-F23234CB897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24" name="Rectangle: Rounded Corners 110">
            <a:extLst>
              <a:ext uri="{FF2B5EF4-FFF2-40B4-BE49-F238E27FC236}">
                <a16:creationId xmlns:a16="http://schemas.microsoft.com/office/drawing/2014/main" id="{F38CAC2B-0FBD-49DA-9A8A-6031CA567B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25" name="Rectangle: Rounded Corners 111">
            <a:extLst>
              <a:ext uri="{FF2B5EF4-FFF2-40B4-BE49-F238E27FC236}">
                <a16:creationId xmlns:a16="http://schemas.microsoft.com/office/drawing/2014/main" id="{7ABE033D-126B-41C1-B1E5-FE94F28DD93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26" name="Rectangle: Rounded Corners 112">
            <a:extLst>
              <a:ext uri="{FF2B5EF4-FFF2-40B4-BE49-F238E27FC236}">
                <a16:creationId xmlns:a16="http://schemas.microsoft.com/office/drawing/2014/main" id="{5AD3546E-39F9-4CCF-87BD-E03C83359FA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27" name="Rectangle: Rounded Corners 113">
            <a:extLst>
              <a:ext uri="{FF2B5EF4-FFF2-40B4-BE49-F238E27FC236}">
                <a16:creationId xmlns:a16="http://schemas.microsoft.com/office/drawing/2014/main" id="{E36FCB8F-D24C-4BE6-8BA0-7C2AB472C0E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28" name="Rectangle: Rounded Corners 114">
            <a:extLst>
              <a:ext uri="{FF2B5EF4-FFF2-40B4-BE49-F238E27FC236}">
                <a16:creationId xmlns:a16="http://schemas.microsoft.com/office/drawing/2014/main" id="{47850E9D-0D34-4F37-A117-24B164992AF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29" name="Rectangle: Rounded Corners 115">
            <a:extLst>
              <a:ext uri="{FF2B5EF4-FFF2-40B4-BE49-F238E27FC236}">
                <a16:creationId xmlns:a16="http://schemas.microsoft.com/office/drawing/2014/main" id="{0C839A7C-BFD7-48F1-9E84-D79F865810A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30" name="Rectangle: Rounded Corners 116">
            <a:extLst>
              <a:ext uri="{FF2B5EF4-FFF2-40B4-BE49-F238E27FC236}">
                <a16:creationId xmlns:a16="http://schemas.microsoft.com/office/drawing/2014/main" id="{D09F946D-26C7-4C0C-A9EF-379011192D6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31" name="Rectangle: Rounded Corners 117">
            <a:extLst>
              <a:ext uri="{FF2B5EF4-FFF2-40B4-BE49-F238E27FC236}">
                <a16:creationId xmlns:a16="http://schemas.microsoft.com/office/drawing/2014/main" id="{D8B5A074-3E9E-413D-A5EE-4191B4AFCE1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32" name="Rectangle: Rounded Corners 118">
            <a:extLst>
              <a:ext uri="{FF2B5EF4-FFF2-40B4-BE49-F238E27FC236}">
                <a16:creationId xmlns:a16="http://schemas.microsoft.com/office/drawing/2014/main" id="{045F8BD9-09FC-4F31-8615-DF70AA70DEC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33" name="Rectangle: Rounded Corners 119">
            <a:extLst>
              <a:ext uri="{FF2B5EF4-FFF2-40B4-BE49-F238E27FC236}">
                <a16:creationId xmlns:a16="http://schemas.microsoft.com/office/drawing/2014/main" id="{6033B4AF-5A97-4354-A082-60906A7323A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34" name="Rectangle: Rounded Corners 120">
            <a:extLst>
              <a:ext uri="{FF2B5EF4-FFF2-40B4-BE49-F238E27FC236}">
                <a16:creationId xmlns:a16="http://schemas.microsoft.com/office/drawing/2014/main" id="{0C47BE9A-3E31-44F9-B8E5-DD96F1D0C95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35" name="Rectangle: Rounded Corners 121">
            <a:extLst>
              <a:ext uri="{FF2B5EF4-FFF2-40B4-BE49-F238E27FC236}">
                <a16:creationId xmlns:a16="http://schemas.microsoft.com/office/drawing/2014/main" id="{59CF9923-AA2A-4FB9-BC25-3092A2789D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36" name="Rectangle: Rounded Corners 122">
            <a:extLst>
              <a:ext uri="{FF2B5EF4-FFF2-40B4-BE49-F238E27FC236}">
                <a16:creationId xmlns:a16="http://schemas.microsoft.com/office/drawing/2014/main" id="{0BB7749A-F808-4666-89F0-2A87378E7FC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37" name="Rectangle: Rounded Corners 123">
            <a:extLst>
              <a:ext uri="{FF2B5EF4-FFF2-40B4-BE49-F238E27FC236}">
                <a16:creationId xmlns:a16="http://schemas.microsoft.com/office/drawing/2014/main" id="{C745544E-4F5B-4696-8760-C31F052B6CB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38" name="Rectangle: Rounded Corners 124">
            <a:extLst>
              <a:ext uri="{FF2B5EF4-FFF2-40B4-BE49-F238E27FC236}">
                <a16:creationId xmlns:a16="http://schemas.microsoft.com/office/drawing/2014/main" id="{7CFD3903-C8DA-4B2F-8842-521D41CD86C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39" name="Rectangle: Rounded Corners 125">
            <a:extLst>
              <a:ext uri="{FF2B5EF4-FFF2-40B4-BE49-F238E27FC236}">
                <a16:creationId xmlns:a16="http://schemas.microsoft.com/office/drawing/2014/main" id="{9469AECA-7C3A-4DAA-A37F-BEC486AB3E1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40" name="Rectangle: Rounded Corners 126">
            <a:extLst>
              <a:ext uri="{FF2B5EF4-FFF2-40B4-BE49-F238E27FC236}">
                <a16:creationId xmlns:a16="http://schemas.microsoft.com/office/drawing/2014/main" id="{2AACBEEA-41FC-449B-9579-7BE8431678F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41" name="Rectangle: Rounded Corners 127">
            <a:extLst>
              <a:ext uri="{FF2B5EF4-FFF2-40B4-BE49-F238E27FC236}">
                <a16:creationId xmlns:a16="http://schemas.microsoft.com/office/drawing/2014/main" id="{1DA8B4BC-958C-4AC7-A069-A3A5AE75FE5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42" name="Rectangle: Rounded Corners 128">
            <a:extLst>
              <a:ext uri="{FF2B5EF4-FFF2-40B4-BE49-F238E27FC236}">
                <a16:creationId xmlns:a16="http://schemas.microsoft.com/office/drawing/2014/main" id="{C3435C5A-E89F-4488-8E44-EF960205E48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43" name="Rectangle: Rounded Corners 129">
            <a:extLst>
              <a:ext uri="{FF2B5EF4-FFF2-40B4-BE49-F238E27FC236}">
                <a16:creationId xmlns:a16="http://schemas.microsoft.com/office/drawing/2014/main" id="{C5B7E97D-343D-4290-B5BE-8C0E766B1D0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44" name="Rectangle: Rounded Corners 130">
            <a:extLst>
              <a:ext uri="{FF2B5EF4-FFF2-40B4-BE49-F238E27FC236}">
                <a16:creationId xmlns:a16="http://schemas.microsoft.com/office/drawing/2014/main" id="{489E9D00-8E24-486A-90EC-5B538BD38C8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45" name="Rectangle: Rounded Corners 131">
            <a:extLst>
              <a:ext uri="{FF2B5EF4-FFF2-40B4-BE49-F238E27FC236}">
                <a16:creationId xmlns:a16="http://schemas.microsoft.com/office/drawing/2014/main" id="{46A8485B-BB1A-46D4-84D0-8553E186C05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46" name="Rectangle: Rounded Corners 132">
            <a:extLst>
              <a:ext uri="{FF2B5EF4-FFF2-40B4-BE49-F238E27FC236}">
                <a16:creationId xmlns:a16="http://schemas.microsoft.com/office/drawing/2014/main" id="{BF2506A6-948A-4054-964F-CCECFC2BE50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47" name="Rectangle: Rounded Corners 133">
            <a:extLst>
              <a:ext uri="{FF2B5EF4-FFF2-40B4-BE49-F238E27FC236}">
                <a16:creationId xmlns:a16="http://schemas.microsoft.com/office/drawing/2014/main" id="{16E25A96-3EF2-4AB4-B74A-0E22026B494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48" name="Rectangle: Rounded Corners 134">
            <a:extLst>
              <a:ext uri="{FF2B5EF4-FFF2-40B4-BE49-F238E27FC236}">
                <a16:creationId xmlns:a16="http://schemas.microsoft.com/office/drawing/2014/main" id="{9A828F1B-0036-4D71-A052-12110091712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49" name="Rectangle: Rounded Corners 135">
            <a:extLst>
              <a:ext uri="{FF2B5EF4-FFF2-40B4-BE49-F238E27FC236}">
                <a16:creationId xmlns:a16="http://schemas.microsoft.com/office/drawing/2014/main" id="{5C86D274-946D-4BC5-8976-A391DED16B5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50" name="Rectangle: Rounded Corners 136">
            <a:extLst>
              <a:ext uri="{FF2B5EF4-FFF2-40B4-BE49-F238E27FC236}">
                <a16:creationId xmlns:a16="http://schemas.microsoft.com/office/drawing/2014/main" id="{2567616E-784E-4FCC-85C5-C49D60A2AF2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51" name="Rectangle: Rounded Corners 137">
            <a:extLst>
              <a:ext uri="{FF2B5EF4-FFF2-40B4-BE49-F238E27FC236}">
                <a16:creationId xmlns:a16="http://schemas.microsoft.com/office/drawing/2014/main" id="{830A6B62-21C5-4294-8EDA-7F5A374797A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52" name="Rectangle: Rounded Corners 138">
            <a:extLst>
              <a:ext uri="{FF2B5EF4-FFF2-40B4-BE49-F238E27FC236}">
                <a16:creationId xmlns:a16="http://schemas.microsoft.com/office/drawing/2014/main" id="{5ECB8C42-A78A-44EC-BAC8-FEC246B57FF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53" name="Rectangle: Rounded Corners 139">
            <a:extLst>
              <a:ext uri="{FF2B5EF4-FFF2-40B4-BE49-F238E27FC236}">
                <a16:creationId xmlns:a16="http://schemas.microsoft.com/office/drawing/2014/main" id="{7E9FEDD3-D963-4400-8591-5C849A3A78E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54" name="Rectangle: Rounded Corners 140">
            <a:extLst>
              <a:ext uri="{FF2B5EF4-FFF2-40B4-BE49-F238E27FC236}">
                <a16:creationId xmlns:a16="http://schemas.microsoft.com/office/drawing/2014/main" id="{2E0AE397-4337-4357-9CD2-3CF8B2A3950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55" name="Rectangle: Rounded Corners 141">
            <a:extLst>
              <a:ext uri="{FF2B5EF4-FFF2-40B4-BE49-F238E27FC236}">
                <a16:creationId xmlns:a16="http://schemas.microsoft.com/office/drawing/2014/main" id="{04DC9D4A-2A7F-4FF1-A964-1863D6F4274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56" name="Rectangle: Rounded Corners 142">
            <a:extLst>
              <a:ext uri="{FF2B5EF4-FFF2-40B4-BE49-F238E27FC236}">
                <a16:creationId xmlns:a16="http://schemas.microsoft.com/office/drawing/2014/main" id="{C62DE3EA-2071-4762-BCAA-11F2AE2A359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57" name="Rectangle: Rounded Corners 143">
            <a:extLst>
              <a:ext uri="{FF2B5EF4-FFF2-40B4-BE49-F238E27FC236}">
                <a16:creationId xmlns:a16="http://schemas.microsoft.com/office/drawing/2014/main" id="{FF98C424-72B7-4270-BE55-875C31C749E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58" name="Rectangle: Rounded Corners 144">
            <a:extLst>
              <a:ext uri="{FF2B5EF4-FFF2-40B4-BE49-F238E27FC236}">
                <a16:creationId xmlns:a16="http://schemas.microsoft.com/office/drawing/2014/main" id="{EC5557A4-DD93-4F65-903C-3F9FED8FFA69}"/>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59" name="Rectangle: Rounded Corners 145">
            <a:extLst>
              <a:ext uri="{FF2B5EF4-FFF2-40B4-BE49-F238E27FC236}">
                <a16:creationId xmlns:a16="http://schemas.microsoft.com/office/drawing/2014/main" id="{920A8483-E618-44CD-A323-AB00AB749BE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60" name="Rectangle: Rounded Corners 146">
            <a:extLst>
              <a:ext uri="{FF2B5EF4-FFF2-40B4-BE49-F238E27FC236}">
                <a16:creationId xmlns:a16="http://schemas.microsoft.com/office/drawing/2014/main" id="{5347BA59-A685-499B-A3A0-423A8A1FF14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61" name="Rectangle: Rounded Corners 147">
            <a:extLst>
              <a:ext uri="{FF2B5EF4-FFF2-40B4-BE49-F238E27FC236}">
                <a16:creationId xmlns:a16="http://schemas.microsoft.com/office/drawing/2014/main" id="{0D0F3284-250B-4DB0-BECE-07568308485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62" name="Rectangle: Rounded Corners 148">
            <a:extLst>
              <a:ext uri="{FF2B5EF4-FFF2-40B4-BE49-F238E27FC236}">
                <a16:creationId xmlns:a16="http://schemas.microsoft.com/office/drawing/2014/main" id="{7F7FEBF4-A581-42CC-BE08-C1F563FBCB0F}"/>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63" name="Rectangle: Rounded Corners 149">
            <a:extLst>
              <a:ext uri="{FF2B5EF4-FFF2-40B4-BE49-F238E27FC236}">
                <a16:creationId xmlns:a16="http://schemas.microsoft.com/office/drawing/2014/main" id="{D86169BE-2383-48F5-9C09-37D04D4731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64" name="Rectangle: Rounded Corners 150">
            <a:extLst>
              <a:ext uri="{FF2B5EF4-FFF2-40B4-BE49-F238E27FC236}">
                <a16:creationId xmlns:a16="http://schemas.microsoft.com/office/drawing/2014/main" id="{BE771E9C-73F2-453E-A9EF-CDFF3076D17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65" name="Rectangle: Rounded Corners 151">
            <a:extLst>
              <a:ext uri="{FF2B5EF4-FFF2-40B4-BE49-F238E27FC236}">
                <a16:creationId xmlns:a16="http://schemas.microsoft.com/office/drawing/2014/main" id="{968C1B66-28C9-4070-B6AA-4715CBE06B7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66" name="Rectangle: Rounded Corners 152">
            <a:extLst>
              <a:ext uri="{FF2B5EF4-FFF2-40B4-BE49-F238E27FC236}">
                <a16:creationId xmlns:a16="http://schemas.microsoft.com/office/drawing/2014/main" id="{8A5001A9-7B40-4F56-959D-755EB293FA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67" name="Rectangle: Rounded Corners 153">
            <a:extLst>
              <a:ext uri="{FF2B5EF4-FFF2-40B4-BE49-F238E27FC236}">
                <a16:creationId xmlns:a16="http://schemas.microsoft.com/office/drawing/2014/main" id="{814FDA04-0BB1-479F-BD6A-6A3C87494CD8}"/>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68" name="Rectangle: Rounded Corners 154">
            <a:extLst>
              <a:ext uri="{FF2B5EF4-FFF2-40B4-BE49-F238E27FC236}">
                <a16:creationId xmlns:a16="http://schemas.microsoft.com/office/drawing/2014/main" id="{5DEE4CEB-E13F-4E54-9CAB-8082B7CE536A}"/>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69" name="Rectangle: Rounded Corners 155">
            <a:extLst>
              <a:ext uri="{FF2B5EF4-FFF2-40B4-BE49-F238E27FC236}">
                <a16:creationId xmlns:a16="http://schemas.microsoft.com/office/drawing/2014/main" id="{B341448D-0B2C-4AFD-AA4E-8CC6050E422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70" name="Rectangle: Rounded Corners 156">
            <a:extLst>
              <a:ext uri="{FF2B5EF4-FFF2-40B4-BE49-F238E27FC236}">
                <a16:creationId xmlns:a16="http://schemas.microsoft.com/office/drawing/2014/main" id="{0D7F1BF5-CF44-4984-93AE-4CFF6E8860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71" name="Rectangle: Rounded Corners 157">
            <a:extLst>
              <a:ext uri="{FF2B5EF4-FFF2-40B4-BE49-F238E27FC236}">
                <a16:creationId xmlns:a16="http://schemas.microsoft.com/office/drawing/2014/main" id="{6E3BC4C4-823B-441E-A0BB-9E7E2B27260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72" name="Rectangle: Rounded Corners 158">
            <a:extLst>
              <a:ext uri="{FF2B5EF4-FFF2-40B4-BE49-F238E27FC236}">
                <a16:creationId xmlns:a16="http://schemas.microsoft.com/office/drawing/2014/main" id="{88793236-B96A-4072-BE01-1AD05643F33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73" name="Rectangle: Rounded Corners 159">
            <a:extLst>
              <a:ext uri="{FF2B5EF4-FFF2-40B4-BE49-F238E27FC236}">
                <a16:creationId xmlns:a16="http://schemas.microsoft.com/office/drawing/2014/main" id="{BC8857BE-A132-4784-AC9E-DAF6C404D9C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74" name="Rectangle: Rounded Corners 160">
            <a:extLst>
              <a:ext uri="{FF2B5EF4-FFF2-40B4-BE49-F238E27FC236}">
                <a16:creationId xmlns:a16="http://schemas.microsoft.com/office/drawing/2014/main" id="{686B9027-29E9-4024-938E-43D222270C95}"/>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75" name="Rectangle: Rounded Corners 161">
            <a:extLst>
              <a:ext uri="{FF2B5EF4-FFF2-40B4-BE49-F238E27FC236}">
                <a16:creationId xmlns:a16="http://schemas.microsoft.com/office/drawing/2014/main" id="{113214FA-CCEC-44B9-AB7B-04B9495DBC8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76" name="Rectangle: Rounded Corners 162">
            <a:extLst>
              <a:ext uri="{FF2B5EF4-FFF2-40B4-BE49-F238E27FC236}">
                <a16:creationId xmlns:a16="http://schemas.microsoft.com/office/drawing/2014/main" id="{C0B71CE7-26B1-4AB8-8849-F5D19A608F6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77" name="Rectangle: Rounded Corners 163">
            <a:extLst>
              <a:ext uri="{FF2B5EF4-FFF2-40B4-BE49-F238E27FC236}">
                <a16:creationId xmlns:a16="http://schemas.microsoft.com/office/drawing/2014/main" id="{4F517DE3-294F-4F4B-B100-095C056E80E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78" name="Rectangle: Rounded Corners 164">
            <a:extLst>
              <a:ext uri="{FF2B5EF4-FFF2-40B4-BE49-F238E27FC236}">
                <a16:creationId xmlns:a16="http://schemas.microsoft.com/office/drawing/2014/main" id="{56EE57BA-F071-465B-A36D-330D9653E571}"/>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79" name="Rectangle: Rounded Corners 165">
            <a:extLst>
              <a:ext uri="{FF2B5EF4-FFF2-40B4-BE49-F238E27FC236}">
                <a16:creationId xmlns:a16="http://schemas.microsoft.com/office/drawing/2014/main" id="{DBA8F11A-01F2-42AE-B4C7-224205CFE01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80" name="Rectangle: Rounded Corners 166">
            <a:extLst>
              <a:ext uri="{FF2B5EF4-FFF2-40B4-BE49-F238E27FC236}">
                <a16:creationId xmlns:a16="http://schemas.microsoft.com/office/drawing/2014/main" id="{68F97C3A-BC6D-4838-AA2E-B8D4EA0DD16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81" name="Rectangle: Rounded Corners 167">
            <a:extLst>
              <a:ext uri="{FF2B5EF4-FFF2-40B4-BE49-F238E27FC236}">
                <a16:creationId xmlns:a16="http://schemas.microsoft.com/office/drawing/2014/main" id="{499B0D9E-C4E4-46EF-9FE6-463564972FF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82" name="Rectangle: Rounded Corners 168">
            <a:extLst>
              <a:ext uri="{FF2B5EF4-FFF2-40B4-BE49-F238E27FC236}">
                <a16:creationId xmlns:a16="http://schemas.microsoft.com/office/drawing/2014/main" id="{1231150D-3145-4F76-B57B-BC7C636068D6}"/>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83" name="Rectangle: Rounded Corners 169">
            <a:extLst>
              <a:ext uri="{FF2B5EF4-FFF2-40B4-BE49-F238E27FC236}">
                <a16:creationId xmlns:a16="http://schemas.microsoft.com/office/drawing/2014/main" id="{0B91E6A0-8D6E-49C5-B10B-BB1CF37B81AD}"/>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84" name="Rectangle: Rounded Corners 170">
            <a:extLst>
              <a:ext uri="{FF2B5EF4-FFF2-40B4-BE49-F238E27FC236}">
                <a16:creationId xmlns:a16="http://schemas.microsoft.com/office/drawing/2014/main" id="{38026127-711B-435B-94DE-DB6E149DC71C}"/>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85" name="Rectangle: Rounded Corners 171">
            <a:extLst>
              <a:ext uri="{FF2B5EF4-FFF2-40B4-BE49-F238E27FC236}">
                <a16:creationId xmlns:a16="http://schemas.microsoft.com/office/drawing/2014/main" id="{C14C8319-0B3A-487C-9EE4-F983C356254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86" name="Rectangle: Rounded Corners 172">
            <a:extLst>
              <a:ext uri="{FF2B5EF4-FFF2-40B4-BE49-F238E27FC236}">
                <a16:creationId xmlns:a16="http://schemas.microsoft.com/office/drawing/2014/main" id="{E9E2E2C0-B1DF-479D-9546-086E854B4CDE}"/>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87" name="Rectangle: Rounded Corners 173">
            <a:extLst>
              <a:ext uri="{FF2B5EF4-FFF2-40B4-BE49-F238E27FC236}">
                <a16:creationId xmlns:a16="http://schemas.microsoft.com/office/drawing/2014/main" id="{9C4BF873-A821-4628-97A8-D059937CAAF3}"/>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88" name="Rectangle: Rounded Corners 174">
            <a:extLst>
              <a:ext uri="{FF2B5EF4-FFF2-40B4-BE49-F238E27FC236}">
                <a16:creationId xmlns:a16="http://schemas.microsoft.com/office/drawing/2014/main" id="{52691D40-8C0E-4667-A610-1C54EA7D9EE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89" name="Rectangle: Rounded Corners 175">
            <a:extLst>
              <a:ext uri="{FF2B5EF4-FFF2-40B4-BE49-F238E27FC236}">
                <a16:creationId xmlns:a16="http://schemas.microsoft.com/office/drawing/2014/main" id="{93E9F58F-BEA1-46C8-883A-2E2D092369E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90" name="Rectangle: Rounded Corners 176">
            <a:extLst>
              <a:ext uri="{FF2B5EF4-FFF2-40B4-BE49-F238E27FC236}">
                <a16:creationId xmlns:a16="http://schemas.microsoft.com/office/drawing/2014/main" id="{23D056EC-DD40-48B3-8FE2-2B7113C71C14}"/>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91" name="Rectangle: Rounded Corners 177">
            <a:extLst>
              <a:ext uri="{FF2B5EF4-FFF2-40B4-BE49-F238E27FC236}">
                <a16:creationId xmlns:a16="http://schemas.microsoft.com/office/drawing/2014/main" id="{90370E08-2678-4A2F-B297-15FB23DDD29B}"/>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92" name="Rectangle: Rounded Corners 178">
            <a:extLst>
              <a:ext uri="{FF2B5EF4-FFF2-40B4-BE49-F238E27FC236}">
                <a16:creationId xmlns:a16="http://schemas.microsoft.com/office/drawing/2014/main" id="{68B8FE45-45C7-4981-AAA5-E349D81F3027}"/>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93" name="Rectangle: Rounded Corners 179">
            <a:extLst>
              <a:ext uri="{FF2B5EF4-FFF2-40B4-BE49-F238E27FC236}">
                <a16:creationId xmlns:a16="http://schemas.microsoft.com/office/drawing/2014/main" id="{3F153729-FDBD-4EB4-AE34-FE8FDA2B9D22}"/>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94" name="Rectangle: Rounded Corners 180">
            <a:extLst>
              <a:ext uri="{FF2B5EF4-FFF2-40B4-BE49-F238E27FC236}">
                <a16:creationId xmlns:a16="http://schemas.microsoft.com/office/drawing/2014/main" id="{C504947B-95BA-4E4E-806B-E6908ED53E70}"/>
              </a:ext>
            </a:extLst>
          </p:cNvPr>
          <p:cNvSpPr/>
          <p:nvPr/>
        </p:nvSpPr>
        <p:spPr>
          <a:xfrm>
            <a:off x="6347347" y="5056495"/>
            <a:ext cx="2292627" cy="78377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95" name="Rectangle: Rounded Corners 181">
            <a:extLst>
              <a:ext uri="{FF2B5EF4-FFF2-40B4-BE49-F238E27FC236}">
                <a16:creationId xmlns:a16="http://schemas.microsoft.com/office/drawing/2014/main" id="{FA2AE9AA-DF6C-4198-8070-BE28C33BC93B}"/>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96" name="Rectangle: Rounded Corners 182">
            <a:extLst>
              <a:ext uri="{FF2B5EF4-FFF2-40B4-BE49-F238E27FC236}">
                <a16:creationId xmlns:a16="http://schemas.microsoft.com/office/drawing/2014/main" id="{5574E918-FCCF-4F5A-8338-F0195D48D322}"/>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97" name="Rectangle: Rounded Corners 183">
            <a:extLst>
              <a:ext uri="{FF2B5EF4-FFF2-40B4-BE49-F238E27FC236}">
                <a16:creationId xmlns:a16="http://schemas.microsoft.com/office/drawing/2014/main" id="{84498586-260B-44AC-9119-279CD8106F7A}"/>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98" name="Rectangle: Rounded Corners 184">
            <a:extLst>
              <a:ext uri="{FF2B5EF4-FFF2-40B4-BE49-F238E27FC236}">
                <a16:creationId xmlns:a16="http://schemas.microsoft.com/office/drawing/2014/main" id="{07059D34-D489-4C48-9C01-029A2E8240D4}"/>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99" name="Rectangle: Rounded Corners 186">
            <a:extLst>
              <a:ext uri="{FF2B5EF4-FFF2-40B4-BE49-F238E27FC236}">
                <a16:creationId xmlns:a16="http://schemas.microsoft.com/office/drawing/2014/main" id="{09BD8570-F3EE-4550-91DC-3636FF64E440}"/>
              </a:ext>
            </a:extLst>
          </p:cNvPr>
          <p:cNvSpPr/>
          <p:nvPr/>
        </p:nvSpPr>
        <p:spPr>
          <a:xfrm>
            <a:off x="6347347" y="5056495"/>
            <a:ext cx="2292627" cy="78377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4)">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999"/>
                                          </p:stCondLst>
                                        </p:cTn>
                                        <p:tgtEl>
                                          <p:spTgt spid="18"/>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999"/>
                                          </p:stCondLst>
                                        </p:cTn>
                                        <p:tgtEl>
                                          <p:spTgt spid="19"/>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999"/>
                                          </p:stCondLst>
                                        </p:cTn>
                                        <p:tgtEl>
                                          <p:spTgt spid="20"/>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grpId="0" nodeType="afterEffect">
                                  <p:stCondLst>
                                    <p:cond delay="0"/>
                                  </p:stCondLst>
                                  <p:childTnLst>
                                    <p:set>
                                      <p:cBhvr>
                                        <p:cTn id="31" dur="1" fill="hold">
                                          <p:stCondLst>
                                            <p:cond delay="999"/>
                                          </p:stCondLst>
                                        </p:cTn>
                                        <p:tgtEl>
                                          <p:spTgt spid="21"/>
                                        </p:tgtEl>
                                        <p:attrNameLst>
                                          <p:attrName>style.visibility</p:attrName>
                                        </p:attrNameLst>
                                      </p:cBhvr>
                                      <p:to>
                                        <p:strVal val="visible"/>
                                      </p:to>
                                    </p:set>
                                  </p:childTnLst>
                                </p:cTn>
                              </p:par>
                            </p:childTnLst>
                          </p:cTn>
                        </p:par>
                        <p:par>
                          <p:cTn id="32" fill="hold">
                            <p:stCondLst>
                              <p:cond delay="4500"/>
                            </p:stCondLst>
                            <p:childTnLst>
                              <p:par>
                                <p:cTn id="33" presetID="1" presetClass="entr" presetSubtype="0" fill="hold" grpId="0" nodeType="afterEffect">
                                  <p:stCondLst>
                                    <p:cond delay="0"/>
                                  </p:stCondLst>
                                  <p:childTnLst>
                                    <p:set>
                                      <p:cBhvr>
                                        <p:cTn id="34" dur="1" fill="hold">
                                          <p:stCondLst>
                                            <p:cond delay="999"/>
                                          </p:stCondLst>
                                        </p:cTn>
                                        <p:tgtEl>
                                          <p:spTgt spid="22"/>
                                        </p:tgtEl>
                                        <p:attrNameLst>
                                          <p:attrName>style.visibility</p:attrName>
                                        </p:attrNameLst>
                                      </p:cBhvr>
                                      <p:to>
                                        <p:strVal val="visible"/>
                                      </p:to>
                                    </p:set>
                                  </p:childTnLst>
                                </p:cTn>
                              </p:par>
                            </p:childTnLst>
                          </p:cTn>
                        </p:par>
                        <p:par>
                          <p:cTn id="35" fill="hold">
                            <p:stCondLst>
                              <p:cond delay="5500"/>
                            </p:stCondLst>
                            <p:childTnLst>
                              <p:par>
                                <p:cTn id="36" presetID="1" presetClass="entr" presetSubtype="0" fill="hold" grpId="0" nodeType="afterEffect">
                                  <p:stCondLst>
                                    <p:cond delay="0"/>
                                  </p:stCondLst>
                                  <p:childTnLst>
                                    <p:set>
                                      <p:cBhvr>
                                        <p:cTn id="37" dur="1" fill="hold">
                                          <p:stCondLst>
                                            <p:cond delay="999"/>
                                          </p:stCondLst>
                                        </p:cTn>
                                        <p:tgtEl>
                                          <p:spTgt spid="23"/>
                                        </p:tgtEl>
                                        <p:attrNameLst>
                                          <p:attrName>style.visibility</p:attrName>
                                        </p:attrNameLst>
                                      </p:cBhvr>
                                      <p:to>
                                        <p:strVal val="visible"/>
                                      </p:to>
                                    </p:set>
                                  </p:childTnLst>
                                </p:cTn>
                              </p:par>
                            </p:childTnLst>
                          </p:cTn>
                        </p:par>
                        <p:par>
                          <p:cTn id="38" fill="hold">
                            <p:stCondLst>
                              <p:cond delay="6500"/>
                            </p:stCondLst>
                            <p:childTnLst>
                              <p:par>
                                <p:cTn id="39" presetID="1" presetClass="entr" presetSubtype="0" fill="hold" grpId="0" nodeType="afterEffect">
                                  <p:stCondLst>
                                    <p:cond delay="0"/>
                                  </p:stCondLst>
                                  <p:childTnLst>
                                    <p:set>
                                      <p:cBhvr>
                                        <p:cTn id="40" dur="1" fill="hold">
                                          <p:stCondLst>
                                            <p:cond delay="999"/>
                                          </p:stCondLst>
                                        </p:cTn>
                                        <p:tgtEl>
                                          <p:spTgt spid="24"/>
                                        </p:tgtEl>
                                        <p:attrNameLst>
                                          <p:attrName>style.visibility</p:attrName>
                                        </p:attrNameLst>
                                      </p:cBhvr>
                                      <p:to>
                                        <p:strVal val="visible"/>
                                      </p:to>
                                    </p:set>
                                  </p:childTnLst>
                                </p:cTn>
                              </p:par>
                            </p:childTnLst>
                          </p:cTn>
                        </p:par>
                        <p:par>
                          <p:cTn id="41" fill="hold">
                            <p:stCondLst>
                              <p:cond delay="7500"/>
                            </p:stCondLst>
                            <p:childTnLst>
                              <p:par>
                                <p:cTn id="42" presetID="1" presetClass="entr" presetSubtype="0" fill="hold" grpId="0" nodeType="afterEffect">
                                  <p:stCondLst>
                                    <p:cond delay="0"/>
                                  </p:stCondLst>
                                  <p:childTnLst>
                                    <p:set>
                                      <p:cBhvr>
                                        <p:cTn id="43" dur="1" fill="hold">
                                          <p:stCondLst>
                                            <p:cond delay="999"/>
                                          </p:stCondLst>
                                        </p:cTn>
                                        <p:tgtEl>
                                          <p:spTgt spid="25"/>
                                        </p:tgtEl>
                                        <p:attrNameLst>
                                          <p:attrName>style.visibility</p:attrName>
                                        </p:attrNameLst>
                                      </p:cBhvr>
                                      <p:to>
                                        <p:strVal val="visible"/>
                                      </p:to>
                                    </p:set>
                                  </p:childTnLst>
                                </p:cTn>
                              </p:par>
                            </p:childTnLst>
                          </p:cTn>
                        </p:par>
                        <p:par>
                          <p:cTn id="44" fill="hold">
                            <p:stCondLst>
                              <p:cond delay="8500"/>
                            </p:stCondLst>
                            <p:childTnLst>
                              <p:par>
                                <p:cTn id="45" presetID="1" presetClass="entr" presetSubtype="0" fill="hold" grpId="0" nodeType="afterEffect">
                                  <p:stCondLst>
                                    <p:cond delay="0"/>
                                  </p:stCondLst>
                                  <p:childTnLst>
                                    <p:set>
                                      <p:cBhvr>
                                        <p:cTn id="46" dur="1" fill="hold">
                                          <p:stCondLst>
                                            <p:cond delay="999"/>
                                          </p:stCondLst>
                                        </p:cTn>
                                        <p:tgtEl>
                                          <p:spTgt spid="26"/>
                                        </p:tgtEl>
                                        <p:attrNameLst>
                                          <p:attrName>style.visibility</p:attrName>
                                        </p:attrNameLst>
                                      </p:cBhvr>
                                      <p:to>
                                        <p:strVal val="visible"/>
                                      </p:to>
                                    </p:set>
                                  </p:childTnLst>
                                </p:cTn>
                              </p:par>
                            </p:childTnLst>
                          </p:cTn>
                        </p:par>
                        <p:par>
                          <p:cTn id="47" fill="hold">
                            <p:stCondLst>
                              <p:cond delay="9500"/>
                            </p:stCondLst>
                            <p:childTnLst>
                              <p:par>
                                <p:cTn id="48" presetID="1" presetClass="entr" presetSubtype="0" fill="hold" grpId="0" nodeType="afterEffect">
                                  <p:stCondLst>
                                    <p:cond delay="0"/>
                                  </p:stCondLst>
                                  <p:childTnLst>
                                    <p:set>
                                      <p:cBhvr>
                                        <p:cTn id="49" dur="1" fill="hold">
                                          <p:stCondLst>
                                            <p:cond delay="999"/>
                                          </p:stCondLst>
                                        </p:cTn>
                                        <p:tgtEl>
                                          <p:spTgt spid="27"/>
                                        </p:tgtEl>
                                        <p:attrNameLst>
                                          <p:attrName>style.visibility</p:attrName>
                                        </p:attrNameLst>
                                      </p:cBhvr>
                                      <p:to>
                                        <p:strVal val="visible"/>
                                      </p:to>
                                    </p:set>
                                  </p:childTnLst>
                                </p:cTn>
                              </p:par>
                            </p:childTnLst>
                          </p:cTn>
                        </p:par>
                        <p:par>
                          <p:cTn id="50" fill="hold">
                            <p:stCondLst>
                              <p:cond delay="10500"/>
                            </p:stCondLst>
                            <p:childTnLst>
                              <p:par>
                                <p:cTn id="51" presetID="1" presetClass="entr" presetSubtype="0" fill="hold" grpId="0" nodeType="afterEffect">
                                  <p:stCondLst>
                                    <p:cond delay="0"/>
                                  </p:stCondLst>
                                  <p:childTnLst>
                                    <p:set>
                                      <p:cBhvr>
                                        <p:cTn id="52" dur="1" fill="hold">
                                          <p:stCondLst>
                                            <p:cond delay="999"/>
                                          </p:stCondLst>
                                        </p:cTn>
                                        <p:tgtEl>
                                          <p:spTgt spid="28"/>
                                        </p:tgtEl>
                                        <p:attrNameLst>
                                          <p:attrName>style.visibility</p:attrName>
                                        </p:attrNameLst>
                                      </p:cBhvr>
                                      <p:to>
                                        <p:strVal val="visible"/>
                                      </p:to>
                                    </p:set>
                                  </p:childTnLst>
                                </p:cTn>
                              </p:par>
                            </p:childTnLst>
                          </p:cTn>
                        </p:par>
                        <p:par>
                          <p:cTn id="53" fill="hold">
                            <p:stCondLst>
                              <p:cond delay="11500"/>
                            </p:stCondLst>
                            <p:childTnLst>
                              <p:par>
                                <p:cTn id="54" presetID="1" presetClass="entr" presetSubtype="0" fill="hold" grpId="0" nodeType="afterEffect">
                                  <p:stCondLst>
                                    <p:cond delay="0"/>
                                  </p:stCondLst>
                                  <p:childTnLst>
                                    <p:set>
                                      <p:cBhvr>
                                        <p:cTn id="55" dur="1" fill="hold">
                                          <p:stCondLst>
                                            <p:cond delay="999"/>
                                          </p:stCondLst>
                                        </p:cTn>
                                        <p:tgtEl>
                                          <p:spTgt spid="29"/>
                                        </p:tgtEl>
                                        <p:attrNameLst>
                                          <p:attrName>style.visibility</p:attrName>
                                        </p:attrNameLst>
                                      </p:cBhvr>
                                      <p:to>
                                        <p:strVal val="visible"/>
                                      </p:to>
                                    </p:set>
                                  </p:childTnLst>
                                </p:cTn>
                              </p:par>
                            </p:childTnLst>
                          </p:cTn>
                        </p:par>
                        <p:par>
                          <p:cTn id="56" fill="hold">
                            <p:stCondLst>
                              <p:cond delay="12500"/>
                            </p:stCondLst>
                            <p:childTnLst>
                              <p:par>
                                <p:cTn id="57" presetID="1" presetClass="entr" presetSubtype="0" fill="hold" grpId="0" nodeType="afterEffect">
                                  <p:stCondLst>
                                    <p:cond delay="0"/>
                                  </p:stCondLst>
                                  <p:childTnLst>
                                    <p:set>
                                      <p:cBhvr>
                                        <p:cTn id="58" dur="1" fill="hold">
                                          <p:stCondLst>
                                            <p:cond delay="999"/>
                                          </p:stCondLst>
                                        </p:cTn>
                                        <p:tgtEl>
                                          <p:spTgt spid="30"/>
                                        </p:tgtEl>
                                        <p:attrNameLst>
                                          <p:attrName>style.visibility</p:attrName>
                                        </p:attrNameLst>
                                      </p:cBhvr>
                                      <p:to>
                                        <p:strVal val="visible"/>
                                      </p:to>
                                    </p:set>
                                  </p:childTnLst>
                                </p:cTn>
                              </p:par>
                            </p:childTnLst>
                          </p:cTn>
                        </p:par>
                        <p:par>
                          <p:cTn id="59" fill="hold">
                            <p:stCondLst>
                              <p:cond delay="13500"/>
                            </p:stCondLst>
                            <p:childTnLst>
                              <p:par>
                                <p:cTn id="60" presetID="1" presetClass="entr" presetSubtype="0" fill="hold" grpId="0" nodeType="afterEffect">
                                  <p:stCondLst>
                                    <p:cond delay="0"/>
                                  </p:stCondLst>
                                  <p:childTnLst>
                                    <p:set>
                                      <p:cBhvr>
                                        <p:cTn id="61" dur="1" fill="hold">
                                          <p:stCondLst>
                                            <p:cond delay="999"/>
                                          </p:stCondLst>
                                        </p:cTn>
                                        <p:tgtEl>
                                          <p:spTgt spid="31"/>
                                        </p:tgtEl>
                                        <p:attrNameLst>
                                          <p:attrName>style.visibility</p:attrName>
                                        </p:attrNameLst>
                                      </p:cBhvr>
                                      <p:to>
                                        <p:strVal val="visible"/>
                                      </p:to>
                                    </p:set>
                                  </p:childTnLst>
                                </p:cTn>
                              </p:par>
                            </p:childTnLst>
                          </p:cTn>
                        </p:par>
                        <p:par>
                          <p:cTn id="62" fill="hold">
                            <p:stCondLst>
                              <p:cond delay="14500"/>
                            </p:stCondLst>
                            <p:childTnLst>
                              <p:par>
                                <p:cTn id="63" presetID="1" presetClass="entr" presetSubtype="0" fill="hold" grpId="0" nodeType="afterEffect">
                                  <p:stCondLst>
                                    <p:cond delay="0"/>
                                  </p:stCondLst>
                                  <p:childTnLst>
                                    <p:set>
                                      <p:cBhvr>
                                        <p:cTn id="64" dur="1" fill="hold">
                                          <p:stCondLst>
                                            <p:cond delay="999"/>
                                          </p:stCondLst>
                                        </p:cTn>
                                        <p:tgtEl>
                                          <p:spTgt spid="32"/>
                                        </p:tgtEl>
                                        <p:attrNameLst>
                                          <p:attrName>style.visibility</p:attrName>
                                        </p:attrNameLst>
                                      </p:cBhvr>
                                      <p:to>
                                        <p:strVal val="visible"/>
                                      </p:to>
                                    </p:set>
                                  </p:childTnLst>
                                </p:cTn>
                              </p:par>
                            </p:childTnLst>
                          </p:cTn>
                        </p:par>
                        <p:par>
                          <p:cTn id="65" fill="hold">
                            <p:stCondLst>
                              <p:cond delay="15500"/>
                            </p:stCondLst>
                            <p:childTnLst>
                              <p:par>
                                <p:cTn id="66" presetID="1" presetClass="entr" presetSubtype="0" fill="hold" grpId="0" nodeType="afterEffect">
                                  <p:stCondLst>
                                    <p:cond delay="0"/>
                                  </p:stCondLst>
                                  <p:childTnLst>
                                    <p:set>
                                      <p:cBhvr>
                                        <p:cTn id="67" dur="1" fill="hold">
                                          <p:stCondLst>
                                            <p:cond delay="999"/>
                                          </p:stCondLst>
                                        </p:cTn>
                                        <p:tgtEl>
                                          <p:spTgt spid="33"/>
                                        </p:tgtEl>
                                        <p:attrNameLst>
                                          <p:attrName>style.visibility</p:attrName>
                                        </p:attrNameLst>
                                      </p:cBhvr>
                                      <p:to>
                                        <p:strVal val="visible"/>
                                      </p:to>
                                    </p:set>
                                  </p:childTnLst>
                                </p:cTn>
                              </p:par>
                            </p:childTnLst>
                          </p:cTn>
                        </p:par>
                        <p:par>
                          <p:cTn id="68" fill="hold">
                            <p:stCondLst>
                              <p:cond delay="16500"/>
                            </p:stCondLst>
                            <p:childTnLst>
                              <p:par>
                                <p:cTn id="69" presetID="1" presetClass="entr" presetSubtype="0" fill="hold" grpId="0" nodeType="afterEffect">
                                  <p:stCondLst>
                                    <p:cond delay="0"/>
                                  </p:stCondLst>
                                  <p:childTnLst>
                                    <p:set>
                                      <p:cBhvr>
                                        <p:cTn id="70" dur="1" fill="hold">
                                          <p:stCondLst>
                                            <p:cond delay="999"/>
                                          </p:stCondLst>
                                        </p:cTn>
                                        <p:tgtEl>
                                          <p:spTgt spid="34"/>
                                        </p:tgtEl>
                                        <p:attrNameLst>
                                          <p:attrName>style.visibility</p:attrName>
                                        </p:attrNameLst>
                                      </p:cBhvr>
                                      <p:to>
                                        <p:strVal val="visible"/>
                                      </p:to>
                                    </p:set>
                                  </p:childTnLst>
                                </p:cTn>
                              </p:par>
                            </p:childTnLst>
                          </p:cTn>
                        </p:par>
                        <p:par>
                          <p:cTn id="71" fill="hold">
                            <p:stCondLst>
                              <p:cond delay="17500"/>
                            </p:stCondLst>
                            <p:childTnLst>
                              <p:par>
                                <p:cTn id="72" presetID="1" presetClass="entr" presetSubtype="0" fill="hold" grpId="0" nodeType="afterEffect">
                                  <p:stCondLst>
                                    <p:cond delay="0"/>
                                  </p:stCondLst>
                                  <p:childTnLst>
                                    <p:set>
                                      <p:cBhvr>
                                        <p:cTn id="73" dur="1" fill="hold">
                                          <p:stCondLst>
                                            <p:cond delay="999"/>
                                          </p:stCondLst>
                                        </p:cTn>
                                        <p:tgtEl>
                                          <p:spTgt spid="35"/>
                                        </p:tgtEl>
                                        <p:attrNameLst>
                                          <p:attrName>style.visibility</p:attrName>
                                        </p:attrNameLst>
                                      </p:cBhvr>
                                      <p:to>
                                        <p:strVal val="visible"/>
                                      </p:to>
                                    </p:set>
                                  </p:childTnLst>
                                </p:cTn>
                              </p:par>
                            </p:childTnLst>
                          </p:cTn>
                        </p:par>
                        <p:par>
                          <p:cTn id="74" fill="hold">
                            <p:stCondLst>
                              <p:cond delay="18500"/>
                            </p:stCondLst>
                            <p:childTnLst>
                              <p:par>
                                <p:cTn id="75" presetID="1" presetClass="entr" presetSubtype="0" fill="hold" grpId="0" nodeType="afterEffect">
                                  <p:stCondLst>
                                    <p:cond delay="0"/>
                                  </p:stCondLst>
                                  <p:childTnLst>
                                    <p:set>
                                      <p:cBhvr>
                                        <p:cTn id="76" dur="1" fill="hold">
                                          <p:stCondLst>
                                            <p:cond delay="999"/>
                                          </p:stCondLst>
                                        </p:cTn>
                                        <p:tgtEl>
                                          <p:spTgt spid="36"/>
                                        </p:tgtEl>
                                        <p:attrNameLst>
                                          <p:attrName>style.visibility</p:attrName>
                                        </p:attrNameLst>
                                      </p:cBhvr>
                                      <p:to>
                                        <p:strVal val="visible"/>
                                      </p:to>
                                    </p:set>
                                  </p:childTnLst>
                                </p:cTn>
                              </p:par>
                            </p:childTnLst>
                          </p:cTn>
                        </p:par>
                        <p:par>
                          <p:cTn id="77" fill="hold">
                            <p:stCondLst>
                              <p:cond delay="19500"/>
                            </p:stCondLst>
                            <p:childTnLst>
                              <p:par>
                                <p:cTn id="78" presetID="1" presetClass="entr" presetSubtype="0" fill="hold" grpId="0" nodeType="afterEffect">
                                  <p:stCondLst>
                                    <p:cond delay="0"/>
                                  </p:stCondLst>
                                  <p:childTnLst>
                                    <p:set>
                                      <p:cBhvr>
                                        <p:cTn id="79" dur="1" fill="hold">
                                          <p:stCondLst>
                                            <p:cond delay="999"/>
                                          </p:stCondLst>
                                        </p:cTn>
                                        <p:tgtEl>
                                          <p:spTgt spid="37"/>
                                        </p:tgtEl>
                                        <p:attrNameLst>
                                          <p:attrName>style.visibility</p:attrName>
                                        </p:attrNameLst>
                                      </p:cBhvr>
                                      <p:to>
                                        <p:strVal val="visible"/>
                                      </p:to>
                                    </p:set>
                                  </p:childTnLst>
                                </p:cTn>
                              </p:par>
                            </p:childTnLst>
                          </p:cTn>
                        </p:par>
                        <p:par>
                          <p:cTn id="80" fill="hold">
                            <p:stCondLst>
                              <p:cond delay="20500"/>
                            </p:stCondLst>
                            <p:childTnLst>
                              <p:par>
                                <p:cTn id="81" presetID="1" presetClass="entr" presetSubtype="0" fill="hold" grpId="0" nodeType="afterEffect">
                                  <p:stCondLst>
                                    <p:cond delay="0"/>
                                  </p:stCondLst>
                                  <p:childTnLst>
                                    <p:set>
                                      <p:cBhvr>
                                        <p:cTn id="82" dur="1" fill="hold">
                                          <p:stCondLst>
                                            <p:cond delay="999"/>
                                          </p:stCondLst>
                                        </p:cTn>
                                        <p:tgtEl>
                                          <p:spTgt spid="38"/>
                                        </p:tgtEl>
                                        <p:attrNameLst>
                                          <p:attrName>style.visibility</p:attrName>
                                        </p:attrNameLst>
                                      </p:cBhvr>
                                      <p:to>
                                        <p:strVal val="visible"/>
                                      </p:to>
                                    </p:set>
                                  </p:childTnLst>
                                </p:cTn>
                              </p:par>
                            </p:childTnLst>
                          </p:cTn>
                        </p:par>
                        <p:par>
                          <p:cTn id="83" fill="hold">
                            <p:stCondLst>
                              <p:cond delay="21500"/>
                            </p:stCondLst>
                            <p:childTnLst>
                              <p:par>
                                <p:cTn id="84" presetID="1" presetClass="entr" presetSubtype="0" fill="hold" grpId="0" nodeType="afterEffect">
                                  <p:stCondLst>
                                    <p:cond delay="0"/>
                                  </p:stCondLst>
                                  <p:childTnLst>
                                    <p:set>
                                      <p:cBhvr>
                                        <p:cTn id="85" dur="1" fill="hold">
                                          <p:stCondLst>
                                            <p:cond delay="999"/>
                                          </p:stCondLst>
                                        </p:cTn>
                                        <p:tgtEl>
                                          <p:spTgt spid="39"/>
                                        </p:tgtEl>
                                        <p:attrNameLst>
                                          <p:attrName>style.visibility</p:attrName>
                                        </p:attrNameLst>
                                      </p:cBhvr>
                                      <p:to>
                                        <p:strVal val="visible"/>
                                      </p:to>
                                    </p:set>
                                  </p:childTnLst>
                                </p:cTn>
                              </p:par>
                            </p:childTnLst>
                          </p:cTn>
                        </p:par>
                        <p:par>
                          <p:cTn id="86" fill="hold">
                            <p:stCondLst>
                              <p:cond delay="22500"/>
                            </p:stCondLst>
                            <p:childTnLst>
                              <p:par>
                                <p:cTn id="87" presetID="1" presetClass="entr" presetSubtype="0" fill="hold" grpId="0" nodeType="afterEffect">
                                  <p:stCondLst>
                                    <p:cond delay="0"/>
                                  </p:stCondLst>
                                  <p:childTnLst>
                                    <p:set>
                                      <p:cBhvr>
                                        <p:cTn id="88" dur="1" fill="hold">
                                          <p:stCondLst>
                                            <p:cond delay="999"/>
                                          </p:stCondLst>
                                        </p:cTn>
                                        <p:tgtEl>
                                          <p:spTgt spid="40"/>
                                        </p:tgtEl>
                                        <p:attrNameLst>
                                          <p:attrName>style.visibility</p:attrName>
                                        </p:attrNameLst>
                                      </p:cBhvr>
                                      <p:to>
                                        <p:strVal val="visible"/>
                                      </p:to>
                                    </p:set>
                                  </p:childTnLst>
                                </p:cTn>
                              </p:par>
                            </p:childTnLst>
                          </p:cTn>
                        </p:par>
                        <p:par>
                          <p:cTn id="89" fill="hold">
                            <p:stCondLst>
                              <p:cond delay="23500"/>
                            </p:stCondLst>
                            <p:childTnLst>
                              <p:par>
                                <p:cTn id="90" presetID="1" presetClass="entr" presetSubtype="0" fill="hold" grpId="0" nodeType="afterEffect">
                                  <p:stCondLst>
                                    <p:cond delay="0"/>
                                  </p:stCondLst>
                                  <p:childTnLst>
                                    <p:set>
                                      <p:cBhvr>
                                        <p:cTn id="91" dur="1" fill="hold">
                                          <p:stCondLst>
                                            <p:cond delay="999"/>
                                          </p:stCondLst>
                                        </p:cTn>
                                        <p:tgtEl>
                                          <p:spTgt spid="41"/>
                                        </p:tgtEl>
                                        <p:attrNameLst>
                                          <p:attrName>style.visibility</p:attrName>
                                        </p:attrNameLst>
                                      </p:cBhvr>
                                      <p:to>
                                        <p:strVal val="visible"/>
                                      </p:to>
                                    </p:set>
                                  </p:childTnLst>
                                </p:cTn>
                              </p:par>
                            </p:childTnLst>
                          </p:cTn>
                        </p:par>
                        <p:par>
                          <p:cTn id="92" fill="hold">
                            <p:stCondLst>
                              <p:cond delay="24500"/>
                            </p:stCondLst>
                            <p:childTnLst>
                              <p:par>
                                <p:cTn id="93" presetID="1" presetClass="entr" presetSubtype="0" fill="hold" grpId="0" nodeType="afterEffect">
                                  <p:stCondLst>
                                    <p:cond delay="0"/>
                                  </p:stCondLst>
                                  <p:childTnLst>
                                    <p:set>
                                      <p:cBhvr>
                                        <p:cTn id="94" dur="1" fill="hold">
                                          <p:stCondLst>
                                            <p:cond delay="999"/>
                                          </p:stCondLst>
                                        </p:cTn>
                                        <p:tgtEl>
                                          <p:spTgt spid="42"/>
                                        </p:tgtEl>
                                        <p:attrNameLst>
                                          <p:attrName>style.visibility</p:attrName>
                                        </p:attrNameLst>
                                      </p:cBhvr>
                                      <p:to>
                                        <p:strVal val="visible"/>
                                      </p:to>
                                    </p:set>
                                  </p:childTnLst>
                                </p:cTn>
                              </p:par>
                            </p:childTnLst>
                          </p:cTn>
                        </p:par>
                        <p:par>
                          <p:cTn id="95" fill="hold">
                            <p:stCondLst>
                              <p:cond delay="25500"/>
                            </p:stCondLst>
                            <p:childTnLst>
                              <p:par>
                                <p:cTn id="96" presetID="1" presetClass="entr" presetSubtype="0" fill="hold" grpId="0" nodeType="afterEffect">
                                  <p:stCondLst>
                                    <p:cond delay="0"/>
                                  </p:stCondLst>
                                  <p:childTnLst>
                                    <p:set>
                                      <p:cBhvr>
                                        <p:cTn id="97" dur="1" fill="hold">
                                          <p:stCondLst>
                                            <p:cond delay="999"/>
                                          </p:stCondLst>
                                        </p:cTn>
                                        <p:tgtEl>
                                          <p:spTgt spid="43"/>
                                        </p:tgtEl>
                                        <p:attrNameLst>
                                          <p:attrName>style.visibility</p:attrName>
                                        </p:attrNameLst>
                                      </p:cBhvr>
                                      <p:to>
                                        <p:strVal val="visible"/>
                                      </p:to>
                                    </p:set>
                                  </p:childTnLst>
                                </p:cTn>
                              </p:par>
                            </p:childTnLst>
                          </p:cTn>
                        </p:par>
                        <p:par>
                          <p:cTn id="98" fill="hold">
                            <p:stCondLst>
                              <p:cond delay="26500"/>
                            </p:stCondLst>
                            <p:childTnLst>
                              <p:par>
                                <p:cTn id="99" presetID="1" presetClass="entr" presetSubtype="0" fill="hold" grpId="0" nodeType="afterEffect">
                                  <p:stCondLst>
                                    <p:cond delay="0"/>
                                  </p:stCondLst>
                                  <p:childTnLst>
                                    <p:set>
                                      <p:cBhvr>
                                        <p:cTn id="100" dur="1" fill="hold">
                                          <p:stCondLst>
                                            <p:cond delay="999"/>
                                          </p:stCondLst>
                                        </p:cTn>
                                        <p:tgtEl>
                                          <p:spTgt spid="44"/>
                                        </p:tgtEl>
                                        <p:attrNameLst>
                                          <p:attrName>style.visibility</p:attrName>
                                        </p:attrNameLst>
                                      </p:cBhvr>
                                      <p:to>
                                        <p:strVal val="visible"/>
                                      </p:to>
                                    </p:set>
                                  </p:childTnLst>
                                </p:cTn>
                              </p:par>
                            </p:childTnLst>
                          </p:cTn>
                        </p:par>
                        <p:par>
                          <p:cTn id="101" fill="hold">
                            <p:stCondLst>
                              <p:cond delay="27500"/>
                            </p:stCondLst>
                            <p:childTnLst>
                              <p:par>
                                <p:cTn id="102" presetID="1" presetClass="entr" presetSubtype="0" fill="hold" grpId="0" nodeType="afterEffect">
                                  <p:stCondLst>
                                    <p:cond delay="0"/>
                                  </p:stCondLst>
                                  <p:childTnLst>
                                    <p:set>
                                      <p:cBhvr>
                                        <p:cTn id="103" dur="1" fill="hold">
                                          <p:stCondLst>
                                            <p:cond delay="999"/>
                                          </p:stCondLst>
                                        </p:cTn>
                                        <p:tgtEl>
                                          <p:spTgt spid="45"/>
                                        </p:tgtEl>
                                        <p:attrNameLst>
                                          <p:attrName>style.visibility</p:attrName>
                                        </p:attrNameLst>
                                      </p:cBhvr>
                                      <p:to>
                                        <p:strVal val="visible"/>
                                      </p:to>
                                    </p:set>
                                  </p:childTnLst>
                                </p:cTn>
                              </p:par>
                            </p:childTnLst>
                          </p:cTn>
                        </p:par>
                        <p:par>
                          <p:cTn id="104" fill="hold">
                            <p:stCondLst>
                              <p:cond delay="28500"/>
                            </p:stCondLst>
                            <p:childTnLst>
                              <p:par>
                                <p:cTn id="105" presetID="1" presetClass="entr" presetSubtype="0" fill="hold" grpId="0" nodeType="afterEffect">
                                  <p:stCondLst>
                                    <p:cond delay="0"/>
                                  </p:stCondLst>
                                  <p:childTnLst>
                                    <p:set>
                                      <p:cBhvr>
                                        <p:cTn id="106" dur="1" fill="hold">
                                          <p:stCondLst>
                                            <p:cond delay="999"/>
                                          </p:stCondLst>
                                        </p:cTn>
                                        <p:tgtEl>
                                          <p:spTgt spid="46"/>
                                        </p:tgtEl>
                                        <p:attrNameLst>
                                          <p:attrName>style.visibility</p:attrName>
                                        </p:attrNameLst>
                                      </p:cBhvr>
                                      <p:to>
                                        <p:strVal val="visible"/>
                                      </p:to>
                                    </p:set>
                                  </p:childTnLst>
                                </p:cTn>
                              </p:par>
                            </p:childTnLst>
                          </p:cTn>
                        </p:par>
                        <p:par>
                          <p:cTn id="107" fill="hold">
                            <p:stCondLst>
                              <p:cond delay="29500"/>
                            </p:stCondLst>
                            <p:childTnLst>
                              <p:par>
                                <p:cTn id="108" presetID="1" presetClass="entr" presetSubtype="0" fill="hold" grpId="0" nodeType="afterEffect">
                                  <p:stCondLst>
                                    <p:cond delay="0"/>
                                  </p:stCondLst>
                                  <p:childTnLst>
                                    <p:set>
                                      <p:cBhvr>
                                        <p:cTn id="109" dur="1" fill="hold">
                                          <p:stCondLst>
                                            <p:cond delay="999"/>
                                          </p:stCondLst>
                                        </p:cTn>
                                        <p:tgtEl>
                                          <p:spTgt spid="47"/>
                                        </p:tgtEl>
                                        <p:attrNameLst>
                                          <p:attrName>style.visibility</p:attrName>
                                        </p:attrNameLst>
                                      </p:cBhvr>
                                      <p:to>
                                        <p:strVal val="visible"/>
                                      </p:to>
                                    </p:set>
                                  </p:childTnLst>
                                </p:cTn>
                              </p:par>
                            </p:childTnLst>
                          </p:cTn>
                        </p:par>
                        <p:par>
                          <p:cTn id="110" fill="hold">
                            <p:stCondLst>
                              <p:cond delay="30500"/>
                            </p:stCondLst>
                            <p:childTnLst>
                              <p:par>
                                <p:cTn id="111" presetID="1" presetClass="entr" presetSubtype="0" fill="hold" grpId="0" nodeType="afterEffect">
                                  <p:stCondLst>
                                    <p:cond delay="0"/>
                                  </p:stCondLst>
                                  <p:childTnLst>
                                    <p:set>
                                      <p:cBhvr>
                                        <p:cTn id="112" dur="1" fill="hold">
                                          <p:stCondLst>
                                            <p:cond delay="999"/>
                                          </p:stCondLst>
                                        </p:cTn>
                                        <p:tgtEl>
                                          <p:spTgt spid="48"/>
                                        </p:tgtEl>
                                        <p:attrNameLst>
                                          <p:attrName>style.visibility</p:attrName>
                                        </p:attrNameLst>
                                      </p:cBhvr>
                                      <p:to>
                                        <p:strVal val="visible"/>
                                      </p:to>
                                    </p:set>
                                  </p:childTnLst>
                                </p:cTn>
                              </p:par>
                            </p:childTnLst>
                          </p:cTn>
                        </p:par>
                        <p:par>
                          <p:cTn id="113" fill="hold">
                            <p:stCondLst>
                              <p:cond delay="31500"/>
                            </p:stCondLst>
                            <p:childTnLst>
                              <p:par>
                                <p:cTn id="114" presetID="1" presetClass="entr" presetSubtype="0" fill="hold" grpId="0" nodeType="afterEffect">
                                  <p:stCondLst>
                                    <p:cond delay="0"/>
                                  </p:stCondLst>
                                  <p:childTnLst>
                                    <p:set>
                                      <p:cBhvr>
                                        <p:cTn id="115" dur="1" fill="hold">
                                          <p:stCondLst>
                                            <p:cond delay="999"/>
                                          </p:stCondLst>
                                        </p:cTn>
                                        <p:tgtEl>
                                          <p:spTgt spid="49"/>
                                        </p:tgtEl>
                                        <p:attrNameLst>
                                          <p:attrName>style.visibility</p:attrName>
                                        </p:attrNameLst>
                                      </p:cBhvr>
                                      <p:to>
                                        <p:strVal val="visible"/>
                                      </p:to>
                                    </p:set>
                                  </p:childTnLst>
                                </p:cTn>
                              </p:par>
                            </p:childTnLst>
                          </p:cTn>
                        </p:par>
                        <p:par>
                          <p:cTn id="116" fill="hold">
                            <p:stCondLst>
                              <p:cond delay="32500"/>
                            </p:stCondLst>
                            <p:childTnLst>
                              <p:par>
                                <p:cTn id="117" presetID="1" presetClass="entr" presetSubtype="0" fill="hold" grpId="0" nodeType="afterEffect">
                                  <p:stCondLst>
                                    <p:cond delay="0"/>
                                  </p:stCondLst>
                                  <p:childTnLst>
                                    <p:set>
                                      <p:cBhvr>
                                        <p:cTn id="118" dur="1" fill="hold">
                                          <p:stCondLst>
                                            <p:cond delay="999"/>
                                          </p:stCondLst>
                                        </p:cTn>
                                        <p:tgtEl>
                                          <p:spTgt spid="50"/>
                                        </p:tgtEl>
                                        <p:attrNameLst>
                                          <p:attrName>style.visibility</p:attrName>
                                        </p:attrNameLst>
                                      </p:cBhvr>
                                      <p:to>
                                        <p:strVal val="visible"/>
                                      </p:to>
                                    </p:set>
                                  </p:childTnLst>
                                </p:cTn>
                              </p:par>
                            </p:childTnLst>
                          </p:cTn>
                        </p:par>
                        <p:par>
                          <p:cTn id="119" fill="hold">
                            <p:stCondLst>
                              <p:cond delay="33500"/>
                            </p:stCondLst>
                            <p:childTnLst>
                              <p:par>
                                <p:cTn id="120" presetID="1" presetClass="entr" presetSubtype="0" fill="hold" grpId="0" nodeType="afterEffect">
                                  <p:stCondLst>
                                    <p:cond delay="0"/>
                                  </p:stCondLst>
                                  <p:childTnLst>
                                    <p:set>
                                      <p:cBhvr>
                                        <p:cTn id="121" dur="1" fill="hold">
                                          <p:stCondLst>
                                            <p:cond delay="999"/>
                                          </p:stCondLst>
                                        </p:cTn>
                                        <p:tgtEl>
                                          <p:spTgt spid="51"/>
                                        </p:tgtEl>
                                        <p:attrNameLst>
                                          <p:attrName>style.visibility</p:attrName>
                                        </p:attrNameLst>
                                      </p:cBhvr>
                                      <p:to>
                                        <p:strVal val="visible"/>
                                      </p:to>
                                    </p:set>
                                  </p:childTnLst>
                                </p:cTn>
                              </p:par>
                            </p:childTnLst>
                          </p:cTn>
                        </p:par>
                        <p:par>
                          <p:cTn id="122" fill="hold">
                            <p:stCondLst>
                              <p:cond delay="34500"/>
                            </p:stCondLst>
                            <p:childTnLst>
                              <p:par>
                                <p:cTn id="123" presetID="1" presetClass="entr" presetSubtype="0" fill="hold" grpId="0" nodeType="afterEffect">
                                  <p:stCondLst>
                                    <p:cond delay="0"/>
                                  </p:stCondLst>
                                  <p:childTnLst>
                                    <p:set>
                                      <p:cBhvr>
                                        <p:cTn id="124" dur="1" fill="hold">
                                          <p:stCondLst>
                                            <p:cond delay="999"/>
                                          </p:stCondLst>
                                        </p:cTn>
                                        <p:tgtEl>
                                          <p:spTgt spid="52"/>
                                        </p:tgtEl>
                                        <p:attrNameLst>
                                          <p:attrName>style.visibility</p:attrName>
                                        </p:attrNameLst>
                                      </p:cBhvr>
                                      <p:to>
                                        <p:strVal val="visible"/>
                                      </p:to>
                                    </p:set>
                                  </p:childTnLst>
                                </p:cTn>
                              </p:par>
                            </p:childTnLst>
                          </p:cTn>
                        </p:par>
                        <p:par>
                          <p:cTn id="125" fill="hold">
                            <p:stCondLst>
                              <p:cond delay="35500"/>
                            </p:stCondLst>
                            <p:childTnLst>
                              <p:par>
                                <p:cTn id="126" presetID="1" presetClass="entr" presetSubtype="0" fill="hold" grpId="0" nodeType="afterEffect">
                                  <p:stCondLst>
                                    <p:cond delay="0"/>
                                  </p:stCondLst>
                                  <p:childTnLst>
                                    <p:set>
                                      <p:cBhvr>
                                        <p:cTn id="127" dur="1" fill="hold">
                                          <p:stCondLst>
                                            <p:cond delay="999"/>
                                          </p:stCondLst>
                                        </p:cTn>
                                        <p:tgtEl>
                                          <p:spTgt spid="53"/>
                                        </p:tgtEl>
                                        <p:attrNameLst>
                                          <p:attrName>style.visibility</p:attrName>
                                        </p:attrNameLst>
                                      </p:cBhvr>
                                      <p:to>
                                        <p:strVal val="visible"/>
                                      </p:to>
                                    </p:set>
                                  </p:childTnLst>
                                </p:cTn>
                              </p:par>
                            </p:childTnLst>
                          </p:cTn>
                        </p:par>
                        <p:par>
                          <p:cTn id="128" fill="hold">
                            <p:stCondLst>
                              <p:cond delay="36500"/>
                            </p:stCondLst>
                            <p:childTnLst>
                              <p:par>
                                <p:cTn id="129" presetID="1" presetClass="entr" presetSubtype="0" fill="hold" grpId="0" nodeType="afterEffect">
                                  <p:stCondLst>
                                    <p:cond delay="0"/>
                                  </p:stCondLst>
                                  <p:childTnLst>
                                    <p:set>
                                      <p:cBhvr>
                                        <p:cTn id="130" dur="1" fill="hold">
                                          <p:stCondLst>
                                            <p:cond delay="999"/>
                                          </p:stCondLst>
                                        </p:cTn>
                                        <p:tgtEl>
                                          <p:spTgt spid="54"/>
                                        </p:tgtEl>
                                        <p:attrNameLst>
                                          <p:attrName>style.visibility</p:attrName>
                                        </p:attrNameLst>
                                      </p:cBhvr>
                                      <p:to>
                                        <p:strVal val="visible"/>
                                      </p:to>
                                    </p:set>
                                  </p:childTnLst>
                                </p:cTn>
                              </p:par>
                            </p:childTnLst>
                          </p:cTn>
                        </p:par>
                        <p:par>
                          <p:cTn id="131" fill="hold">
                            <p:stCondLst>
                              <p:cond delay="37500"/>
                            </p:stCondLst>
                            <p:childTnLst>
                              <p:par>
                                <p:cTn id="132" presetID="1" presetClass="entr" presetSubtype="0" fill="hold" grpId="0" nodeType="afterEffect">
                                  <p:stCondLst>
                                    <p:cond delay="0"/>
                                  </p:stCondLst>
                                  <p:childTnLst>
                                    <p:set>
                                      <p:cBhvr>
                                        <p:cTn id="133" dur="1" fill="hold">
                                          <p:stCondLst>
                                            <p:cond delay="999"/>
                                          </p:stCondLst>
                                        </p:cTn>
                                        <p:tgtEl>
                                          <p:spTgt spid="55"/>
                                        </p:tgtEl>
                                        <p:attrNameLst>
                                          <p:attrName>style.visibility</p:attrName>
                                        </p:attrNameLst>
                                      </p:cBhvr>
                                      <p:to>
                                        <p:strVal val="visible"/>
                                      </p:to>
                                    </p:set>
                                  </p:childTnLst>
                                </p:cTn>
                              </p:par>
                            </p:childTnLst>
                          </p:cTn>
                        </p:par>
                        <p:par>
                          <p:cTn id="134" fill="hold">
                            <p:stCondLst>
                              <p:cond delay="38500"/>
                            </p:stCondLst>
                            <p:childTnLst>
                              <p:par>
                                <p:cTn id="135" presetID="1" presetClass="entr" presetSubtype="0" fill="hold" grpId="0" nodeType="afterEffect">
                                  <p:stCondLst>
                                    <p:cond delay="0"/>
                                  </p:stCondLst>
                                  <p:childTnLst>
                                    <p:set>
                                      <p:cBhvr>
                                        <p:cTn id="136" dur="1" fill="hold">
                                          <p:stCondLst>
                                            <p:cond delay="999"/>
                                          </p:stCondLst>
                                        </p:cTn>
                                        <p:tgtEl>
                                          <p:spTgt spid="56"/>
                                        </p:tgtEl>
                                        <p:attrNameLst>
                                          <p:attrName>style.visibility</p:attrName>
                                        </p:attrNameLst>
                                      </p:cBhvr>
                                      <p:to>
                                        <p:strVal val="visible"/>
                                      </p:to>
                                    </p:set>
                                  </p:childTnLst>
                                </p:cTn>
                              </p:par>
                            </p:childTnLst>
                          </p:cTn>
                        </p:par>
                        <p:par>
                          <p:cTn id="137" fill="hold">
                            <p:stCondLst>
                              <p:cond delay="39500"/>
                            </p:stCondLst>
                            <p:childTnLst>
                              <p:par>
                                <p:cTn id="138" presetID="1" presetClass="entr" presetSubtype="0" fill="hold" grpId="0" nodeType="afterEffect">
                                  <p:stCondLst>
                                    <p:cond delay="0"/>
                                  </p:stCondLst>
                                  <p:childTnLst>
                                    <p:set>
                                      <p:cBhvr>
                                        <p:cTn id="139" dur="1" fill="hold">
                                          <p:stCondLst>
                                            <p:cond delay="999"/>
                                          </p:stCondLst>
                                        </p:cTn>
                                        <p:tgtEl>
                                          <p:spTgt spid="57"/>
                                        </p:tgtEl>
                                        <p:attrNameLst>
                                          <p:attrName>style.visibility</p:attrName>
                                        </p:attrNameLst>
                                      </p:cBhvr>
                                      <p:to>
                                        <p:strVal val="visible"/>
                                      </p:to>
                                    </p:set>
                                  </p:childTnLst>
                                </p:cTn>
                              </p:par>
                            </p:childTnLst>
                          </p:cTn>
                        </p:par>
                        <p:par>
                          <p:cTn id="140" fill="hold">
                            <p:stCondLst>
                              <p:cond delay="40500"/>
                            </p:stCondLst>
                            <p:childTnLst>
                              <p:par>
                                <p:cTn id="141" presetID="1" presetClass="entr" presetSubtype="0" fill="hold" grpId="0" nodeType="afterEffect">
                                  <p:stCondLst>
                                    <p:cond delay="0"/>
                                  </p:stCondLst>
                                  <p:childTnLst>
                                    <p:set>
                                      <p:cBhvr>
                                        <p:cTn id="142" dur="1" fill="hold">
                                          <p:stCondLst>
                                            <p:cond delay="999"/>
                                          </p:stCondLst>
                                        </p:cTn>
                                        <p:tgtEl>
                                          <p:spTgt spid="58"/>
                                        </p:tgtEl>
                                        <p:attrNameLst>
                                          <p:attrName>style.visibility</p:attrName>
                                        </p:attrNameLst>
                                      </p:cBhvr>
                                      <p:to>
                                        <p:strVal val="visible"/>
                                      </p:to>
                                    </p:set>
                                  </p:childTnLst>
                                </p:cTn>
                              </p:par>
                            </p:childTnLst>
                          </p:cTn>
                        </p:par>
                        <p:par>
                          <p:cTn id="143" fill="hold">
                            <p:stCondLst>
                              <p:cond delay="41500"/>
                            </p:stCondLst>
                            <p:childTnLst>
                              <p:par>
                                <p:cTn id="144" presetID="1" presetClass="entr" presetSubtype="0" fill="hold" grpId="0" nodeType="afterEffect">
                                  <p:stCondLst>
                                    <p:cond delay="0"/>
                                  </p:stCondLst>
                                  <p:childTnLst>
                                    <p:set>
                                      <p:cBhvr>
                                        <p:cTn id="145" dur="1" fill="hold">
                                          <p:stCondLst>
                                            <p:cond delay="999"/>
                                          </p:stCondLst>
                                        </p:cTn>
                                        <p:tgtEl>
                                          <p:spTgt spid="59"/>
                                        </p:tgtEl>
                                        <p:attrNameLst>
                                          <p:attrName>style.visibility</p:attrName>
                                        </p:attrNameLst>
                                      </p:cBhvr>
                                      <p:to>
                                        <p:strVal val="visible"/>
                                      </p:to>
                                    </p:set>
                                  </p:childTnLst>
                                </p:cTn>
                              </p:par>
                            </p:childTnLst>
                          </p:cTn>
                        </p:par>
                        <p:par>
                          <p:cTn id="146" fill="hold">
                            <p:stCondLst>
                              <p:cond delay="42500"/>
                            </p:stCondLst>
                            <p:childTnLst>
                              <p:par>
                                <p:cTn id="147" presetID="1" presetClass="entr" presetSubtype="0" fill="hold" grpId="0" nodeType="afterEffect">
                                  <p:stCondLst>
                                    <p:cond delay="0"/>
                                  </p:stCondLst>
                                  <p:childTnLst>
                                    <p:set>
                                      <p:cBhvr>
                                        <p:cTn id="148" dur="1" fill="hold">
                                          <p:stCondLst>
                                            <p:cond delay="999"/>
                                          </p:stCondLst>
                                        </p:cTn>
                                        <p:tgtEl>
                                          <p:spTgt spid="60"/>
                                        </p:tgtEl>
                                        <p:attrNameLst>
                                          <p:attrName>style.visibility</p:attrName>
                                        </p:attrNameLst>
                                      </p:cBhvr>
                                      <p:to>
                                        <p:strVal val="visible"/>
                                      </p:to>
                                    </p:set>
                                  </p:childTnLst>
                                </p:cTn>
                              </p:par>
                            </p:childTnLst>
                          </p:cTn>
                        </p:par>
                        <p:par>
                          <p:cTn id="149" fill="hold">
                            <p:stCondLst>
                              <p:cond delay="43500"/>
                            </p:stCondLst>
                            <p:childTnLst>
                              <p:par>
                                <p:cTn id="150" presetID="1" presetClass="entr" presetSubtype="0" fill="hold" grpId="0" nodeType="afterEffect">
                                  <p:stCondLst>
                                    <p:cond delay="0"/>
                                  </p:stCondLst>
                                  <p:childTnLst>
                                    <p:set>
                                      <p:cBhvr>
                                        <p:cTn id="151" dur="1" fill="hold">
                                          <p:stCondLst>
                                            <p:cond delay="999"/>
                                          </p:stCondLst>
                                        </p:cTn>
                                        <p:tgtEl>
                                          <p:spTgt spid="61"/>
                                        </p:tgtEl>
                                        <p:attrNameLst>
                                          <p:attrName>style.visibility</p:attrName>
                                        </p:attrNameLst>
                                      </p:cBhvr>
                                      <p:to>
                                        <p:strVal val="visible"/>
                                      </p:to>
                                    </p:set>
                                  </p:childTnLst>
                                </p:cTn>
                              </p:par>
                            </p:childTnLst>
                          </p:cTn>
                        </p:par>
                        <p:par>
                          <p:cTn id="152" fill="hold">
                            <p:stCondLst>
                              <p:cond delay="44500"/>
                            </p:stCondLst>
                            <p:childTnLst>
                              <p:par>
                                <p:cTn id="153" presetID="1" presetClass="entr" presetSubtype="0" fill="hold" grpId="0" nodeType="afterEffect">
                                  <p:stCondLst>
                                    <p:cond delay="0"/>
                                  </p:stCondLst>
                                  <p:childTnLst>
                                    <p:set>
                                      <p:cBhvr>
                                        <p:cTn id="154" dur="1" fill="hold">
                                          <p:stCondLst>
                                            <p:cond delay="999"/>
                                          </p:stCondLst>
                                        </p:cTn>
                                        <p:tgtEl>
                                          <p:spTgt spid="62"/>
                                        </p:tgtEl>
                                        <p:attrNameLst>
                                          <p:attrName>style.visibility</p:attrName>
                                        </p:attrNameLst>
                                      </p:cBhvr>
                                      <p:to>
                                        <p:strVal val="visible"/>
                                      </p:to>
                                    </p:set>
                                  </p:childTnLst>
                                </p:cTn>
                              </p:par>
                            </p:childTnLst>
                          </p:cTn>
                        </p:par>
                        <p:par>
                          <p:cTn id="155" fill="hold">
                            <p:stCondLst>
                              <p:cond delay="45500"/>
                            </p:stCondLst>
                            <p:childTnLst>
                              <p:par>
                                <p:cTn id="156" presetID="1" presetClass="entr" presetSubtype="0" fill="hold" grpId="0" nodeType="afterEffect">
                                  <p:stCondLst>
                                    <p:cond delay="0"/>
                                  </p:stCondLst>
                                  <p:childTnLst>
                                    <p:set>
                                      <p:cBhvr>
                                        <p:cTn id="157" dur="1" fill="hold">
                                          <p:stCondLst>
                                            <p:cond delay="999"/>
                                          </p:stCondLst>
                                        </p:cTn>
                                        <p:tgtEl>
                                          <p:spTgt spid="63"/>
                                        </p:tgtEl>
                                        <p:attrNameLst>
                                          <p:attrName>style.visibility</p:attrName>
                                        </p:attrNameLst>
                                      </p:cBhvr>
                                      <p:to>
                                        <p:strVal val="visible"/>
                                      </p:to>
                                    </p:set>
                                  </p:childTnLst>
                                </p:cTn>
                              </p:par>
                            </p:childTnLst>
                          </p:cTn>
                        </p:par>
                        <p:par>
                          <p:cTn id="158" fill="hold">
                            <p:stCondLst>
                              <p:cond delay="46500"/>
                            </p:stCondLst>
                            <p:childTnLst>
                              <p:par>
                                <p:cTn id="159" presetID="1" presetClass="entr" presetSubtype="0" fill="hold" grpId="0" nodeType="afterEffect">
                                  <p:stCondLst>
                                    <p:cond delay="0"/>
                                  </p:stCondLst>
                                  <p:childTnLst>
                                    <p:set>
                                      <p:cBhvr>
                                        <p:cTn id="160" dur="1" fill="hold">
                                          <p:stCondLst>
                                            <p:cond delay="999"/>
                                          </p:stCondLst>
                                        </p:cTn>
                                        <p:tgtEl>
                                          <p:spTgt spid="64"/>
                                        </p:tgtEl>
                                        <p:attrNameLst>
                                          <p:attrName>style.visibility</p:attrName>
                                        </p:attrNameLst>
                                      </p:cBhvr>
                                      <p:to>
                                        <p:strVal val="visible"/>
                                      </p:to>
                                    </p:set>
                                  </p:childTnLst>
                                </p:cTn>
                              </p:par>
                            </p:childTnLst>
                          </p:cTn>
                        </p:par>
                        <p:par>
                          <p:cTn id="161" fill="hold">
                            <p:stCondLst>
                              <p:cond delay="47500"/>
                            </p:stCondLst>
                            <p:childTnLst>
                              <p:par>
                                <p:cTn id="162" presetID="1" presetClass="entr" presetSubtype="0" fill="hold" grpId="0" nodeType="afterEffect">
                                  <p:stCondLst>
                                    <p:cond delay="0"/>
                                  </p:stCondLst>
                                  <p:childTnLst>
                                    <p:set>
                                      <p:cBhvr>
                                        <p:cTn id="163" dur="1" fill="hold">
                                          <p:stCondLst>
                                            <p:cond delay="999"/>
                                          </p:stCondLst>
                                        </p:cTn>
                                        <p:tgtEl>
                                          <p:spTgt spid="65"/>
                                        </p:tgtEl>
                                        <p:attrNameLst>
                                          <p:attrName>style.visibility</p:attrName>
                                        </p:attrNameLst>
                                      </p:cBhvr>
                                      <p:to>
                                        <p:strVal val="visible"/>
                                      </p:to>
                                    </p:set>
                                  </p:childTnLst>
                                </p:cTn>
                              </p:par>
                            </p:childTnLst>
                          </p:cTn>
                        </p:par>
                        <p:par>
                          <p:cTn id="164" fill="hold">
                            <p:stCondLst>
                              <p:cond delay="48500"/>
                            </p:stCondLst>
                            <p:childTnLst>
                              <p:par>
                                <p:cTn id="165" presetID="1" presetClass="entr" presetSubtype="0" fill="hold" grpId="0" nodeType="afterEffect">
                                  <p:stCondLst>
                                    <p:cond delay="0"/>
                                  </p:stCondLst>
                                  <p:childTnLst>
                                    <p:set>
                                      <p:cBhvr>
                                        <p:cTn id="166" dur="1" fill="hold">
                                          <p:stCondLst>
                                            <p:cond delay="999"/>
                                          </p:stCondLst>
                                        </p:cTn>
                                        <p:tgtEl>
                                          <p:spTgt spid="66"/>
                                        </p:tgtEl>
                                        <p:attrNameLst>
                                          <p:attrName>style.visibility</p:attrName>
                                        </p:attrNameLst>
                                      </p:cBhvr>
                                      <p:to>
                                        <p:strVal val="visible"/>
                                      </p:to>
                                    </p:set>
                                  </p:childTnLst>
                                </p:cTn>
                              </p:par>
                            </p:childTnLst>
                          </p:cTn>
                        </p:par>
                        <p:par>
                          <p:cTn id="167" fill="hold">
                            <p:stCondLst>
                              <p:cond delay="49500"/>
                            </p:stCondLst>
                            <p:childTnLst>
                              <p:par>
                                <p:cTn id="168" presetID="1" presetClass="entr" presetSubtype="0" fill="hold" grpId="0" nodeType="afterEffect">
                                  <p:stCondLst>
                                    <p:cond delay="0"/>
                                  </p:stCondLst>
                                  <p:childTnLst>
                                    <p:set>
                                      <p:cBhvr>
                                        <p:cTn id="169" dur="1" fill="hold">
                                          <p:stCondLst>
                                            <p:cond delay="999"/>
                                          </p:stCondLst>
                                        </p:cTn>
                                        <p:tgtEl>
                                          <p:spTgt spid="67"/>
                                        </p:tgtEl>
                                        <p:attrNameLst>
                                          <p:attrName>style.visibility</p:attrName>
                                        </p:attrNameLst>
                                      </p:cBhvr>
                                      <p:to>
                                        <p:strVal val="visible"/>
                                      </p:to>
                                    </p:set>
                                  </p:childTnLst>
                                </p:cTn>
                              </p:par>
                            </p:childTnLst>
                          </p:cTn>
                        </p:par>
                        <p:par>
                          <p:cTn id="170" fill="hold">
                            <p:stCondLst>
                              <p:cond delay="50500"/>
                            </p:stCondLst>
                            <p:childTnLst>
                              <p:par>
                                <p:cTn id="171" presetID="1" presetClass="entr" presetSubtype="0" fill="hold" grpId="0" nodeType="afterEffect">
                                  <p:stCondLst>
                                    <p:cond delay="0"/>
                                  </p:stCondLst>
                                  <p:childTnLst>
                                    <p:set>
                                      <p:cBhvr>
                                        <p:cTn id="172" dur="1" fill="hold">
                                          <p:stCondLst>
                                            <p:cond delay="999"/>
                                          </p:stCondLst>
                                        </p:cTn>
                                        <p:tgtEl>
                                          <p:spTgt spid="68"/>
                                        </p:tgtEl>
                                        <p:attrNameLst>
                                          <p:attrName>style.visibility</p:attrName>
                                        </p:attrNameLst>
                                      </p:cBhvr>
                                      <p:to>
                                        <p:strVal val="visible"/>
                                      </p:to>
                                    </p:set>
                                  </p:childTnLst>
                                </p:cTn>
                              </p:par>
                            </p:childTnLst>
                          </p:cTn>
                        </p:par>
                        <p:par>
                          <p:cTn id="173" fill="hold">
                            <p:stCondLst>
                              <p:cond delay="51500"/>
                            </p:stCondLst>
                            <p:childTnLst>
                              <p:par>
                                <p:cTn id="174" presetID="1" presetClass="entr" presetSubtype="0" fill="hold" grpId="0" nodeType="afterEffect">
                                  <p:stCondLst>
                                    <p:cond delay="0"/>
                                  </p:stCondLst>
                                  <p:childTnLst>
                                    <p:set>
                                      <p:cBhvr>
                                        <p:cTn id="175" dur="1" fill="hold">
                                          <p:stCondLst>
                                            <p:cond delay="999"/>
                                          </p:stCondLst>
                                        </p:cTn>
                                        <p:tgtEl>
                                          <p:spTgt spid="69"/>
                                        </p:tgtEl>
                                        <p:attrNameLst>
                                          <p:attrName>style.visibility</p:attrName>
                                        </p:attrNameLst>
                                      </p:cBhvr>
                                      <p:to>
                                        <p:strVal val="visible"/>
                                      </p:to>
                                    </p:set>
                                  </p:childTnLst>
                                </p:cTn>
                              </p:par>
                            </p:childTnLst>
                          </p:cTn>
                        </p:par>
                        <p:par>
                          <p:cTn id="176" fill="hold">
                            <p:stCondLst>
                              <p:cond delay="52500"/>
                            </p:stCondLst>
                            <p:childTnLst>
                              <p:par>
                                <p:cTn id="177" presetID="1" presetClass="entr" presetSubtype="0" fill="hold" grpId="0" nodeType="afterEffect">
                                  <p:stCondLst>
                                    <p:cond delay="0"/>
                                  </p:stCondLst>
                                  <p:childTnLst>
                                    <p:set>
                                      <p:cBhvr>
                                        <p:cTn id="178" dur="1" fill="hold">
                                          <p:stCondLst>
                                            <p:cond delay="999"/>
                                          </p:stCondLst>
                                        </p:cTn>
                                        <p:tgtEl>
                                          <p:spTgt spid="70"/>
                                        </p:tgtEl>
                                        <p:attrNameLst>
                                          <p:attrName>style.visibility</p:attrName>
                                        </p:attrNameLst>
                                      </p:cBhvr>
                                      <p:to>
                                        <p:strVal val="visible"/>
                                      </p:to>
                                    </p:set>
                                  </p:childTnLst>
                                </p:cTn>
                              </p:par>
                            </p:childTnLst>
                          </p:cTn>
                        </p:par>
                        <p:par>
                          <p:cTn id="179" fill="hold">
                            <p:stCondLst>
                              <p:cond delay="53500"/>
                            </p:stCondLst>
                            <p:childTnLst>
                              <p:par>
                                <p:cTn id="180" presetID="1" presetClass="entr" presetSubtype="0" fill="hold" grpId="0" nodeType="afterEffect">
                                  <p:stCondLst>
                                    <p:cond delay="0"/>
                                  </p:stCondLst>
                                  <p:childTnLst>
                                    <p:set>
                                      <p:cBhvr>
                                        <p:cTn id="181" dur="1" fill="hold">
                                          <p:stCondLst>
                                            <p:cond delay="999"/>
                                          </p:stCondLst>
                                        </p:cTn>
                                        <p:tgtEl>
                                          <p:spTgt spid="71"/>
                                        </p:tgtEl>
                                        <p:attrNameLst>
                                          <p:attrName>style.visibility</p:attrName>
                                        </p:attrNameLst>
                                      </p:cBhvr>
                                      <p:to>
                                        <p:strVal val="visible"/>
                                      </p:to>
                                    </p:set>
                                  </p:childTnLst>
                                </p:cTn>
                              </p:par>
                            </p:childTnLst>
                          </p:cTn>
                        </p:par>
                        <p:par>
                          <p:cTn id="182" fill="hold">
                            <p:stCondLst>
                              <p:cond delay="54500"/>
                            </p:stCondLst>
                            <p:childTnLst>
                              <p:par>
                                <p:cTn id="183" presetID="1" presetClass="entr" presetSubtype="0" fill="hold" grpId="0" nodeType="afterEffect">
                                  <p:stCondLst>
                                    <p:cond delay="0"/>
                                  </p:stCondLst>
                                  <p:childTnLst>
                                    <p:set>
                                      <p:cBhvr>
                                        <p:cTn id="184" dur="1" fill="hold">
                                          <p:stCondLst>
                                            <p:cond delay="999"/>
                                          </p:stCondLst>
                                        </p:cTn>
                                        <p:tgtEl>
                                          <p:spTgt spid="72"/>
                                        </p:tgtEl>
                                        <p:attrNameLst>
                                          <p:attrName>style.visibility</p:attrName>
                                        </p:attrNameLst>
                                      </p:cBhvr>
                                      <p:to>
                                        <p:strVal val="visible"/>
                                      </p:to>
                                    </p:set>
                                  </p:childTnLst>
                                </p:cTn>
                              </p:par>
                            </p:childTnLst>
                          </p:cTn>
                        </p:par>
                        <p:par>
                          <p:cTn id="185" fill="hold">
                            <p:stCondLst>
                              <p:cond delay="55500"/>
                            </p:stCondLst>
                            <p:childTnLst>
                              <p:par>
                                <p:cTn id="186" presetID="1" presetClass="entr" presetSubtype="0" fill="hold" grpId="0" nodeType="afterEffect">
                                  <p:stCondLst>
                                    <p:cond delay="0"/>
                                  </p:stCondLst>
                                  <p:childTnLst>
                                    <p:set>
                                      <p:cBhvr>
                                        <p:cTn id="187" dur="1" fill="hold">
                                          <p:stCondLst>
                                            <p:cond delay="999"/>
                                          </p:stCondLst>
                                        </p:cTn>
                                        <p:tgtEl>
                                          <p:spTgt spid="73"/>
                                        </p:tgtEl>
                                        <p:attrNameLst>
                                          <p:attrName>style.visibility</p:attrName>
                                        </p:attrNameLst>
                                      </p:cBhvr>
                                      <p:to>
                                        <p:strVal val="visible"/>
                                      </p:to>
                                    </p:set>
                                  </p:childTnLst>
                                </p:cTn>
                              </p:par>
                            </p:childTnLst>
                          </p:cTn>
                        </p:par>
                        <p:par>
                          <p:cTn id="188" fill="hold">
                            <p:stCondLst>
                              <p:cond delay="56500"/>
                            </p:stCondLst>
                            <p:childTnLst>
                              <p:par>
                                <p:cTn id="189" presetID="1" presetClass="entr" presetSubtype="0" fill="hold" grpId="0" nodeType="afterEffect">
                                  <p:stCondLst>
                                    <p:cond delay="0"/>
                                  </p:stCondLst>
                                  <p:childTnLst>
                                    <p:set>
                                      <p:cBhvr>
                                        <p:cTn id="190" dur="1" fill="hold">
                                          <p:stCondLst>
                                            <p:cond delay="999"/>
                                          </p:stCondLst>
                                        </p:cTn>
                                        <p:tgtEl>
                                          <p:spTgt spid="74"/>
                                        </p:tgtEl>
                                        <p:attrNameLst>
                                          <p:attrName>style.visibility</p:attrName>
                                        </p:attrNameLst>
                                      </p:cBhvr>
                                      <p:to>
                                        <p:strVal val="visible"/>
                                      </p:to>
                                    </p:set>
                                  </p:childTnLst>
                                </p:cTn>
                              </p:par>
                            </p:childTnLst>
                          </p:cTn>
                        </p:par>
                        <p:par>
                          <p:cTn id="191" fill="hold">
                            <p:stCondLst>
                              <p:cond delay="57500"/>
                            </p:stCondLst>
                            <p:childTnLst>
                              <p:par>
                                <p:cTn id="192" presetID="1" presetClass="entr" presetSubtype="0" fill="hold" grpId="0" nodeType="afterEffect">
                                  <p:stCondLst>
                                    <p:cond delay="0"/>
                                  </p:stCondLst>
                                  <p:childTnLst>
                                    <p:set>
                                      <p:cBhvr>
                                        <p:cTn id="193" dur="1" fill="hold">
                                          <p:stCondLst>
                                            <p:cond delay="999"/>
                                          </p:stCondLst>
                                        </p:cTn>
                                        <p:tgtEl>
                                          <p:spTgt spid="75"/>
                                        </p:tgtEl>
                                        <p:attrNameLst>
                                          <p:attrName>style.visibility</p:attrName>
                                        </p:attrNameLst>
                                      </p:cBhvr>
                                      <p:to>
                                        <p:strVal val="visible"/>
                                      </p:to>
                                    </p:set>
                                  </p:childTnLst>
                                </p:cTn>
                              </p:par>
                            </p:childTnLst>
                          </p:cTn>
                        </p:par>
                        <p:par>
                          <p:cTn id="194" fill="hold">
                            <p:stCondLst>
                              <p:cond delay="58500"/>
                            </p:stCondLst>
                            <p:childTnLst>
                              <p:par>
                                <p:cTn id="195" presetID="1" presetClass="entr" presetSubtype="0" fill="hold" grpId="0" nodeType="afterEffect">
                                  <p:stCondLst>
                                    <p:cond delay="0"/>
                                  </p:stCondLst>
                                  <p:childTnLst>
                                    <p:set>
                                      <p:cBhvr>
                                        <p:cTn id="196" dur="1" fill="hold">
                                          <p:stCondLst>
                                            <p:cond delay="999"/>
                                          </p:stCondLst>
                                        </p:cTn>
                                        <p:tgtEl>
                                          <p:spTgt spid="76"/>
                                        </p:tgtEl>
                                        <p:attrNameLst>
                                          <p:attrName>style.visibility</p:attrName>
                                        </p:attrNameLst>
                                      </p:cBhvr>
                                      <p:to>
                                        <p:strVal val="visible"/>
                                      </p:to>
                                    </p:set>
                                  </p:childTnLst>
                                </p:cTn>
                              </p:par>
                            </p:childTnLst>
                          </p:cTn>
                        </p:par>
                        <p:par>
                          <p:cTn id="197" fill="hold">
                            <p:stCondLst>
                              <p:cond delay="59500"/>
                            </p:stCondLst>
                            <p:childTnLst>
                              <p:par>
                                <p:cTn id="198" presetID="1" presetClass="entr" presetSubtype="0" fill="hold" grpId="0" nodeType="afterEffect">
                                  <p:stCondLst>
                                    <p:cond delay="0"/>
                                  </p:stCondLst>
                                  <p:childTnLst>
                                    <p:set>
                                      <p:cBhvr>
                                        <p:cTn id="199" dur="1" fill="hold">
                                          <p:stCondLst>
                                            <p:cond delay="999"/>
                                          </p:stCondLst>
                                        </p:cTn>
                                        <p:tgtEl>
                                          <p:spTgt spid="77"/>
                                        </p:tgtEl>
                                        <p:attrNameLst>
                                          <p:attrName>style.visibility</p:attrName>
                                        </p:attrNameLst>
                                      </p:cBhvr>
                                      <p:to>
                                        <p:strVal val="visible"/>
                                      </p:to>
                                    </p:set>
                                  </p:childTnLst>
                                </p:cTn>
                              </p:par>
                            </p:childTnLst>
                          </p:cTn>
                        </p:par>
                        <p:par>
                          <p:cTn id="200" fill="hold">
                            <p:stCondLst>
                              <p:cond delay="60500"/>
                            </p:stCondLst>
                            <p:childTnLst>
                              <p:par>
                                <p:cTn id="201" presetID="1" presetClass="entr" presetSubtype="0" fill="hold" grpId="0" nodeType="afterEffect">
                                  <p:stCondLst>
                                    <p:cond delay="0"/>
                                  </p:stCondLst>
                                  <p:childTnLst>
                                    <p:set>
                                      <p:cBhvr>
                                        <p:cTn id="202" dur="1" fill="hold">
                                          <p:stCondLst>
                                            <p:cond delay="999"/>
                                          </p:stCondLst>
                                        </p:cTn>
                                        <p:tgtEl>
                                          <p:spTgt spid="78"/>
                                        </p:tgtEl>
                                        <p:attrNameLst>
                                          <p:attrName>style.visibility</p:attrName>
                                        </p:attrNameLst>
                                      </p:cBhvr>
                                      <p:to>
                                        <p:strVal val="visible"/>
                                      </p:to>
                                    </p:set>
                                  </p:childTnLst>
                                </p:cTn>
                              </p:par>
                            </p:childTnLst>
                          </p:cTn>
                        </p:par>
                        <p:par>
                          <p:cTn id="203" fill="hold">
                            <p:stCondLst>
                              <p:cond delay="61500"/>
                            </p:stCondLst>
                            <p:childTnLst>
                              <p:par>
                                <p:cTn id="204" presetID="1" presetClass="entr" presetSubtype="0" fill="hold" grpId="0" nodeType="afterEffect">
                                  <p:stCondLst>
                                    <p:cond delay="0"/>
                                  </p:stCondLst>
                                  <p:childTnLst>
                                    <p:set>
                                      <p:cBhvr>
                                        <p:cTn id="205" dur="1" fill="hold">
                                          <p:stCondLst>
                                            <p:cond delay="999"/>
                                          </p:stCondLst>
                                        </p:cTn>
                                        <p:tgtEl>
                                          <p:spTgt spid="79"/>
                                        </p:tgtEl>
                                        <p:attrNameLst>
                                          <p:attrName>style.visibility</p:attrName>
                                        </p:attrNameLst>
                                      </p:cBhvr>
                                      <p:to>
                                        <p:strVal val="visible"/>
                                      </p:to>
                                    </p:set>
                                  </p:childTnLst>
                                </p:cTn>
                              </p:par>
                            </p:childTnLst>
                          </p:cTn>
                        </p:par>
                        <p:par>
                          <p:cTn id="206" fill="hold">
                            <p:stCondLst>
                              <p:cond delay="62500"/>
                            </p:stCondLst>
                            <p:childTnLst>
                              <p:par>
                                <p:cTn id="207" presetID="1" presetClass="entr" presetSubtype="0" fill="hold" grpId="0" nodeType="afterEffect">
                                  <p:stCondLst>
                                    <p:cond delay="0"/>
                                  </p:stCondLst>
                                  <p:childTnLst>
                                    <p:set>
                                      <p:cBhvr>
                                        <p:cTn id="208" dur="1" fill="hold">
                                          <p:stCondLst>
                                            <p:cond delay="999"/>
                                          </p:stCondLst>
                                        </p:cTn>
                                        <p:tgtEl>
                                          <p:spTgt spid="80"/>
                                        </p:tgtEl>
                                        <p:attrNameLst>
                                          <p:attrName>style.visibility</p:attrName>
                                        </p:attrNameLst>
                                      </p:cBhvr>
                                      <p:to>
                                        <p:strVal val="visible"/>
                                      </p:to>
                                    </p:set>
                                  </p:childTnLst>
                                </p:cTn>
                              </p:par>
                            </p:childTnLst>
                          </p:cTn>
                        </p:par>
                        <p:par>
                          <p:cTn id="209" fill="hold">
                            <p:stCondLst>
                              <p:cond delay="63500"/>
                            </p:stCondLst>
                            <p:childTnLst>
                              <p:par>
                                <p:cTn id="210" presetID="1" presetClass="entr" presetSubtype="0" fill="hold" grpId="0" nodeType="afterEffect">
                                  <p:stCondLst>
                                    <p:cond delay="0"/>
                                  </p:stCondLst>
                                  <p:childTnLst>
                                    <p:set>
                                      <p:cBhvr>
                                        <p:cTn id="211" dur="1" fill="hold">
                                          <p:stCondLst>
                                            <p:cond delay="999"/>
                                          </p:stCondLst>
                                        </p:cTn>
                                        <p:tgtEl>
                                          <p:spTgt spid="81"/>
                                        </p:tgtEl>
                                        <p:attrNameLst>
                                          <p:attrName>style.visibility</p:attrName>
                                        </p:attrNameLst>
                                      </p:cBhvr>
                                      <p:to>
                                        <p:strVal val="visible"/>
                                      </p:to>
                                    </p:set>
                                  </p:childTnLst>
                                </p:cTn>
                              </p:par>
                            </p:childTnLst>
                          </p:cTn>
                        </p:par>
                        <p:par>
                          <p:cTn id="212" fill="hold">
                            <p:stCondLst>
                              <p:cond delay="64500"/>
                            </p:stCondLst>
                            <p:childTnLst>
                              <p:par>
                                <p:cTn id="213" presetID="1" presetClass="entr" presetSubtype="0" fill="hold" grpId="0" nodeType="afterEffect">
                                  <p:stCondLst>
                                    <p:cond delay="0"/>
                                  </p:stCondLst>
                                  <p:childTnLst>
                                    <p:set>
                                      <p:cBhvr>
                                        <p:cTn id="214" dur="1" fill="hold">
                                          <p:stCondLst>
                                            <p:cond delay="999"/>
                                          </p:stCondLst>
                                        </p:cTn>
                                        <p:tgtEl>
                                          <p:spTgt spid="82"/>
                                        </p:tgtEl>
                                        <p:attrNameLst>
                                          <p:attrName>style.visibility</p:attrName>
                                        </p:attrNameLst>
                                      </p:cBhvr>
                                      <p:to>
                                        <p:strVal val="visible"/>
                                      </p:to>
                                    </p:set>
                                  </p:childTnLst>
                                </p:cTn>
                              </p:par>
                            </p:childTnLst>
                          </p:cTn>
                        </p:par>
                        <p:par>
                          <p:cTn id="215" fill="hold">
                            <p:stCondLst>
                              <p:cond delay="65500"/>
                            </p:stCondLst>
                            <p:childTnLst>
                              <p:par>
                                <p:cTn id="216" presetID="1" presetClass="entr" presetSubtype="0" fill="hold" grpId="0" nodeType="afterEffect">
                                  <p:stCondLst>
                                    <p:cond delay="0"/>
                                  </p:stCondLst>
                                  <p:childTnLst>
                                    <p:set>
                                      <p:cBhvr>
                                        <p:cTn id="217" dur="1" fill="hold">
                                          <p:stCondLst>
                                            <p:cond delay="999"/>
                                          </p:stCondLst>
                                        </p:cTn>
                                        <p:tgtEl>
                                          <p:spTgt spid="83"/>
                                        </p:tgtEl>
                                        <p:attrNameLst>
                                          <p:attrName>style.visibility</p:attrName>
                                        </p:attrNameLst>
                                      </p:cBhvr>
                                      <p:to>
                                        <p:strVal val="visible"/>
                                      </p:to>
                                    </p:set>
                                  </p:childTnLst>
                                </p:cTn>
                              </p:par>
                            </p:childTnLst>
                          </p:cTn>
                        </p:par>
                        <p:par>
                          <p:cTn id="218" fill="hold">
                            <p:stCondLst>
                              <p:cond delay="66500"/>
                            </p:stCondLst>
                            <p:childTnLst>
                              <p:par>
                                <p:cTn id="219" presetID="1" presetClass="entr" presetSubtype="0" fill="hold" grpId="0" nodeType="afterEffect">
                                  <p:stCondLst>
                                    <p:cond delay="0"/>
                                  </p:stCondLst>
                                  <p:childTnLst>
                                    <p:set>
                                      <p:cBhvr>
                                        <p:cTn id="220" dur="1" fill="hold">
                                          <p:stCondLst>
                                            <p:cond delay="999"/>
                                          </p:stCondLst>
                                        </p:cTn>
                                        <p:tgtEl>
                                          <p:spTgt spid="84"/>
                                        </p:tgtEl>
                                        <p:attrNameLst>
                                          <p:attrName>style.visibility</p:attrName>
                                        </p:attrNameLst>
                                      </p:cBhvr>
                                      <p:to>
                                        <p:strVal val="visible"/>
                                      </p:to>
                                    </p:set>
                                  </p:childTnLst>
                                </p:cTn>
                              </p:par>
                            </p:childTnLst>
                          </p:cTn>
                        </p:par>
                        <p:par>
                          <p:cTn id="221" fill="hold">
                            <p:stCondLst>
                              <p:cond delay="67500"/>
                            </p:stCondLst>
                            <p:childTnLst>
                              <p:par>
                                <p:cTn id="222" presetID="1" presetClass="entr" presetSubtype="0" fill="hold" grpId="0" nodeType="afterEffect">
                                  <p:stCondLst>
                                    <p:cond delay="0"/>
                                  </p:stCondLst>
                                  <p:childTnLst>
                                    <p:set>
                                      <p:cBhvr>
                                        <p:cTn id="223" dur="1" fill="hold">
                                          <p:stCondLst>
                                            <p:cond delay="999"/>
                                          </p:stCondLst>
                                        </p:cTn>
                                        <p:tgtEl>
                                          <p:spTgt spid="85"/>
                                        </p:tgtEl>
                                        <p:attrNameLst>
                                          <p:attrName>style.visibility</p:attrName>
                                        </p:attrNameLst>
                                      </p:cBhvr>
                                      <p:to>
                                        <p:strVal val="visible"/>
                                      </p:to>
                                    </p:set>
                                  </p:childTnLst>
                                </p:cTn>
                              </p:par>
                            </p:childTnLst>
                          </p:cTn>
                        </p:par>
                        <p:par>
                          <p:cTn id="224" fill="hold">
                            <p:stCondLst>
                              <p:cond delay="68500"/>
                            </p:stCondLst>
                            <p:childTnLst>
                              <p:par>
                                <p:cTn id="225" presetID="1" presetClass="entr" presetSubtype="0" fill="hold" grpId="0" nodeType="afterEffect">
                                  <p:stCondLst>
                                    <p:cond delay="0"/>
                                  </p:stCondLst>
                                  <p:childTnLst>
                                    <p:set>
                                      <p:cBhvr>
                                        <p:cTn id="226" dur="1" fill="hold">
                                          <p:stCondLst>
                                            <p:cond delay="999"/>
                                          </p:stCondLst>
                                        </p:cTn>
                                        <p:tgtEl>
                                          <p:spTgt spid="86"/>
                                        </p:tgtEl>
                                        <p:attrNameLst>
                                          <p:attrName>style.visibility</p:attrName>
                                        </p:attrNameLst>
                                      </p:cBhvr>
                                      <p:to>
                                        <p:strVal val="visible"/>
                                      </p:to>
                                    </p:set>
                                  </p:childTnLst>
                                </p:cTn>
                              </p:par>
                            </p:childTnLst>
                          </p:cTn>
                        </p:par>
                        <p:par>
                          <p:cTn id="227" fill="hold">
                            <p:stCondLst>
                              <p:cond delay="69500"/>
                            </p:stCondLst>
                            <p:childTnLst>
                              <p:par>
                                <p:cTn id="228" presetID="1" presetClass="entr" presetSubtype="0" fill="hold" grpId="0" nodeType="afterEffect">
                                  <p:stCondLst>
                                    <p:cond delay="0"/>
                                  </p:stCondLst>
                                  <p:childTnLst>
                                    <p:set>
                                      <p:cBhvr>
                                        <p:cTn id="229" dur="1" fill="hold">
                                          <p:stCondLst>
                                            <p:cond delay="999"/>
                                          </p:stCondLst>
                                        </p:cTn>
                                        <p:tgtEl>
                                          <p:spTgt spid="87"/>
                                        </p:tgtEl>
                                        <p:attrNameLst>
                                          <p:attrName>style.visibility</p:attrName>
                                        </p:attrNameLst>
                                      </p:cBhvr>
                                      <p:to>
                                        <p:strVal val="visible"/>
                                      </p:to>
                                    </p:set>
                                  </p:childTnLst>
                                </p:cTn>
                              </p:par>
                            </p:childTnLst>
                          </p:cTn>
                        </p:par>
                        <p:par>
                          <p:cTn id="230" fill="hold">
                            <p:stCondLst>
                              <p:cond delay="70500"/>
                            </p:stCondLst>
                            <p:childTnLst>
                              <p:par>
                                <p:cTn id="231" presetID="1" presetClass="entr" presetSubtype="0" fill="hold" grpId="0" nodeType="afterEffect">
                                  <p:stCondLst>
                                    <p:cond delay="0"/>
                                  </p:stCondLst>
                                  <p:childTnLst>
                                    <p:set>
                                      <p:cBhvr>
                                        <p:cTn id="232" dur="1" fill="hold">
                                          <p:stCondLst>
                                            <p:cond delay="999"/>
                                          </p:stCondLst>
                                        </p:cTn>
                                        <p:tgtEl>
                                          <p:spTgt spid="88"/>
                                        </p:tgtEl>
                                        <p:attrNameLst>
                                          <p:attrName>style.visibility</p:attrName>
                                        </p:attrNameLst>
                                      </p:cBhvr>
                                      <p:to>
                                        <p:strVal val="visible"/>
                                      </p:to>
                                    </p:set>
                                  </p:childTnLst>
                                </p:cTn>
                              </p:par>
                            </p:childTnLst>
                          </p:cTn>
                        </p:par>
                        <p:par>
                          <p:cTn id="233" fill="hold">
                            <p:stCondLst>
                              <p:cond delay="71500"/>
                            </p:stCondLst>
                            <p:childTnLst>
                              <p:par>
                                <p:cTn id="234" presetID="1" presetClass="entr" presetSubtype="0" fill="hold" grpId="0" nodeType="afterEffect">
                                  <p:stCondLst>
                                    <p:cond delay="0"/>
                                  </p:stCondLst>
                                  <p:childTnLst>
                                    <p:set>
                                      <p:cBhvr>
                                        <p:cTn id="235" dur="1" fill="hold">
                                          <p:stCondLst>
                                            <p:cond delay="999"/>
                                          </p:stCondLst>
                                        </p:cTn>
                                        <p:tgtEl>
                                          <p:spTgt spid="89"/>
                                        </p:tgtEl>
                                        <p:attrNameLst>
                                          <p:attrName>style.visibility</p:attrName>
                                        </p:attrNameLst>
                                      </p:cBhvr>
                                      <p:to>
                                        <p:strVal val="visible"/>
                                      </p:to>
                                    </p:set>
                                  </p:childTnLst>
                                </p:cTn>
                              </p:par>
                            </p:childTnLst>
                          </p:cTn>
                        </p:par>
                        <p:par>
                          <p:cTn id="236" fill="hold">
                            <p:stCondLst>
                              <p:cond delay="72500"/>
                            </p:stCondLst>
                            <p:childTnLst>
                              <p:par>
                                <p:cTn id="237" presetID="1" presetClass="entr" presetSubtype="0" fill="hold" grpId="0" nodeType="afterEffect">
                                  <p:stCondLst>
                                    <p:cond delay="0"/>
                                  </p:stCondLst>
                                  <p:childTnLst>
                                    <p:set>
                                      <p:cBhvr>
                                        <p:cTn id="238" dur="1" fill="hold">
                                          <p:stCondLst>
                                            <p:cond delay="999"/>
                                          </p:stCondLst>
                                        </p:cTn>
                                        <p:tgtEl>
                                          <p:spTgt spid="90"/>
                                        </p:tgtEl>
                                        <p:attrNameLst>
                                          <p:attrName>style.visibility</p:attrName>
                                        </p:attrNameLst>
                                      </p:cBhvr>
                                      <p:to>
                                        <p:strVal val="visible"/>
                                      </p:to>
                                    </p:set>
                                  </p:childTnLst>
                                </p:cTn>
                              </p:par>
                            </p:childTnLst>
                          </p:cTn>
                        </p:par>
                        <p:par>
                          <p:cTn id="239" fill="hold">
                            <p:stCondLst>
                              <p:cond delay="73500"/>
                            </p:stCondLst>
                            <p:childTnLst>
                              <p:par>
                                <p:cTn id="240" presetID="1" presetClass="entr" presetSubtype="0" fill="hold" grpId="0" nodeType="afterEffect">
                                  <p:stCondLst>
                                    <p:cond delay="0"/>
                                  </p:stCondLst>
                                  <p:childTnLst>
                                    <p:set>
                                      <p:cBhvr>
                                        <p:cTn id="241" dur="1" fill="hold">
                                          <p:stCondLst>
                                            <p:cond delay="999"/>
                                          </p:stCondLst>
                                        </p:cTn>
                                        <p:tgtEl>
                                          <p:spTgt spid="91"/>
                                        </p:tgtEl>
                                        <p:attrNameLst>
                                          <p:attrName>style.visibility</p:attrName>
                                        </p:attrNameLst>
                                      </p:cBhvr>
                                      <p:to>
                                        <p:strVal val="visible"/>
                                      </p:to>
                                    </p:set>
                                  </p:childTnLst>
                                </p:cTn>
                              </p:par>
                            </p:childTnLst>
                          </p:cTn>
                        </p:par>
                        <p:par>
                          <p:cTn id="242" fill="hold">
                            <p:stCondLst>
                              <p:cond delay="74500"/>
                            </p:stCondLst>
                            <p:childTnLst>
                              <p:par>
                                <p:cTn id="243" presetID="1" presetClass="entr" presetSubtype="0" fill="hold" grpId="0" nodeType="afterEffect">
                                  <p:stCondLst>
                                    <p:cond delay="0"/>
                                  </p:stCondLst>
                                  <p:childTnLst>
                                    <p:set>
                                      <p:cBhvr>
                                        <p:cTn id="244" dur="1" fill="hold">
                                          <p:stCondLst>
                                            <p:cond delay="999"/>
                                          </p:stCondLst>
                                        </p:cTn>
                                        <p:tgtEl>
                                          <p:spTgt spid="92"/>
                                        </p:tgtEl>
                                        <p:attrNameLst>
                                          <p:attrName>style.visibility</p:attrName>
                                        </p:attrNameLst>
                                      </p:cBhvr>
                                      <p:to>
                                        <p:strVal val="visible"/>
                                      </p:to>
                                    </p:set>
                                  </p:childTnLst>
                                </p:cTn>
                              </p:par>
                            </p:childTnLst>
                          </p:cTn>
                        </p:par>
                        <p:par>
                          <p:cTn id="245" fill="hold">
                            <p:stCondLst>
                              <p:cond delay="75500"/>
                            </p:stCondLst>
                            <p:childTnLst>
                              <p:par>
                                <p:cTn id="246" presetID="1" presetClass="entr" presetSubtype="0" fill="hold" grpId="0" nodeType="afterEffect">
                                  <p:stCondLst>
                                    <p:cond delay="0"/>
                                  </p:stCondLst>
                                  <p:childTnLst>
                                    <p:set>
                                      <p:cBhvr>
                                        <p:cTn id="247" dur="1" fill="hold">
                                          <p:stCondLst>
                                            <p:cond delay="999"/>
                                          </p:stCondLst>
                                        </p:cTn>
                                        <p:tgtEl>
                                          <p:spTgt spid="93"/>
                                        </p:tgtEl>
                                        <p:attrNameLst>
                                          <p:attrName>style.visibility</p:attrName>
                                        </p:attrNameLst>
                                      </p:cBhvr>
                                      <p:to>
                                        <p:strVal val="visible"/>
                                      </p:to>
                                    </p:set>
                                  </p:childTnLst>
                                </p:cTn>
                              </p:par>
                            </p:childTnLst>
                          </p:cTn>
                        </p:par>
                        <p:par>
                          <p:cTn id="248" fill="hold">
                            <p:stCondLst>
                              <p:cond delay="76500"/>
                            </p:stCondLst>
                            <p:childTnLst>
                              <p:par>
                                <p:cTn id="249" presetID="1" presetClass="entr" presetSubtype="0" fill="hold" grpId="0" nodeType="afterEffect">
                                  <p:stCondLst>
                                    <p:cond delay="0"/>
                                  </p:stCondLst>
                                  <p:childTnLst>
                                    <p:set>
                                      <p:cBhvr>
                                        <p:cTn id="250" dur="1" fill="hold">
                                          <p:stCondLst>
                                            <p:cond delay="999"/>
                                          </p:stCondLst>
                                        </p:cTn>
                                        <p:tgtEl>
                                          <p:spTgt spid="94"/>
                                        </p:tgtEl>
                                        <p:attrNameLst>
                                          <p:attrName>style.visibility</p:attrName>
                                        </p:attrNameLst>
                                      </p:cBhvr>
                                      <p:to>
                                        <p:strVal val="visible"/>
                                      </p:to>
                                    </p:set>
                                  </p:childTnLst>
                                </p:cTn>
                              </p:par>
                            </p:childTnLst>
                          </p:cTn>
                        </p:par>
                        <p:par>
                          <p:cTn id="251" fill="hold">
                            <p:stCondLst>
                              <p:cond delay="77500"/>
                            </p:stCondLst>
                            <p:childTnLst>
                              <p:par>
                                <p:cTn id="252" presetID="1" presetClass="entr" presetSubtype="0" fill="hold" grpId="0" nodeType="afterEffect">
                                  <p:stCondLst>
                                    <p:cond delay="0"/>
                                  </p:stCondLst>
                                  <p:childTnLst>
                                    <p:set>
                                      <p:cBhvr>
                                        <p:cTn id="253" dur="1" fill="hold">
                                          <p:stCondLst>
                                            <p:cond delay="999"/>
                                          </p:stCondLst>
                                        </p:cTn>
                                        <p:tgtEl>
                                          <p:spTgt spid="95"/>
                                        </p:tgtEl>
                                        <p:attrNameLst>
                                          <p:attrName>style.visibility</p:attrName>
                                        </p:attrNameLst>
                                      </p:cBhvr>
                                      <p:to>
                                        <p:strVal val="visible"/>
                                      </p:to>
                                    </p:set>
                                  </p:childTnLst>
                                </p:cTn>
                              </p:par>
                            </p:childTnLst>
                          </p:cTn>
                        </p:par>
                        <p:par>
                          <p:cTn id="254" fill="hold">
                            <p:stCondLst>
                              <p:cond delay="78500"/>
                            </p:stCondLst>
                            <p:childTnLst>
                              <p:par>
                                <p:cTn id="255" presetID="1" presetClass="entr" presetSubtype="0" fill="hold" grpId="0" nodeType="afterEffect">
                                  <p:stCondLst>
                                    <p:cond delay="0"/>
                                  </p:stCondLst>
                                  <p:childTnLst>
                                    <p:set>
                                      <p:cBhvr>
                                        <p:cTn id="256" dur="1" fill="hold">
                                          <p:stCondLst>
                                            <p:cond delay="999"/>
                                          </p:stCondLst>
                                        </p:cTn>
                                        <p:tgtEl>
                                          <p:spTgt spid="96"/>
                                        </p:tgtEl>
                                        <p:attrNameLst>
                                          <p:attrName>style.visibility</p:attrName>
                                        </p:attrNameLst>
                                      </p:cBhvr>
                                      <p:to>
                                        <p:strVal val="visible"/>
                                      </p:to>
                                    </p:set>
                                  </p:childTnLst>
                                </p:cTn>
                              </p:par>
                            </p:childTnLst>
                          </p:cTn>
                        </p:par>
                        <p:par>
                          <p:cTn id="257" fill="hold">
                            <p:stCondLst>
                              <p:cond delay="79500"/>
                            </p:stCondLst>
                            <p:childTnLst>
                              <p:par>
                                <p:cTn id="258" presetID="1" presetClass="entr" presetSubtype="0" fill="hold" grpId="0" nodeType="afterEffect">
                                  <p:stCondLst>
                                    <p:cond delay="0"/>
                                  </p:stCondLst>
                                  <p:childTnLst>
                                    <p:set>
                                      <p:cBhvr>
                                        <p:cTn id="259" dur="1" fill="hold">
                                          <p:stCondLst>
                                            <p:cond delay="999"/>
                                          </p:stCondLst>
                                        </p:cTn>
                                        <p:tgtEl>
                                          <p:spTgt spid="97"/>
                                        </p:tgtEl>
                                        <p:attrNameLst>
                                          <p:attrName>style.visibility</p:attrName>
                                        </p:attrNameLst>
                                      </p:cBhvr>
                                      <p:to>
                                        <p:strVal val="visible"/>
                                      </p:to>
                                    </p:set>
                                  </p:childTnLst>
                                </p:cTn>
                              </p:par>
                            </p:childTnLst>
                          </p:cTn>
                        </p:par>
                        <p:par>
                          <p:cTn id="260" fill="hold">
                            <p:stCondLst>
                              <p:cond delay="80500"/>
                            </p:stCondLst>
                            <p:childTnLst>
                              <p:par>
                                <p:cTn id="261" presetID="1" presetClass="entr" presetSubtype="0" fill="hold" grpId="0" nodeType="afterEffect">
                                  <p:stCondLst>
                                    <p:cond delay="0"/>
                                  </p:stCondLst>
                                  <p:childTnLst>
                                    <p:set>
                                      <p:cBhvr>
                                        <p:cTn id="262" dur="1" fill="hold">
                                          <p:stCondLst>
                                            <p:cond delay="999"/>
                                          </p:stCondLst>
                                        </p:cTn>
                                        <p:tgtEl>
                                          <p:spTgt spid="98"/>
                                        </p:tgtEl>
                                        <p:attrNameLst>
                                          <p:attrName>style.visibility</p:attrName>
                                        </p:attrNameLst>
                                      </p:cBhvr>
                                      <p:to>
                                        <p:strVal val="visible"/>
                                      </p:to>
                                    </p:set>
                                  </p:childTnLst>
                                </p:cTn>
                              </p:par>
                            </p:childTnLst>
                          </p:cTn>
                        </p:par>
                        <p:par>
                          <p:cTn id="263" fill="hold">
                            <p:stCondLst>
                              <p:cond delay="81500"/>
                            </p:stCondLst>
                            <p:childTnLst>
                              <p:par>
                                <p:cTn id="264" presetID="1" presetClass="entr" presetSubtype="0" fill="hold" grpId="0" nodeType="afterEffect">
                                  <p:stCondLst>
                                    <p:cond delay="0"/>
                                  </p:stCondLst>
                                  <p:childTnLst>
                                    <p:set>
                                      <p:cBhvr>
                                        <p:cTn id="265" dur="1" fill="hold">
                                          <p:stCondLst>
                                            <p:cond delay="999"/>
                                          </p:stCondLst>
                                        </p:cTn>
                                        <p:tgtEl>
                                          <p:spTgt spid="99"/>
                                        </p:tgtEl>
                                        <p:attrNameLst>
                                          <p:attrName>style.visibility</p:attrName>
                                        </p:attrNameLst>
                                      </p:cBhvr>
                                      <p:to>
                                        <p:strVal val="visible"/>
                                      </p:to>
                                    </p:set>
                                  </p:childTnLst>
                                </p:cTn>
                              </p:par>
                            </p:childTnLst>
                          </p:cTn>
                        </p:par>
                        <p:par>
                          <p:cTn id="266" fill="hold">
                            <p:stCondLst>
                              <p:cond delay="82500"/>
                            </p:stCondLst>
                            <p:childTnLst>
                              <p:par>
                                <p:cTn id="267" presetID="1" presetClass="entr" presetSubtype="0" fill="hold" grpId="0" nodeType="afterEffect">
                                  <p:stCondLst>
                                    <p:cond delay="0"/>
                                  </p:stCondLst>
                                  <p:childTnLst>
                                    <p:set>
                                      <p:cBhvr>
                                        <p:cTn id="268" dur="1" fill="hold">
                                          <p:stCondLst>
                                            <p:cond delay="999"/>
                                          </p:stCondLst>
                                        </p:cTn>
                                        <p:tgtEl>
                                          <p:spTgt spid="100"/>
                                        </p:tgtEl>
                                        <p:attrNameLst>
                                          <p:attrName>style.visibility</p:attrName>
                                        </p:attrNameLst>
                                      </p:cBhvr>
                                      <p:to>
                                        <p:strVal val="visible"/>
                                      </p:to>
                                    </p:set>
                                  </p:childTnLst>
                                </p:cTn>
                              </p:par>
                            </p:childTnLst>
                          </p:cTn>
                        </p:par>
                        <p:par>
                          <p:cTn id="269" fill="hold">
                            <p:stCondLst>
                              <p:cond delay="83500"/>
                            </p:stCondLst>
                            <p:childTnLst>
                              <p:par>
                                <p:cTn id="270" presetID="1" presetClass="entr" presetSubtype="0" fill="hold" grpId="0" nodeType="afterEffect">
                                  <p:stCondLst>
                                    <p:cond delay="0"/>
                                  </p:stCondLst>
                                  <p:childTnLst>
                                    <p:set>
                                      <p:cBhvr>
                                        <p:cTn id="271" dur="1" fill="hold">
                                          <p:stCondLst>
                                            <p:cond delay="999"/>
                                          </p:stCondLst>
                                        </p:cTn>
                                        <p:tgtEl>
                                          <p:spTgt spid="101"/>
                                        </p:tgtEl>
                                        <p:attrNameLst>
                                          <p:attrName>style.visibility</p:attrName>
                                        </p:attrNameLst>
                                      </p:cBhvr>
                                      <p:to>
                                        <p:strVal val="visible"/>
                                      </p:to>
                                    </p:set>
                                  </p:childTnLst>
                                </p:cTn>
                              </p:par>
                            </p:childTnLst>
                          </p:cTn>
                        </p:par>
                        <p:par>
                          <p:cTn id="272" fill="hold">
                            <p:stCondLst>
                              <p:cond delay="84500"/>
                            </p:stCondLst>
                            <p:childTnLst>
                              <p:par>
                                <p:cTn id="273" presetID="1" presetClass="entr" presetSubtype="0" fill="hold" grpId="0" nodeType="afterEffect">
                                  <p:stCondLst>
                                    <p:cond delay="0"/>
                                  </p:stCondLst>
                                  <p:childTnLst>
                                    <p:set>
                                      <p:cBhvr>
                                        <p:cTn id="274" dur="1" fill="hold">
                                          <p:stCondLst>
                                            <p:cond delay="999"/>
                                          </p:stCondLst>
                                        </p:cTn>
                                        <p:tgtEl>
                                          <p:spTgt spid="102"/>
                                        </p:tgtEl>
                                        <p:attrNameLst>
                                          <p:attrName>style.visibility</p:attrName>
                                        </p:attrNameLst>
                                      </p:cBhvr>
                                      <p:to>
                                        <p:strVal val="visible"/>
                                      </p:to>
                                    </p:set>
                                  </p:childTnLst>
                                </p:cTn>
                              </p:par>
                            </p:childTnLst>
                          </p:cTn>
                        </p:par>
                        <p:par>
                          <p:cTn id="275" fill="hold">
                            <p:stCondLst>
                              <p:cond delay="85500"/>
                            </p:stCondLst>
                            <p:childTnLst>
                              <p:par>
                                <p:cTn id="276" presetID="1" presetClass="entr" presetSubtype="0" fill="hold" grpId="0" nodeType="afterEffect">
                                  <p:stCondLst>
                                    <p:cond delay="0"/>
                                  </p:stCondLst>
                                  <p:childTnLst>
                                    <p:set>
                                      <p:cBhvr>
                                        <p:cTn id="277" dur="1" fill="hold">
                                          <p:stCondLst>
                                            <p:cond delay="999"/>
                                          </p:stCondLst>
                                        </p:cTn>
                                        <p:tgtEl>
                                          <p:spTgt spid="103"/>
                                        </p:tgtEl>
                                        <p:attrNameLst>
                                          <p:attrName>style.visibility</p:attrName>
                                        </p:attrNameLst>
                                      </p:cBhvr>
                                      <p:to>
                                        <p:strVal val="visible"/>
                                      </p:to>
                                    </p:set>
                                  </p:childTnLst>
                                </p:cTn>
                              </p:par>
                            </p:childTnLst>
                          </p:cTn>
                        </p:par>
                        <p:par>
                          <p:cTn id="278" fill="hold">
                            <p:stCondLst>
                              <p:cond delay="86500"/>
                            </p:stCondLst>
                            <p:childTnLst>
                              <p:par>
                                <p:cTn id="279" presetID="1" presetClass="entr" presetSubtype="0" fill="hold" grpId="0" nodeType="afterEffect">
                                  <p:stCondLst>
                                    <p:cond delay="0"/>
                                  </p:stCondLst>
                                  <p:childTnLst>
                                    <p:set>
                                      <p:cBhvr>
                                        <p:cTn id="280" dur="1" fill="hold">
                                          <p:stCondLst>
                                            <p:cond delay="999"/>
                                          </p:stCondLst>
                                        </p:cTn>
                                        <p:tgtEl>
                                          <p:spTgt spid="104"/>
                                        </p:tgtEl>
                                        <p:attrNameLst>
                                          <p:attrName>style.visibility</p:attrName>
                                        </p:attrNameLst>
                                      </p:cBhvr>
                                      <p:to>
                                        <p:strVal val="visible"/>
                                      </p:to>
                                    </p:set>
                                  </p:childTnLst>
                                </p:cTn>
                              </p:par>
                            </p:childTnLst>
                          </p:cTn>
                        </p:par>
                        <p:par>
                          <p:cTn id="281" fill="hold">
                            <p:stCondLst>
                              <p:cond delay="87500"/>
                            </p:stCondLst>
                            <p:childTnLst>
                              <p:par>
                                <p:cTn id="282" presetID="1" presetClass="entr" presetSubtype="0" fill="hold" grpId="0" nodeType="afterEffect">
                                  <p:stCondLst>
                                    <p:cond delay="0"/>
                                  </p:stCondLst>
                                  <p:childTnLst>
                                    <p:set>
                                      <p:cBhvr>
                                        <p:cTn id="283" dur="1" fill="hold">
                                          <p:stCondLst>
                                            <p:cond delay="999"/>
                                          </p:stCondLst>
                                        </p:cTn>
                                        <p:tgtEl>
                                          <p:spTgt spid="105"/>
                                        </p:tgtEl>
                                        <p:attrNameLst>
                                          <p:attrName>style.visibility</p:attrName>
                                        </p:attrNameLst>
                                      </p:cBhvr>
                                      <p:to>
                                        <p:strVal val="visible"/>
                                      </p:to>
                                    </p:set>
                                  </p:childTnLst>
                                </p:cTn>
                              </p:par>
                            </p:childTnLst>
                          </p:cTn>
                        </p:par>
                        <p:par>
                          <p:cTn id="284" fill="hold">
                            <p:stCondLst>
                              <p:cond delay="88500"/>
                            </p:stCondLst>
                            <p:childTnLst>
                              <p:par>
                                <p:cTn id="285" presetID="1" presetClass="entr" presetSubtype="0" fill="hold" grpId="0" nodeType="afterEffect">
                                  <p:stCondLst>
                                    <p:cond delay="0"/>
                                  </p:stCondLst>
                                  <p:childTnLst>
                                    <p:set>
                                      <p:cBhvr>
                                        <p:cTn id="286" dur="1" fill="hold">
                                          <p:stCondLst>
                                            <p:cond delay="999"/>
                                          </p:stCondLst>
                                        </p:cTn>
                                        <p:tgtEl>
                                          <p:spTgt spid="106"/>
                                        </p:tgtEl>
                                        <p:attrNameLst>
                                          <p:attrName>style.visibility</p:attrName>
                                        </p:attrNameLst>
                                      </p:cBhvr>
                                      <p:to>
                                        <p:strVal val="visible"/>
                                      </p:to>
                                    </p:set>
                                  </p:childTnLst>
                                </p:cTn>
                              </p:par>
                            </p:childTnLst>
                          </p:cTn>
                        </p:par>
                        <p:par>
                          <p:cTn id="287" fill="hold">
                            <p:stCondLst>
                              <p:cond delay="89500"/>
                            </p:stCondLst>
                            <p:childTnLst>
                              <p:par>
                                <p:cTn id="288" presetID="1" presetClass="entr" presetSubtype="0" fill="hold" grpId="0" nodeType="afterEffect">
                                  <p:stCondLst>
                                    <p:cond delay="0"/>
                                  </p:stCondLst>
                                  <p:childTnLst>
                                    <p:set>
                                      <p:cBhvr>
                                        <p:cTn id="289" dur="1" fill="hold">
                                          <p:stCondLst>
                                            <p:cond delay="999"/>
                                          </p:stCondLst>
                                        </p:cTn>
                                        <p:tgtEl>
                                          <p:spTgt spid="107"/>
                                        </p:tgtEl>
                                        <p:attrNameLst>
                                          <p:attrName>style.visibility</p:attrName>
                                        </p:attrNameLst>
                                      </p:cBhvr>
                                      <p:to>
                                        <p:strVal val="visible"/>
                                      </p:to>
                                    </p:set>
                                  </p:childTnLst>
                                </p:cTn>
                              </p:par>
                            </p:childTnLst>
                          </p:cTn>
                        </p:par>
                        <p:par>
                          <p:cTn id="290" fill="hold">
                            <p:stCondLst>
                              <p:cond delay="90500"/>
                            </p:stCondLst>
                            <p:childTnLst>
                              <p:par>
                                <p:cTn id="291" presetID="1" presetClass="entr" presetSubtype="0" fill="hold" grpId="0" nodeType="afterEffect">
                                  <p:stCondLst>
                                    <p:cond delay="0"/>
                                  </p:stCondLst>
                                  <p:childTnLst>
                                    <p:set>
                                      <p:cBhvr>
                                        <p:cTn id="292" dur="1" fill="hold">
                                          <p:stCondLst>
                                            <p:cond delay="999"/>
                                          </p:stCondLst>
                                        </p:cTn>
                                        <p:tgtEl>
                                          <p:spTgt spid="108"/>
                                        </p:tgtEl>
                                        <p:attrNameLst>
                                          <p:attrName>style.visibility</p:attrName>
                                        </p:attrNameLst>
                                      </p:cBhvr>
                                      <p:to>
                                        <p:strVal val="visible"/>
                                      </p:to>
                                    </p:set>
                                  </p:childTnLst>
                                </p:cTn>
                              </p:par>
                            </p:childTnLst>
                          </p:cTn>
                        </p:par>
                        <p:par>
                          <p:cTn id="293" fill="hold">
                            <p:stCondLst>
                              <p:cond delay="91500"/>
                            </p:stCondLst>
                            <p:childTnLst>
                              <p:par>
                                <p:cTn id="294" presetID="1" presetClass="entr" presetSubtype="0" fill="hold" grpId="0" nodeType="afterEffect">
                                  <p:stCondLst>
                                    <p:cond delay="0"/>
                                  </p:stCondLst>
                                  <p:childTnLst>
                                    <p:set>
                                      <p:cBhvr>
                                        <p:cTn id="295" dur="1" fill="hold">
                                          <p:stCondLst>
                                            <p:cond delay="999"/>
                                          </p:stCondLst>
                                        </p:cTn>
                                        <p:tgtEl>
                                          <p:spTgt spid="109"/>
                                        </p:tgtEl>
                                        <p:attrNameLst>
                                          <p:attrName>style.visibility</p:attrName>
                                        </p:attrNameLst>
                                      </p:cBhvr>
                                      <p:to>
                                        <p:strVal val="visible"/>
                                      </p:to>
                                    </p:set>
                                  </p:childTnLst>
                                </p:cTn>
                              </p:par>
                            </p:childTnLst>
                          </p:cTn>
                        </p:par>
                        <p:par>
                          <p:cTn id="296" fill="hold">
                            <p:stCondLst>
                              <p:cond delay="92500"/>
                            </p:stCondLst>
                            <p:childTnLst>
                              <p:par>
                                <p:cTn id="297" presetID="1" presetClass="entr" presetSubtype="0" fill="hold" grpId="0" nodeType="afterEffect">
                                  <p:stCondLst>
                                    <p:cond delay="0"/>
                                  </p:stCondLst>
                                  <p:childTnLst>
                                    <p:set>
                                      <p:cBhvr>
                                        <p:cTn id="298" dur="1" fill="hold">
                                          <p:stCondLst>
                                            <p:cond delay="999"/>
                                          </p:stCondLst>
                                        </p:cTn>
                                        <p:tgtEl>
                                          <p:spTgt spid="110"/>
                                        </p:tgtEl>
                                        <p:attrNameLst>
                                          <p:attrName>style.visibility</p:attrName>
                                        </p:attrNameLst>
                                      </p:cBhvr>
                                      <p:to>
                                        <p:strVal val="visible"/>
                                      </p:to>
                                    </p:set>
                                  </p:childTnLst>
                                </p:cTn>
                              </p:par>
                            </p:childTnLst>
                          </p:cTn>
                        </p:par>
                        <p:par>
                          <p:cTn id="299" fill="hold">
                            <p:stCondLst>
                              <p:cond delay="93500"/>
                            </p:stCondLst>
                            <p:childTnLst>
                              <p:par>
                                <p:cTn id="300" presetID="1" presetClass="entr" presetSubtype="0" fill="hold" grpId="0" nodeType="afterEffect">
                                  <p:stCondLst>
                                    <p:cond delay="0"/>
                                  </p:stCondLst>
                                  <p:childTnLst>
                                    <p:set>
                                      <p:cBhvr>
                                        <p:cTn id="301" dur="1" fill="hold">
                                          <p:stCondLst>
                                            <p:cond delay="999"/>
                                          </p:stCondLst>
                                        </p:cTn>
                                        <p:tgtEl>
                                          <p:spTgt spid="111"/>
                                        </p:tgtEl>
                                        <p:attrNameLst>
                                          <p:attrName>style.visibility</p:attrName>
                                        </p:attrNameLst>
                                      </p:cBhvr>
                                      <p:to>
                                        <p:strVal val="visible"/>
                                      </p:to>
                                    </p:set>
                                  </p:childTnLst>
                                </p:cTn>
                              </p:par>
                            </p:childTnLst>
                          </p:cTn>
                        </p:par>
                        <p:par>
                          <p:cTn id="302" fill="hold">
                            <p:stCondLst>
                              <p:cond delay="94500"/>
                            </p:stCondLst>
                            <p:childTnLst>
                              <p:par>
                                <p:cTn id="303" presetID="1" presetClass="entr" presetSubtype="0" fill="hold" grpId="0" nodeType="afterEffect">
                                  <p:stCondLst>
                                    <p:cond delay="0"/>
                                  </p:stCondLst>
                                  <p:childTnLst>
                                    <p:set>
                                      <p:cBhvr>
                                        <p:cTn id="304" dur="1" fill="hold">
                                          <p:stCondLst>
                                            <p:cond delay="999"/>
                                          </p:stCondLst>
                                        </p:cTn>
                                        <p:tgtEl>
                                          <p:spTgt spid="112"/>
                                        </p:tgtEl>
                                        <p:attrNameLst>
                                          <p:attrName>style.visibility</p:attrName>
                                        </p:attrNameLst>
                                      </p:cBhvr>
                                      <p:to>
                                        <p:strVal val="visible"/>
                                      </p:to>
                                    </p:set>
                                  </p:childTnLst>
                                </p:cTn>
                              </p:par>
                            </p:childTnLst>
                          </p:cTn>
                        </p:par>
                        <p:par>
                          <p:cTn id="305" fill="hold">
                            <p:stCondLst>
                              <p:cond delay="95500"/>
                            </p:stCondLst>
                            <p:childTnLst>
                              <p:par>
                                <p:cTn id="306" presetID="1" presetClass="entr" presetSubtype="0" fill="hold" grpId="0" nodeType="afterEffect">
                                  <p:stCondLst>
                                    <p:cond delay="0"/>
                                  </p:stCondLst>
                                  <p:childTnLst>
                                    <p:set>
                                      <p:cBhvr>
                                        <p:cTn id="307" dur="1" fill="hold">
                                          <p:stCondLst>
                                            <p:cond delay="999"/>
                                          </p:stCondLst>
                                        </p:cTn>
                                        <p:tgtEl>
                                          <p:spTgt spid="113"/>
                                        </p:tgtEl>
                                        <p:attrNameLst>
                                          <p:attrName>style.visibility</p:attrName>
                                        </p:attrNameLst>
                                      </p:cBhvr>
                                      <p:to>
                                        <p:strVal val="visible"/>
                                      </p:to>
                                    </p:set>
                                  </p:childTnLst>
                                </p:cTn>
                              </p:par>
                            </p:childTnLst>
                          </p:cTn>
                        </p:par>
                        <p:par>
                          <p:cTn id="308" fill="hold">
                            <p:stCondLst>
                              <p:cond delay="96500"/>
                            </p:stCondLst>
                            <p:childTnLst>
                              <p:par>
                                <p:cTn id="309" presetID="1" presetClass="entr" presetSubtype="0" fill="hold" grpId="0" nodeType="afterEffect">
                                  <p:stCondLst>
                                    <p:cond delay="0"/>
                                  </p:stCondLst>
                                  <p:childTnLst>
                                    <p:set>
                                      <p:cBhvr>
                                        <p:cTn id="310" dur="1" fill="hold">
                                          <p:stCondLst>
                                            <p:cond delay="999"/>
                                          </p:stCondLst>
                                        </p:cTn>
                                        <p:tgtEl>
                                          <p:spTgt spid="114"/>
                                        </p:tgtEl>
                                        <p:attrNameLst>
                                          <p:attrName>style.visibility</p:attrName>
                                        </p:attrNameLst>
                                      </p:cBhvr>
                                      <p:to>
                                        <p:strVal val="visible"/>
                                      </p:to>
                                    </p:set>
                                  </p:childTnLst>
                                </p:cTn>
                              </p:par>
                            </p:childTnLst>
                          </p:cTn>
                        </p:par>
                        <p:par>
                          <p:cTn id="311" fill="hold">
                            <p:stCondLst>
                              <p:cond delay="97500"/>
                            </p:stCondLst>
                            <p:childTnLst>
                              <p:par>
                                <p:cTn id="312" presetID="1" presetClass="entr" presetSubtype="0" fill="hold" grpId="0" nodeType="afterEffect">
                                  <p:stCondLst>
                                    <p:cond delay="0"/>
                                  </p:stCondLst>
                                  <p:childTnLst>
                                    <p:set>
                                      <p:cBhvr>
                                        <p:cTn id="313" dur="1" fill="hold">
                                          <p:stCondLst>
                                            <p:cond delay="999"/>
                                          </p:stCondLst>
                                        </p:cTn>
                                        <p:tgtEl>
                                          <p:spTgt spid="115"/>
                                        </p:tgtEl>
                                        <p:attrNameLst>
                                          <p:attrName>style.visibility</p:attrName>
                                        </p:attrNameLst>
                                      </p:cBhvr>
                                      <p:to>
                                        <p:strVal val="visible"/>
                                      </p:to>
                                    </p:set>
                                  </p:childTnLst>
                                </p:cTn>
                              </p:par>
                            </p:childTnLst>
                          </p:cTn>
                        </p:par>
                        <p:par>
                          <p:cTn id="314" fill="hold">
                            <p:stCondLst>
                              <p:cond delay="98500"/>
                            </p:stCondLst>
                            <p:childTnLst>
                              <p:par>
                                <p:cTn id="315" presetID="1" presetClass="entr" presetSubtype="0" fill="hold" grpId="0" nodeType="afterEffect">
                                  <p:stCondLst>
                                    <p:cond delay="0"/>
                                  </p:stCondLst>
                                  <p:childTnLst>
                                    <p:set>
                                      <p:cBhvr>
                                        <p:cTn id="316" dur="1" fill="hold">
                                          <p:stCondLst>
                                            <p:cond delay="999"/>
                                          </p:stCondLst>
                                        </p:cTn>
                                        <p:tgtEl>
                                          <p:spTgt spid="116"/>
                                        </p:tgtEl>
                                        <p:attrNameLst>
                                          <p:attrName>style.visibility</p:attrName>
                                        </p:attrNameLst>
                                      </p:cBhvr>
                                      <p:to>
                                        <p:strVal val="visible"/>
                                      </p:to>
                                    </p:set>
                                  </p:childTnLst>
                                </p:cTn>
                              </p:par>
                            </p:childTnLst>
                          </p:cTn>
                        </p:par>
                        <p:par>
                          <p:cTn id="317" fill="hold">
                            <p:stCondLst>
                              <p:cond delay="99500"/>
                            </p:stCondLst>
                            <p:childTnLst>
                              <p:par>
                                <p:cTn id="318" presetID="1" presetClass="entr" presetSubtype="0" fill="hold" grpId="0" nodeType="afterEffect">
                                  <p:stCondLst>
                                    <p:cond delay="0"/>
                                  </p:stCondLst>
                                  <p:childTnLst>
                                    <p:set>
                                      <p:cBhvr>
                                        <p:cTn id="319" dur="1" fill="hold">
                                          <p:stCondLst>
                                            <p:cond delay="999"/>
                                          </p:stCondLst>
                                        </p:cTn>
                                        <p:tgtEl>
                                          <p:spTgt spid="117"/>
                                        </p:tgtEl>
                                        <p:attrNameLst>
                                          <p:attrName>style.visibility</p:attrName>
                                        </p:attrNameLst>
                                      </p:cBhvr>
                                      <p:to>
                                        <p:strVal val="visible"/>
                                      </p:to>
                                    </p:set>
                                  </p:childTnLst>
                                </p:cTn>
                              </p:par>
                            </p:childTnLst>
                          </p:cTn>
                        </p:par>
                        <p:par>
                          <p:cTn id="320" fill="hold">
                            <p:stCondLst>
                              <p:cond delay="100500"/>
                            </p:stCondLst>
                            <p:childTnLst>
                              <p:par>
                                <p:cTn id="321" presetID="1" presetClass="entr" presetSubtype="0" fill="hold" grpId="0" nodeType="afterEffect">
                                  <p:stCondLst>
                                    <p:cond delay="0"/>
                                  </p:stCondLst>
                                  <p:childTnLst>
                                    <p:set>
                                      <p:cBhvr>
                                        <p:cTn id="322" dur="1" fill="hold">
                                          <p:stCondLst>
                                            <p:cond delay="999"/>
                                          </p:stCondLst>
                                        </p:cTn>
                                        <p:tgtEl>
                                          <p:spTgt spid="118"/>
                                        </p:tgtEl>
                                        <p:attrNameLst>
                                          <p:attrName>style.visibility</p:attrName>
                                        </p:attrNameLst>
                                      </p:cBhvr>
                                      <p:to>
                                        <p:strVal val="visible"/>
                                      </p:to>
                                    </p:set>
                                  </p:childTnLst>
                                </p:cTn>
                              </p:par>
                            </p:childTnLst>
                          </p:cTn>
                        </p:par>
                        <p:par>
                          <p:cTn id="323" fill="hold">
                            <p:stCondLst>
                              <p:cond delay="101500"/>
                            </p:stCondLst>
                            <p:childTnLst>
                              <p:par>
                                <p:cTn id="324" presetID="1" presetClass="entr" presetSubtype="0" fill="hold" grpId="0" nodeType="afterEffect">
                                  <p:stCondLst>
                                    <p:cond delay="0"/>
                                  </p:stCondLst>
                                  <p:childTnLst>
                                    <p:set>
                                      <p:cBhvr>
                                        <p:cTn id="325" dur="1" fill="hold">
                                          <p:stCondLst>
                                            <p:cond delay="999"/>
                                          </p:stCondLst>
                                        </p:cTn>
                                        <p:tgtEl>
                                          <p:spTgt spid="119"/>
                                        </p:tgtEl>
                                        <p:attrNameLst>
                                          <p:attrName>style.visibility</p:attrName>
                                        </p:attrNameLst>
                                      </p:cBhvr>
                                      <p:to>
                                        <p:strVal val="visible"/>
                                      </p:to>
                                    </p:set>
                                  </p:childTnLst>
                                </p:cTn>
                              </p:par>
                            </p:childTnLst>
                          </p:cTn>
                        </p:par>
                        <p:par>
                          <p:cTn id="326" fill="hold">
                            <p:stCondLst>
                              <p:cond delay="102500"/>
                            </p:stCondLst>
                            <p:childTnLst>
                              <p:par>
                                <p:cTn id="327" presetID="1" presetClass="entr" presetSubtype="0" fill="hold" grpId="0" nodeType="afterEffect">
                                  <p:stCondLst>
                                    <p:cond delay="0"/>
                                  </p:stCondLst>
                                  <p:childTnLst>
                                    <p:set>
                                      <p:cBhvr>
                                        <p:cTn id="328" dur="1" fill="hold">
                                          <p:stCondLst>
                                            <p:cond delay="999"/>
                                          </p:stCondLst>
                                        </p:cTn>
                                        <p:tgtEl>
                                          <p:spTgt spid="120"/>
                                        </p:tgtEl>
                                        <p:attrNameLst>
                                          <p:attrName>style.visibility</p:attrName>
                                        </p:attrNameLst>
                                      </p:cBhvr>
                                      <p:to>
                                        <p:strVal val="visible"/>
                                      </p:to>
                                    </p:set>
                                  </p:childTnLst>
                                </p:cTn>
                              </p:par>
                            </p:childTnLst>
                          </p:cTn>
                        </p:par>
                        <p:par>
                          <p:cTn id="329" fill="hold">
                            <p:stCondLst>
                              <p:cond delay="103500"/>
                            </p:stCondLst>
                            <p:childTnLst>
                              <p:par>
                                <p:cTn id="330" presetID="1" presetClass="entr" presetSubtype="0" fill="hold" grpId="0" nodeType="afterEffect">
                                  <p:stCondLst>
                                    <p:cond delay="0"/>
                                  </p:stCondLst>
                                  <p:childTnLst>
                                    <p:set>
                                      <p:cBhvr>
                                        <p:cTn id="331" dur="1" fill="hold">
                                          <p:stCondLst>
                                            <p:cond delay="999"/>
                                          </p:stCondLst>
                                        </p:cTn>
                                        <p:tgtEl>
                                          <p:spTgt spid="121"/>
                                        </p:tgtEl>
                                        <p:attrNameLst>
                                          <p:attrName>style.visibility</p:attrName>
                                        </p:attrNameLst>
                                      </p:cBhvr>
                                      <p:to>
                                        <p:strVal val="visible"/>
                                      </p:to>
                                    </p:set>
                                  </p:childTnLst>
                                </p:cTn>
                              </p:par>
                            </p:childTnLst>
                          </p:cTn>
                        </p:par>
                        <p:par>
                          <p:cTn id="332" fill="hold">
                            <p:stCondLst>
                              <p:cond delay="104500"/>
                            </p:stCondLst>
                            <p:childTnLst>
                              <p:par>
                                <p:cTn id="333" presetID="1" presetClass="entr" presetSubtype="0" fill="hold" grpId="0" nodeType="afterEffect">
                                  <p:stCondLst>
                                    <p:cond delay="0"/>
                                  </p:stCondLst>
                                  <p:childTnLst>
                                    <p:set>
                                      <p:cBhvr>
                                        <p:cTn id="334" dur="1" fill="hold">
                                          <p:stCondLst>
                                            <p:cond delay="999"/>
                                          </p:stCondLst>
                                        </p:cTn>
                                        <p:tgtEl>
                                          <p:spTgt spid="122"/>
                                        </p:tgtEl>
                                        <p:attrNameLst>
                                          <p:attrName>style.visibility</p:attrName>
                                        </p:attrNameLst>
                                      </p:cBhvr>
                                      <p:to>
                                        <p:strVal val="visible"/>
                                      </p:to>
                                    </p:set>
                                  </p:childTnLst>
                                </p:cTn>
                              </p:par>
                            </p:childTnLst>
                          </p:cTn>
                        </p:par>
                        <p:par>
                          <p:cTn id="335" fill="hold">
                            <p:stCondLst>
                              <p:cond delay="105500"/>
                            </p:stCondLst>
                            <p:childTnLst>
                              <p:par>
                                <p:cTn id="336" presetID="1" presetClass="entr" presetSubtype="0" fill="hold" grpId="0" nodeType="afterEffect">
                                  <p:stCondLst>
                                    <p:cond delay="0"/>
                                  </p:stCondLst>
                                  <p:childTnLst>
                                    <p:set>
                                      <p:cBhvr>
                                        <p:cTn id="337" dur="1" fill="hold">
                                          <p:stCondLst>
                                            <p:cond delay="999"/>
                                          </p:stCondLst>
                                        </p:cTn>
                                        <p:tgtEl>
                                          <p:spTgt spid="123"/>
                                        </p:tgtEl>
                                        <p:attrNameLst>
                                          <p:attrName>style.visibility</p:attrName>
                                        </p:attrNameLst>
                                      </p:cBhvr>
                                      <p:to>
                                        <p:strVal val="visible"/>
                                      </p:to>
                                    </p:set>
                                  </p:childTnLst>
                                </p:cTn>
                              </p:par>
                            </p:childTnLst>
                          </p:cTn>
                        </p:par>
                        <p:par>
                          <p:cTn id="338" fill="hold">
                            <p:stCondLst>
                              <p:cond delay="106500"/>
                            </p:stCondLst>
                            <p:childTnLst>
                              <p:par>
                                <p:cTn id="339" presetID="1" presetClass="entr" presetSubtype="0" fill="hold" grpId="0" nodeType="afterEffect">
                                  <p:stCondLst>
                                    <p:cond delay="0"/>
                                  </p:stCondLst>
                                  <p:childTnLst>
                                    <p:set>
                                      <p:cBhvr>
                                        <p:cTn id="340" dur="1" fill="hold">
                                          <p:stCondLst>
                                            <p:cond delay="999"/>
                                          </p:stCondLst>
                                        </p:cTn>
                                        <p:tgtEl>
                                          <p:spTgt spid="124"/>
                                        </p:tgtEl>
                                        <p:attrNameLst>
                                          <p:attrName>style.visibility</p:attrName>
                                        </p:attrNameLst>
                                      </p:cBhvr>
                                      <p:to>
                                        <p:strVal val="visible"/>
                                      </p:to>
                                    </p:set>
                                  </p:childTnLst>
                                </p:cTn>
                              </p:par>
                            </p:childTnLst>
                          </p:cTn>
                        </p:par>
                        <p:par>
                          <p:cTn id="341" fill="hold">
                            <p:stCondLst>
                              <p:cond delay="107500"/>
                            </p:stCondLst>
                            <p:childTnLst>
                              <p:par>
                                <p:cTn id="342" presetID="1" presetClass="entr" presetSubtype="0" fill="hold" grpId="0" nodeType="afterEffect">
                                  <p:stCondLst>
                                    <p:cond delay="0"/>
                                  </p:stCondLst>
                                  <p:childTnLst>
                                    <p:set>
                                      <p:cBhvr>
                                        <p:cTn id="343" dur="1" fill="hold">
                                          <p:stCondLst>
                                            <p:cond delay="999"/>
                                          </p:stCondLst>
                                        </p:cTn>
                                        <p:tgtEl>
                                          <p:spTgt spid="125"/>
                                        </p:tgtEl>
                                        <p:attrNameLst>
                                          <p:attrName>style.visibility</p:attrName>
                                        </p:attrNameLst>
                                      </p:cBhvr>
                                      <p:to>
                                        <p:strVal val="visible"/>
                                      </p:to>
                                    </p:set>
                                  </p:childTnLst>
                                </p:cTn>
                              </p:par>
                            </p:childTnLst>
                          </p:cTn>
                        </p:par>
                        <p:par>
                          <p:cTn id="344" fill="hold">
                            <p:stCondLst>
                              <p:cond delay="108500"/>
                            </p:stCondLst>
                            <p:childTnLst>
                              <p:par>
                                <p:cTn id="345" presetID="1" presetClass="entr" presetSubtype="0" fill="hold" grpId="0" nodeType="afterEffect">
                                  <p:stCondLst>
                                    <p:cond delay="0"/>
                                  </p:stCondLst>
                                  <p:childTnLst>
                                    <p:set>
                                      <p:cBhvr>
                                        <p:cTn id="346" dur="1" fill="hold">
                                          <p:stCondLst>
                                            <p:cond delay="999"/>
                                          </p:stCondLst>
                                        </p:cTn>
                                        <p:tgtEl>
                                          <p:spTgt spid="126"/>
                                        </p:tgtEl>
                                        <p:attrNameLst>
                                          <p:attrName>style.visibility</p:attrName>
                                        </p:attrNameLst>
                                      </p:cBhvr>
                                      <p:to>
                                        <p:strVal val="visible"/>
                                      </p:to>
                                    </p:set>
                                  </p:childTnLst>
                                </p:cTn>
                              </p:par>
                            </p:childTnLst>
                          </p:cTn>
                        </p:par>
                        <p:par>
                          <p:cTn id="347" fill="hold">
                            <p:stCondLst>
                              <p:cond delay="109500"/>
                            </p:stCondLst>
                            <p:childTnLst>
                              <p:par>
                                <p:cTn id="348" presetID="1" presetClass="entr" presetSubtype="0" fill="hold" grpId="0" nodeType="afterEffect">
                                  <p:stCondLst>
                                    <p:cond delay="0"/>
                                  </p:stCondLst>
                                  <p:childTnLst>
                                    <p:set>
                                      <p:cBhvr>
                                        <p:cTn id="349" dur="1" fill="hold">
                                          <p:stCondLst>
                                            <p:cond delay="999"/>
                                          </p:stCondLst>
                                        </p:cTn>
                                        <p:tgtEl>
                                          <p:spTgt spid="127"/>
                                        </p:tgtEl>
                                        <p:attrNameLst>
                                          <p:attrName>style.visibility</p:attrName>
                                        </p:attrNameLst>
                                      </p:cBhvr>
                                      <p:to>
                                        <p:strVal val="visible"/>
                                      </p:to>
                                    </p:set>
                                  </p:childTnLst>
                                </p:cTn>
                              </p:par>
                            </p:childTnLst>
                          </p:cTn>
                        </p:par>
                        <p:par>
                          <p:cTn id="350" fill="hold">
                            <p:stCondLst>
                              <p:cond delay="110500"/>
                            </p:stCondLst>
                            <p:childTnLst>
                              <p:par>
                                <p:cTn id="351" presetID="1" presetClass="entr" presetSubtype="0" fill="hold" grpId="0" nodeType="afterEffect">
                                  <p:stCondLst>
                                    <p:cond delay="0"/>
                                  </p:stCondLst>
                                  <p:childTnLst>
                                    <p:set>
                                      <p:cBhvr>
                                        <p:cTn id="352" dur="1" fill="hold">
                                          <p:stCondLst>
                                            <p:cond delay="999"/>
                                          </p:stCondLst>
                                        </p:cTn>
                                        <p:tgtEl>
                                          <p:spTgt spid="128"/>
                                        </p:tgtEl>
                                        <p:attrNameLst>
                                          <p:attrName>style.visibility</p:attrName>
                                        </p:attrNameLst>
                                      </p:cBhvr>
                                      <p:to>
                                        <p:strVal val="visible"/>
                                      </p:to>
                                    </p:set>
                                  </p:childTnLst>
                                </p:cTn>
                              </p:par>
                            </p:childTnLst>
                          </p:cTn>
                        </p:par>
                        <p:par>
                          <p:cTn id="353" fill="hold">
                            <p:stCondLst>
                              <p:cond delay="111500"/>
                            </p:stCondLst>
                            <p:childTnLst>
                              <p:par>
                                <p:cTn id="354" presetID="1" presetClass="entr" presetSubtype="0" fill="hold" grpId="0" nodeType="afterEffect">
                                  <p:stCondLst>
                                    <p:cond delay="0"/>
                                  </p:stCondLst>
                                  <p:childTnLst>
                                    <p:set>
                                      <p:cBhvr>
                                        <p:cTn id="355" dur="1" fill="hold">
                                          <p:stCondLst>
                                            <p:cond delay="999"/>
                                          </p:stCondLst>
                                        </p:cTn>
                                        <p:tgtEl>
                                          <p:spTgt spid="129"/>
                                        </p:tgtEl>
                                        <p:attrNameLst>
                                          <p:attrName>style.visibility</p:attrName>
                                        </p:attrNameLst>
                                      </p:cBhvr>
                                      <p:to>
                                        <p:strVal val="visible"/>
                                      </p:to>
                                    </p:set>
                                  </p:childTnLst>
                                </p:cTn>
                              </p:par>
                            </p:childTnLst>
                          </p:cTn>
                        </p:par>
                        <p:par>
                          <p:cTn id="356" fill="hold">
                            <p:stCondLst>
                              <p:cond delay="112500"/>
                            </p:stCondLst>
                            <p:childTnLst>
                              <p:par>
                                <p:cTn id="357" presetID="1" presetClass="entr" presetSubtype="0" fill="hold" grpId="0" nodeType="afterEffect">
                                  <p:stCondLst>
                                    <p:cond delay="0"/>
                                  </p:stCondLst>
                                  <p:childTnLst>
                                    <p:set>
                                      <p:cBhvr>
                                        <p:cTn id="358" dur="1" fill="hold">
                                          <p:stCondLst>
                                            <p:cond delay="999"/>
                                          </p:stCondLst>
                                        </p:cTn>
                                        <p:tgtEl>
                                          <p:spTgt spid="130"/>
                                        </p:tgtEl>
                                        <p:attrNameLst>
                                          <p:attrName>style.visibility</p:attrName>
                                        </p:attrNameLst>
                                      </p:cBhvr>
                                      <p:to>
                                        <p:strVal val="visible"/>
                                      </p:to>
                                    </p:set>
                                  </p:childTnLst>
                                </p:cTn>
                              </p:par>
                            </p:childTnLst>
                          </p:cTn>
                        </p:par>
                        <p:par>
                          <p:cTn id="359" fill="hold">
                            <p:stCondLst>
                              <p:cond delay="113500"/>
                            </p:stCondLst>
                            <p:childTnLst>
                              <p:par>
                                <p:cTn id="360" presetID="1" presetClass="entr" presetSubtype="0" fill="hold" grpId="0" nodeType="afterEffect">
                                  <p:stCondLst>
                                    <p:cond delay="0"/>
                                  </p:stCondLst>
                                  <p:childTnLst>
                                    <p:set>
                                      <p:cBhvr>
                                        <p:cTn id="361" dur="1" fill="hold">
                                          <p:stCondLst>
                                            <p:cond delay="999"/>
                                          </p:stCondLst>
                                        </p:cTn>
                                        <p:tgtEl>
                                          <p:spTgt spid="131"/>
                                        </p:tgtEl>
                                        <p:attrNameLst>
                                          <p:attrName>style.visibility</p:attrName>
                                        </p:attrNameLst>
                                      </p:cBhvr>
                                      <p:to>
                                        <p:strVal val="visible"/>
                                      </p:to>
                                    </p:set>
                                  </p:childTnLst>
                                </p:cTn>
                              </p:par>
                            </p:childTnLst>
                          </p:cTn>
                        </p:par>
                        <p:par>
                          <p:cTn id="362" fill="hold">
                            <p:stCondLst>
                              <p:cond delay="114500"/>
                            </p:stCondLst>
                            <p:childTnLst>
                              <p:par>
                                <p:cTn id="363" presetID="1" presetClass="entr" presetSubtype="0" fill="hold" grpId="0" nodeType="afterEffect">
                                  <p:stCondLst>
                                    <p:cond delay="0"/>
                                  </p:stCondLst>
                                  <p:childTnLst>
                                    <p:set>
                                      <p:cBhvr>
                                        <p:cTn id="364" dur="1" fill="hold">
                                          <p:stCondLst>
                                            <p:cond delay="999"/>
                                          </p:stCondLst>
                                        </p:cTn>
                                        <p:tgtEl>
                                          <p:spTgt spid="132"/>
                                        </p:tgtEl>
                                        <p:attrNameLst>
                                          <p:attrName>style.visibility</p:attrName>
                                        </p:attrNameLst>
                                      </p:cBhvr>
                                      <p:to>
                                        <p:strVal val="visible"/>
                                      </p:to>
                                    </p:set>
                                  </p:childTnLst>
                                </p:cTn>
                              </p:par>
                            </p:childTnLst>
                          </p:cTn>
                        </p:par>
                        <p:par>
                          <p:cTn id="365" fill="hold">
                            <p:stCondLst>
                              <p:cond delay="115500"/>
                            </p:stCondLst>
                            <p:childTnLst>
                              <p:par>
                                <p:cTn id="366" presetID="1" presetClass="entr" presetSubtype="0" fill="hold" grpId="0" nodeType="afterEffect">
                                  <p:stCondLst>
                                    <p:cond delay="0"/>
                                  </p:stCondLst>
                                  <p:childTnLst>
                                    <p:set>
                                      <p:cBhvr>
                                        <p:cTn id="367" dur="1" fill="hold">
                                          <p:stCondLst>
                                            <p:cond delay="999"/>
                                          </p:stCondLst>
                                        </p:cTn>
                                        <p:tgtEl>
                                          <p:spTgt spid="133"/>
                                        </p:tgtEl>
                                        <p:attrNameLst>
                                          <p:attrName>style.visibility</p:attrName>
                                        </p:attrNameLst>
                                      </p:cBhvr>
                                      <p:to>
                                        <p:strVal val="visible"/>
                                      </p:to>
                                    </p:set>
                                  </p:childTnLst>
                                </p:cTn>
                              </p:par>
                            </p:childTnLst>
                          </p:cTn>
                        </p:par>
                        <p:par>
                          <p:cTn id="368" fill="hold">
                            <p:stCondLst>
                              <p:cond delay="116500"/>
                            </p:stCondLst>
                            <p:childTnLst>
                              <p:par>
                                <p:cTn id="369" presetID="1" presetClass="entr" presetSubtype="0" fill="hold" grpId="0" nodeType="afterEffect">
                                  <p:stCondLst>
                                    <p:cond delay="0"/>
                                  </p:stCondLst>
                                  <p:childTnLst>
                                    <p:set>
                                      <p:cBhvr>
                                        <p:cTn id="370" dur="1" fill="hold">
                                          <p:stCondLst>
                                            <p:cond delay="999"/>
                                          </p:stCondLst>
                                        </p:cTn>
                                        <p:tgtEl>
                                          <p:spTgt spid="134"/>
                                        </p:tgtEl>
                                        <p:attrNameLst>
                                          <p:attrName>style.visibility</p:attrName>
                                        </p:attrNameLst>
                                      </p:cBhvr>
                                      <p:to>
                                        <p:strVal val="visible"/>
                                      </p:to>
                                    </p:set>
                                  </p:childTnLst>
                                </p:cTn>
                              </p:par>
                            </p:childTnLst>
                          </p:cTn>
                        </p:par>
                        <p:par>
                          <p:cTn id="371" fill="hold">
                            <p:stCondLst>
                              <p:cond delay="117500"/>
                            </p:stCondLst>
                            <p:childTnLst>
                              <p:par>
                                <p:cTn id="372" presetID="1" presetClass="entr" presetSubtype="0" fill="hold" grpId="0" nodeType="afterEffect">
                                  <p:stCondLst>
                                    <p:cond delay="0"/>
                                  </p:stCondLst>
                                  <p:childTnLst>
                                    <p:set>
                                      <p:cBhvr>
                                        <p:cTn id="373" dur="1" fill="hold">
                                          <p:stCondLst>
                                            <p:cond delay="999"/>
                                          </p:stCondLst>
                                        </p:cTn>
                                        <p:tgtEl>
                                          <p:spTgt spid="135"/>
                                        </p:tgtEl>
                                        <p:attrNameLst>
                                          <p:attrName>style.visibility</p:attrName>
                                        </p:attrNameLst>
                                      </p:cBhvr>
                                      <p:to>
                                        <p:strVal val="visible"/>
                                      </p:to>
                                    </p:set>
                                  </p:childTnLst>
                                </p:cTn>
                              </p:par>
                            </p:childTnLst>
                          </p:cTn>
                        </p:par>
                        <p:par>
                          <p:cTn id="374" fill="hold">
                            <p:stCondLst>
                              <p:cond delay="118500"/>
                            </p:stCondLst>
                            <p:childTnLst>
                              <p:par>
                                <p:cTn id="375" presetID="1" presetClass="entr" presetSubtype="0" fill="hold" grpId="0" nodeType="afterEffect">
                                  <p:stCondLst>
                                    <p:cond delay="0"/>
                                  </p:stCondLst>
                                  <p:childTnLst>
                                    <p:set>
                                      <p:cBhvr>
                                        <p:cTn id="376" dur="1" fill="hold">
                                          <p:stCondLst>
                                            <p:cond delay="999"/>
                                          </p:stCondLst>
                                        </p:cTn>
                                        <p:tgtEl>
                                          <p:spTgt spid="136"/>
                                        </p:tgtEl>
                                        <p:attrNameLst>
                                          <p:attrName>style.visibility</p:attrName>
                                        </p:attrNameLst>
                                      </p:cBhvr>
                                      <p:to>
                                        <p:strVal val="visible"/>
                                      </p:to>
                                    </p:set>
                                  </p:childTnLst>
                                </p:cTn>
                              </p:par>
                            </p:childTnLst>
                          </p:cTn>
                        </p:par>
                        <p:par>
                          <p:cTn id="377" fill="hold">
                            <p:stCondLst>
                              <p:cond delay="119500"/>
                            </p:stCondLst>
                            <p:childTnLst>
                              <p:par>
                                <p:cTn id="378" presetID="1" presetClass="entr" presetSubtype="0" fill="hold" grpId="0" nodeType="afterEffect">
                                  <p:stCondLst>
                                    <p:cond delay="0"/>
                                  </p:stCondLst>
                                  <p:childTnLst>
                                    <p:set>
                                      <p:cBhvr>
                                        <p:cTn id="379" dur="1" fill="hold">
                                          <p:stCondLst>
                                            <p:cond delay="999"/>
                                          </p:stCondLst>
                                        </p:cTn>
                                        <p:tgtEl>
                                          <p:spTgt spid="137"/>
                                        </p:tgtEl>
                                        <p:attrNameLst>
                                          <p:attrName>style.visibility</p:attrName>
                                        </p:attrNameLst>
                                      </p:cBhvr>
                                      <p:to>
                                        <p:strVal val="visible"/>
                                      </p:to>
                                    </p:set>
                                  </p:childTnLst>
                                </p:cTn>
                              </p:par>
                            </p:childTnLst>
                          </p:cTn>
                        </p:par>
                        <p:par>
                          <p:cTn id="380" fill="hold">
                            <p:stCondLst>
                              <p:cond delay="120500"/>
                            </p:stCondLst>
                            <p:childTnLst>
                              <p:par>
                                <p:cTn id="381" presetID="1" presetClass="entr" presetSubtype="0" fill="hold" grpId="0" nodeType="afterEffect">
                                  <p:stCondLst>
                                    <p:cond delay="0"/>
                                  </p:stCondLst>
                                  <p:childTnLst>
                                    <p:set>
                                      <p:cBhvr>
                                        <p:cTn id="382" dur="1" fill="hold">
                                          <p:stCondLst>
                                            <p:cond delay="999"/>
                                          </p:stCondLst>
                                        </p:cTn>
                                        <p:tgtEl>
                                          <p:spTgt spid="138"/>
                                        </p:tgtEl>
                                        <p:attrNameLst>
                                          <p:attrName>style.visibility</p:attrName>
                                        </p:attrNameLst>
                                      </p:cBhvr>
                                      <p:to>
                                        <p:strVal val="visible"/>
                                      </p:to>
                                    </p:set>
                                  </p:childTnLst>
                                </p:cTn>
                              </p:par>
                            </p:childTnLst>
                          </p:cTn>
                        </p:par>
                        <p:par>
                          <p:cTn id="383" fill="hold">
                            <p:stCondLst>
                              <p:cond delay="121500"/>
                            </p:stCondLst>
                            <p:childTnLst>
                              <p:par>
                                <p:cTn id="384" presetID="1" presetClass="entr" presetSubtype="0" fill="hold" grpId="0" nodeType="afterEffect">
                                  <p:stCondLst>
                                    <p:cond delay="0"/>
                                  </p:stCondLst>
                                  <p:childTnLst>
                                    <p:set>
                                      <p:cBhvr>
                                        <p:cTn id="385" dur="1" fill="hold">
                                          <p:stCondLst>
                                            <p:cond delay="999"/>
                                          </p:stCondLst>
                                        </p:cTn>
                                        <p:tgtEl>
                                          <p:spTgt spid="139"/>
                                        </p:tgtEl>
                                        <p:attrNameLst>
                                          <p:attrName>style.visibility</p:attrName>
                                        </p:attrNameLst>
                                      </p:cBhvr>
                                      <p:to>
                                        <p:strVal val="visible"/>
                                      </p:to>
                                    </p:set>
                                  </p:childTnLst>
                                </p:cTn>
                              </p:par>
                            </p:childTnLst>
                          </p:cTn>
                        </p:par>
                        <p:par>
                          <p:cTn id="386" fill="hold">
                            <p:stCondLst>
                              <p:cond delay="122500"/>
                            </p:stCondLst>
                            <p:childTnLst>
                              <p:par>
                                <p:cTn id="387" presetID="1" presetClass="entr" presetSubtype="0" fill="hold" grpId="0" nodeType="afterEffect">
                                  <p:stCondLst>
                                    <p:cond delay="0"/>
                                  </p:stCondLst>
                                  <p:childTnLst>
                                    <p:set>
                                      <p:cBhvr>
                                        <p:cTn id="388" dur="1" fill="hold">
                                          <p:stCondLst>
                                            <p:cond delay="999"/>
                                          </p:stCondLst>
                                        </p:cTn>
                                        <p:tgtEl>
                                          <p:spTgt spid="140"/>
                                        </p:tgtEl>
                                        <p:attrNameLst>
                                          <p:attrName>style.visibility</p:attrName>
                                        </p:attrNameLst>
                                      </p:cBhvr>
                                      <p:to>
                                        <p:strVal val="visible"/>
                                      </p:to>
                                    </p:set>
                                  </p:childTnLst>
                                </p:cTn>
                              </p:par>
                            </p:childTnLst>
                          </p:cTn>
                        </p:par>
                        <p:par>
                          <p:cTn id="389" fill="hold">
                            <p:stCondLst>
                              <p:cond delay="123500"/>
                            </p:stCondLst>
                            <p:childTnLst>
                              <p:par>
                                <p:cTn id="390" presetID="1" presetClass="entr" presetSubtype="0" fill="hold" grpId="0" nodeType="afterEffect">
                                  <p:stCondLst>
                                    <p:cond delay="0"/>
                                  </p:stCondLst>
                                  <p:childTnLst>
                                    <p:set>
                                      <p:cBhvr>
                                        <p:cTn id="391" dur="1" fill="hold">
                                          <p:stCondLst>
                                            <p:cond delay="999"/>
                                          </p:stCondLst>
                                        </p:cTn>
                                        <p:tgtEl>
                                          <p:spTgt spid="141"/>
                                        </p:tgtEl>
                                        <p:attrNameLst>
                                          <p:attrName>style.visibility</p:attrName>
                                        </p:attrNameLst>
                                      </p:cBhvr>
                                      <p:to>
                                        <p:strVal val="visible"/>
                                      </p:to>
                                    </p:set>
                                  </p:childTnLst>
                                </p:cTn>
                              </p:par>
                            </p:childTnLst>
                          </p:cTn>
                        </p:par>
                        <p:par>
                          <p:cTn id="392" fill="hold">
                            <p:stCondLst>
                              <p:cond delay="124500"/>
                            </p:stCondLst>
                            <p:childTnLst>
                              <p:par>
                                <p:cTn id="393" presetID="1" presetClass="entr" presetSubtype="0" fill="hold" grpId="0" nodeType="afterEffect">
                                  <p:stCondLst>
                                    <p:cond delay="0"/>
                                  </p:stCondLst>
                                  <p:childTnLst>
                                    <p:set>
                                      <p:cBhvr>
                                        <p:cTn id="394" dur="1" fill="hold">
                                          <p:stCondLst>
                                            <p:cond delay="999"/>
                                          </p:stCondLst>
                                        </p:cTn>
                                        <p:tgtEl>
                                          <p:spTgt spid="142"/>
                                        </p:tgtEl>
                                        <p:attrNameLst>
                                          <p:attrName>style.visibility</p:attrName>
                                        </p:attrNameLst>
                                      </p:cBhvr>
                                      <p:to>
                                        <p:strVal val="visible"/>
                                      </p:to>
                                    </p:set>
                                  </p:childTnLst>
                                </p:cTn>
                              </p:par>
                            </p:childTnLst>
                          </p:cTn>
                        </p:par>
                        <p:par>
                          <p:cTn id="395" fill="hold">
                            <p:stCondLst>
                              <p:cond delay="125500"/>
                            </p:stCondLst>
                            <p:childTnLst>
                              <p:par>
                                <p:cTn id="396" presetID="1" presetClass="entr" presetSubtype="0" fill="hold" grpId="0" nodeType="afterEffect">
                                  <p:stCondLst>
                                    <p:cond delay="0"/>
                                  </p:stCondLst>
                                  <p:childTnLst>
                                    <p:set>
                                      <p:cBhvr>
                                        <p:cTn id="397" dur="1" fill="hold">
                                          <p:stCondLst>
                                            <p:cond delay="999"/>
                                          </p:stCondLst>
                                        </p:cTn>
                                        <p:tgtEl>
                                          <p:spTgt spid="143"/>
                                        </p:tgtEl>
                                        <p:attrNameLst>
                                          <p:attrName>style.visibility</p:attrName>
                                        </p:attrNameLst>
                                      </p:cBhvr>
                                      <p:to>
                                        <p:strVal val="visible"/>
                                      </p:to>
                                    </p:set>
                                  </p:childTnLst>
                                </p:cTn>
                              </p:par>
                            </p:childTnLst>
                          </p:cTn>
                        </p:par>
                        <p:par>
                          <p:cTn id="398" fill="hold">
                            <p:stCondLst>
                              <p:cond delay="126500"/>
                            </p:stCondLst>
                            <p:childTnLst>
                              <p:par>
                                <p:cTn id="399" presetID="1" presetClass="entr" presetSubtype="0" fill="hold" grpId="0" nodeType="afterEffect">
                                  <p:stCondLst>
                                    <p:cond delay="0"/>
                                  </p:stCondLst>
                                  <p:childTnLst>
                                    <p:set>
                                      <p:cBhvr>
                                        <p:cTn id="400" dur="1" fill="hold">
                                          <p:stCondLst>
                                            <p:cond delay="999"/>
                                          </p:stCondLst>
                                        </p:cTn>
                                        <p:tgtEl>
                                          <p:spTgt spid="144"/>
                                        </p:tgtEl>
                                        <p:attrNameLst>
                                          <p:attrName>style.visibility</p:attrName>
                                        </p:attrNameLst>
                                      </p:cBhvr>
                                      <p:to>
                                        <p:strVal val="visible"/>
                                      </p:to>
                                    </p:set>
                                  </p:childTnLst>
                                </p:cTn>
                              </p:par>
                            </p:childTnLst>
                          </p:cTn>
                        </p:par>
                        <p:par>
                          <p:cTn id="401" fill="hold">
                            <p:stCondLst>
                              <p:cond delay="127500"/>
                            </p:stCondLst>
                            <p:childTnLst>
                              <p:par>
                                <p:cTn id="402" presetID="1" presetClass="entr" presetSubtype="0" fill="hold" grpId="0" nodeType="afterEffect">
                                  <p:stCondLst>
                                    <p:cond delay="0"/>
                                  </p:stCondLst>
                                  <p:childTnLst>
                                    <p:set>
                                      <p:cBhvr>
                                        <p:cTn id="403" dur="1" fill="hold">
                                          <p:stCondLst>
                                            <p:cond delay="999"/>
                                          </p:stCondLst>
                                        </p:cTn>
                                        <p:tgtEl>
                                          <p:spTgt spid="145"/>
                                        </p:tgtEl>
                                        <p:attrNameLst>
                                          <p:attrName>style.visibility</p:attrName>
                                        </p:attrNameLst>
                                      </p:cBhvr>
                                      <p:to>
                                        <p:strVal val="visible"/>
                                      </p:to>
                                    </p:set>
                                  </p:childTnLst>
                                </p:cTn>
                              </p:par>
                            </p:childTnLst>
                          </p:cTn>
                        </p:par>
                        <p:par>
                          <p:cTn id="404" fill="hold">
                            <p:stCondLst>
                              <p:cond delay="128500"/>
                            </p:stCondLst>
                            <p:childTnLst>
                              <p:par>
                                <p:cTn id="405" presetID="1" presetClass="entr" presetSubtype="0" fill="hold" grpId="0" nodeType="afterEffect">
                                  <p:stCondLst>
                                    <p:cond delay="0"/>
                                  </p:stCondLst>
                                  <p:childTnLst>
                                    <p:set>
                                      <p:cBhvr>
                                        <p:cTn id="406" dur="1" fill="hold">
                                          <p:stCondLst>
                                            <p:cond delay="999"/>
                                          </p:stCondLst>
                                        </p:cTn>
                                        <p:tgtEl>
                                          <p:spTgt spid="146"/>
                                        </p:tgtEl>
                                        <p:attrNameLst>
                                          <p:attrName>style.visibility</p:attrName>
                                        </p:attrNameLst>
                                      </p:cBhvr>
                                      <p:to>
                                        <p:strVal val="visible"/>
                                      </p:to>
                                    </p:set>
                                  </p:childTnLst>
                                </p:cTn>
                              </p:par>
                            </p:childTnLst>
                          </p:cTn>
                        </p:par>
                        <p:par>
                          <p:cTn id="407" fill="hold">
                            <p:stCondLst>
                              <p:cond delay="129500"/>
                            </p:stCondLst>
                            <p:childTnLst>
                              <p:par>
                                <p:cTn id="408" presetID="1" presetClass="entr" presetSubtype="0" fill="hold" grpId="0" nodeType="afterEffect">
                                  <p:stCondLst>
                                    <p:cond delay="0"/>
                                  </p:stCondLst>
                                  <p:childTnLst>
                                    <p:set>
                                      <p:cBhvr>
                                        <p:cTn id="409" dur="1" fill="hold">
                                          <p:stCondLst>
                                            <p:cond delay="999"/>
                                          </p:stCondLst>
                                        </p:cTn>
                                        <p:tgtEl>
                                          <p:spTgt spid="147"/>
                                        </p:tgtEl>
                                        <p:attrNameLst>
                                          <p:attrName>style.visibility</p:attrName>
                                        </p:attrNameLst>
                                      </p:cBhvr>
                                      <p:to>
                                        <p:strVal val="visible"/>
                                      </p:to>
                                    </p:set>
                                  </p:childTnLst>
                                </p:cTn>
                              </p:par>
                            </p:childTnLst>
                          </p:cTn>
                        </p:par>
                        <p:par>
                          <p:cTn id="410" fill="hold">
                            <p:stCondLst>
                              <p:cond delay="130500"/>
                            </p:stCondLst>
                            <p:childTnLst>
                              <p:par>
                                <p:cTn id="411" presetID="1" presetClass="entr" presetSubtype="0" fill="hold" grpId="0" nodeType="afterEffect">
                                  <p:stCondLst>
                                    <p:cond delay="0"/>
                                  </p:stCondLst>
                                  <p:childTnLst>
                                    <p:set>
                                      <p:cBhvr>
                                        <p:cTn id="412" dur="1" fill="hold">
                                          <p:stCondLst>
                                            <p:cond delay="999"/>
                                          </p:stCondLst>
                                        </p:cTn>
                                        <p:tgtEl>
                                          <p:spTgt spid="148"/>
                                        </p:tgtEl>
                                        <p:attrNameLst>
                                          <p:attrName>style.visibility</p:attrName>
                                        </p:attrNameLst>
                                      </p:cBhvr>
                                      <p:to>
                                        <p:strVal val="visible"/>
                                      </p:to>
                                    </p:set>
                                  </p:childTnLst>
                                </p:cTn>
                              </p:par>
                            </p:childTnLst>
                          </p:cTn>
                        </p:par>
                        <p:par>
                          <p:cTn id="413" fill="hold">
                            <p:stCondLst>
                              <p:cond delay="131500"/>
                            </p:stCondLst>
                            <p:childTnLst>
                              <p:par>
                                <p:cTn id="414" presetID="1" presetClass="entr" presetSubtype="0" fill="hold" grpId="0" nodeType="afterEffect">
                                  <p:stCondLst>
                                    <p:cond delay="0"/>
                                  </p:stCondLst>
                                  <p:childTnLst>
                                    <p:set>
                                      <p:cBhvr>
                                        <p:cTn id="415" dur="1" fill="hold">
                                          <p:stCondLst>
                                            <p:cond delay="999"/>
                                          </p:stCondLst>
                                        </p:cTn>
                                        <p:tgtEl>
                                          <p:spTgt spid="149"/>
                                        </p:tgtEl>
                                        <p:attrNameLst>
                                          <p:attrName>style.visibility</p:attrName>
                                        </p:attrNameLst>
                                      </p:cBhvr>
                                      <p:to>
                                        <p:strVal val="visible"/>
                                      </p:to>
                                    </p:set>
                                  </p:childTnLst>
                                </p:cTn>
                              </p:par>
                            </p:childTnLst>
                          </p:cTn>
                        </p:par>
                        <p:par>
                          <p:cTn id="416" fill="hold">
                            <p:stCondLst>
                              <p:cond delay="132500"/>
                            </p:stCondLst>
                            <p:childTnLst>
                              <p:par>
                                <p:cTn id="417" presetID="1" presetClass="entr" presetSubtype="0" fill="hold" grpId="0" nodeType="afterEffect">
                                  <p:stCondLst>
                                    <p:cond delay="0"/>
                                  </p:stCondLst>
                                  <p:childTnLst>
                                    <p:set>
                                      <p:cBhvr>
                                        <p:cTn id="418" dur="1" fill="hold">
                                          <p:stCondLst>
                                            <p:cond delay="999"/>
                                          </p:stCondLst>
                                        </p:cTn>
                                        <p:tgtEl>
                                          <p:spTgt spid="150"/>
                                        </p:tgtEl>
                                        <p:attrNameLst>
                                          <p:attrName>style.visibility</p:attrName>
                                        </p:attrNameLst>
                                      </p:cBhvr>
                                      <p:to>
                                        <p:strVal val="visible"/>
                                      </p:to>
                                    </p:set>
                                  </p:childTnLst>
                                </p:cTn>
                              </p:par>
                            </p:childTnLst>
                          </p:cTn>
                        </p:par>
                        <p:par>
                          <p:cTn id="419" fill="hold">
                            <p:stCondLst>
                              <p:cond delay="133500"/>
                            </p:stCondLst>
                            <p:childTnLst>
                              <p:par>
                                <p:cTn id="420" presetID="1" presetClass="entr" presetSubtype="0" fill="hold" grpId="0" nodeType="afterEffect">
                                  <p:stCondLst>
                                    <p:cond delay="0"/>
                                  </p:stCondLst>
                                  <p:childTnLst>
                                    <p:set>
                                      <p:cBhvr>
                                        <p:cTn id="421" dur="1" fill="hold">
                                          <p:stCondLst>
                                            <p:cond delay="999"/>
                                          </p:stCondLst>
                                        </p:cTn>
                                        <p:tgtEl>
                                          <p:spTgt spid="151"/>
                                        </p:tgtEl>
                                        <p:attrNameLst>
                                          <p:attrName>style.visibility</p:attrName>
                                        </p:attrNameLst>
                                      </p:cBhvr>
                                      <p:to>
                                        <p:strVal val="visible"/>
                                      </p:to>
                                    </p:set>
                                  </p:childTnLst>
                                </p:cTn>
                              </p:par>
                            </p:childTnLst>
                          </p:cTn>
                        </p:par>
                        <p:par>
                          <p:cTn id="422" fill="hold">
                            <p:stCondLst>
                              <p:cond delay="134500"/>
                            </p:stCondLst>
                            <p:childTnLst>
                              <p:par>
                                <p:cTn id="423" presetID="1" presetClass="entr" presetSubtype="0" fill="hold" grpId="0" nodeType="afterEffect">
                                  <p:stCondLst>
                                    <p:cond delay="0"/>
                                  </p:stCondLst>
                                  <p:childTnLst>
                                    <p:set>
                                      <p:cBhvr>
                                        <p:cTn id="424" dur="1" fill="hold">
                                          <p:stCondLst>
                                            <p:cond delay="999"/>
                                          </p:stCondLst>
                                        </p:cTn>
                                        <p:tgtEl>
                                          <p:spTgt spid="152"/>
                                        </p:tgtEl>
                                        <p:attrNameLst>
                                          <p:attrName>style.visibility</p:attrName>
                                        </p:attrNameLst>
                                      </p:cBhvr>
                                      <p:to>
                                        <p:strVal val="visible"/>
                                      </p:to>
                                    </p:set>
                                  </p:childTnLst>
                                </p:cTn>
                              </p:par>
                            </p:childTnLst>
                          </p:cTn>
                        </p:par>
                        <p:par>
                          <p:cTn id="425" fill="hold">
                            <p:stCondLst>
                              <p:cond delay="135500"/>
                            </p:stCondLst>
                            <p:childTnLst>
                              <p:par>
                                <p:cTn id="426" presetID="1" presetClass="entr" presetSubtype="0" fill="hold" grpId="0" nodeType="afterEffect">
                                  <p:stCondLst>
                                    <p:cond delay="0"/>
                                  </p:stCondLst>
                                  <p:childTnLst>
                                    <p:set>
                                      <p:cBhvr>
                                        <p:cTn id="427" dur="1" fill="hold">
                                          <p:stCondLst>
                                            <p:cond delay="999"/>
                                          </p:stCondLst>
                                        </p:cTn>
                                        <p:tgtEl>
                                          <p:spTgt spid="153"/>
                                        </p:tgtEl>
                                        <p:attrNameLst>
                                          <p:attrName>style.visibility</p:attrName>
                                        </p:attrNameLst>
                                      </p:cBhvr>
                                      <p:to>
                                        <p:strVal val="visible"/>
                                      </p:to>
                                    </p:set>
                                  </p:childTnLst>
                                </p:cTn>
                              </p:par>
                            </p:childTnLst>
                          </p:cTn>
                        </p:par>
                        <p:par>
                          <p:cTn id="428" fill="hold">
                            <p:stCondLst>
                              <p:cond delay="136500"/>
                            </p:stCondLst>
                            <p:childTnLst>
                              <p:par>
                                <p:cTn id="429" presetID="1" presetClass="entr" presetSubtype="0" fill="hold" grpId="0" nodeType="afterEffect">
                                  <p:stCondLst>
                                    <p:cond delay="0"/>
                                  </p:stCondLst>
                                  <p:childTnLst>
                                    <p:set>
                                      <p:cBhvr>
                                        <p:cTn id="430" dur="1" fill="hold">
                                          <p:stCondLst>
                                            <p:cond delay="999"/>
                                          </p:stCondLst>
                                        </p:cTn>
                                        <p:tgtEl>
                                          <p:spTgt spid="154"/>
                                        </p:tgtEl>
                                        <p:attrNameLst>
                                          <p:attrName>style.visibility</p:attrName>
                                        </p:attrNameLst>
                                      </p:cBhvr>
                                      <p:to>
                                        <p:strVal val="visible"/>
                                      </p:to>
                                    </p:set>
                                  </p:childTnLst>
                                </p:cTn>
                              </p:par>
                            </p:childTnLst>
                          </p:cTn>
                        </p:par>
                        <p:par>
                          <p:cTn id="431" fill="hold">
                            <p:stCondLst>
                              <p:cond delay="137500"/>
                            </p:stCondLst>
                            <p:childTnLst>
                              <p:par>
                                <p:cTn id="432" presetID="1" presetClass="entr" presetSubtype="0" fill="hold" grpId="0" nodeType="afterEffect">
                                  <p:stCondLst>
                                    <p:cond delay="0"/>
                                  </p:stCondLst>
                                  <p:childTnLst>
                                    <p:set>
                                      <p:cBhvr>
                                        <p:cTn id="433" dur="1" fill="hold">
                                          <p:stCondLst>
                                            <p:cond delay="999"/>
                                          </p:stCondLst>
                                        </p:cTn>
                                        <p:tgtEl>
                                          <p:spTgt spid="155"/>
                                        </p:tgtEl>
                                        <p:attrNameLst>
                                          <p:attrName>style.visibility</p:attrName>
                                        </p:attrNameLst>
                                      </p:cBhvr>
                                      <p:to>
                                        <p:strVal val="visible"/>
                                      </p:to>
                                    </p:set>
                                  </p:childTnLst>
                                </p:cTn>
                              </p:par>
                            </p:childTnLst>
                          </p:cTn>
                        </p:par>
                        <p:par>
                          <p:cTn id="434" fill="hold">
                            <p:stCondLst>
                              <p:cond delay="138500"/>
                            </p:stCondLst>
                            <p:childTnLst>
                              <p:par>
                                <p:cTn id="435" presetID="1" presetClass="entr" presetSubtype="0" fill="hold" grpId="0" nodeType="afterEffect">
                                  <p:stCondLst>
                                    <p:cond delay="0"/>
                                  </p:stCondLst>
                                  <p:childTnLst>
                                    <p:set>
                                      <p:cBhvr>
                                        <p:cTn id="436" dur="1" fill="hold">
                                          <p:stCondLst>
                                            <p:cond delay="999"/>
                                          </p:stCondLst>
                                        </p:cTn>
                                        <p:tgtEl>
                                          <p:spTgt spid="156"/>
                                        </p:tgtEl>
                                        <p:attrNameLst>
                                          <p:attrName>style.visibility</p:attrName>
                                        </p:attrNameLst>
                                      </p:cBhvr>
                                      <p:to>
                                        <p:strVal val="visible"/>
                                      </p:to>
                                    </p:set>
                                  </p:childTnLst>
                                </p:cTn>
                              </p:par>
                            </p:childTnLst>
                          </p:cTn>
                        </p:par>
                        <p:par>
                          <p:cTn id="437" fill="hold">
                            <p:stCondLst>
                              <p:cond delay="139500"/>
                            </p:stCondLst>
                            <p:childTnLst>
                              <p:par>
                                <p:cTn id="438" presetID="1" presetClass="entr" presetSubtype="0" fill="hold" grpId="0" nodeType="afterEffect">
                                  <p:stCondLst>
                                    <p:cond delay="0"/>
                                  </p:stCondLst>
                                  <p:childTnLst>
                                    <p:set>
                                      <p:cBhvr>
                                        <p:cTn id="439" dur="1" fill="hold">
                                          <p:stCondLst>
                                            <p:cond delay="999"/>
                                          </p:stCondLst>
                                        </p:cTn>
                                        <p:tgtEl>
                                          <p:spTgt spid="157"/>
                                        </p:tgtEl>
                                        <p:attrNameLst>
                                          <p:attrName>style.visibility</p:attrName>
                                        </p:attrNameLst>
                                      </p:cBhvr>
                                      <p:to>
                                        <p:strVal val="visible"/>
                                      </p:to>
                                    </p:set>
                                  </p:childTnLst>
                                </p:cTn>
                              </p:par>
                            </p:childTnLst>
                          </p:cTn>
                        </p:par>
                        <p:par>
                          <p:cTn id="440" fill="hold">
                            <p:stCondLst>
                              <p:cond delay="140500"/>
                            </p:stCondLst>
                            <p:childTnLst>
                              <p:par>
                                <p:cTn id="441" presetID="1" presetClass="entr" presetSubtype="0" fill="hold" grpId="0" nodeType="afterEffect">
                                  <p:stCondLst>
                                    <p:cond delay="0"/>
                                  </p:stCondLst>
                                  <p:childTnLst>
                                    <p:set>
                                      <p:cBhvr>
                                        <p:cTn id="442" dur="1" fill="hold">
                                          <p:stCondLst>
                                            <p:cond delay="999"/>
                                          </p:stCondLst>
                                        </p:cTn>
                                        <p:tgtEl>
                                          <p:spTgt spid="158"/>
                                        </p:tgtEl>
                                        <p:attrNameLst>
                                          <p:attrName>style.visibility</p:attrName>
                                        </p:attrNameLst>
                                      </p:cBhvr>
                                      <p:to>
                                        <p:strVal val="visible"/>
                                      </p:to>
                                    </p:set>
                                  </p:childTnLst>
                                </p:cTn>
                              </p:par>
                            </p:childTnLst>
                          </p:cTn>
                        </p:par>
                        <p:par>
                          <p:cTn id="443" fill="hold">
                            <p:stCondLst>
                              <p:cond delay="141500"/>
                            </p:stCondLst>
                            <p:childTnLst>
                              <p:par>
                                <p:cTn id="444" presetID="1" presetClass="entr" presetSubtype="0" fill="hold" grpId="0" nodeType="afterEffect">
                                  <p:stCondLst>
                                    <p:cond delay="0"/>
                                  </p:stCondLst>
                                  <p:childTnLst>
                                    <p:set>
                                      <p:cBhvr>
                                        <p:cTn id="445" dur="1" fill="hold">
                                          <p:stCondLst>
                                            <p:cond delay="999"/>
                                          </p:stCondLst>
                                        </p:cTn>
                                        <p:tgtEl>
                                          <p:spTgt spid="159"/>
                                        </p:tgtEl>
                                        <p:attrNameLst>
                                          <p:attrName>style.visibility</p:attrName>
                                        </p:attrNameLst>
                                      </p:cBhvr>
                                      <p:to>
                                        <p:strVal val="visible"/>
                                      </p:to>
                                    </p:set>
                                  </p:childTnLst>
                                </p:cTn>
                              </p:par>
                            </p:childTnLst>
                          </p:cTn>
                        </p:par>
                        <p:par>
                          <p:cTn id="446" fill="hold">
                            <p:stCondLst>
                              <p:cond delay="142500"/>
                            </p:stCondLst>
                            <p:childTnLst>
                              <p:par>
                                <p:cTn id="447" presetID="1" presetClass="entr" presetSubtype="0" fill="hold" grpId="0" nodeType="afterEffect">
                                  <p:stCondLst>
                                    <p:cond delay="0"/>
                                  </p:stCondLst>
                                  <p:childTnLst>
                                    <p:set>
                                      <p:cBhvr>
                                        <p:cTn id="448" dur="1" fill="hold">
                                          <p:stCondLst>
                                            <p:cond delay="999"/>
                                          </p:stCondLst>
                                        </p:cTn>
                                        <p:tgtEl>
                                          <p:spTgt spid="160"/>
                                        </p:tgtEl>
                                        <p:attrNameLst>
                                          <p:attrName>style.visibility</p:attrName>
                                        </p:attrNameLst>
                                      </p:cBhvr>
                                      <p:to>
                                        <p:strVal val="visible"/>
                                      </p:to>
                                    </p:set>
                                  </p:childTnLst>
                                </p:cTn>
                              </p:par>
                            </p:childTnLst>
                          </p:cTn>
                        </p:par>
                        <p:par>
                          <p:cTn id="449" fill="hold">
                            <p:stCondLst>
                              <p:cond delay="143500"/>
                            </p:stCondLst>
                            <p:childTnLst>
                              <p:par>
                                <p:cTn id="450" presetID="1" presetClass="entr" presetSubtype="0" fill="hold" grpId="0" nodeType="afterEffect">
                                  <p:stCondLst>
                                    <p:cond delay="0"/>
                                  </p:stCondLst>
                                  <p:childTnLst>
                                    <p:set>
                                      <p:cBhvr>
                                        <p:cTn id="451" dur="1" fill="hold">
                                          <p:stCondLst>
                                            <p:cond delay="999"/>
                                          </p:stCondLst>
                                        </p:cTn>
                                        <p:tgtEl>
                                          <p:spTgt spid="161"/>
                                        </p:tgtEl>
                                        <p:attrNameLst>
                                          <p:attrName>style.visibility</p:attrName>
                                        </p:attrNameLst>
                                      </p:cBhvr>
                                      <p:to>
                                        <p:strVal val="visible"/>
                                      </p:to>
                                    </p:set>
                                  </p:childTnLst>
                                </p:cTn>
                              </p:par>
                            </p:childTnLst>
                          </p:cTn>
                        </p:par>
                        <p:par>
                          <p:cTn id="452" fill="hold">
                            <p:stCondLst>
                              <p:cond delay="144500"/>
                            </p:stCondLst>
                            <p:childTnLst>
                              <p:par>
                                <p:cTn id="453" presetID="1" presetClass="entr" presetSubtype="0" fill="hold" grpId="0" nodeType="afterEffect">
                                  <p:stCondLst>
                                    <p:cond delay="0"/>
                                  </p:stCondLst>
                                  <p:childTnLst>
                                    <p:set>
                                      <p:cBhvr>
                                        <p:cTn id="454" dur="1" fill="hold">
                                          <p:stCondLst>
                                            <p:cond delay="999"/>
                                          </p:stCondLst>
                                        </p:cTn>
                                        <p:tgtEl>
                                          <p:spTgt spid="162"/>
                                        </p:tgtEl>
                                        <p:attrNameLst>
                                          <p:attrName>style.visibility</p:attrName>
                                        </p:attrNameLst>
                                      </p:cBhvr>
                                      <p:to>
                                        <p:strVal val="visible"/>
                                      </p:to>
                                    </p:set>
                                  </p:childTnLst>
                                </p:cTn>
                              </p:par>
                            </p:childTnLst>
                          </p:cTn>
                        </p:par>
                        <p:par>
                          <p:cTn id="455" fill="hold">
                            <p:stCondLst>
                              <p:cond delay="145500"/>
                            </p:stCondLst>
                            <p:childTnLst>
                              <p:par>
                                <p:cTn id="456" presetID="1" presetClass="entr" presetSubtype="0" fill="hold" grpId="0" nodeType="afterEffect">
                                  <p:stCondLst>
                                    <p:cond delay="0"/>
                                  </p:stCondLst>
                                  <p:childTnLst>
                                    <p:set>
                                      <p:cBhvr>
                                        <p:cTn id="457" dur="1" fill="hold">
                                          <p:stCondLst>
                                            <p:cond delay="999"/>
                                          </p:stCondLst>
                                        </p:cTn>
                                        <p:tgtEl>
                                          <p:spTgt spid="163"/>
                                        </p:tgtEl>
                                        <p:attrNameLst>
                                          <p:attrName>style.visibility</p:attrName>
                                        </p:attrNameLst>
                                      </p:cBhvr>
                                      <p:to>
                                        <p:strVal val="visible"/>
                                      </p:to>
                                    </p:set>
                                  </p:childTnLst>
                                </p:cTn>
                              </p:par>
                            </p:childTnLst>
                          </p:cTn>
                        </p:par>
                        <p:par>
                          <p:cTn id="458" fill="hold">
                            <p:stCondLst>
                              <p:cond delay="146500"/>
                            </p:stCondLst>
                            <p:childTnLst>
                              <p:par>
                                <p:cTn id="459" presetID="1" presetClass="entr" presetSubtype="0" fill="hold" grpId="0" nodeType="afterEffect">
                                  <p:stCondLst>
                                    <p:cond delay="0"/>
                                  </p:stCondLst>
                                  <p:childTnLst>
                                    <p:set>
                                      <p:cBhvr>
                                        <p:cTn id="460" dur="1" fill="hold">
                                          <p:stCondLst>
                                            <p:cond delay="999"/>
                                          </p:stCondLst>
                                        </p:cTn>
                                        <p:tgtEl>
                                          <p:spTgt spid="164"/>
                                        </p:tgtEl>
                                        <p:attrNameLst>
                                          <p:attrName>style.visibility</p:attrName>
                                        </p:attrNameLst>
                                      </p:cBhvr>
                                      <p:to>
                                        <p:strVal val="visible"/>
                                      </p:to>
                                    </p:set>
                                  </p:childTnLst>
                                </p:cTn>
                              </p:par>
                            </p:childTnLst>
                          </p:cTn>
                        </p:par>
                        <p:par>
                          <p:cTn id="461" fill="hold">
                            <p:stCondLst>
                              <p:cond delay="147500"/>
                            </p:stCondLst>
                            <p:childTnLst>
                              <p:par>
                                <p:cTn id="462" presetID="1" presetClass="entr" presetSubtype="0" fill="hold" grpId="0" nodeType="afterEffect">
                                  <p:stCondLst>
                                    <p:cond delay="0"/>
                                  </p:stCondLst>
                                  <p:childTnLst>
                                    <p:set>
                                      <p:cBhvr>
                                        <p:cTn id="463" dur="1" fill="hold">
                                          <p:stCondLst>
                                            <p:cond delay="999"/>
                                          </p:stCondLst>
                                        </p:cTn>
                                        <p:tgtEl>
                                          <p:spTgt spid="165"/>
                                        </p:tgtEl>
                                        <p:attrNameLst>
                                          <p:attrName>style.visibility</p:attrName>
                                        </p:attrNameLst>
                                      </p:cBhvr>
                                      <p:to>
                                        <p:strVal val="visible"/>
                                      </p:to>
                                    </p:set>
                                  </p:childTnLst>
                                </p:cTn>
                              </p:par>
                            </p:childTnLst>
                          </p:cTn>
                        </p:par>
                        <p:par>
                          <p:cTn id="464" fill="hold">
                            <p:stCondLst>
                              <p:cond delay="148500"/>
                            </p:stCondLst>
                            <p:childTnLst>
                              <p:par>
                                <p:cTn id="465" presetID="1" presetClass="entr" presetSubtype="0" fill="hold" grpId="0" nodeType="afterEffect">
                                  <p:stCondLst>
                                    <p:cond delay="0"/>
                                  </p:stCondLst>
                                  <p:childTnLst>
                                    <p:set>
                                      <p:cBhvr>
                                        <p:cTn id="466" dur="1" fill="hold">
                                          <p:stCondLst>
                                            <p:cond delay="999"/>
                                          </p:stCondLst>
                                        </p:cTn>
                                        <p:tgtEl>
                                          <p:spTgt spid="166"/>
                                        </p:tgtEl>
                                        <p:attrNameLst>
                                          <p:attrName>style.visibility</p:attrName>
                                        </p:attrNameLst>
                                      </p:cBhvr>
                                      <p:to>
                                        <p:strVal val="visible"/>
                                      </p:to>
                                    </p:set>
                                  </p:childTnLst>
                                </p:cTn>
                              </p:par>
                            </p:childTnLst>
                          </p:cTn>
                        </p:par>
                        <p:par>
                          <p:cTn id="467" fill="hold">
                            <p:stCondLst>
                              <p:cond delay="149500"/>
                            </p:stCondLst>
                            <p:childTnLst>
                              <p:par>
                                <p:cTn id="468" presetID="1" presetClass="entr" presetSubtype="0" fill="hold" grpId="0" nodeType="afterEffect">
                                  <p:stCondLst>
                                    <p:cond delay="0"/>
                                  </p:stCondLst>
                                  <p:childTnLst>
                                    <p:set>
                                      <p:cBhvr>
                                        <p:cTn id="469" dur="1" fill="hold">
                                          <p:stCondLst>
                                            <p:cond delay="999"/>
                                          </p:stCondLst>
                                        </p:cTn>
                                        <p:tgtEl>
                                          <p:spTgt spid="167"/>
                                        </p:tgtEl>
                                        <p:attrNameLst>
                                          <p:attrName>style.visibility</p:attrName>
                                        </p:attrNameLst>
                                      </p:cBhvr>
                                      <p:to>
                                        <p:strVal val="visible"/>
                                      </p:to>
                                    </p:set>
                                  </p:childTnLst>
                                </p:cTn>
                              </p:par>
                            </p:childTnLst>
                          </p:cTn>
                        </p:par>
                        <p:par>
                          <p:cTn id="470" fill="hold">
                            <p:stCondLst>
                              <p:cond delay="150500"/>
                            </p:stCondLst>
                            <p:childTnLst>
                              <p:par>
                                <p:cTn id="471" presetID="1" presetClass="entr" presetSubtype="0" fill="hold" grpId="0" nodeType="afterEffect">
                                  <p:stCondLst>
                                    <p:cond delay="0"/>
                                  </p:stCondLst>
                                  <p:childTnLst>
                                    <p:set>
                                      <p:cBhvr>
                                        <p:cTn id="472" dur="1" fill="hold">
                                          <p:stCondLst>
                                            <p:cond delay="999"/>
                                          </p:stCondLst>
                                        </p:cTn>
                                        <p:tgtEl>
                                          <p:spTgt spid="168"/>
                                        </p:tgtEl>
                                        <p:attrNameLst>
                                          <p:attrName>style.visibility</p:attrName>
                                        </p:attrNameLst>
                                      </p:cBhvr>
                                      <p:to>
                                        <p:strVal val="visible"/>
                                      </p:to>
                                    </p:set>
                                  </p:childTnLst>
                                </p:cTn>
                              </p:par>
                            </p:childTnLst>
                          </p:cTn>
                        </p:par>
                        <p:par>
                          <p:cTn id="473" fill="hold">
                            <p:stCondLst>
                              <p:cond delay="151500"/>
                            </p:stCondLst>
                            <p:childTnLst>
                              <p:par>
                                <p:cTn id="474" presetID="1" presetClass="entr" presetSubtype="0" fill="hold" grpId="0" nodeType="afterEffect">
                                  <p:stCondLst>
                                    <p:cond delay="0"/>
                                  </p:stCondLst>
                                  <p:childTnLst>
                                    <p:set>
                                      <p:cBhvr>
                                        <p:cTn id="475" dur="1" fill="hold">
                                          <p:stCondLst>
                                            <p:cond delay="999"/>
                                          </p:stCondLst>
                                        </p:cTn>
                                        <p:tgtEl>
                                          <p:spTgt spid="169"/>
                                        </p:tgtEl>
                                        <p:attrNameLst>
                                          <p:attrName>style.visibility</p:attrName>
                                        </p:attrNameLst>
                                      </p:cBhvr>
                                      <p:to>
                                        <p:strVal val="visible"/>
                                      </p:to>
                                    </p:set>
                                  </p:childTnLst>
                                </p:cTn>
                              </p:par>
                            </p:childTnLst>
                          </p:cTn>
                        </p:par>
                        <p:par>
                          <p:cTn id="476" fill="hold">
                            <p:stCondLst>
                              <p:cond delay="152500"/>
                            </p:stCondLst>
                            <p:childTnLst>
                              <p:par>
                                <p:cTn id="477" presetID="1" presetClass="entr" presetSubtype="0" fill="hold" grpId="0" nodeType="afterEffect">
                                  <p:stCondLst>
                                    <p:cond delay="0"/>
                                  </p:stCondLst>
                                  <p:childTnLst>
                                    <p:set>
                                      <p:cBhvr>
                                        <p:cTn id="478" dur="1" fill="hold">
                                          <p:stCondLst>
                                            <p:cond delay="999"/>
                                          </p:stCondLst>
                                        </p:cTn>
                                        <p:tgtEl>
                                          <p:spTgt spid="170"/>
                                        </p:tgtEl>
                                        <p:attrNameLst>
                                          <p:attrName>style.visibility</p:attrName>
                                        </p:attrNameLst>
                                      </p:cBhvr>
                                      <p:to>
                                        <p:strVal val="visible"/>
                                      </p:to>
                                    </p:set>
                                  </p:childTnLst>
                                </p:cTn>
                              </p:par>
                            </p:childTnLst>
                          </p:cTn>
                        </p:par>
                        <p:par>
                          <p:cTn id="479" fill="hold">
                            <p:stCondLst>
                              <p:cond delay="153500"/>
                            </p:stCondLst>
                            <p:childTnLst>
                              <p:par>
                                <p:cTn id="480" presetID="1" presetClass="entr" presetSubtype="0" fill="hold" grpId="0" nodeType="afterEffect">
                                  <p:stCondLst>
                                    <p:cond delay="0"/>
                                  </p:stCondLst>
                                  <p:childTnLst>
                                    <p:set>
                                      <p:cBhvr>
                                        <p:cTn id="481" dur="1" fill="hold">
                                          <p:stCondLst>
                                            <p:cond delay="999"/>
                                          </p:stCondLst>
                                        </p:cTn>
                                        <p:tgtEl>
                                          <p:spTgt spid="171"/>
                                        </p:tgtEl>
                                        <p:attrNameLst>
                                          <p:attrName>style.visibility</p:attrName>
                                        </p:attrNameLst>
                                      </p:cBhvr>
                                      <p:to>
                                        <p:strVal val="visible"/>
                                      </p:to>
                                    </p:set>
                                  </p:childTnLst>
                                </p:cTn>
                              </p:par>
                            </p:childTnLst>
                          </p:cTn>
                        </p:par>
                        <p:par>
                          <p:cTn id="482" fill="hold">
                            <p:stCondLst>
                              <p:cond delay="154500"/>
                            </p:stCondLst>
                            <p:childTnLst>
                              <p:par>
                                <p:cTn id="483" presetID="1" presetClass="entr" presetSubtype="0" fill="hold" grpId="0" nodeType="afterEffect">
                                  <p:stCondLst>
                                    <p:cond delay="0"/>
                                  </p:stCondLst>
                                  <p:childTnLst>
                                    <p:set>
                                      <p:cBhvr>
                                        <p:cTn id="484" dur="1" fill="hold">
                                          <p:stCondLst>
                                            <p:cond delay="999"/>
                                          </p:stCondLst>
                                        </p:cTn>
                                        <p:tgtEl>
                                          <p:spTgt spid="172"/>
                                        </p:tgtEl>
                                        <p:attrNameLst>
                                          <p:attrName>style.visibility</p:attrName>
                                        </p:attrNameLst>
                                      </p:cBhvr>
                                      <p:to>
                                        <p:strVal val="visible"/>
                                      </p:to>
                                    </p:set>
                                  </p:childTnLst>
                                </p:cTn>
                              </p:par>
                            </p:childTnLst>
                          </p:cTn>
                        </p:par>
                        <p:par>
                          <p:cTn id="485" fill="hold">
                            <p:stCondLst>
                              <p:cond delay="155500"/>
                            </p:stCondLst>
                            <p:childTnLst>
                              <p:par>
                                <p:cTn id="486" presetID="1" presetClass="entr" presetSubtype="0" fill="hold" grpId="0" nodeType="afterEffect">
                                  <p:stCondLst>
                                    <p:cond delay="0"/>
                                  </p:stCondLst>
                                  <p:childTnLst>
                                    <p:set>
                                      <p:cBhvr>
                                        <p:cTn id="487" dur="1" fill="hold">
                                          <p:stCondLst>
                                            <p:cond delay="999"/>
                                          </p:stCondLst>
                                        </p:cTn>
                                        <p:tgtEl>
                                          <p:spTgt spid="173"/>
                                        </p:tgtEl>
                                        <p:attrNameLst>
                                          <p:attrName>style.visibility</p:attrName>
                                        </p:attrNameLst>
                                      </p:cBhvr>
                                      <p:to>
                                        <p:strVal val="visible"/>
                                      </p:to>
                                    </p:set>
                                  </p:childTnLst>
                                </p:cTn>
                              </p:par>
                            </p:childTnLst>
                          </p:cTn>
                        </p:par>
                        <p:par>
                          <p:cTn id="488" fill="hold">
                            <p:stCondLst>
                              <p:cond delay="156500"/>
                            </p:stCondLst>
                            <p:childTnLst>
                              <p:par>
                                <p:cTn id="489" presetID="1" presetClass="entr" presetSubtype="0" fill="hold" grpId="0" nodeType="afterEffect">
                                  <p:stCondLst>
                                    <p:cond delay="0"/>
                                  </p:stCondLst>
                                  <p:childTnLst>
                                    <p:set>
                                      <p:cBhvr>
                                        <p:cTn id="490" dur="1" fill="hold">
                                          <p:stCondLst>
                                            <p:cond delay="999"/>
                                          </p:stCondLst>
                                        </p:cTn>
                                        <p:tgtEl>
                                          <p:spTgt spid="174"/>
                                        </p:tgtEl>
                                        <p:attrNameLst>
                                          <p:attrName>style.visibility</p:attrName>
                                        </p:attrNameLst>
                                      </p:cBhvr>
                                      <p:to>
                                        <p:strVal val="visible"/>
                                      </p:to>
                                    </p:set>
                                  </p:childTnLst>
                                </p:cTn>
                              </p:par>
                            </p:childTnLst>
                          </p:cTn>
                        </p:par>
                        <p:par>
                          <p:cTn id="491" fill="hold">
                            <p:stCondLst>
                              <p:cond delay="157500"/>
                            </p:stCondLst>
                            <p:childTnLst>
                              <p:par>
                                <p:cTn id="492" presetID="1" presetClass="entr" presetSubtype="0" fill="hold" grpId="0" nodeType="afterEffect">
                                  <p:stCondLst>
                                    <p:cond delay="0"/>
                                  </p:stCondLst>
                                  <p:childTnLst>
                                    <p:set>
                                      <p:cBhvr>
                                        <p:cTn id="493" dur="1" fill="hold">
                                          <p:stCondLst>
                                            <p:cond delay="999"/>
                                          </p:stCondLst>
                                        </p:cTn>
                                        <p:tgtEl>
                                          <p:spTgt spid="175"/>
                                        </p:tgtEl>
                                        <p:attrNameLst>
                                          <p:attrName>style.visibility</p:attrName>
                                        </p:attrNameLst>
                                      </p:cBhvr>
                                      <p:to>
                                        <p:strVal val="visible"/>
                                      </p:to>
                                    </p:set>
                                  </p:childTnLst>
                                </p:cTn>
                              </p:par>
                            </p:childTnLst>
                          </p:cTn>
                        </p:par>
                        <p:par>
                          <p:cTn id="494" fill="hold">
                            <p:stCondLst>
                              <p:cond delay="158500"/>
                            </p:stCondLst>
                            <p:childTnLst>
                              <p:par>
                                <p:cTn id="495" presetID="1" presetClass="entr" presetSubtype="0" fill="hold" grpId="0" nodeType="afterEffect">
                                  <p:stCondLst>
                                    <p:cond delay="0"/>
                                  </p:stCondLst>
                                  <p:childTnLst>
                                    <p:set>
                                      <p:cBhvr>
                                        <p:cTn id="496" dur="1" fill="hold">
                                          <p:stCondLst>
                                            <p:cond delay="999"/>
                                          </p:stCondLst>
                                        </p:cTn>
                                        <p:tgtEl>
                                          <p:spTgt spid="176"/>
                                        </p:tgtEl>
                                        <p:attrNameLst>
                                          <p:attrName>style.visibility</p:attrName>
                                        </p:attrNameLst>
                                      </p:cBhvr>
                                      <p:to>
                                        <p:strVal val="visible"/>
                                      </p:to>
                                    </p:set>
                                  </p:childTnLst>
                                </p:cTn>
                              </p:par>
                            </p:childTnLst>
                          </p:cTn>
                        </p:par>
                        <p:par>
                          <p:cTn id="497" fill="hold">
                            <p:stCondLst>
                              <p:cond delay="159500"/>
                            </p:stCondLst>
                            <p:childTnLst>
                              <p:par>
                                <p:cTn id="498" presetID="1" presetClass="entr" presetSubtype="0" fill="hold" grpId="0" nodeType="afterEffect">
                                  <p:stCondLst>
                                    <p:cond delay="0"/>
                                  </p:stCondLst>
                                  <p:childTnLst>
                                    <p:set>
                                      <p:cBhvr>
                                        <p:cTn id="499" dur="1" fill="hold">
                                          <p:stCondLst>
                                            <p:cond delay="999"/>
                                          </p:stCondLst>
                                        </p:cTn>
                                        <p:tgtEl>
                                          <p:spTgt spid="177"/>
                                        </p:tgtEl>
                                        <p:attrNameLst>
                                          <p:attrName>style.visibility</p:attrName>
                                        </p:attrNameLst>
                                      </p:cBhvr>
                                      <p:to>
                                        <p:strVal val="visible"/>
                                      </p:to>
                                    </p:set>
                                  </p:childTnLst>
                                </p:cTn>
                              </p:par>
                            </p:childTnLst>
                          </p:cTn>
                        </p:par>
                        <p:par>
                          <p:cTn id="500" fill="hold">
                            <p:stCondLst>
                              <p:cond delay="160500"/>
                            </p:stCondLst>
                            <p:childTnLst>
                              <p:par>
                                <p:cTn id="501" presetID="1" presetClass="entr" presetSubtype="0" fill="hold" grpId="0" nodeType="afterEffect">
                                  <p:stCondLst>
                                    <p:cond delay="0"/>
                                  </p:stCondLst>
                                  <p:childTnLst>
                                    <p:set>
                                      <p:cBhvr>
                                        <p:cTn id="502" dur="1" fill="hold">
                                          <p:stCondLst>
                                            <p:cond delay="999"/>
                                          </p:stCondLst>
                                        </p:cTn>
                                        <p:tgtEl>
                                          <p:spTgt spid="178"/>
                                        </p:tgtEl>
                                        <p:attrNameLst>
                                          <p:attrName>style.visibility</p:attrName>
                                        </p:attrNameLst>
                                      </p:cBhvr>
                                      <p:to>
                                        <p:strVal val="visible"/>
                                      </p:to>
                                    </p:set>
                                  </p:childTnLst>
                                </p:cTn>
                              </p:par>
                            </p:childTnLst>
                          </p:cTn>
                        </p:par>
                        <p:par>
                          <p:cTn id="503" fill="hold">
                            <p:stCondLst>
                              <p:cond delay="161500"/>
                            </p:stCondLst>
                            <p:childTnLst>
                              <p:par>
                                <p:cTn id="504" presetID="1" presetClass="entr" presetSubtype="0" fill="hold" grpId="0" nodeType="afterEffect">
                                  <p:stCondLst>
                                    <p:cond delay="0"/>
                                  </p:stCondLst>
                                  <p:childTnLst>
                                    <p:set>
                                      <p:cBhvr>
                                        <p:cTn id="505" dur="1" fill="hold">
                                          <p:stCondLst>
                                            <p:cond delay="999"/>
                                          </p:stCondLst>
                                        </p:cTn>
                                        <p:tgtEl>
                                          <p:spTgt spid="179"/>
                                        </p:tgtEl>
                                        <p:attrNameLst>
                                          <p:attrName>style.visibility</p:attrName>
                                        </p:attrNameLst>
                                      </p:cBhvr>
                                      <p:to>
                                        <p:strVal val="visible"/>
                                      </p:to>
                                    </p:set>
                                  </p:childTnLst>
                                </p:cTn>
                              </p:par>
                            </p:childTnLst>
                          </p:cTn>
                        </p:par>
                        <p:par>
                          <p:cTn id="506" fill="hold">
                            <p:stCondLst>
                              <p:cond delay="162500"/>
                            </p:stCondLst>
                            <p:childTnLst>
                              <p:par>
                                <p:cTn id="507" presetID="1" presetClass="entr" presetSubtype="0" fill="hold" grpId="0" nodeType="afterEffect">
                                  <p:stCondLst>
                                    <p:cond delay="0"/>
                                  </p:stCondLst>
                                  <p:childTnLst>
                                    <p:set>
                                      <p:cBhvr>
                                        <p:cTn id="508" dur="1" fill="hold">
                                          <p:stCondLst>
                                            <p:cond delay="999"/>
                                          </p:stCondLst>
                                        </p:cTn>
                                        <p:tgtEl>
                                          <p:spTgt spid="180"/>
                                        </p:tgtEl>
                                        <p:attrNameLst>
                                          <p:attrName>style.visibility</p:attrName>
                                        </p:attrNameLst>
                                      </p:cBhvr>
                                      <p:to>
                                        <p:strVal val="visible"/>
                                      </p:to>
                                    </p:set>
                                  </p:childTnLst>
                                </p:cTn>
                              </p:par>
                            </p:childTnLst>
                          </p:cTn>
                        </p:par>
                        <p:par>
                          <p:cTn id="509" fill="hold">
                            <p:stCondLst>
                              <p:cond delay="163500"/>
                            </p:stCondLst>
                            <p:childTnLst>
                              <p:par>
                                <p:cTn id="510" presetID="1" presetClass="entr" presetSubtype="0" fill="hold" grpId="0" nodeType="afterEffect">
                                  <p:stCondLst>
                                    <p:cond delay="0"/>
                                  </p:stCondLst>
                                  <p:childTnLst>
                                    <p:set>
                                      <p:cBhvr>
                                        <p:cTn id="511" dur="1" fill="hold">
                                          <p:stCondLst>
                                            <p:cond delay="999"/>
                                          </p:stCondLst>
                                        </p:cTn>
                                        <p:tgtEl>
                                          <p:spTgt spid="181"/>
                                        </p:tgtEl>
                                        <p:attrNameLst>
                                          <p:attrName>style.visibility</p:attrName>
                                        </p:attrNameLst>
                                      </p:cBhvr>
                                      <p:to>
                                        <p:strVal val="visible"/>
                                      </p:to>
                                    </p:set>
                                  </p:childTnLst>
                                </p:cTn>
                              </p:par>
                            </p:childTnLst>
                          </p:cTn>
                        </p:par>
                        <p:par>
                          <p:cTn id="512" fill="hold">
                            <p:stCondLst>
                              <p:cond delay="164500"/>
                            </p:stCondLst>
                            <p:childTnLst>
                              <p:par>
                                <p:cTn id="513" presetID="1" presetClass="entr" presetSubtype="0" fill="hold" grpId="0" nodeType="afterEffect">
                                  <p:stCondLst>
                                    <p:cond delay="0"/>
                                  </p:stCondLst>
                                  <p:childTnLst>
                                    <p:set>
                                      <p:cBhvr>
                                        <p:cTn id="514" dur="1" fill="hold">
                                          <p:stCondLst>
                                            <p:cond delay="999"/>
                                          </p:stCondLst>
                                        </p:cTn>
                                        <p:tgtEl>
                                          <p:spTgt spid="182"/>
                                        </p:tgtEl>
                                        <p:attrNameLst>
                                          <p:attrName>style.visibility</p:attrName>
                                        </p:attrNameLst>
                                      </p:cBhvr>
                                      <p:to>
                                        <p:strVal val="visible"/>
                                      </p:to>
                                    </p:set>
                                  </p:childTnLst>
                                </p:cTn>
                              </p:par>
                            </p:childTnLst>
                          </p:cTn>
                        </p:par>
                        <p:par>
                          <p:cTn id="515" fill="hold">
                            <p:stCondLst>
                              <p:cond delay="165500"/>
                            </p:stCondLst>
                            <p:childTnLst>
                              <p:par>
                                <p:cTn id="516" presetID="1" presetClass="entr" presetSubtype="0" fill="hold" grpId="0" nodeType="afterEffect">
                                  <p:stCondLst>
                                    <p:cond delay="0"/>
                                  </p:stCondLst>
                                  <p:childTnLst>
                                    <p:set>
                                      <p:cBhvr>
                                        <p:cTn id="517" dur="1" fill="hold">
                                          <p:stCondLst>
                                            <p:cond delay="999"/>
                                          </p:stCondLst>
                                        </p:cTn>
                                        <p:tgtEl>
                                          <p:spTgt spid="183"/>
                                        </p:tgtEl>
                                        <p:attrNameLst>
                                          <p:attrName>style.visibility</p:attrName>
                                        </p:attrNameLst>
                                      </p:cBhvr>
                                      <p:to>
                                        <p:strVal val="visible"/>
                                      </p:to>
                                    </p:set>
                                  </p:childTnLst>
                                </p:cTn>
                              </p:par>
                            </p:childTnLst>
                          </p:cTn>
                        </p:par>
                        <p:par>
                          <p:cTn id="518" fill="hold">
                            <p:stCondLst>
                              <p:cond delay="166500"/>
                            </p:stCondLst>
                            <p:childTnLst>
                              <p:par>
                                <p:cTn id="519" presetID="1" presetClass="entr" presetSubtype="0" fill="hold" grpId="0" nodeType="afterEffect">
                                  <p:stCondLst>
                                    <p:cond delay="0"/>
                                  </p:stCondLst>
                                  <p:childTnLst>
                                    <p:set>
                                      <p:cBhvr>
                                        <p:cTn id="520" dur="1" fill="hold">
                                          <p:stCondLst>
                                            <p:cond delay="999"/>
                                          </p:stCondLst>
                                        </p:cTn>
                                        <p:tgtEl>
                                          <p:spTgt spid="184"/>
                                        </p:tgtEl>
                                        <p:attrNameLst>
                                          <p:attrName>style.visibility</p:attrName>
                                        </p:attrNameLst>
                                      </p:cBhvr>
                                      <p:to>
                                        <p:strVal val="visible"/>
                                      </p:to>
                                    </p:set>
                                  </p:childTnLst>
                                </p:cTn>
                              </p:par>
                            </p:childTnLst>
                          </p:cTn>
                        </p:par>
                        <p:par>
                          <p:cTn id="521" fill="hold">
                            <p:stCondLst>
                              <p:cond delay="167500"/>
                            </p:stCondLst>
                            <p:childTnLst>
                              <p:par>
                                <p:cTn id="522" presetID="1" presetClass="entr" presetSubtype="0" fill="hold" grpId="0" nodeType="afterEffect">
                                  <p:stCondLst>
                                    <p:cond delay="0"/>
                                  </p:stCondLst>
                                  <p:childTnLst>
                                    <p:set>
                                      <p:cBhvr>
                                        <p:cTn id="523" dur="1" fill="hold">
                                          <p:stCondLst>
                                            <p:cond delay="999"/>
                                          </p:stCondLst>
                                        </p:cTn>
                                        <p:tgtEl>
                                          <p:spTgt spid="185"/>
                                        </p:tgtEl>
                                        <p:attrNameLst>
                                          <p:attrName>style.visibility</p:attrName>
                                        </p:attrNameLst>
                                      </p:cBhvr>
                                      <p:to>
                                        <p:strVal val="visible"/>
                                      </p:to>
                                    </p:set>
                                  </p:childTnLst>
                                </p:cTn>
                              </p:par>
                            </p:childTnLst>
                          </p:cTn>
                        </p:par>
                        <p:par>
                          <p:cTn id="524" fill="hold">
                            <p:stCondLst>
                              <p:cond delay="168500"/>
                            </p:stCondLst>
                            <p:childTnLst>
                              <p:par>
                                <p:cTn id="525" presetID="1" presetClass="entr" presetSubtype="0" fill="hold" grpId="0" nodeType="afterEffect">
                                  <p:stCondLst>
                                    <p:cond delay="0"/>
                                  </p:stCondLst>
                                  <p:childTnLst>
                                    <p:set>
                                      <p:cBhvr>
                                        <p:cTn id="526" dur="1" fill="hold">
                                          <p:stCondLst>
                                            <p:cond delay="999"/>
                                          </p:stCondLst>
                                        </p:cTn>
                                        <p:tgtEl>
                                          <p:spTgt spid="186"/>
                                        </p:tgtEl>
                                        <p:attrNameLst>
                                          <p:attrName>style.visibility</p:attrName>
                                        </p:attrNameLst>
                                      </p:cBhvr>
                                      <p:to>
                                        <p:strVal val="visible"/>
                                      </p:to>
                                    </p:set>
                                  </p:childTnLst>
                                </p:cTn>
                              </p:par>
                            </p:childTnLst>
                          </p:cTn>
                        </p:par>
                        <p:par>
                          <p:cTn id="527" fill="hold">
                            <p:stCondLst>
                              <p:cond delay="169500"/>
                            </p:stCondLst>
                            <p:childTnLst>
                              <p:par>
                                <p:cTn id="528" presetID="1" presetClass="entr" presetSubtype="0" fill="hold" grpId="0" nodeType="afterEffect">
                                  <p:stCondLst>
                                    <p:cond delay="0"/>
                                  </p:stCondLst>
                                  <p:childTnLst>
                                    <p:set>
                                      <p:cBhvr>
                                        <p:cTn id="529" dur="1" fill="hold">
                                          <p:stCondLst>
                                            <p:cond delay="999"/>
                                          </p:stCondLst>
                                        </p:cTn>
                                        <p:tgtEl>
                                          <p:spTgt spid="187"/>
                                        </p:tgtEl>
                                        <p:attrNameLst>
                                          <p:attrName>style.visibility</p:attrName>
                                        </p:attrNameLst>
                                      </p:cBhvr>
                                      <p:to>
                                        <p:strVal val="visible"/>
                                      </p:to>
                                    </p:set>
                                  </p:childTnLst>
                                </p:cTn>
                              </p:par>
                            </p:childTnLst>
                          </p:cTn>
                        </p:par>
                        <p:par>
                          <p:cTn id="530" fill="hold">
                            <p:stCondLst>
                              <p:cond delay="170500"/>
                            </p:stCondLst>
                            <p:childTnLst>
                              <p:par>
                                <p:cTn id="531" presetID="1" presetClass="entr" presetSubtype="0" fill="hold" grpId="0" nodeType="afterEffect">
                                  <p:stCondLst>
                                    <p:cond delay="0"/>
                                  </p:stCondLst>
                                  <p:childTnLst>
                                    <p:set>
                                      <p:cBhvr>
                                        <p:cTn id="532" dur="1" fill="hold">
                                          <p:stCondLst>
                                            <p:cond delay="999"/>
                                          </p:stCondLst>
                                        </p:cTn>
                                        <p:tgtEl>
                                          <p:spTgt spid="188"/>
                                        </p:tgtEl>
                                        <p:attrNameLst>
                                          <p:attrName>style.visibility</p:attrName>
                                        </p:attrNameLst>
                                      </p:cBhvr>
                                      <p:to>
                                        <p:strVal val="visible"/>
                                      </p:to>
                                    </p:set>
                                  </p:childTnLst>
                                </p:cTn>
                              </p:par>
                            </p:childTnLst>
                          </p:cTn>
                        </p:par>
                        <p:par>
                          <p:cTn id="533" fill="hold">
                            <p:stCondLst>
                              <p:cond delay="171500"/>
                            </p:stCondLst>
                            <p:childTnLst>
                              <p:par>
                                <p:cTn id="534" presetID="1" presetClass="entr" presetSubtype="0" fill="hold" grpId="0" nodeType="afterEffect">
                                  <p:stCondLst>
                                    <p:cond delay="0"/>
                                  </p:stCondLst>
                                  <p:childTnLst>
                                    <p:set>
                                      <p:cBhvr>
                                        <p:cTn id="535" dur="1" fill="hold">
                                          <p:stCondLst>
                                            <p:cond delay="999"/>
                                          </p:stCondLst>
                                        </p:cTn>
                                        <p:tgtEl>
                                          <p:spTgt spid="189"/>
                                        </p:tgtEl>
                                        <p:attrNameLst>
                                          <p:attrName>style.visibility</p:attrName>
                                        </p:attrNameLst>
                                      </p:cBhvr>
                                      <p:to>
                                        <p:strVal val="visible"/>
                                      </p:to>
                                    </p:set>
                                  </p:childTnLst>
                                </p:cTn>
                              </p:par>
                            </p:childTnLst>
                          </p:cTn>
                        </p:par>
                        <p:par>
                          <p:cTn id="536" fill="hold">
                            <p:stCondLst>
                              <p:cond delay="172500"/>
                            </p:stCondLst>
                            <p:childTnLst>
                              <p:par>
                                <p:cTn id="537" presetID="1" presetClass="entr" presetSubtype="0" fill="hold" grpId="0" nodeType="afterEffect">
                                  <p:stCondLst>
                                    <p:cond delay="0"/>
                                  </p:stCondLst>
                                  <p:childTnLst>
                                    <p:set>
                                      <p:cBhvr>
                                        <p:cTn id="538" dur="1" fill="hold">
                                          <p:stCondLst>
                                            <p:cond delay="999"/>
                                          </p:stCondLst>
                                        </p:cTn>
                                        <p:tgtEl>
                                          <p:spTgt spid="190"/>
                                        </p:tgtEl>
                                        <p:attrNameLst>
                                          <p:attrName>style.visibility</p:attrName>
                                        </p:attrNameLst>
                                      </p:cBhvr>
                                      <p:to>
                                        <p:strVal val="visible"/>
                                      </p:to>
                                    </p:set>
                                  </p:childTnLst>
                                </p:cTn>
                              </p:par>
                            </p:childTnLst>
                          </p:cTn>
                        </p:par>
                        <p:par>
                          <p:cTn id="539" fill="hold">
                            <p:stCondLst>
                              <p:cond delay="173500"/>
                            </p:stCondLst>
                            <p:childTnLst>
                              <p:par>
                                <p:cTn id="540" presetID="1" presetClass="entr" presetSubtype="0" fill="hold" grpId="0" nodeType="afterEffect">
                                  <p:stCondLst>
                                    <p:cond delay="0"/>
                                  </p:stCondLst>
                                  <p:childTnLst>
                                    <p:set>
                                      <p:cBhvr>
                                        <p:cTn id="541" dur="1" fill="hold">
                                          <p:stCondLst>
                                            <p:cond delay="999"/>
                                          </p:stCondLst>
                                        </p:cTn>
                                        <p:tgtEl>
                                          <p:spTgt spid="191"/>
                                        </p:tgtEl>
                                        <p:attrNameLst>
                                          <p:attrName>style.visibility</p:attrName>
                                        </p:attrNameLst>
                                      </p:cBhvr>
                                      <p:to>
                                        <p:strVal val="visible"/>
                                      </p:to>
                                    </p:set>
                                  </p:childTnLst>
                                </p:cTn>
                              </p:par>
                            </p:childTnLst>
                          </p:cTn>
                        </p:par>
                        <p:par>
                          <p:cTn id="542" fill="hold">
                            <p:stCondLst>
                              <p:cond delay="174500"/>
                            </p:stCondLst>
                            <p:childTnLst>
                              <p:par>
                                <p:cTn id="543" presetID="1" presetClass="entr" presetSubtype="0" fill="hold" grpId="0" nodeType="afterEffect">
                                  <p:stCondLst>
                                    <p:cond delay="0"/>
                                  </p:stCondLst>
                                  <p:childTnLst>
                                    <p:set>
                                      <p:cBhvr>
                                        <p:cTn id="544" dur="1" fill="hold">
                                          <p:stCondLst>
                                            <p:cond delay="999"/>
                                          </p:stCondLst>
                                        </p:cTn>
                                        <p:tgtEl>
                                          <p:spTgt spid="192"/>
                                        </p:tgtEl>
                                        <p:attrNameLst>
                                          <p:attrName>style.visibility</p:attrName>
                                        </p:attrNameLst>
                                      </p:cBhvr>
                                      <p:to>
                                        <p:strVal val="visible"/>
                                      </p:to>
                                    </p:set>
                                  </p:childTnLst>
                                </p:cTn>
                              </p:par>
                            </p:childTnLst>
                          </p:cTn>
                        </p:par>
                        <p:par>
                          <p:cTn id="545" fill="hold">
                            <p:stCondLst>
                              <p:cond delay="175500"/>
                            </p:stCondLst>
                            <p:childTnLst>
                              <p:par>
                                <p:cTn id="546" presetID="1" presetClass="entr" presetSubtype="0" fill="hold" grpId="0" nodeType="afterEffect">
                                  <p:stCondLst>
                                    <p:cond delay="0"/>
                                  </p:stCondLst>
                                  <p:childTnLst>
                                    <p:set>
                                      <p:cBhvr>
                                        <p:cTn id="547" dur="1" fill="hold">
                                          <p:stCondLst>
                                            <p:cond delay="999"/>
                                          </p:stCondLst>
                                        </p:cTn>
                                        <p:tgtEl>
                                          <p:spTgt spid="193"/>
                                        </p:tgtEl>
                                        <p:attrNameLst>
                                          <p:attrName>style.visibility</p:attrName>
                                        </p:attrNameLst>
                                      </p:cBhvr>
                                      <p:to>
                                        <p:strVal val="visible"/>
                                      </p:to>
                                    </p:set>
                                  </p:childTnLst>
                                </p:cTn>
                              </p:par>
                            </p:childTnLst>
                          </p:cTn>
                        </p:par>
                        <p:par>
                          <p:cTn id="548" fill="hold">
                            <p:stCondLst>
                              <p:cond delay="176500"/>
                            </p:stCondLst>
                            <p:childTnLst>
                              <p:par>
                                <p:cTn id="549" presetID="1" presetClass="entr" presetSubtype="0" fill="hold" grpId="0" nodeType="afterEffect">
                                  <p:stCondLst>
                                    <p:cond delay="0"/>
                                  </p:stCondLst>
                                  <p:childTnLst>
                                    <p:set>
                                      <p:cBhvr>
                                        <p:cTn id="550" dur="1" fill="hold">
                                          <p:stCondLst>
                                            <p:cond delay="999"/>
                                          </p:stCondLst>
                                        </p:cTn>
                                        <p:tgtEl>
                                          <p:spTgt spid="194"/>
                                        </p:tgtEl>
                                        <p:attrNameLst>
                                          <p:attrName>style.visibility</p:attrName>
                                        </p:attrNameLst>
                                      </p:cBhvr>
                                      <p:to>
                                        <p:strVal val="visible"/>
                                      </p:to>
                                    </p:set>
                                  </p:childTnLst>
                                </p:cTn>
                              </p:par>
                            </p:childTnLst>
                          </p:cTn>
                        </p:par>
                        <p:par>
                          <p:cTn id="551" fill="hold">
                            <p:stCondLst>
                              <p:cond delay="177500"/>
                            </p:stCondLst>
                            <p:childTnLst>
                              <p:par>
                                <p:cTn id="552" presetID="1" presetClass="entr" presetSubtype="0" fill="hold" grpId="0" nodeType="afterEffect">
                                  <p:stCondLst>
                                    <p:cond delay="0"/>
                                  </p:stCondLst>
                                  <p:childTnLst>
                                    <p:set>
                                      <p:cBhvr>
                                        <p:cTn id="553" dur="1" fill="hold">
                                          <p:stCondLst>
                                            <p:cond delay="999"/>
                                          </p:stCondLst>
                                        </p:cTn>
                                        <p:tgtEl>
                                          <p:spTgt spid="195"/>
                                        </p:tgtEl>
                                        <p:attrNameLst>
                                          <p:attrName>style.visibility</p:attrName>
                                        </p:attrNameLst>
                                      </p:cBhvr>
                                      <p:to>
                                        <p:strVal val="visible"/>
                                      </p:to>
                                    </p:set>
                                  </p:childTnLst>
                                </p:cTn>
                              </p:par>
                            </p:childTnLst>
                          </p:cTn>
                        </p:par>
                        <p:par>
                          <p:cTn id="554" fill="hold">
                            <p:stCondLst>
                              <p:cond delay="178500"/>
                            </p:stCondLst>
                            <p:childTnLst>
                              <p:par>
                                <p:cTn id="555" presetID="1" presetClass="entr" presetSubtype="0" fill="hold" grpId="0" nodeType="afterEffect">
                                  <p:stCondLst>
                                    <p:cond delay="0"/>
                                  </p:stCondLst>
                                  <p:childTnLst>
                                    <p:set>
                                      <p:cBhvr>
                                        <p:cTn id="556" dur="1" fill="hold">
                                          <p:stCondLst>
                                            <p:cond delay="999"/>
                                          </p:stCondLst>
                                        </p:cTn>
                                        <p:tgtEl>
                                          <p:spTgt spid="196"/>
                                        </p:tgtEl>
                                        <p:attrNameLst>
                                          <p:attrName>style.visibility</p:attrName>
                                        </p:attrNameLst>
                                      </p:cBhvr>
                                      <p:to>
                                        <p:strVal val="visible"/>
                                      </p:to>
                                    </p:set>
                                  </p:childTnLst>
                                </p:cTn>
                              </p:par>
                            </p:childTnLst>
                          </p:cTn>
                        </p:par>
                        <p:par>
                          <p:cTn id="557" fill="hold">
                            <p:stCondLst>
                              <p:cond delay="179500"/>
                            </p:stCondLst>
                            <p:childTnLst>
                              <p:par>
                                <p:cTn id="558" presetID="1" presetClass="entr" presetSubtype="0" fill="hold" grpId="0" nodeType="afterEffect">
                                  <p:stCondLst>
                                    <p:cond delay="0"/>
                                  </p:stCondLst>
                                  <p:childTnLst>
                                    <p:set>
                                      <p:cBhvr>
                                        <p:cTn id="559" dur="1" fill="hold">
                                          <p:stCondLst>
                                            <p:cond delay="999"/>
                                          </p:stCondLst>
                                        </p:cTn>
                                        <p:tgtEl>
                                          <p:spTgt spid="197"/>
                                        </p:tgtEl>
                                        <p:attrNameLst>
                                          <p:attrName>style.visibility</p:attrName>
                                        </p:attrNameLst>
                                      </p:cBhvr>
                                      <p:to>
                                        <p:strVal val="visible"/>
                                      </p:to>
                                    </p:set>
                                  </p:childTnLst>
                                </p:cTn>
                              </p:par>
                            </p:childTnLst>
                          </p:cTn>
                        </p:par>
                        <p:par>
                          <p:cTn id="560" fill="hold">
                            <p:stCondLst>
                              <p:cond delay="180500"/>
                            </p:stCondLst>
                            <p:childTnLst>
                              <p:par>
                                <p:cTn id="561" presetID="1" presetClass="entr" presetSubtype="0" fill="hold" grpId="0" nodeType="afterEffect">
                                  <p:stCondLst>
                                    <p:cond delay="0"/>
                                  </p:stCondLst>
                                  <p:childTnLst>
                                    <p:set>
                                      <p:cBhvr>
                                        <p:cTn id="562" dur="1" fill="hold">
                                          <p:stCondLst>
                                            <p:cond delay="999"/>
                                          </p:stCondLst>
                                        </p:cTn>
                                        <p:tgtEl>
                                          <p:spTgt spid="198"/>
                                        </p:tgtEl>
                                        <p:attrNameLst>
                                          <p:attrName>style.visibility</p:attrName>
                                        </p:attrNameLst>
                                      </p:cBhvr>
                                      <p:to>
                                        <p:strVal val="visible"/>
                                      </p:to>
                                    </p:set>
                                  </p:childTnLst>
                                </p:cTn>
                              </p:par>
                            </p:childTnLst>
                          </p:cTn>
                        </p:par>
                        <p:par>
                          <p:cTn id="563" fill="hold">
                            <p:stCondLst>
                              <p:cond delay="181500"/>
                            </p:stCondLst>
                            <p:childTnLst>
                              <p:par>
                                <p:cTn id="564" presetID="1" presetClass="entr" presetSubtype="0" fill="hold" grpId="0" nodeType="afterEffect">
                                  <p:stCondLst>
                                    <p:cond delay="0"/>
                                  </p:stCondLst>
                                  <p:childTnLst>
                                    <p:set>
                                      <p:cBhvr>
                                        <p:cTn id="565" dur="1" fill="hold">
                                          <p:stCondLst>
                                            <p:cond delay="999"/>
                                          </p:stCondLst>
                                        </p:cTn>
                                        <p:tgtEl>
                                          <p:spTgt spid="199"/>
                                        </p:tgtEl>
                                        <p:attrNameLst>
                                          <p:attrName>style.visibility</p:attrName>
                                        </p:attrNameLst>
                                      </p:cBhvr>
                                      <p:to>
                                        <p:strVal val="visible"/>
                                      </p:to>
                                    </p:set>
                                  </p:childTnLst>
                                  <p:subTnLst>
                                    <p:audio>
                                      <p:cMediaNode>
                                        <p:cTn display="0" masterRel="sameClick">
                                          <p:stCondLst>
                                            <p:cond evt="begin" delay="0">
                                              <p:tn val="564"/>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17"/>
                  </p:tgtEl>
                </p:cond>
              </p:nextCondLst>
            </p:seq>
          </p:childTnLst>
        </p:cTn>
      </p:par>
    </p:tnLst>
    <p:bldLst>
      <p:bldP spid="14"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642800" y="-2642803"/>
            <a:ext cx="6858001" cy="12143604"/>
          </a:xfrm>
          <a:prstGeom prst="rect">
            <a:avLst/>
          </a:prstGeom>
        </p:spPr>
      </p:pic>
      <p:sp>
        <p:nvSpPr>
          <p:cNvPr id="14" name="TextBox 13"/>
          <p:cNvSpPr txBox="1"/>
          <p:nvPr/>
        </p:nvSpPr>
        <p:spPr>
          <a:xfrm>
            <a:off x="1173708" y="641454"/>
            <a:ext cx="9294125" cy="1077218"/>
          </a:xfrm>
          <a:prstGeom prst="rect">
            <a:avLst/>
          </a:prstGeom>
          <a:noFill/>
        </p:spPr>
        <p:txBody>
          <a:bodyPr wrap="square" rtlCol="0">
            <a:spAutoFit/>
          </a:bodyPr>
          <a:lstStyle/>
          <a:p>
            <a:pPr algn="ct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Chiếu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ánh</a:t>
            </a:r>
            <a:r>
              <a:rPr lang="en-US" sz="3200" dirty="0">
                <a:solidFill>
                  <a:srgbClr val="FF0000"/>
                </a:solidFill>
                <a:latin typeface="Times New Roman" pitchFamily="18" charset="0"/>
                <a:cs typeface="Times New Roman" pitchFamily="18" charset="0"/>
              </a:rPr>
              <a:t> ý </a:t>
            </a:r>
            <a:r>
              <a:rPr lang="en-US" sz="3200" dirty="0" err="1">
                <a:solidFill>
                  <a:srgbClr val="FF0000"/>
                </a:solidFill>
                <a:latin typeface="Times New Roman" pitchFamily="18" charset="0"/>
                <a:cs typeface="Times New Roman" pitchFamily="18" charset="0"/>
              </a:rPr>
              <a:t>chí</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lớn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Việt</a:t>
            </a:r>
            <a:r>
              <a:rPr lang="en-US" sz="3200" dirty="0">
                <a:solidFill>
                  <a:srgbClr val="FF0000"/>
                </a:solidFill>
                <a:latin typeface="Times New Roman" pitchFamily="18" charset="0"/>
                <a:cs typeface="Times New Roman" pitchFamily="18" charset="0"/>
              </a:rPr>
              <a:t>:</a:t>
            </a:r>
          </a:p>
        </p:txBody>
      </p:sp>
      <p:pic>
        <p:nvPicPr>
          <p:cNvPr id="5" name="图片 4">
            <a:extLst>
              <a:ext uri="{FF2B5EF4-FFF2-40B4-BE49-F238E27FC236}">
                <a16:creationId xmlns:a16="http://schemas.microsoft.com/office/drawing/2014/main" id="{350914AD-8C44-4ED8-863C-A6E07ACDB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6" y="2205946"/>
            <a:ext cx="971768" cy="971768"/>
          </a:xfrm>
          <a:prstGeom prst="rect">
            <a:avLst/>
          </a:prstGeom>
        </p:spPr>
      </p:pic>
      <p:sp>
        <p:nvSpPr>
          <p:cNvPr id="6" name="文本框 6">
            <a:extLst>
              <a:ext uri="{FF2B5EF4-FFF2-40B4-BE49-F238E27FC236}">
                <a16:creationId xmlns:a16="http://schemas.microsoft.com/office/drawing/2014/main" id="{A2F7E356-6AF0-4B7C-881A-079639D6290F}"/>
              </a:ext>
            </a:extLst>
          </p:cNvPr>
          <p:cNvSpPr txBox="1"/>
          <p:nvPr/>
        </p:nvSpPr>
        <p:spPr>
          <a:xfrm>
            <a:off x="2164093" y="2210447"/>
            <a:ext cx="8822349"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Triều</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đình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Lí</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lớn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chấm</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dứt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nạn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phong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kiến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cát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cứ</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7" name="文本框 14">
            <a:extLst>
              <a:ext uri="{FF2B5EF4-FFF2-40B4-BE49-F238E27FC236}">
                <a16:creationId xmlns:a16="http://schemas.microsoft.com/office/drawing/2014/main" id="{B0C9B178-CEB5-4B0B-8992-1E2AF52041EA}"/>
              </a:ext>
            </a:extLst>
          </p:cNvPr>
          <p:cNvSpPr txBox="1"/>
          <p:nvPr/>
        </p:nvSpPr>
        <p:spPr>
          <a:xfrm>
            <a:off x="1113750" y="2341368"/>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01</a:t>
            </a:r>
            <a:endParaRPr lang="zh-CN" altLang="en-US" sz="3200" dirty="0">
              <a:latin typeface="Times New Roman" pitchFamily="18" charset="0"/>
              <a:ea typeface="851tegakizatsu" panose="02000600000000000000" pitchFamily="2" charset="-122"/>
              <a:cs typeface="Times New Roman" pitchFamily="18" charset="0"/>
            </a:endParaRPr>
          </a:p>
        </p:txBody>
      </p:sp>
      <p:pic>
        <p:nvPicPr>
          <p:cNvPr id="8" name="图片 15">
            <a:extLst>
              <a:ext uri="{FF2B5EF4-FFF2-40B4-BE49-F238E27FC236}">
                <a16:creationId xmlns:a16="http://schemas.microsoft.com/office/drawing/2014/main" id="{4211064F-BD94-42EA-BC16-6D9E908E0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6" y="3563078"/>
            <a:ext cx="971768" cy="971768"/>
          </a:xfrm>
          <a:prstGeom prst="rect">
            <a:avLst/>
          </a:prstGeom>
        </p:spPr>
      </p:pic>
      <p:sp>
        <p:nvSpPr>
          <p:cNvPr id="9" name="文本框 16">
            <a:extLst>
              <a:ext uri="{FF2B5EF4-FFF2-40B4-BE49-F238E27FC236}">
                <a16:creationId xmlns:a16="http://schemas.microsoft.com/office/drawing/2014/main" id="{BD54F716-67B1-4B62-9CAE-B3721A9AF0C9}"/>
              </a:ext>
            </a:extLst>
          </p:cNvPr>
          <p:cNvSpPr txBox="1"/>
          <p:nvPr/>
        </p:nvSpPr>
        <p:spPr>
          <a:xfrm>
            <a:off x="2164093" y="3649467"/>
            <a:ext cx="9204491" cy="784830"/>
          </a:xfrm>
          <a:prstGeom prst="rect">
            <a:avLst/>
          </a:prstGeom>
          <a:noFill/>
        </p:spPr>
        <p:txBody>
          <a:bodyPr wrap="square" rtlCol="0">
            <a:spAutoFit/>
          </a:bodyPr>
          <a:lstStyle/>
          <a:p>
            <a:pPr>
              <a:lnSpc>
                <a:spcPct val="150000"/>
              </a:lnSpc>
            </a:pP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Đại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Việt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sức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ngang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hàng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với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phương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Bắc</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10" name="文本框 17">
            <a:extLst>
              <a:ext uri="{FF2B5EF4-FFF2-40B4-BE49-F238E27FC236}">
                <a16:creationId xmlns:a16="http://schemas.microsoft.com/office/drawing/2014/main" id="{CCABBAAB-C87D-451D-BFA7-D86628A20EDE}"/>
              </a:ext>
            </a:extLst>
          </p:cNvPr>
          <p:cNvSpPr txBox="1"/>
          <p:nvPr/>
        </p:nvSpPr>
        <p:spPr>
          <a:xfrm>
            <a:off x="1113750" y="3698500"/>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02</a:t>
            </a:r>
            <a:endParaRPr lang="zh-CN" altLang="en-US" sz="3200" dirty="0">
              <a:latin typeface="Times New Roman" pitchFamily="18" charset="0"/>
              <a:ea typeface="851tegakizatsu" panose="02000600000000000000" pitchFamily="2" charset="-122"/>
              <a:cs typeface="Times New Roman" pitchFamily="18" charset="0"/>
            </a:endParaRPr>
          </a:p>
        </p:txBody>
      </p:sp>
      <p:pic>
        <p:nvPicPr>
          <p:cNvPr id="11" name="图片 18">
            <a:extLst>
              <a:ext uri="{FF2B5EF4-FFF2-40B4-BE49-F238E27FC236}">
                <a16:creationId xmlns:a16="http://schemas.microsoft.com/office/drawing/2014/main" id="{6FBB9A5B-A787-4F05-8504-52A4277BF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06723">
            <a:off x="1032965" y="4861640"/>
            <a:ext cx="971768" cy="971768"/>
          </a:xfrm>
          <a:prstGeom prst="rect">
            <a:avLst/>
          </a:prstGeom>
        </p:spPr>
      </p:pic>
      <p:sp>
        <p:nvSpPr>
          <p:cNvPr id="12" name="文本框 19">
            <a:extLst>
              <a:ext uri="{FF2B5EF4-FFF2-40B4-BE49-F238E27FC236}">
                <a16:creationId xmlns:a16="http://schemas.microsoft.com/office/drawing/2014/main" id="{3E044896-CCFD-4E54-81ED-54C9A8D4CCED}"/>
              </a:ext>
            </a:extLst>
          </p:cNvPr>
          <p:cNvSpPr txBox="1"/>
          <p:nvPr/>
        </p:nvSpPr>
        <p:spPr>
          <a:xfrm>
            <a:off x="2164094" y="4852493"/>
            <a:ext cx="8972480"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Định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đô</a:t>
            </a:r>
            <a:r>
              <a:rPr lang="en-US" altLang="en-US" sz="3000" dirty="0">
                <a:solidFill>
                  <a:srgbClr val="2407D3"/>
                </a:solidFill>
                <a:latin typeface="Times New Roman" pitchFamily="18" charset="0"/>
                <a:cs typeface="Times New Roman" pitchFamily="18" charset="0"/>
              </a:rPr>
              <a:t> ở </a:t>
            </a:r>
            <a:r>
              <a:rPr lang="en-US" altLang="en-US" sz="3000" dirty="0" err="1">
                <a:solidFill>
                  <a:srgbClr val="2407D3"/>
                </a:solidFill>
                <a:latin typeface="Times New Roman" pitchFamily="18" charset="0"/>
                <a:cs typeface="Times New Roman" pitchFamily="18" charset="0"/>
              </a:rPr>
              <a:t>Thăng</a:t>
            </a:r>
            <a:r>
              <a:rPr lang="en-US" altLang="en-US" sz="3000" dirty="0">
                <a:solidFill>
                  <a:srgbClr val="2407D3"/>
                </a:solidFill>
                <a:latin typeface="Times New Roman" pitchFamily="18" charset="0"/>
                <a:cs typeface="Times New Roman" pitchFamily="18" charset="0"/>
              </a:rPr>
              <a:t> Long </a:t>
            </a:r>
            <a:r>
              <a:rPr lang="en-US" altLang="en-US" sz="3000" dirty="0" err="1">
                <a:solidFill>
                  <a:srgbClr val="2407D3"/>
                </a:solidFill>
                <a:latin typeface="Times New Roman" pitchFamily="18" charset="0"/>
                <a:cs typeface="Times New Roman" pitchFamily="18" charset="0"/>
              </a:rPr>
              <a:t>là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nguyện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vọng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của</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xây</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dựng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một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đất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nước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lập</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tự</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cường</a:t>
            </a:r>
            <a:endParaRPr lang="zh-CN" altLang="en-US" sz="3000" dirty="0">
              <a:solidFill>
                <a:schemeClr val="tx1">
                  <a:lumMod val="50000"/>
                  <a:lumOff val="50000"/>
                </a:schemeClr>
              </a:solidFill>
              <a:latin typeface="Times New Roman" pitchFamily="18" charset="0"/>
              <a:ea typeface="小单纯体" panose="02010601030101010101" pitchFamily="2" charset="-122"/>
              <a:cs typeface="Times New Roman" pitchFamily="18" charset="0"/>
            </a:endParaRPr>
          </a:p>
        </p:txBody>
      </p:sp>
      <p:sp>
        <p:nvSpPr>
          <p:cNvPr id="13" name="文本框 20">
            <a:extLst>
              <a:ext uri="{FF2B5EF4-FFF2-40B4-BE49-F238E27FC236}">
                <a16:creationId xmlns:a16="http://schemas.microsoft.com/office/drawing/2014/main" id="{BE9CF253-9866-4519-8896-EE4C0C7A103F}"/>
              </a:ext>
            </a:extLst>
          </p:cNvPr>
          <p:cNvSpPr txBox="1"/>
          <p:nvPr/>
        </p:nvSpPr>
        <p:spPr>
          <a:xfrm>
            <a:off x="1113749" y="4997062"/>
            <a:ext cx="810200" cy="584775"/>
          </a:xfrm>
          <a:prstGeom prst="rect">
            <a:avLst/>
          </a:prstGeom>
          <a:noFill/>
        </p:spPr>
        <p:txBody>
          <a:bodyPr wrap="square" rtlCol="0">
            <a:spAutoFit/>
          </a:bodyPr>
          <a:lstStyle/>
          <a:p>
            <a:pPr algn="ctr"/>
            <a:r>
              <a:rPr lang="en-US" altLang="zh-CN" sz="3200" dirty="0">
                <a:latin typeface="Times New Roman" pitchFamily="18" charset="0"/>
                <a:ea typeface="851tegakizatsu" panose="02000600000000000000" pitchFamily="2" charset="-122"/>
                <a:cs typeface="Times New Roman" pitchFamily="18" charset="0"/>
              </a:rPr>
              <a:t>03</a:t>
            </a:r>
            <a:endParaRPr lang="zh-CN" altLang="en-US" sz="3200" dirty="0">
              <a:latin typeface="Times New Roman" pitchFamily="18" charset="0"/>
              <a:ea typeface="851tegakizatsu" panose="02000600000000000000" pitchFamily="2" charset="-122"/>
              <a:cs typeface="Times New Roman" pitchFamily="18" charset="0"/>
            </a:endParaRPr>
          </a:p>
        </p:txBody>
      </p:sp>
    </p:spTree>
    <p:extLst>
      <p:ext uri="{BB962C8B-B14F-4D97-AF65-F5344CB8AC3E}">
        <p14:creationId xmlns:p14="http://schemas.microsoft.com/office/powerpoint/2010/main" val="2178459522"/>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P spid="9" grpId="0"/>
      <p:bldP spid="10"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2E69A0-0E4E-438F-AABB-B6AFA3BAA2C5}"/>
              </a:ext>
            </a:extLst>
          </p:cNvPr>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pic>
        <p:nvPicPr>
          <p:cNvPr id="3" name="Picture 23" descr="Cover">
            <a:extLst>
              <a:ext uri="{FF2B5EF4-FFF2-40B4-BE49-F238E27FC236}">
                <a16:creationId xmlns:a16="http://schemas.microsoft.com/office/drawing/2014/main" id="{0ED2E402-70B4-436B-A41D-8A2D5D723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2981" y="5309236"/>
            <a:ext cx="267081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2" descr="Cover">
            <a:extLst>
              <a:ext uri="{FF2B5EF4-FFF2-40B4-BE49-F238E27FC236}">
                <a16:creationId xmlns:a16="http://schemas.microsoft.com/office/drawing/2014/main" id="{770B70A3-4594-4885-B8BC-05EECB78A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6" y="4617720"/>
            <a:ext cx="2840354" cy="79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1" descr="Cover">
            <a:extLst>
              <a:ext uri="{FF2B5EF4-FFF2-40B4-BE49-F238E27FC236}">
                <a16:creationId xmlns:a16="http://schemas.microsoft.com/office/drawing/2014/main" id="{B8A276D1-EFE1-4D99-97B5-3E8D4B8BF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260" y="3124200"/>
            <a:ext cx="2872740"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Cover">
            <a:extLst>
              <a:ext uri="{FF2B5EF4-FFF2-40B4-BE49-F238E27FC236}">
                <a16:creationId xmlns:a16="http://schemas.microsoft.com/office/drawing/2014/main" id="{65BCA785-C404-4825-82D9-FFC885721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8110" y="4404360"/>
            <a:ext cx="3419476"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Cover">
            <a:extLst>
              <a:ext uri="{FF2B5EF4-FFF2-40B4-BE49-F238E27FC236}">
                <a16:creationId xmlns:a16="http://schemas.microsoft.com/office/drawing/2014/main" id="{2014F758-B226-4D7C-9040-CC6930D75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1" y="4326256"/>
            <a:ext cx="338709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Cover">
            <a:extLst>
              <a:ext uri="{FF2B5EF4-FFF2-40B4-BE49-F238E27FC236}">
                <a16:creationId xmlns:a16="http://schemas.microsoft.com/office/drawing/2014/main" id="{8B4A6F4C-D66C-4167-970C-3B49136F3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1" y="4368166"/>
            <a:ext cx="3387090" cy="18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Cover">
            <a:extLst>
              <a:ext uri="{FF2B5EF4-FFF2-40B4-BE49-F238E27FC236}">
                <a16:creationId xmlns:a16="http://schemas.microsoft.com/office/drawing/2014/main" id="{C17E5B45-6A63-4A24-AF8B-7C480DF627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046" y="4110991"/>
            <a:ext cx="332613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Cover">
            <a:extLst>
              <a:ext uri="{FF2B5EF4-FFF2-40B4-BE49-F238E27FC236}">
                <a16:creationId xmlns:a16="http://schemas.microsoft.com/office/drawing/2014/main" id="{E60CE650-50C7-4E75-9D7F-34185265F1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080" y="3369946"/>
            <a:ext cx="3208020" cy="106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Cover">
            <a:extLst>
              <a:ext uri="{FF2B5EF4-FFF2-40B4-BE49-F238E27FC236}">
                <a16:creationId xmlns:a16="http://schemas.microsoft.com/office/drawing/2014/main" id="{77C844DA-8B97-47E3-8F66-847BE48B14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7156" y="3154680"/>
            <a:ext cx="2221230" cy="167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Cover">
            <a:extLst>
              <a:ext uri="{FF2B5EF4-FFF2-40B4-BE49-F238E27FC236}">
                <a16:creationId xmlns:a16="http://schemas.microsoft.com/office/drawing/2014/main" id="{BEFA5653-05D4-4FDD-9B64-5F9DF51D6A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1600200"/>
            <a:ext cx="3861436" cy="13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Cover">
            <a:extLst>
              <a:ext uri="{FF2B5EF4-FFF2-40B4-BE49-F238E27FC236}">
                <a16:creationId xmlns:a16="http://schemas.microsoft.com/office/drawing/2014/main" id="{44467B3C-9B39-402E-8299-774E9DEAFD9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6336" y="45720"/>
            <a:ext cx="3474720" cy="201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Cover">
            <a:extLst>
              <a:ext uri="{FF2B5EF4-FFF2-40B4-BE49-F238E27FC236}">
                <a16:creationId xmlns:a16="http://schemas.microsoft.com/office/drawing/2014/main" id="{69DD3B2C-410F-4AB6-9520-AC6E40190C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5300" y="1691640"/>
            <a:ext cx="1830706" cy="127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over">
            <a:extLst>
              <a:ext uri="{FF2B5EF4-FFF2-40B4-BE49-F238E27FC236}">
                <a16:creationId xmlns:a16="http://schemas.microsoft.com/office/drawing/2014/main" id="{451EB1F2-3822-472E-A835-7B6E933B12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2936" y="3768091"/>
            <a:ext cx="1682114" cy="84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over">
            <a:extLst>
              <a:ext uri="{FF2B5EF4-FFF2-40B4-BE49-F238E27FC236}">
                <a16:creationId xmlns:a16="http://schemas.microsoft.com/office/drawing/2014/main" id="{071E34F6-6E41-4CC0-88EB-3E8A75485D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83880" y="3383280"/>
            <a:ext cx="329755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a:extLst>
              <a:ext uri="{FF2B5EF4-FFF2-40B4-BE49-F238E27FC236}">
                <a16:creationId xmlns:a16="http://schemas.microsoft.com/office/drawing/2014/main" id="{EC5370AF-9D5C-470E-BB57-BEE2C54262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6726" y="2518411"/>
            <a:ext cx="3491864"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Cover">
            <a:extLst>
              <a:ext uri="{FF2B5EF4-FFF2-40B4-BE49-F238E27FC236}">
                <a16:creationId xmlns:a16="http://schemas.microsoft.com/office/drawing/2014/main" id="{9490E1A8-FB1B-44BA-8E76-2C7BA0663C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90260" y="2973706"/>
            <a:ext cx="2508886" cy="104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Cover">
            <a:extLst>
              <a:ext uri="{FF2B5EF4-FFF2-40B4-BE49-F238E27FC236}">
                <a16:creationId xmlns:a16="http://schemas.microsoft.com/office/drawing/2014/main" id="{333FCEA8-AB8A-42A3-A023-8F17C9B3C9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37120" y="1493520"/>
            <a:ext cx="3589020" cy="9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over">
            <a:extLst>
              <a:ext uri="{FF2B5EF4-FFF2-40B4-BE49-F238E27FC236}">
                <a16:creationId xmlns:a16="http://schemas.microsoft.com/office/drawing/2014/main" id="{382E5B16-BF6F-4849-BA23-135028C0BF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80910" y="502920"/>
            <a:ext cx="3611880" cy="118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over">
            <a:extLst>
              <a:ext uri="{FF2B5EF4-FFF2-40B4-BE49-F238E27FC236}">
                <a16:creationId xmlns:a16="http://schemas.microsoft.com/office/drawing/2014/main" id="{1A828FB9-909E-40E4-8932-8C62D53E75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61686" y="1417320"/>
            <a:ext cx="1733550" cy="192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over">
            <a:extLst>
              <a:ext uri="{FF2B5EF4-FFF2-40B4-BE49-F238E27FC236}">
                <a16:creationId xmlns:a16="http://schemas.microsoft.com/office/drawing/2014/main" id="{918DED4A-CDA5-441B-9B0F-B3BF74084F2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75860" y="2518411"/>
            <a:ext cx="1661160" cy="109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Kết quả hình ảnh cho Lý thái tổ">
            <a:extLst>
              <a:ext uri="{FF2B5EF4-FFF2-40B4-BE49-F238E27FC236}">
                <a16:creationId xmlns:a16="http://schemas.microsoft.com/office/drawing/2014/main" id="{491FF975-2540-4344-B1FE-628761D742E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r="14079"/>
          <a:stretch>
            <a:fillRect/>
          </a:stretch>
        </p:blipFill>
        <p:spPr bwMode="auto">
          <a:xfrm>
            <a:off x="6728460" y="2404110"/>
            <a:ext cx="1514476"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7" descr="Kết quả hình ảnh cho Lý thái tổ">
            <a:extLst>
              <a:ext uri="{FF2B5EF4-FFF2-40B4-BE49-F238E27FC236}">
                <a16:creationId xmlns:a16="http://schemas.microsoft.com/office/drawing/2014/main" id="{0C337433-2045-4A99-AF13-824C159430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18811" y="59056"/>
            <a:ext cx="1718310" cy="128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descr="Kết quả hình ảnh cho thành đại la">
            <a:extLst>
              <a:ext uri="{FF2B5EF4-FFF2-40B4-BE49-F238E27FC236}">
                <a16:creationId xmlns:a16="http://schemas.microsoft.com/office/drawing/2014/main" id="{5AF15571-DB7C-45D8-9615-F0CAF175C2D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18561" y="2956561"/>
            <a:ext cx="1306830"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descr="Hình ảnh có liên quan">
            <a:extLst>
              <a:ext uri="{FF2B5EF4-FFF2-40B4-BE49-F238E27FC236}">
                <a16:creationId xmlns:a16="http://schemas.microsoft.com/office/drawing/2014/main" id="{56481A98-D21F-4442-8667-475B4959D9A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63516" y="4577716"/>
            <a:ext cx="1373504" cy="10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04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1000"/>
                            </p:stCondLst>
                            <p:childTnLst>
                              <p:par>
                                <p:cTn id="54" presetID="22" presetClass="entr" presetSubtype="2"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righ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right)">
                                      <p:cBhvr>
                                        <p:cTn id="68" dur="500"/>
                                        <p:tgtEl>
                                          <p:spTgt spid="10"/>
                                        </p:tgtEl>
                                      </p:cBhvr>
                                    </p:animEffect>
                                  </p:childTnLst>
                                </p:cTn>
                              </p:par>
                            </p:childTnLst>
                          </p:cTn>
                        </p:par>
                        <p:par>
                          <p:cTn id="69" fill="hold">
                            <p:stCondLst>
                              <p:cond delay="1000"/>
                            </p:stCondLst>
                            <p:childTnLst>
                              <p:par>
                                <p:cTn id="70" presetID="22" presetClass="entr" presetSubtype="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right)">
                                      <p:cBhvr>
                                        <p:cTn id="72" dur="500"/>
                                        <p:tgtEl>
                                          <p:spTgt spid="9"/>
                                        </p:tgtEl>
                                      </p:cBhvr>
                                    </p:animEffect>
                                  </p:childTnLst>
                                </p:cTn>
                              </p:par>
                            </p:childTnLst>
                          </p:cTn>
                        </p:par>
                        <p:par>
                          <p:cTn id="73" fill="hold">
                            <p:stCondLst>
                              <p:cond delay="1500"/>
                            </p:stCondLst>
                            <p:childTnLst>
                              <p:par>
                                <p:cTn id="74" presetID="22" presetClass="entr" presetSubtype="2"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right)">
                                      <p:cBhvr>
                                        <p:cTn id="76" dur="500"/>
                                        <p:tgtEl>
                                          <p:spTgt spid="8"/>
                                        </p:tgtEl>
                                      </p:cBhvr>
                                    </p:animEffect>
                                  </p:childTnLst>
                                </p:cTn>
                              </p:par>
                            </p:childTnLst>
                          </p:cTn>
                        </p:par>
                        <p:par>
                          <p:cTn id="77" fill="hold">
                            <p:stCondLst>
                              <p:cond delay="2000"/>
                            </p:stCondLst>
                            <p:childTnLst>
                              <p:par>
                                <p:cTn id="78" presetID="22" presetClass="entr" presetSubtype="2" fill="hold"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right)">
                                      <p:cBhvr>
                                        <p:cTn id="80" dur="500"/>
                                        <p:tgtEl>
                                          <p:spTgt spid="7"/>
                                        </p:tgtEl>
                                      </p:cBhvr>
                                    </p:animEffect>
                                  </p:childTnLst>
                                </p:cTn>
                              </p:par>
                            </p:childTnLst>
                          </p:cTn>
                        </p:par>
                        <p:par>
                          <p:cTn id="81" fill="hold">
                            <p:stCondLst>
                              <p:cond delay="2500"/>
                            </p:stCondLst>
                            <p:childTnLst>
                              <p:par>
                                <p:cTn id="82" presetID="22" presetClass="entr" presetSubtype="8" fill="hold"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left)">
                                      <p:cBhvr>
                                        <p:cTn id="89" dur="500"/>
                                        <p:tgtEl>
                                          <p:spTgt spid="5"/>
                                        </p:tgtEl>
                                      </p:cBhvr>
                                    </p:animEffect>
                                  </p:childTnLst>
                                </p:cTn>
                              </p:par>
                              <p:par>
                                <p:cTn id="90" presetID="16" presetClass="entr" presetSubtype="21"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barn(inVertical)">
                                      <p:cBhvr>
                                        <p:cTn id="92" dur="500"/>
                                        <p:tgtEl>
                                          <p:spTgt spid="26"/>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left)">
                                      <p:cBhvr>
                                        <p:cTn id="96" dur="500"/>
                                        <p:tgtEl>
                                          <p:spTgt spid="4"/>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left)">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WordArt 4"/>
          <p:cNvSpPr>
            <a:spLocks noChangeArrowheads="1" noChangeShapeType="1" noTextEdit="1"/>
          </p:cNvSpPr>
          <p:nvPr/>
        </p:nvSpPr>
        <p:spPr bwMode="auto">
          <a:xfrm>
            <a:off x="2474794" y="368490"/>
            <a:ext cx="7206017" cy="1003110"/>
          </a:xfrm>
          <a:prstGeom prst="rect">
            <a:avLst/>
          </a:prstGeom>
        </p:spPr>
        <p:txBody>
          <a:bodyPr wrap="none" fromWordArt="1">
            <a:prstTxWarp prst="textPlain">
              <a:avLst>
                <a:gd name="adj" fmla="val 50000"/>
              </a:avLst>
            </a:prstTxWarp>
          </a:bodyPr>
          <a:lstStyle/>
          <a:p>
            <a:pPr algn="ctr" eaLnBrk="1" hangingPunct="1">
              <a:defRPr/>
            </a:pPr>
            <a:r>
              <a:rPr lang="vi-VN" sz="3600" b="1" kern="10" dirty="0">
                <a:ln w="12700">
                  <a:solidFill>
                    <a:srgbClr val="EAEAEA"/>
                  </a:solidFill>
                  <a:round/>
                  <a:headEnd/>
                  <a:tailEnd/>
                </a:ln>
                <a:effectLst>
                  <a:outerShdw dist="35921" dir="2700000" sy="50000" kx="2115830" algn="bl" rotWithShape="0">
                    <a:srgbClr val="C0C0C0">
                      <a:alpha val="80000"/>
                    </a:srgbClr>
                  </a:outerShdw>
                </a:effectLst>
                <a:latin typeface="Arial"/>
                <a:cs typeface="Arial"/>
              </a:rPr>
              <a:t>Hướng dẫn về nhà</a:t>
            </a:r>
          </a:p>
        </p:txBody>
      </p:sp>
      <p:sp>
        <p:nvSpPr>
          <p:cNvPr id="282629" name="Text Box 5"/>
          <p:cNvSpPr txBox="1">
            <a:spLocks noChangeArrowheads="1"/>
          </p:cNvSpPr>
          <p:nvPr/>
        </p:nvSpPr>
        <p:spPr bwMode="auto">
          <a:xfrm>
            <a:off x="835572" y="1778000"/>
            <a:ext cx="11356429" cy="954107"/>
          </a:xfrm>
          <a:prstGeom prst="rect">
            <a:avLst/>
          </a:prstGeom>
          <a:noFill/>
          <a:ln w="9525">
            <a:noFill/>
            <a:miter lim="800000"/>
            <a:headEnd/>
            <a:tailEnd/>
          </a:ln>
          <a:effectLst/>
        </p:spPr>
        <p:txBody>
          <a:bodyPr wrap="square">
            <a:spAutoFit/>
          </a:bodyPr>
          <a:lstStyle/>
          <a:p>
            <a:r>
              <a:rPr lang="en-US" altLang="zh-CN" sz="2800" b="1" dirty="0" err="1">
                <a:latin typeface="Times New Roman" pitchFamily="18" charset="0"/>
                <a:ea typeface="华康娃娃体W5" panose="040B0509000000000000" pitchFamily="81" charset="-122"/>
                <a:cs typeface="Times New Roman" pitchFamily="18" charset="0"/>
                <a:sym typeface="+mn-lt"/>
              </a:rPr>
              <a:t>Vẽ</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sơ</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đồ</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tư</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duy</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tổng</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kết</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nội</a:t>
            </a:r>
            <a:r>
              <a:rPr lang="en-US" altLang="zh-CN" sz="2800" b="1" dirty="0">
                <a:latin typeface="Times New Roman" pitchFamily="18" charset="0"/>
                <a:ea typeface="华康娃娃体W5" panose="040B0509000000000000" pitchFamily="81" charset="-122"/>
                <a:cs typeface="Times New Roman" pitchFamily="18" charset="0"/>
                <a:sym typeface="+mn-lt"/>
              </a:rPr>
              <a:t> dung </a:t>
            </a:r>
            <a:r>
              <a:rPr lang="en-US" altLang="zh-CN" sz="2800" b="1" dirty="0" err="1">
                <a:latin typeface="Times New Roman" pitchFamily="18" charset="0"/>
                <a:ea typeface="华康娃娃体W5" panose="040B0509000000000000" pitchFamily="81" charset="-122"/>
                <a:cs typeface="Times New Roman" pitchFamily="18" charset="0"/>
                <a:sym typeface="+mn-lt"/>
              </a:rPr>
              <a:t>bài</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học</a:t>
            </a:r>
            <a:endParaRPr lang="en-US" altLang="zh-CN" sz="2800" b="1" dirty="0">
              <a:latin typeface="Times New Roman" pitchFamily="18" charset="0"/>
              <a:ea typeface="华康娃娃体W5" panose="040B0509000000000000" pitchFamily="81" charset="-122"/>
              <a:cs typeface="Times New Roman" pitchFamily="18" charset="0"/>
              <a:sym typeface="+mn-lt"/>
            </a:endParaRPr>
          </a:p>
          <a:p>
            <a:r>
              <a:rPr lang="en-US" altLang="zh-CN" sz="2800" b="1" dirty="0" err="1">
                <a:latin typeface="Times New Roman" pitchFamily="18" charset="0"/>
                <a:ea typeface="华康娃娃体W5" panose="040B0509000000000000" pitchFamily="81" charset="-122"/>
                <a:cs typeface="Times New Roman" pitchFamily="18" charset="0"/>
                <a:sym typeface="+mn-lt"/>
              </a:rPr>
              <a:t>Tìm</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hiểu</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và</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thuyết</a:t>
            </a:r>
            <a:r>
              <a:rPr lang="en-US" altLang="zh-CN" sz="2800" b="1" dirty="0">
                <a:latin typeface="Times New Roman" pitchFamily="18" charset="0"/>
                <a:ea typeface="华康娃娃体W5" panose="040B0509000000000000" pitchFamily="81" charset="-122"/>
                <a:cs typeface="Times New Roman" pitchFamily="18" charset="0"/>
                <a:sym typeface="+mn-lt"/>
              </a:rPr>
              <a:t> minh </a:t>
            </a:r>
            <a:r>
              <a:rPr lang="en-US" altLang="zh-CN" sz="2800" b="1" dirty="0" err="1">
                <a:latin typeface="Times New Roman" pitchFamily="18" charset="0"/>
                <a:ea typeface="华康娃娃体W5" panose="040B0509000000000000" pitchFamily="81" charset="-122"/>
                <a:cs typeface="Times New Roman" pitchFamily="18" charset="0"/>
                <a:sym typeface="+mn-lt"/>
              </a:rPr>
              <a:t>về</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thắng</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địa</a:t>
            </a:r>
            <a:r>
              <a:rPr lang="en-US" altLang="zh-CN" sz="2800" b="1" dirty="0">
                <a:latin typeface="Times New Roman" pitchFamily="18" charset="0"/>
                <a:ea typeface="华康娃娃体W5" panose="040B0509000000000000" pitchFamily="81" charset="-122"/>
                <a:cs typeface="Times New Roman" pitchFamily="18" charset="0"/>
                <a:sym typeface="+mn-lt"/>
              </a:rPr>
              <a:t> </a:t>
            </a:r>
            <a:r>
              <a:rPr lang="en-US" altLang="zh-CN" sz="2800" b="1" dirty="0" err="1">
                <a:latin typeface="Times New Roman" pitchFamily="18" charset="0"/>
                <a:ea typeface="华康娃娃体W5" panose="040B0509000000000000" pitchFamily="81" charset="-122"/>
                <a:cs typeface="Times New Roman" pitchFamily="18" charset="0"/>
                <a:sym typeface="+mn-lt"/>
              </a:rPr>
              <a:t>Đại</a:t>
            </a:r>
            <a:r>
              <a:rPr lang="en-US" altLang="zh-CN" sz="2800" b="1" dirty="0">
                <a:latin typeface="Times New Roman" pitchFamily="18" charset="0"/>
                <a:ea typeface="华康娃娃体W5" panose="040B0509000000000000" pitchFamily="81" charset="-122"/>
                <a:cs typeface="Times New Roman" pitchFamily="18" charset="0"/>
                <a:sym typeface="+mn-lt"/>
              </a:rPr>
              <a:t> La</a:t>
            </a:r>
            <a:endParaRPr lang="zh-CN" altLang="en-US" sz="2800" b="1" dirty="0">
              <a:latin typeface="Times New Roman" pitchFamily="18" charset="0"/>
              <a:ea typeface="华康娃娃体W5" panose="040B0509000000000000" pitchFamily="81" charset="-122"/>
              <a:cs typeface="Times New Roman" pitchFamily="18" charset="0"/>
              <a:sym typeface="+mn-lt"/>
            </a:endParaRPr>
          </a:p>
        </p:txBody>
      </p:sp>
      <p:sp>
        <p:nvSpPr>
          <p:cNvPr id="282631" name="Text Box 7"/>
          <p:cNvSpPr txBox="1">
            <a:spLocks noChangeArrowheads="1"/>
          </p:cNvSpPr>
          <p:nvPr/>
        </p:nvSpPr>
        <p:spPr bwMode="auto">
          <a:xfrm>
            <a:off x="677917" y="2913063"/>
            <a:ext cx="11296068" cy="1600438"/>
          </a:xfrm>
          <a:prstGeom prst="rect">
            <a:avLst/>
          </a:prstGeom>
          <a:noFill/>
          <a:ln w="9525">
            <a:noFill/>
            <a:miter lim="800000"/>
            <a:headEnd/>
            <a:tailEnd/>
          </a:ln>
          <a:effectLst/>
        </p:spPr>
        <p:txBody>
          <a:bodyPr wrap="square">
            <a:spAutoFit/>
          </a:bodyPr>
          <a:lstStyle/>
          <a:p>
            <a:pPr eaLnBrk="1" hangingPunct="1">
              <a:spcBef>
                <a:spcPct val="50000"/>
              </a:spcBef>
              <a:defRPr/>
            </a:pPr>
            <a:r>
              <a:rPr lang="en-US" sz="2800" b="1" u="none" dirty="0">
                <a:solidFill>
                  <a:srgbClr val="000000"/>
                </a:solidFill>
                <a:effectLst>
                  <a:outerShdw blurRad="38100" dist="38100" dir="2700000" algn="tl">
                    <a:srgbClr val="C0C0C0"/>
                  </a:outerShdw>
                </a:effectLst>
                <a:latin typeface="Times New Roman" pitchFamily="18" charset="0"/>
              </a:rPr>
              <a:t>2- </a:t>
            </a:r>
            <a:r>
              <a:rPr lang="en-US" sz="2800" b="1" u="none" dirty="0" err="1">
                <a:solidFill>
                  <a:srgbClr val="000000"/>
                </a:solidFill>
                <a:effectLst>
                  <a:outerShdw blurRad="38100" dist="38100" dir="2700000" algn="tl">
                    <a:srgbClr val="C0C0C0"/>
                  </a:outerShdw>
                </a:effectLst>
                <a:latin typeface="Times New Roman" pitchFamily="18" charset="0"/>
              </a:rPr>
              <a:t>Soạn</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bài</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Câu</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phủ</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định</a:t>
            </a:r>
            <a:r>
              <a:rPr lang="en-US" sz="2800" b="1" u="none" dirty="0">
                <a:solidFill>
                  <a:srgbClr val="000000"/>
                </a:solidFill>
                <a:effectLst>
                  <a:outerShdw blurRad="38100" dist="38100" dir="2700000" algn="tl">
                    <a:srgbClr val="C0C0C0"/>
                  </a:outerShdw>
                </a:effectLst>
                <a:latin typeface="Times New Roman" pitchFamily="18" charset="0"/>
              </a:rPr>
              <a:t>”:</a:t>
            </a:r>
          </a:p>
          <a:p>
            <a:pPr eaLnBrk="1" hangingPunct="1">
              <a:spcBef>
                <a:spcPct val="50000"/>
              </a:spcBef>
              <a:defRPr/>
            </a:pPr>
            <a:r>
              <a:rPr lang="en-US" sz="2800" b="1" u="none" dirty="0" err="1">
                <a:solidFill>
                  <a:srgbClr val="000000"/>
                </a:solidFill>
                <a:effectLst>
                  <a:outerShdw blurRad="38100" dist="38100" dir="2700000" algn="tl">
                    <a:srgbClr val="C0C0C0"/>
                  </a:outerShdw>
                </a:effectLst>
                <a:latin typeface="Times New Roman" pitchFamily="18" charset="0"/>
              </a:rPr>
              <a:t>Đọc</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kỹ</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các</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ví</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dụ</a:t>
            </a:r>
            <a:r>
              <a:rPr lang="en-US" sz="2800" b="1" u="none" dirty="0">
                <a:solidFill>
                  <a:srgbClr val="000000"/>
                </a:solidFill>
                <a:effectLst>
                  <a:outerShdw blurRad="38100" dist="38100" dir="2700000" algn="tl">
                    <a:srgbClr val="C0C0C0"/>
                  </a:outerShdw>
                </a:effectLst>
                <a:latin typeface="Times New Roman" pitchFamily="18" charset="0"/>
              </a:rPr>
              <a:t> ở </a:t>
            </a:r>
            <a:r>
              <a:rPr lang="en-US" sz="2800" b="1" u="none" dirty="0" err="1">
                <a:solidFill>
                  <a:srgbClr val="000000"/>
                </a:solidFill>
                <a:effectLst>
                  <a:outerShdw blurRad="38100" dist="38100" dir="2700000" algn="tl">
                    <a:srgbClr val="C0C0C0"/>
                  </a:outerShdw>
                </a:effectLst>
                <a:latin typeface="Times New Roman" pitchFamily="18" charset="0"/>
              </a:rPr>
              <a:t>phần</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tìm</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hiểu</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bài</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trong</a:t>
            </a:r>
            <a:r>
              <a:rPr lang="en-US" sz="2800" b="1" u="none" dirty="0">
                <a:solidFill>
                  <a:srgbClr val="000000"/>
                </a:solidFill>
                <a:effectLst>
                  <a:outerShdw blurRad="38100" dist="38100" dir="2700000" algn="tl">
                    <a:srgbClr val="C0C0C0"/>
                  </a:outerShdw>
                </a:effectLst>
                <a:latin typeface="Times New Roman" pitchFamily="18" charset="0"/>
              </a:rPr>
              <a:t> SGK, </a:t>
            </a:r>
            <a:r>
              <a:rPr lang="en-US" sz="2800" b="1" u="none" dirty="0" err="1">
                <a:solidFill>
                  <a:srgbClr val="000000"/>
                </a:solidFill>
                <a:effectLst>
                  <a:outerShdw blurRad="38100" dist="38100" dir="2700000" algn="tl">
                    <a:srgbClr val="C0C0C0"/>
                  </a:outerShdw>
                </a:effectLst>
                <a:latin typeface="Times New Roman" pitchFamily="18" charset="0"/>
              </a:rPr>
              <a:t>nhận</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diện</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đặc</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điểm</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hình</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thức</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và</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chức</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năng</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của</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câu</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phủ</a:t>
            </a:r>
            <a:r>
              <a:rPr lang="en-US" sz="2800" b="1" u="none" dirty="0">
                <a:solidFill>
                  <a:srgbClr val="000000"/>
                </a:solidFill>
                <a:effectLst>
                  <a:outerShdw blurRad="38100" dist="38100" dir="2700000" algn="tl">
                    <a:srgbClr val="C0C0C0"/>
                  </a:outerShdw>
                </a:effectLst>
                <a:latin typeface="Times New Roman" pitchFamily="18" charset="0"/>
              </a:rPr>
              <a:t> </a:t>
            </a:r>
            <a:r>
              <a:rPr lang="en-US" sz="2800" b="1" u="none" dirty="0" err="1">
                <a:solidFill>
                  <a:srgbClr val="000000"/>
                </a:solidFill>
                <a:effectLst>
                  <a:outerShdw blurRad="38100" dist="38100" dir="2700000" algn="tl">
                    <a:srgbClr val="C0C0C0"/>
                  </a:outerShdw>
                </a:effectLst>
                <a:latin typeface="Times New Roman" pitchFamily="18" charset="0"/>
              </a:rPr>
              <a:t>định</a:t>
            </a:r>
            <a:r>
              <a:rPr lang="en-US" sz="2800" b="1" u="none" dirty="0">
                <a:solidFill>
                  <a:srgbClr val="000000"/>
                </a:solidFill>
                <a:effectLst>
                  <a:outerShdw blurRad="38100" dist="38100" dir="2700000" algn="tl">
                    <a:srgbClr val="C0C0C0"/>
                  </a:outerShdw>
                </a:effectLst>
                <a:latin typeface="Times New Roman" pitchFamily="18" charset="0"/>
              </a:rPr>
              <a:t>. </a:t>
            </a:r>
          </a:p>
        </p:txBody>
      </p:sp>
    </p:spTree>
    <p:extLst>
      <p:ext uri="{BB962C8B-B14F-4D97-AF65-F5344CB8AC3E}">
        <p14:creationId xmlns:p14="http://schemas.microsoft.com/office/powerpoint/2010/main" val="3216674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nodeType="clickEffect">
                                  <p:stCondLst>
                                    <p:cond delay="0"/>
                                  </p:stCondLst>
                                  <p:childTnLst>
                                    <p:set>
                                      <p:cBhvr>
                                        <p:cTn id="6" dur="1" fill="hold">
                                          <p:stCondLst>
                                            <p:cond delay="0"/>
                                          </p:stCondLst>
                                        </p:cTn>
                                        <p:tgtEl>
                                          <p:spTgt spid="2826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82629"/>
                                        </p:tgtEl>
                                        <p:attrNameLst>
                                          <p:attrName>style.visibility</p:attrName>
                                        </p:attrNameLst>
                                      </p:cBhvr>
                                      <p:to>
                                        <p:strVal val="visible"/>
                                      </p:to>
                                    </p:set>
                                    <p:animEffect transition="in" filter="blinds(horizontal)">
                                      <p:cBhvr>
                                        <p:cTn id="11" dur="500"/>
                                        <p:tgtEl>
                                          <p:spTgt spid="2826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2631"/>
                                        </p:tgtEl>
                                        <p:attrNameLst>
                                          <p:attrName>style.visibility</p:attrName>
                                        </p:attrNameLst>
                                      </p:cBhvr>
                                      <p:to>
                                        <p:strVal val="visible"/>
                                      </p:to>
                                    </p:set>
                                    <p:anim calcmode="lin" valueType="num">
                                      <p:cBhvr additive="base">
                                        <p:cTn id="16" dur="500" fill="hold"/>
                                        <p:tgtEl>
                                          <p:spTgt spid="282631"/>
                                        </p:tgtEl>
                                        <p:attrNameLst>
                                          <p:attrName>ppt_x</p:attrName>
                                        </p:attrNameLst>
                                      </p:cBhvr>
                                      <p:tavLst>
                                        <p:tav tm="0">
                                          <p:val>
                                            <p:strVal val="#ppt_x"/>
                                          </p:val>
                                        </p:tav>
                                        <p:tav tm="100000">
                                          <p:val>
                                            <p:strVal val="#ppt_x"/>
                                          </p:val>
                                        </p:tav>
                                      </p:tavLst>
                                    </p:anim>
                                    <p:anim calcmode="lin" valueType="num">
                                      <p:cBhvr additive="base">
                                        <p:cTn id="17" dur="500" fill="hold"/>
                                        <p:tgtEl>
                                          <p:spTgt spid="2826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9" grpId="0"/>
      <p:bldP spid="2826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 镜子&#10;&#10;已生成高可信度的说明">
            <a:extLst>
              <a:ext uri="{FF2B5EF4-FFF2-40B4-BE49-F238E27FC236}">
                <a16:creationId xmlns:a16="http://schemas.microsoft.com/office/drawing/2014/main" id="{C35EBA5E-B735-4510-831F-ED730E21CE4A}"/>
              </a:ext>
            </a:extLst>
          </p:cNvPr>
          <p:cNvPicPr>
            <a:picLocks noChangeAspect="1"/>
          </p:cNvPicPr>
          <p:nvPr>
            <p:custDataLst>
              <p:tags r:id="rId1"/>
            </p:custDataLst>
          </p:nvPr>
        </p:nvPicPr>
        <p:blipFill rotWithShape="1">
          <a:blip r:embed="rId4">
            <a:extLst>
              <a:ext uri="{28A0092B-C50C-407E-A947-70E740481C1C}">
                <a14:useLocalDpi xmlns:a14="http://schemas.microsoft.com/office/drawing/2010/main" val="0"/>
              </a:ext>
            </a:extLst>
          </a:blip>
          <a:srcRect l="8356" t="26660" r="6501" b="6415"/>
          <a:stretch>
            <a:fillRect/>
          </a:stretch>
        </p:blipFill>
        <p:spPr>
          <a:xfrm>
            <a:off x="1330036" y="176708"/>
            <a:ext cx="10343407" cy="6457464"/>
          </a:xfrm>
          <a:prstGeom prst="rect">
            <a:avLst/>
          </a:prstGeom>
        </p:spPr>
      </p:pic>
      <p:sp>
        <p:nvSpPr>
          <p:cNvPr id="9" name="文本框 8">
            <a:extLst>
              <a:ext uri="{FF2B5EF4-FFF2-40B4-BE49-F238E27FC236}">
                <a16:creationId xmlns:a16="http://schemas.microsoft.com/office/drawing/2014/main" id="{5C71C441-D7A4-475D-A318-5F7C77D55C3D}"/>
              </a:ext>
            </a:extLst>
          </p:cNvPr>
          <p:cNvSpPr txBox="1"/>
          <p:nvPr/>
        </p:nvSpPr>
        <p:spPr>
          <a:xfrm>
            <a:off x="2422568" y="1596201"/>
            <a:ext cx="7956468" cy="3785652"/>
          </a:xfrm>
          <a:prstGeom prst="rect">
            <a:avLst/>
          </a:prstGeom>
          <a:noFill/>
        </p:spPr>
        <p:txBody>
          <a:bodyPr wrap="square" rtlCol="0">
            <a:spAutoFit/>
          </a:bodyPr>
          <a:lstStyle/>
          <a:p>
            <a:pPr algn="ct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Cảm</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 </a:t>
            </a: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ơn</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 </a:t>
            </a: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các</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 </a:t>
            </a: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em</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 </a:t>
            </a: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Chúc</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 </a:t>
            </a: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các</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 </a:t>
            </a: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em</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 </a:t>
            </a: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học</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 </a:t>
            </a:r>
            <a:r>
              <a:rPr lang="en-US" altLang="zh-CN" sz="8000" b="1" dirty="0" err="1">
                <a:latin typeface="Times New Roman" panose="02020603050405020304" pitchFamily="18" charset="0"/>
                <a:ea typeface="华康娃娃体W5" panose="040B0509000000000000" pitchFamily="81" charset="-122"/>
                <a:cs typeface="Times New Roman" panose="02020603050405020304" pitchFamily="18" charset="0"/>
              </a:rPr>
              <a:t>tốt</a:t>
            </a:r>
            <a:r>
              <a:rPr lang="en-US" altLang="zh-CN" sz="8000" b="1" dirty="0">
                <a:latin typeface="Times New Roman" panose="02020603050405020304" pitchFamily="18" charset="0"/>
                <a:ea typeface="华康娃娃体W5" panose="040B0509000000000000" pitchFamily="81" charset="-122"/>
                <a:cs typeface="Times New Roman" panose="02020603050405020304" pitchFamily="18" charset="0"/>
              </a:rPr>
              <a:t>!</a:t>
            </a:r>
            <a:endParaRPr lang="zh-CN" altLang="en-US" sz="8000" b="1" dirty="0">
              <a:latin typeface="Times New Roman" panose="02020603050405020304" pitchFamily="18" charset="0"/>
              <a:ea typeface="华康娃娃体W5" panose="040B0509000000000000" pitchFamily="81" charset="-122"/>
              <a:cs typeface="Times New Roman" panose="02020603050405020304" pitchFamily="18" charset="0"/>
            </a:endParaRPr>
          </a:p>
        </p:txBody>
      </p:sp>
      <p:pic>
        <p:nvPicPr>
          <p:cNvPr id="10" name="图片 9" descr="69a8f3e94da59fb9c00491d0266be90c">
            <a:extLst>
              <a:ext uri="{FF2B5EF4-FFF2-40B4-BE49-F238E27FC236}">
                <a16:creationId xmlns:a16="http://schemas.microsoft.com/office/drawing/2014/main" id="{6D19D9F7-D4A8-4948-80D8-1DC50BC2F258}"/>
              </a:ext>
            </a:extLst>
          </p:cNvPr>
          <p:cNvPicPr>
            <a:picLocks noChangeAspect="1"/>
          </p:cNvPicPr>
          <p:nvPr/>
        </p:nvPicPr>
        <p:blipFill>
          <a:blip r:embed="rId5" cstate="print"/>
          <a:stretch>
            <a:fillRect/>
          </a:stretch>
        </p:blipFill>
        <p:spPr>
          <a:xfrm rot="20340000" flipH="1">
            <a:off x="8664320" y="724399"/>
            <a:ext cx="2803525" cy="2032000"/>
          </a:xfrm>
          <a:prstGeom prst="rect">
            <a:avLst/>
          </a:prstGeom>
        </p:spPr>
      </p:pic>
      <p:pic>
        <p:nvPicPr>
          <p:cNvPr id="12" name="图片 11">
            <a:extLst>
              <a:ext uri="{FF2B5EF4-FFF2-40B4-BE49-F238E27FC236}">
                <a16:creationId xmlns:a16="http://schemas.microsoft.com/office/drawing/2014/main" id="{DE3B9E69-DB4F-4D4B-9E95-E3E41828D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6105" y="2484517"/>
            <a:ext cx="7125131" cy="5025781"/>
          </a:xfrm>
          <a:prstGeom prst="rect">
            <a:avLst/>
          </a:prstGeom>
        </p:spPr>
      </p:pic>
    </p:spTree>
    <p:extLst>
      <p:ext uri="{BB962C8B-B14F-4D97-AF65-F5344CB8AC3E}">
        <p14:creationId xmlns:p14="http://schemas.microsoft.com/office/powerpoint/2010/main" val="405080704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ppt_x"/>
                                          </p:val>
                                        </p:tav>
                                        <p:tav tm="100000">
                                          <p:val>
                                            <p:strVal val="#ppt_x"/>
                                          </p:val>
                                        </p:tav>
                                      </p:tavLst>
                                    </p:anim>
                                    <p:anim calcmode="lin" valueType="num">
                                      <p:cBhvr additive="base">
                                        <p:cTn id="13"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ết quả hình ảnh cho chiếu dời đô"/>
          <p:cNvPicPr>
            <a:picLocks noChangeAspect="1" noChangeArrowheads="1"/>
          </p:cNvPicPr>
          <p:nvPr/>
        </p:nvPicPr>
        <p:blipFill>
          <a:blip r:embed="rId2"/>
          <a:srcRect/>
          <a:stretch>
            <a:fillRect/>
          </a:stretch>
        </p:blipFill>
        <p:spPr bwMode="auto">
          <a:xfrm>
            <a:off x="-40159" y="0"/>
            <a:ext cx="12192001" cy="6858000"/>
          </a:xfrm>
          <a:prstGeom prst="rect">
            <a:avLst/>
          </a:prstGeom>
          <a:noFill/>
        </p:spPr>
      </p:pic>
      <p:pic>
        <p:nvPicPr>
          <p:cNvPr id="3" name="图片 8" descr="6e3e461d6fe4261ffac34bab182ac1ed"/>
          <p:cNvPicPr>
            <a:picLocks noChangeAspect="1"/>
          </p:cNvPicPr>
          <p:nvPr/>
        </p:nvPicPr>
        <p:blipFill>
          <a:blip r:embed="rId3"/>
          <a:stretch>
            <a:fillRect/>
          </a:stretch>
        </p:blipFill>
        <p:spPr>
          <a:xfrm>
            <a:off x="3638449" y="1880207"/>
            <a:ext cx="8090483" cy="2650178"/>
          </a:xfrm>
          <a:prstGeom prst="rect">
            <a:avLst/>
          </a:prstGeom>
        </p:spPr>
      </p:pic>
      <p:sp>
        <p:nvSpPr>
          <p:cNvPr id="4" name="TextBox 3"/>
          <p:cNvSpPr txBox="1"/>
          <p:nvPr/>
        </p:nvSpPr>
        <p:spPr>
          <a:xfrm>
            <a:off x="4989903" y="3205296"/>
            <a:ext cx="5820689" cy="1104245"/>
          </a:xfrm>
          <a:prstGeom prst="rect">
            <a:avLst/>
          </a:prstGeom>
          <a:noFill/>
        </p:spPr>
        <p:txBody>
          <a:bodyPr wrap="none" rtlCol="0">
            <a:prstTxWarp prst="textArchUp">
              <a:avLst/>
            </a:prstTxWarp>
            <a:spAutoFit/>
          </a:bodyPr>
          <a:lstStyle/>
          <a:p>
            <a:pPr algn="ctr"/>
            <a:r>
              <a:rPr lang="en-US" sz="7200" b="1" dirty="0" err="1">
                <a:solidFill>
                  <a:srgbClr val="FF0000"/>
                </a:solidFill>
                <a:latin typeface="Times New Roman" pitchFamily="18" charset="0"/>
                <a:cs typeface="Times New Roman" pitchFamily="18" charset="0"/>
              </a:rPr>
              <a:t>Tiết</a:t>
            </a:r>
            <a:r>
              <a:rPr lang="en-US" sz="7200" b="1" dirty="0">
                <a:solidFill>
                  <a:srgbClr val="FF0000"/>
                </a:solidFill>
                <a:latin typeface="Times New Roman" pitchFamily="18" charset="0"/>
                <a:cs typeface="Times New Roman" pitchFamily="18" charset="0"/>
              </a:rPr>
              <a:t> 94+95</a:t>
            </a:r>
          </a:p>
          <a:p>
            <a:pPr algn="ctr"/>
            <a:r>
              <a:rPr lang="en-US" sz="8800" b="1" dirty="0" err="1">
                <a:solidFill>
                  <a:srgbClr val="FF0000"/>
                </a:solidFill>
                <a:latin typeface="Times New Roman" pitchFamily="18" charset="0"/>
                <a:cs typeface="Times New Roman" pitchFamily="18" charset="0"/>
              </a:rPr>
              <a:t>Chiếu</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dời</a:t>
            </a:r>
            <a:r>
              <a:rPr lang="en-US" sz="8800" b="1" dirty="0">
                <a:solidFill>
                  <a:srgbClr val="FF0000"/>
                </a:solidFill>
                <a:latin typeface="Times New Roman" pitchFamily="18" charset="0"/>
                <a:cs typeface="Times New Roman" pitchFamily="18" charset="0"/>
              </a:rPr>
              <a:t> </a:t>
            </a:r>
            <a:r>
              <a:rPr lang="en-US" sz="8800" b="1" dirty="0" err="1">
                <a:solidFill>
                  <a:srgbClr val="FF0000"/>
                </a:solidFill>
                <a:latin typeface="Times New Roman" pitchFamily="18" charset="0"/>
                <a:cs typeface="Times New Roman" pitchFamily="18" charset="0"/>
              </a:rPr>
              <a:t>đô</a:t>
            </a:r>
            <a:endParaRPr lang="en-US" sz="8800" b="1" dirty="0">
              <a:solidFill>
                <a:srgbClr val="FF0000"/>
              </a:solidFill>
              <a:latin typeface="Times New Roman" pitchFamily="18" charset="0"/>
              <a:cs typeface="Times New Roman" pitchFamily="18" charset="0"/>
            </a:endParaRPr>
          </a:p>
        </p:txBody>
      </p:sp>
      <p:sp>
        <p:nvSpPr>
          <p:cNvPr id="5" name="Rounded Rectangle 4"/>
          <p:cNvSpPr/>
          <p:nvPr/>
        </p:nvSpPr>
        <p:spPr>
          <a:xfrm>
            <a:off x="6988329" y="4538380"/>
            <a:ext cx="3111335" cy="819398"/>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latin typeface="Times New Roman" pitchFamily="18" charset="0"/>
                <a:cs typeface="Times New Roman" pitchFamily="18" charset="0"/>
              </a:rPr>
              <a:t>_</a:t>
            </a:r>
            <a:r>
              <a:rPr lang="en-US" sz="3200" b="1" dirty="0" err="1">
                <a:latin typeface="Times New Roman" pitchFamily="18" charset="0"/>
                <a:cs typeface="Times New Roman" pitchFamily="18" charset="0"/>
              </a:rPr>
              <a:t>Lý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Uẩn</a:t>
            </a:r>
            <a:r>
              <a:rPr lang="en-US" sz="3200" b="1" dirty="0">
                <a:latin typeface="Times New Roman" pitchFamily="18" charset="0"/>
                <a:cs typeface="Times New Roman" pitchFamily="18" charset="0"/>
              </a:rPr>
              <a:t>_</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895DA6-FA0D-4E58-9262-B4167E34C628}"/>
              </a:ext>
            </a:extLst>
          </p:cNvPr>
          <p:cNvPicPr>
            <a:picLocks noChangeAspect="1"/>
          </p:cNvPicPr>
          <p:nvPr/>
        </p:nvPicPr>
        <p:blipFill>
          <a:blip r:embed="rId3"/>
          <a:stretch>
            <a:fillRect/>
          </a:stretch>
        </p:blipFill>
        <p:spPr>
          <a:xfrm rot="16200000">
            <a:off x="2955174" y="-2310065"/>
            <a:ext cx="6482180" cy="11478130"/>
          </a:xfrm>
          <a:prstGeom prst="rect">
            <a:avLst/>
          </a:prstGeom>
        </p:spPr>
      </p:pic>
      <p:sp>
        <p:nvSpPr>
          <p:cNvPr id="21" name="TextBox 20"/>
          <p:cNvSpPr txBox="1"/>
          <p:nvPr/>
        </p:nvSpPr>
        <p:spPr>
          <a:xfrm>
            <a:off x="5469225" y="1880457"/>
            <a:ext cx="5534572" cy="946413"/>
          </a:xfrm>
          <a:prstGeom prst="rect">
            <a:avLst/>
          </a:prstGeom>
          <a:noFill/>
        </p:spPr>
        <p:txBody>
          <a:bodyPr wrap="square" rtlCol="0">
            <a:spAutoFit/>
          </a:bodyPr>
          <a:lstStyle/>
          <a:p>
            <a:pPr algn="ctr">
              <a:lnSpc>
                <a:spcPct val="90000"/>
              </a:lnSpc>
            </a:pPr>
            <a:r>
              <a:rPr lang="en-US" sz="6000" dirty="0">
                <a:latin typeface="Amazone" pitchFamily="66" charset="0"/>
              </a:rPr>
              <a:t>I. </a:t>
            </a:r>
            <a:r>
              <a:rPr lang="en-US" sz="6000" dirty="0" err="1">
                <a:latin typeface="Amazone" pitchFamily="66" charset="0"/>
              </a:rPr>
              <a:t>Tìm</a:t>
            </a:r>
            <a:r>
              <a:rPr lang="en-US" sz="6000" dirty="0">
                <a:latin typeface="Amazone" pitchFamily="66" charset="0"/>
              </a:rPr>
              <a:t> </a:t>
            </a:r>
            <a:r>
              <a:rPr lang="en-US" sz="6000" dirty="0" err="1">
                <a:latin typeface="Amazone" pitchFamily="66" charset="0"/>
              </a:rPr>
              <a:t>hiểu</a:t>
            </a:r>
            <a:r>
              <a:rPr lang="en-US" sz="6000" dirty="0">
                <a:latin typeface="Amazone" pitchFamily="66" charset="0"/>
              </a:rPr>
              <a:t> </a:t>
            </a:r>
            <a:r>
              <a:rPr lang="en-US" sz="6000" dirty="0" err="1">
                <a:latin typeface="Amazone" pitchFamily="66" charset="0"/>
              </a:rPr>
              <a:t>chung</a:t>
            </a:r>
            <a:endParaRPr lang="en-US" sz="6000" dirty="0">
              <a:latin typeface="Amazone" pitchFamily="66" charset="0"/>
            </a:endParaRPr>
          </a:p>
        </p:txBody>
      </p:sp>
      <p:pic>
        <p:nvPicPr>
          <p:cNvPr id="22" name="图片 7"/>
          <p:cNvPicPr>
            <a:picLocks noChangeAspect="1"/>
          </p:cNvPicPr>
          <p:nvPr/>
        </p:nvPicPr>
        <p:blipFill>
          <a:blip r:embed="rId4"/>
          <a:stretch>
            <a:fillRect/>
          </a:stretch>
        </p:blipFill>
        <p:spPr>
          <a:xfrm>
            <a:off x="1614233" y="1558323"/>
            <a:ext cx="3820160" cy="3917315"/>
          </a:xfrm>
          <a:prstGeom prst="rect">
            <a:avLst/>
          </a:prstGeom>
        </p:spPr>
      </p:pic>
      <p:sp>
        <p:nvSpPr>
          <p:cNvPr id="5" name="Rectangle 24"/>
          <p:cNvSpPr>
            <a:spLocks noChangeArrowheads="1"/>
          </p:cNvSpPr>
          <p:nvPr/>
        </p:nvSpPr>
        <p:spPr bwMode="auto">
          <a:xfrm>
            <a:off x="6196263" y="3162299"/>
            <a:ext cx="314921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Tx/>
              <a:buNone/>
            </a:pPr>
            <a:r>
              <a:rPr lang="en-US" altLang="en-US" sz="4000" b="1" u="none" dirty="0">
                <a:latin typeface="Times New Roman" pitchFamily="18" charset="0"/>
              </a:rPr>
              <a:t>1.</a:t>
            </a:r>
            <a:r>
              <a:rPr lang="en-US" altLang="en-US" sz="4000" b="1" dirty="0">
                <a:latin typeface="Times New Roman" pitchFamily="18" charset="0"/>
              </a:rPr>
              <a:t>Tác </a:t>
            </a:r>
            <a:r>
              <a:rPr lang="en-US" altLang="en-US" sz="4000" b="1" dirty="0" err="1">
                <a:latin typeface="Times New Roman" pitchFamily="18" charset="0"/>
              </a:rPr>
              <a:t>giả</a:t>
            </a:r>
            <a:r>
              <a:rPr lang="en-US" altLang="en-US" sz="4000" b="1" u="none" dirty="0">
                <a:latin typeface="Times New Roman" pitchFamily="18" charset="0"/>
              </a:rPr>
              <a:t>:</a:t>
            </a:r>
          </a:p>
        </p:txBody>
      </p:sp>
    </p:spTree>
    <p:extLst>
      <p:ext uri="{BB962C8B-B14F-4D97-AF65-F5344CB8AC3E}">
        <p14:creationId xmlns:p14="http://schemas.microsoft.com/office/powerpoint/2010/main" val="217791477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2"/>
          <a:srcRect/>
          <a:stretch>
            <a:fillRect/>
          </a:stretch>
        </p:blipFill>
        <p:spPr bwMode="auto">
          <a:xfrm>
            <a:off x="-1" y="0"/>
            <a:ext cx="12192001" cy="6858000"/>
          </a:xfrm>
          <a:prstGeom prst="rect">
            <a:avLst/>
          </a:prstGeom>
          <a:noFill/>
        </p:spPr>
      </p:pic>
      <p:pic>
        <p:nvPicPr>
          <p:cNvPr id="4" name="图片 1">
            <a:extLst>
              <a:ext uri="{FF2B5EF4-FFF2-40B4-BE49-F238E27FC236}">
                <a16:creationId xmlns:a16="http://schemas.microsoft.com/office/drawing/2014/main" id="{CA89A2A5-75EE-4090-8900-6F613A77D8E8}"/>
              </a:ext>
            </a:extLst>
          </p:cNvPr>
          <p:cNvPicPr>
            <a:picLocks noChangeAspect="1"/>
          </p:cNvPicPr>
          <p:nvPr/>
        </p:nvPicPr>
        <p:blipFill>
          <a:blip r:embed="rId3"/>
          <a:stretch>
            <a:fillRect/>
          </a:stretch>
        </p:blipFill>
        <p:spPr>
          <a:xfrm rot="16200000">
            <a:off x="4899148" y="-619380"/>
            <a:ext cx="6858002" cy="8344391"/>
          </a:xfrm>
          <a:prstGeom prst="rect">
            <a:avLst/>
          </a:prstGeom>
        </p:spPr>
      </p:pic>
      <p:pic>
        <p:nvPicPr>
          <p:cNvPr id="5" name="图片 66"/>
          <p:cNvPicPr>
            <a:picLocks noChangeAspect="1"/>
          </p:cNvPicPr>
          <p:nvPr/>
        </p:nvPicPr>
        <p:blipFill>
          <a:blip r:embed="rId4"/>
          <a:stretch>
            <a:fillRect/>
          </a:stretch>
        </p:blipFill>
        <p:spPr>
          <a:xfrm>
            <a:off x="6672923" y="330531"/>
            <a:ext cx="2423575" cy="1313115"/>
          </a:xfrm>
          <a:prstGeom prst="rect">
            <a:avLst/>
          </a:prstGeom>
        </p:spPr>
      </p:pic>
      <p:sp>
        <p:nvSpPr>
          <p:cNvPr id="6" name="品 10"/>
          <p:cNvSpPr txBox="1"/>
          <p:nvPr/>
        </p:nvSpPr>
        <p:spPr>
          <a:xfrm>
            <a:off x="6932429" y="818707"/>
            <a:ext cx="1962178" cy="646331"/>
          </a:xfrm>
          <a:prstGeom prst="rect">
            <a:avLst/>
          </a:prstGeom>
          <a:noFill/>
        </p:spPr>
        <p:txBody>
          <a:bodyPr wrap="square" rtlCol="0">
            <a:spAutoFit/>
          </a:bodyPr>
          <a:lstStyle/>
          <a:p>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1.Tác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giả</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6"/>
          <p:cNvSpPr/>
          <p:nvPr/>
        </p:nvSpPr>
        <p:spPr>
          <a:xfrm>
            <a:off x="5478071" y="1643646"/>
            <a:ext cx="5700155" cy="1384995"/>
          </a:xfrm>
          <a:prstGeom prst="rect">
            <a:avLst/>
          </a:prstGeom>
        </p:spPr>
        <p:txBody>
          <a:bodyPr wrap="square">
            <a:spAutoFit/>
          </a:bodyPr>
          <a:lstStyle/>
          <a:p>
            <a:pPr algn="just"/>
            <a:r>
              <a:rPr lang="en-US" altLang="en-US" sz="2800" dirty="0">
                <a:latin typeface="Times New Roman" pitchFamily="18" charset="0"/>
              </a:rPr>
              <a:t> </a:t>
            </a:r>
            <a:r>
              <a:rPr lang="en-US" altLang="en-US" sz="2800" dirty="0" err="1">
                <a:latin typeface="Times New Roman" pitchFamily="18" charset="0"/>
              </a:rPr>
              <a:t>Lí</a:t>
            </a:r>
            <a:r>
              <a:rPr lang="en-US" altLang="en-US" sz="2800" dirty="0">
                <a:latin typeface="Times New Roman" pitchFamily="18" charset="0"/>
              </a:rPr>
              <a:t> </a:t>
            </a:r>
            <a:r>
              <a:rPr lang="en-US" altLang="en-US" sz="2800" dirty="0" err="1">
                <a:latin typeface="Times New Roman" pitchFamily="18" charset="0"/>
              </a:rPr>
              <a:t>Công</a:t>
            </a:r>
            <a:r>
              <a:rPr lang="en-US" altLang="en-US" sz="2800" dirty="0">
                <a:latin typeface="Times New Roman" pitchFamily="18" charset="0"/>
              </a:rPr>
              <a:t> </a:t>
            </a:r>
            <a:r>
              <a:rPr lang="en-US" altLang="en-US" sz="2800" dirty="0" err="1">
                <a:latin typeface="Times New Roman" pitchFamily="18" charset="0"/>
              </a:rPr>
              <a:t>Uẩn</a:t>
            </a:r>
            <a:r>
              <a:rPr lang="en-US" altLang="en-US" sz="2800" dirty="0">
                <a:latin typeface="Times New Roman" pitchFamily="18" charset="0"/>
              </a:rPr>
              <a:t> (974 – 1028) </a:t>
            </a:r>
            <a:r>
              <a:rPr lang="en-US" altLang="en-US" sz="2800" dirty="0" err="1">
                <a:latin typeface="Times New Roman" pitchFamily="18" charset="0"/>
              </a:rPr>
              <a:t>tức</a:t>
            </a:r>
            <a:r>
              <a:rPr lang="en-US" altLang="en-US" sz="2800" dirty="0">
                <a:latin typeface="Times New Roman" pitchFamily="18" charset="0"/>
              </a:rPr>
              <a:t> </a:t>
            </a:r>
            <a:r>
              <a:rPr lang="en-US" altLang="en-US" sz="2800" dirty="0" err="1">
                <a:latin typeface="Times New Roman" pitchFamily="18" charset="0"/>
              </a:rPr>
              <a:t>vua</a:t>
            </a:r>
            <a:r>
              <a:rPr lang="en-US" altLang="en-US" sz="2800" dirty="0">
                <a:latin typeface="Times New Roman" pitchFamily="18" charset="0"/>
              </a:rPr>
              <a:t> </a:t>
            </a:r>
            <a:r>
              <a:rPr lang="en-US" altLang="en-US" sz="2800" dirty="0" err="1">
                <a:latin typeface="Times New Roman" pitchFamily="18" charset="0"/>
              </a:rPr>
              <a:t>Lí</a:t>
            </a:r>
            <a:r>
              <a:rPr lang="en-US" altLang="en-US" sz="2800" dirty="0">
                <a:latin typeface="Times New Roman" pitchFamily="18" charset="0"/>
              </a:rPr>
              <a:t> </a:t>
            </a:r>
            <a:r>
              <a:rPr lang="en-US" altLang="en-US" sz="2800" dirty="0" err="1">
                <a:latin typeface="Times New Roman" pitchFamily="18" charset="0"/>
              </a:rPr>
              <a:t>Thái</a:t>
            </a:r>
            <a:r>
              <a:rPr lang="en-US" altLang="en-US" sz="2800" dirty="0">
                <a:latin typeface="Times New Roman" pitchFamily="18" charset="0"/>
              </a:rPr>
              <a:t> </a:t>
            </a:r>
            <a:r>
              <a:rPr lang="en-US" altLang="en-US" sz="2800" dirty="0" err="1">
                <a:latin typeface="Times New Roman" pitchFamily="18" charset="0"/>
              </a:rPr>
              <a:t>Tổ</a:t>
            </a:r>
            <a:r>
              <a:rPr lang="en-US" altLang="en-US" sz="2800" dirty="0">
                <a:latin typeface="Times New Roman" pitchFamily="18" charset="0"/>
              </a:rPr>
              <a:t> (</a:t>
            </a:r>
            <a:r>
              <a:rPr lang="en-US" altLang="en-US" sz="2800" dirty="0" err="1">
                <a:latin typeface="Times New Roman" pitchFamily="18" charset="0"/>
              </a:rPr>
              <a:t>lên</a:t>
            </a:r>
            <a:r>
              <a:rPr lang="en-US" altLang="en-US" sz="2800" dirty="0">
                <a:latin typeface="Times New Roman" pitchFamily="18" charset="0"/>
              </a:rPr>
              <a:t> </a:t>
            </a:r>
            <a:r>
              <a:rPr lang="en-US" altLang="en-US" sz="2800" dirty="0" err="1">
                <a:latin typeface="Times New Roman" pitchFamily="18" charset="0"/>
              </a:rPr>
              <a:t>ngôi</a:t>
            </a:r>
            <a:r>
              <a:rPr lang="en-US" altLang="en-US" sz="2800" dirty="0">
                <a:latin typeface="Times New Roman" pitchFamily="18" charset="0"/>
              </a:rPr>
              <a:t> </a:t>
            </a:r>
            <a:r>
              <a:rPr lang="en-US" altLang="en-US" sz="2800" dirty="0" err="1">
                <a:latin typeface="Times New Roman" pitchFamily="18" charset="0"/>
              </a:rPr>
              <a:t>lấy</a:t>
            </a:r>
            <a:r>
              <a:rPr lang="en-US" altLang="en-US" sz="2800" dirty="0">
                <a:latin typeface="Times New Roman" pitchFamily="18" charset="0"/>
              </a:rPr>
              <a:t> </a:t>
            </a:r>
            <a:r>
              <a:rPr lang="en-US" altLang="en-US" sz="2800" dirty="0" err="1">
                <a:latin typeface="Times New Roman" pitchFamily="18" charset="0"/>
              </a:rPr>
              <a:t>hiệu</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 </a:t>
            </a:r>
            <a:r>
              <a:rPr lang="en-US" altLang="en-US" sz="2800" dirty="0" err="1">
                <a:latin typeface="Times New Roman" pitchFamily="18" charset="0"/>
              </a:rPr>
              <a:t>Thuận</a:t>
            </a:r>
            <a:r>
              <a:rPr lang="en-US" altLang="en-US" sz="2800" dirty="0">
                <a:latin typeface="Times New Roman" pitchFamily="18" charset="0"/>
              </a:rPr>
              <a:t> </a:t>
            </a:r>
            <a:r>
              <a:rPr lang="en-US" altLang="en-US" sz="2800" dirty="0" err="1">
                <a:latin typeface="Times New Roman" pitchFamily="18" charset="0"/>
              </a:rPr>
              <a:t>Thiên</a:t>
            </a:r>
            <a:r>
              <a:rPr lang="en-US" altLang="en-US" sz="2800" dirty="0">
                <a:latin typeface="Times New Roman" pitchFamily="18" charset="0"/>
              </a:rPr>
              <a:t>)</a:t>
            </a:r>
          </a:p>
        </p:txBody>
      </p:sp>
      <p:pic>
        <p:nvPicPr>
          <p:cNvPr id="8"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696942" y="1728592"/>
            <a:ext cx="640999" cy="640999"/>
          </a:xfrm>
          <a:prstGeom prst="rect">
            <a:avLst/>
          </a:prstGeom>
          <a:effectLst>
            <a:outerShdw blurRad="50800" dist="38100" dir="2700000" algn="tl" rotWithShape="0">
              <a:prstClr val="black">
                <a:alpha val="40000"/>
              </a:prstClr>
            </a:outerShdw>
          </a:effectLst>
        </p:spPr>
      </p:pic>
      <p:sp>
        <p:nvSpPr>
          <p:cNvPr id="9" name="Rectangle 8"/>
          <p:cNvSpPr/>
          <p:nvPr/>
        </p:nvSpPr>
        <p:spPr>
          <a:xfrm>
            <a:off x="5553021" y="3084971"/>
            <a:ext cx="5700155" cy="523220"/>
          </a:xfrm>
          <a:prstGeom prst="rect">
            <a:avLst/>
          </a:prstGeom>
        </p:spPr>
        <p:txBody>
          <a:bodyPr wrap="square">
            <a:spAutoFit/>
          </a:bodyPr>
          <a:lstStyle/>
          <a:p>
            <a:pPr algn="just"/>
            <a:r>
              <a:rPr lang="en-US" altLang="en-US" sz="2800" dirty="0" err="1">
                <a:latin typeface="Times New Roman" pitchFamily="18" charset="0"/>
              </a:rPr>
              <a:t>Quê</a:t>
            </a:r>
            <a:r>
              <a:rPr lang="en-US" altLang="en-US" sz="2800" dirty="0">
                <a:latin typeface="Times New Roman" pitchFamily="18" charset="0"/>
              </a:rPr>
              <a:t>: </a:t>
            </a:r>
            <a:r>
              <a:rPr lang="en-US" altLang="en-US" sz="2800" dirty="0" err="1">
                <a:latin typeface="Times New Roman" pitchFamily="18" charset="0"/>
              </a:rPr>
              <a:t>Đình</a:t>
            </a:r>
            <a:r>
              <a:rPr lang="en-US" altLang="en-US" sz="2800" dirty="0">
                <a:latin typeface="Times New Roman" pitchFamily="18" charset="0"/>
              </a:rPr>
              <a:t> </a:t>
            </a:r>
            <a:r>
              <a:rPr lang="en-US" altLang="en-US" sz="2800" dirty="0" err="1">
                <a:latin typeface="Times New Roman" pitchFamily="18" charset="0"/>
              </a:rPr>
              <a:t>Bảng</a:t>
            </a:r>
            <a:r>
              <a:rPr lang="en-US" altLang="en-US" sz="2800" dirty="0">
                <a:latin typeface="Times New Roman" pitchFamily="18" charset="0"/>
              </a:rPr>
              <a:t> – </a:t>
            </a:r>
            <a:r>
              <a:rPr lang="en-US" altLang="en-US" sz="2800" dirty="0" err="1">
                <a:latin typeface="Times New Roman" pitchFamily="18" charset="0"/>
              </a:rPr>
              <a:t>Từ</a:t>
            </a:r>
            <a:r>
              <a:rPr lang="en-US" altLang="en-US" sz="2800" dirty="0">
                <a:latin typeface="Times New Roman" pitchFamily="18" charset="0"/>
              </a:rPr>
              <a:t> </a:t>
            </a:r>
            <a:r>
              <a:rPr lang="en-US" altLang="en-US" sz="2800" dirty="0" err="1">
                <a:latin typeface="Times New Roman" pitchFamily="18" charset="0"/>
              </a:rPr>
              <a:t>Sơn</a:t>
            </a:r>
            <a:r>
              <a:rPr lang="en-US" altLang="en-US" sz="2800" dirty="0">
                <a:latin typeface="Times New Roman" pitchFamily="18" charset="0"/>
              </a:rPr>
              <a:t> – </a:t>
            </a:r>
            <a:r>
              <a:rPr lang="en-US" altLang="en-US" sz="2800" dirty="0" err="1">
                <a:latin typeface="Times New Roman" pitchFamily="18" charset="0"/>
              </a:rPr>
              <a:t>Bắc</a:t>
            </a:r>
            <a:r>
              <a:rPr lang="en-US" altLang="en-US" sz="2800" dirty="0">
                <a:latin typeface="Times New Roman" pitchFamily="18" charset="0"/>
              </a:rPr>
              <a:t> </a:t>
            </a:r>
            <a:r>
              <a:rPr lang="en-US" altLang="en-US" sz="2800" dirty="0" err="1">
                <a:latin typeface="Times New Roman" pitchFamily="18" charset="0"/>
              </a:rPr>
              <a:t>Ninh</a:t>
            </a:r>
            <a:endParaRPr lang="en-US" altLang="en-US" sz="2800" dirty="0">
              <a:latin typeface="Times New Roman" pitchFamily="18" charset="0"/>
            </a:endParaRPr>
          </a:p>
        </p:txBody>
      </p:sp>
      <p:pic>
        <p:nvPicPr>
          <p:cNvPr id="10"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632019" y="3108500"/>
            <a:ext cx="640999" cy="640999"/>
          </a:xfrm>
          <a:prstGeom prst="rect">
            <a:avLst/>
          </a:prstGeom>
          <a:effectLst>
            <a:outerShdw blurRad="50800" dist="38100" dir="2700000" algn="tl" rotWithShape="0">
              <a:prstClr val="black">
                <a:alpha val="40000"/>
              </a:prstClr>
            </a:outerShdw>
          </a:effectLst>
        </p:spPr>
      </p:pic>
      <p:sp>
        <p:nvSpPr>
          <p:cNvPr id="11" name="Rectangle 10"/>
          <p:cNvSpPr/>
          <p:nvPr/>
        </p:nvSpPr>
        <p:spPr>
          <a:xfrm>
            <a:off x="5628233" y="3986185"/>
            <a:ext cx="5624943" cy="954107"/>
          </a:xfrm>
          <a:prstGeom prst="rect">
            <a:avLst/>
          </a:prstGeom>
        </p:spPr>
        <p:txBody>
          <a:bodyPr wrap="square">
            <a:spAutoFit/>
          </a:bodyPr>
          <a:lstStyle/>
          <a:p>
            <a:pPr algn="just"/>
            <a:r>
              <a:rPr lang="en-US" altLang="en-US" sz="2800" dirty="0" err="1">
                <a:latin typeface="Times New Roman" pitchFamily="18" charset="0"/>
              </a:rPr>
              <a:t>Là</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thông</a:t>
            </a:r>
            <a:r>
              <a:rPr lang="en-US" altLang="en-US" sz="2800" dirty="0">
                <a:latin typeface="Times New Roman" pitchFamily="18" charset="0"/>
              </a:rPr>
              <a:t> minh, </a:t>
            </a:r>
            <a:r>
              <a:rPr lang="en-US" altLang="en-US" sz="2800" dirty="0" err="1">
                <a:latin typeface="Times New Roman" pitchFamily="18" charset="0"/>
              </a:rPr>
              <a:t>nhân</a:t>
            </a:r>
            <a:r>
              <a:rPr lang="en-US" altLang="en-US" sz="2800" dirty="0">
                <a:latin typeface="Times New Roman" pitchFamily="18" charset="0"/>
              </a:rPr>
              <a:t> </a:t>
            </a:r>
            <a:r>
              <a:rPr lang="en-US" altLang="en-US" sz="2800" dirty="0" err="1">
                <a:latin typeface="Times New Roman" pitchFamily="18" charset="0"/>
              </a:rPr>
              <a:t>ái</a:t>
            </a:r>
            <a:r>
              <a:rPr lang="en-US" altLang="en-US" sz="2800" dirty="0">
                <a:latin typeface="Times New Roman" pitchFamily="18" charset="0"/>
              </a:rPr>
              <a:t>, </a:t>
            </a:r>
            <a:r>
              <a:rPr lang="en-US" altLang="en-US" sz="2800" dirty="0" err="1">
                <a:latin typeface="Times New Roman" pitchFamily="18" charset="0"/>
              </a:rPr>
              <a:t>chí</a:t>
            </a:r>
            <a:r>
              <a:rPr lang="en-US" altLang="en-US" sz="2800" dirty="0">
                <a:latin typeface="Times New Roman" pitchFamily="18" charset="0"/>
              </a:rPr>
              <a:t> </a:t>
            </a:r>
            <a:r>
              <a:rPr lang="en-US" altLang="en-US" sz="2800" dirty="0" err="1">
                <a:latin typeface="Times New Roman" pitchFamily="18" charset="0"/>
              </a:rPr>
              <a:t>lớn</a:t>
            </a:r>
            <a:r>
              <a:rPr lang="en-US" altLang="en-US" sz="2800" dirty="0">
                <a:latin typeface="Times New Roman" pitchFamily="18" charset="0"/>
              </a:rPr>
              <a:t> </a:t>
            </a:r>
            <a:r>
              <a:rPr lang="en-US" altLang="en-US" sz="2800" dirty="0" err="1">
                <a:latin typeface="Times New Roman" pitchFamily="18" charset="0"/>
              </a:rPr>
              <a:t>và</a:t>
            </a:r>
            <a:r>
              <a:rPr lang="en-US" altLang="en-US" sz="2800" dirty="0">
                <a:latin typeface="Times New Roman" pitchFamily="18" charset="0"/>
              </a:rPr>
              <a:t> </a:t>
            </a:r>
            <a:r>
              <a:rPr lang="en-US" altLang="en-US" sz="2800" dirty="0" err="1">
                <a:latin typeface="Times New Roman" pitchFamily="18" charset="0"/>
              </a:rPr>
              <a:t>lập</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nhiều</a:t>
            </a:r>
            <a:r>
              <a:rPr lang="en-US" altLang="en-US" sz="2800" dirty="0">
                <a:latin typeface="Times New Roman" pitchFamily="18" charset="0"/>
              </a:rPr>
              <a:t> </a:t>
            </a:r>
            <a:r>
              <a:rPr lang="en-US" altLang="en-US" sz="2800" dirty="0" err="1">
                <a:latin typeface="Times New Roman" pitchFamily="18" charset="0"/>
              </a:rPr>
              <a:t>chiến</a:t>
            </a:r>
            <a:r>
              <a:rPr lang="en-US" altLang="en-US" sz="2800" dirty="0">
                <a:latin typeface="Times New Roman" pitchFamily="18" charset="0"/>
              </a:rPr>
              <a:t> </a:t>
            </a:r>
            <a:r>
              <a:rPr lang="en-US" altLang="en-US" sz="2800" dirty="0" err="1">
                <a:latin typeface="Times New Roman" pitchFamily="18" charset="0"/>
              </a:rPr>
              <a:t>công</a:t>
            </a:r>
            <a:endParaRPr lang="en-US" altLang="en-US" sz="2800" dirty="0">
              <a:latin typeface="Times New Roman" pitchFamily="18" charset="0"/>
            </a:endParaRPr>
          </a:p>
        </p:txBody>
      </p:sp>
      <p:pic>
        <p:nvPicPr>
          <p:cNvPr id="12"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632020" y="4142740"/>
            <a:ext cx="640999" cy="640999"/>
          </a:xfrm>
          <a:prstGeom prst="rect">
            <a:avLst/>
          </a:prstGeom>
          <a:effectLst>
            <a:outerShdw blurRad="50800" dist="38100" dir="2700000" algn="tl" rotWithShape="0">
              <a:prstClr val="black">
                <a:alpha val="40000"/>
              </a:prstClr>
            </a:outerShdw>
          </a:effectLst>
        </p:spPr>
      </p:pic>
      <p:pic>
        <p:nvPicPr>
          <p:cNvPr id="13" name="图片 5">
            <a:extLst>
              <a:ext uri="{FF2B5EF4-FFF2-40B4-BE49-F238E27FC236}">
                <a16:creationId xmlns:a16="http://schemas.microsoft.com/office/drawing/2014/main" id="{27479F46-B4BC-4FE5-9932-245B5D9FB899}"/>
              </a:ext>
            </a:extLst>
          </p:cNvPr>
          <p:cNvPicPr>
            <a:picLocks noChangeAspect="1"/>
          </p:cNvPicPr>
          <p:nvPr/>
        </p:nvPicPr>
        <p:blipFill>
          <a:blip r:embed="rId5"/>
          <a:stretch>
            <a:fillRect/>
          </a:stretch>
        </p:blipFill>
        <p:spPr>
          <a:xfrm rot="281815">
            <a:off x="4742645" y="5249912"/>
            <a:ext cx="640999" cy="64099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85DD44DD-E3EF-4498-918C-CC58DBB930F3}"/>
              </a:ext>
            </a:extLst>
          </p:cNvPr>
          <p:cNvSpPr txBox="1"/>
          <p:nvPr/>
        </p:nvSpPr>
        <p:spPr>
          <a:xfrm>
            <a:off x="5708580" y="5175727"/>
            <a:ext cx="5624943"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Ông là người sáng lập ra vương triều nhà Lí, mở ra thời kì hưng thịnh cho đất nước.</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 cong uan6"/>
          <p:cNvPicPr>
            <a:picLocks noChangeAspect="1" noChangeArrowheads="1"/>
          </p:cNvPicPr>
          <p:nvPr/>
        </p:nvPicPr>
        <p:blipFill>
          <a:blip r:embed="rId2"/>
          <a:srcRect/>
          <a:stretch>
            <a:fillRect/>
          </a:stretch>
        </p:blipFill>
        <p:spPr bwMode="auto">
          <a:xfrm>
            <a:off x="0" y="0"/>
            <a:ext cx="8331200" cy="6858000"/>
          </a:xfrm>
          <a:prstGeom prst="rect">
            <a:avLst/>
          </a:prstGeom>
          <a:noFill/>
          <a:ln w="9525">
            <a:solidFill>
              <a:schemeClr val="accent2"/>
            </a:solidFill>
            <a:miter lim="800000"/>
            <a:headEnd/>
            <a:tailEnd/>
          </a:ln>
        </p:spPr>
      </p:pic>
      <p:sp>
        <p:nvSpPr>
          <p:cNvPr id="3" name="Text Box 5"/>
          <p:cNvSpPr txBox="1">
            <a:spLocks noChangeArrowheads="1"/>
          </p:cNvSpPr>
          <p:nvPr/>
        </p:nvSpPr>
        <p:spPr bwMode="auto">
          <a:xfrm>
            <a:off x="8360229" y="-23750"/>
            <a:ext cx="3831771" cy="6906506"/>
          </a:xfrm>
          <a:prstGeom prst="rect">
            <a:avLst/>
          </a:prstGeom>
          <a:solidFill>
            <a:srgbClr val="FFFFCC"/>
          </a:solidFill>
          <a:ln w="9525">
            <a:solidFill>
              <a:schemeClr val="accent2"/>
            </a:solidFill>
            <a:miter lim="800000"/>
            <a:headEnd/>
            <a:tailEnd/>
          </a:ln>
          <a:effectLst/>
        </p:spPr>
        <p:txBody>
          <a:bodyPr wrap="square">
            <a:spAutoFit/>
          </a:bodyPr>
          <a:lstStyle/>
          <a:p>
            <a:pPr algn="ctr" eaLnBrk="1" hangingPunct="1">
              <a:lnSpc>
                <a:spcPct val="120000"/>
              </a:lnSpc>
            </a:pPr>
            <a:r>
              <a:rPr lang="en-US" altLang="en-US" sz="3000" dirty="0" err="1">
                <a:latin typeface="Times New Roman" pitchFamily="18" charset="0"/>
                <a:cs typeface="Times New Roman" pitchFamily="18" charset="0"/>
              </a:rPr>
              <a:t>Khi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mới</a:t>
            </a:r>
            <a:r>
              <a:rPr lang="en-US" altLang="en-US" sz="3000" dirty="0">
                <a:latin typeface="Times New Roman" pitchFamily="18" charset="0"/>
                <a:cs typeface="Times New Roman" pitchFamily="18" charset="0"/>
              </a:rPr>
              <a:t> 20 </a:t>
            </a:r>
            <a:r>
              <a:rPr lang="en-US" altLang="en-US" sz="3000" dirty="0" err="1">
                <a:latin typeface="Times New Roman" pitchFamily="18" charset="0"/>
                <a:cs typeface="Times New Roman" pitchFamily="18" charset="0"/>
              </a:rPr>
              <a:t>tuổi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Lý</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Công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Uẩn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được</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đưa</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vào</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triều</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làm</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một</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chức</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quan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võ</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Vốn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là</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người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thông</a:t>
            </a:r>
            <a:r>
              <a:rPr lang="en-US" altLang="en-US" sz="3000" dirty="0">
                <a:latin typeface="Times New Roman" pitchFamily="18" charset="0"/>
                <a:cs typeface="Times New Roman" pitchFamily="18" charset="0"/>
              </a:rPr>
              <a:t> minh, </a:t>
            </a:r>
            <a:r>
              <a:rPr lang="en-US" altLang="en-US" sz="3000" dirty="0" err="1">
                <a:latin typeface="Times New Roman" pitchFamily="18" charset="0"/>
                <a:cs typeface="Times New Roman" pitchFamily="18" charset="0"/>
              </a:rPr>
              <a:t>có</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sức</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khoẻ</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và</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chí</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lớn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Công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Uẩn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từ</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đó</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ngày</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càng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được</a:t>
            </a:r>
            <a:r>
              <a:rPr lang="en-US" altLang="en-US" sz="3000" dirty="0">
                <a:latin typeface="Times New Roman" pitchFamily="18" charset="0"/>
                <a:cs typeface="Times New Roman" pitchFamily="18" charset="0"/>
              </a:rPr>
              <a:t> tin </a:t>
            </a:r>
            <a:r>
              <a:rPr lang="en-US" altLang="en-US" sz="3000" dirty="0" err="1">
                <a:latin typeface="Times New Roman" pitchFamily="18" charset="0"/>
                <a:cs typeface="Times New Roman" pitchFamily="18" charset="0"/>
              </a:rPr>
              <a:t>cậy</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trong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triều</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về</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sau</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làm</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tới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Tả</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thân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vệ</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Điện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tiền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chỉ</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huy</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sứ</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và</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trở</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thành</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trụ</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cột</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của</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nhà</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tiền</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Lê</a:t>
            </a:r>
            <a:r>
              <a:rPr lang="en-US" altLang="en-US" sz="3000" dirty="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ly cong uan9-1"/>
          <p:cNvPicPr>
            <a:picLocks noChangeAspect="1" noChangeArrowheads="1"/>
          </p:cNvPicPr>
          <p:nvPr/>
        </p:nvPicPr>
        <p:blipFill>
          <a:blip r:embed="rId2"/>
          <a:srcRect/>
          <a:stretch>
            <a:fillRect/>
          </a:stretch>
        </p:blipFill>
        <p:spPr bwMode="auto">
          <a:xfrm>
            <a:off x="5080000" y="0"/>
            <a:ext cx="7112000" cy="6858000"/>
          </a:xfrm>
          <a:prstGeom prst="rect">
            <a:avLst/>
          </a:prstGeom>
          <a:noFill/>
          <a:ln w="19050">
            <a:solidFill>
              <a:schemeClr val="accent2"/>
            </a:solidFill>
            <a:miter lim="800000"/>
            <a:headEnd/>
            <a:tailEnd/>
          </a:ln>
        </p:spPr>
      </p:pic>
      <p:sp>
        <p:nvSpPr>
          <p:cNvPr id="3" name="Text Box 10"/>
          <p:cNvSpPr txBox="1">
            <a:spLocks noChangeArrowheads="1"/>
          </p:cNvSpPr>
          <p:nvPr/>
        </p:nvSpPr>
        <p:spPr bwMode="auto">
          <a:xfrm>
            <a:off x="0" y="0"/>
            <a:ext cx="5058888" cy="6858000"/>
          </a:xfrm>
          <a:prstGeom prst="rect">
            <a:avLst/>
          </a:prstGeom>
          <a:solidFill>
            <a:srgbClr val="FFFFCC"/>
          </a:solidFill>
          <a:ln w="9525">
            <a:solidFill>
              <a:schemeClr val="accent2"/>
            </a:solidFill>
            <a:miter lim="800000"/>
            <a:headEnd/>
            <a:tailEnd/>
          </a:ln>
          <a:effectLst/>
        </p:spPr>
        <p:txBody>
          <a:bodyPr wrap="square">
            <a:spAutoFit/>
          </a:bodyPr>
          <a:lstStyle/>
          <a:p>
            <a:pPr algn="ctr" eaLnBrk="1" hangingPunct="1">
              <a:spcBef>
                <a:spcPct val="50000"/>
              </a:spcBef>
            </a:pPr>
            <a:r>
              <a:rPr lang="en-US" altLang="en-US" sz="3100" i="1" dirty="0" err="1">
                <a:solidFill>
                  <a:srgbClr val="000000"/>
                </a:solidFill>
                <a:latin typeface="Times New Roman" pitchFamily="18" charset="0"/>
                <a:cs typeface="Times New Roman" pitchFamily="18" charset="0"/>
              </a:rPr>
              <a:t>Vì</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vậy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ngay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sau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khi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a:t>
            </a:r>
            <a:r>
              <a:rPr lang="en-US" altLang="en-US" sz="3100" i="1" dirty="0">
                <a:solidFill>
                  <a:srgbClr val="000000"/>
                </a:solidFill>
                <a:latin typeface="Times New Roman" pitchFamily="18" charset="0"/>
                <a:cs typeface="Times New Roman" pitchFamily="18" charset="0"/>
              </a:rPr>
              <a:t> Long </a:t>
            </a:r>
            <a:r>
              <a:rPr lang="en-US" altLang="en-US" sz="3100" i="1" dirty="0" err="1">
                <a:solidFill>
                  <a:srgbClr val="000000"/>
                </a:solidFill>
                <a:latin typeface="Times New Roman" pitchFamily="18" charset="0"/>
                <a:cs typeface="Times New Roman" pitchFamily="18" charset="0"/>
              </a:rPr>
              <a:t>Đĩnh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mất</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mọi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thần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người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chủ</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xướng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quan</a:t>
            </a:r>
            <a:r>
              <a:rPr lang="en-US" altLang="en-US" sz="3100" i="1" dirty="0">
                <a:solidFill>
                  <a:srgbClr val="000000"/>
                </a:solidFill>
                <a:latin typeface="Times New Roman" pitchFamily="18" charset="0"/>
                <a:cs typeface="Times New Roman" pitchFamily="18" charset="0"/>
              </a:rPr>
              <a:t> Chi </a:t>
            </a:r>
            <a:r>
              <a:rPr lang="en-US" altLang="en-US" sz="3100" i="1" dirty="0" err="1">
                <a:solidFill>
                  <a:srgbClr val="000000"/>
                </a:solidFill>
                <a:latin typeface="Times New Roman" pitchFamily="18" charset="0"/>
                <a:cs typeface="Times New Roman" pitchFamily="18" charset="0"/>
              </a:rPr>
              <a:t>Hậu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Đào</a:t>
            </a:r>
            <a:r>
              <a:rPr lang="en-US" altLang="en-US" sz="3100" i="1" dirty="0">
                <a:solidFill>
                  <a:srgbClr val="000000"/>
                </a:solidFill>
                <a:latin typeface="Times New Roman" pitchFamily="18" charset="0"/>
                <a:cs typeface="Times New Roman" pitchFamily="18" charset="0"/>
              </a:rPr>
              <a:t> Cam </a:t>
            </a:r>
            <a:r>
              <a:rPr lang="en-US" altLang="en-US" sz="3100" i="1" dirty="0" err="1">
                <a:solidFill>
                  <a:srgbClr val="000000"/>
                </a:solidFill>
                <a:latin typeface="Times New Roman" pitchFamily="18" charset="0"/>
                <a:cs typeface="Times New Roman" pitchFamily="18" charset="0"/>
              </a:rPr>
              <a:t>Mộc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nhận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thấy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Uẩn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người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khoan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hòa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nhân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thứ</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được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lòng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muôn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dân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đã</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tôn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làm</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vua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Công</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Uẩn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ngôi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vua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lấy</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niên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hiệu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Thuận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Thiên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được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thành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lập</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Cuộc</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chuyển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giao</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triều</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đại</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từ</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họ</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Lê</a:t>
            </a:r>
            <a:r>
              <a:rPr lang="en-US" altLang="en-US" sz="3100" i="1" dirty="0">
                <a:solidFill>
                  <a:srgbClr val="000000"/>
                </a:solidFill>
                <a:latin typeface="Times New Roman" pitchFamily="18" charset="0"/>
                <a:cs typeface="Times New Roman" pitchFamily="18" charset="0"/>
              </a:rPr>
              <a:t> sang </a:t>
            </a:r>
            <a:r>
              <a:rPr lang="en-US" altLang="en-US" sz="3100" i="1" dirty="0" err="1">
                <a:solidFill>
                  <a:srgbClr val="000000"/>
                </a:solidFill>
                <a:latin typeface="Times New Roman" pitchFamily="18" charset="0"/>
                <a:cs typeface="Times New Roman" pitchFamily="18" charset="0"/>
              </a:rPr>
              <a:t>họ</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Lý</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đã</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diễn</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ra</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một</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cách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hoà</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bình</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êm</a:t>
            </a:r>
            <a:r>
              <a:rPr lang="en-US" altLang="en-US" sz="3100" i="1" dirty="0">
                <a:solidFill>
                  <a:srgbClr val="000000"/>
                </a:solidFill>
                <a:latin typeface="Times New Roman" pitchFamily="18" charset="0"/>
                <a:cs typeface="Times New Roman" pitchFamily="18" charset="0"/>
              </a:rPr>
              <a:t> </a:t>
            </a:r>
            <a:r>
              <a:rPr lang="en-US" altLang="en-US" sz="3100" i="1" dirty="0" err="1">
                <a:solidFill>
                  <a:srgbClr val="000000"/>
                </a:solidFill>
                <a:latin typeface="Times New Roman" pitchFamily="18" charset="0"/>
                <a:cs typeface="Times New Roman" pitchFamily="18" charset="0"/>
              </a:rPr>
              <a:t>thấm</a:t>
            </a:r>
            <a:r>
              <a:rPr lang="en-US" altLang="en-US" sz="3100" i="1" dirty="0">
                <a:solidFill>
                  <a:srgbClr val="000000"/>
                </a:solidFill>
                <a:latin typeface="Times New Roman" pitchFamily="18"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暑假生活3视频"/>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904</TotalTime>
  <Words>3297</Words>
  <Application>Microsoft Office PowerPoint</Application>
  <PresentationFormat>Widescreen</PresentationFormat>
  <Paragraphs>346</Paragraphs>
  <Slides>48</Slides>
  <Notes>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等线</vt:lpstr>
      <vt:lpstr>Amazone</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3: “Trẫm muốn dựa vào sự thuận lợi của đất ấy để định đô chỗ ở. Các khanh nghĩ thế nào?” -&gt; Lời ban bố mệnh lệnh.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暑假生活3视频</dc:title>
  <dc:creator>3</dc:creator>
  <cp:lastModifiedBy>admin</cp:lastModifiedBy>
  <cp:revision>534</cp:revision>
  <dcterms:created xsi:type="dcterms:W3CDTF">2018-08-06T10:29:06Z</dcterms:created>
  <dcterms:modified xsi:type="dcterms:W3CDTF">2023-03-30T02:20:10Z</dcterms:modified>
</cp:coreProperties>
</file>