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24" r:id="rId2"/>
    <p:sldId id="522" r:id="rId3"/>
    <p:sldId id="540" r:id="rId4"/>
    <p:sldId id="541" r:id="rId5"/>
    <p:sldId id="287" r:id="rId6"/>
    <p:sldId id="466" r:id="rId7"/>
    <p:sldId id="467" r:id="rId8"/>
    <p:sldId id="468" r:id="rId9"/>
    <p:sldId id="463" r:id="rId10"/>
    <p:sldId id="283" r:id="rId11"/>
    <p:sldId id="469" r:id="rId12"/>
    <p:sldId id="460" r:id="rId13"/>
    <p:sldId id="470" r:id="rId14"/>
    <p:sldId id="539" r:id="rId15"/>
    <p:sldId id="471" r:id="rId16"/>
    <p:sldId id="472" r:id="rId17"/>
    <p:sldId id="477" r:id="rId18"/>
    <p:sldId id="514" r:id="rId19"/>
    <p:sldId id="478" r:id="rId20"/>
    <p:sldId id="527" r:id="rId21"/>
    <p:sldId id="516" r:id="rId22"/>
    <p:sldId id="490" r:id="rId23"/>
    <p:sldId id="518" r:id="rId24"/>
    <p:sldId id="479" r:id="rId25"/>
    <p:sldId id="488" r:id="rId26"/>
    <p:sldId id="519" r:id="rId27"/>
    <p:sldId id="529" r:id="rId28"/>
    <p:sldId id="503" r:id="rId29"/>
    <p:sldId id="482" r:id="rId30"/>
    <p:sldId id="273" r:id="rId31"/>
    <p:sldId id="487" r:id="rId32"/>
    <p:sldId id="531" r:id="rId33"/>
    <p:sldId id="532" r:id="rId34"/>
    <p:sldId id="533" r:id="rId35"/>
    <p:sldId id="534" r:id="rId36"/>
    <p:sldId id="535" r:id="rId37"/>
    <p:sldId id="536" r:id="rId38"/>
    <p:sldId id="538" r:id="rId39"/>
    <p:sldId id="537" r:id="rId40"/>
    <p:sldId id="507" r:id="rId41"/>
    <p:sldId id="28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56" y="1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9D322-AFEF-4B62-B983-FB15632E6EAD}" type="doc">
      <dgm:prSet loTypeId="urn:microsoft.com/office/officeart/2005/8/layout/matrix3" loCatId="matrix" qsTypeId="urn:microsoft.com/office/officeart/2005/8/quickstyle/simple3" qsCatId="simple" csTypeId="urn:microsoft.com/office/officeart/2005/8/colors/colorful1#2" csCatId="colorful" phldr="1"/>
      <dgm:spPr/>
      <dgm:t>
        <a:bodyPr/>
        <a:lstStyle/>
        <a:p>
          <a:endParaRPr lang="en-US"/>
        </a:p>
      </dgm:t>
    </dgm:pt>
    <dgm:pt modelId="{87878803-FC5F-4F97-B7A1-720FB9CD7ACF}">
      <dgm:prSet phldrT="[Văn bản]"/>
      <dgm:spPr/>
      <dgm:t>
        <a:bodyPr/>
        <a:lstStyle/>
        <a:p>
          <a:r>
            <a:rPr lang="en-US" b="1" i="1" dirty="0" err="1">
              <a:latin typeface="Times New Roman" panose="02020603050405020304" pitchFamily="18" charset="0"/>
              <a:cs typeface="Times New Roman" panose="02020603050405020304" pitchFamily="18" charset="0"/>
            </a:rPr>
            <a:t>Hoàn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cảnh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sáng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tác</a:t>
          </a:r>
          <a:endParaRPr lang="en-US" b="1" i="1" dirty="0">
            <a:latin typeface="Times New Roman" panose="02020603050405020304" pitchFamily="18" charset="0"/>
            <a:cs typeface="Times New Roman" panose="02020603050405020304" pitchFamily="18" charset="0"/>
          </a:endParaRPr>
        </a:p>
      </dgm:t>
    </dgm:pt>
    <dgm:pt modelId="{45A7FE7E-C7FD-4145-8DAD-EF0F0A075E92}" type="parTrans" cxnId="{694141DF-B33F-4A33-8816-304290D58917}">
      <dgm:prSet/>
      <dgm:spPr/>
      <dgm:t>
        <a:bodyPr/>
        <a:lstStyle/>
        <a:p>
          <a:endParaRPr lang="en-US"/>
        </a:p>
      </dgm:t>
    </dgm:pt>
    <dgm:pt modelId="{AB02E016-2341-4646-B85F-1EC0AD62A884}" type="sibTrans" cxnId="{694141DF-B33F-4A33-8816-304290D58917}">
      <dgm:prSet/>
      <dgm:spPr/>
      <dgm:t>
        <a:bodyPr/>
        <a:lstStyle/>
        <a:p>
          <a:endParaRPr lang="en-US"/>
        </a:p>
      </dgm:t>
    </dgm:pt>
    <dgm:pt modelId="{4B827B5C-75E7-41D8-BA4E-EE1863FAD74D}">
      <dgm:prSet phldrT="[Văn bản]"/>
      <dgm:spPr/>
      <dgm:t>
        <a:bodyPr/>
        <a:lstStyle/>
        <a:p>
          <a:r>
            <a:rPr lang="en-US" b="1" i="1" dirty="0" err="1">
              <a:latin typeface="Times New Roman" panose="02020603050405020304" pitchFamily="18" charset="0"/>
              <a:cs typeface="Times New Roman" panose="02020603050405020304" pitchFamily="18" charset="0"/>
            </a:rPr>
            <a:t>Thể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thơ</a:t>
          </a:r>
          <a:r>
            <a:rPr lang="en-US" b="1" i="1" dirty="0">
              <a:latin typeface="Times New Roman" panose="02020603050405020304" pitchFamily="18" charset="0"/>
              <a:cs typeface="Times New Roman" panose="02020603050405020304" pitchFamily="18" charset="0"/>
            </a:rPr>
            <a:t>, PTBĐ</a:t>
          </a:r>
        </a:p>
      </dgm:t>
    </dgm:pt>
    <dgm:pt modelId="{1E35A718-43A1-4213-9CE3-AC6F941CE682}" type="parTrans" cxnId="{10A812DC-C99F-4093-8A7D-F4167821CF5D}">
      <dgm:prSet/>
      <dgm:spPr/>
      <dgm:t>
        <a:bodyPr/>
        <a:lstStyle/>
        <a:p>
          <a:endParaRPr lang="en-US"/>
        </a:p>
      </dgm:t>
    </dgm:pt>
    <dgm:pt modelId="{1BC174AD-7685-4BB3-AC3C-A93AE5FD2A60}" type="sibTrans" cxnId="{10A812DC-C99F-4093-8A7D-F4167821CF5D}">
      <dgm:prSet/>
      <dgm:spPr/>
      <dgm:t>
        <a:bodyPr/>
        <a:lstStyle/>
        <a:p>
          <a:endParaRPr lang="en-US"/>
        </a:p>
      </dgm:t>
    </dgm:pt>
    <dgm:pt modelId="{0845126B-6BE6-4C9C-9A4C-C2C2F8659836}">
      <dgm:prSet phldrT="[Văn bản]"/>
      <dgm:spPr/>
      <dgm:t>
        <a:bodyPr/>
        <a:lstStyle/>
        <a:p>
          <a:r>
            <a:rPr lang="en-US" b="1" i="1" dirty="0" err="1">
              <a:latin typeface="Times New Roman" panose="02020603050405020304" pitchFamily="18" charset="0"/>
              <a:cs typeface="Times New Roman" panose="02020603050405020304" pitchFamily="18" charset="0"/>
            </a:rPr>
            <a:t>Bố</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cục</a:t>
          </a:r>
          <a:endParaRPr lang="en-US" b="1" i="1" dirty="0">
            <a:latin typeface="Times New Roman" panose="02020603050405020304" pitchFamily="18" charset="0"/>
            <a:cs typeface="Times New Roman" panose="02020603050405020304" pitchFamily="18" charset="0"/>
          </a:endParaRPr>
        </a:p>
      </dgm:t>
    </dgm:pt>
    <dgm:pt modelId="{70EA48E0-2901-42DC-AE2C-67C5272B169B}" type="parTrans" cxnId="{3A64D3EE-A1B6-4A93-9B8E-080E52DED6FC}">
      <dgm:prSet/>
      <dgm:spPr/>
      <dgm:t>
        <a:bodyPr/>
        <a:lstStyle/>
        <a:p>
          <a:endParaRPr lang="en-US"/>
        </a:p>
      </dgm:t>
    </dgm:pt>
    <dgm:pt modelId="{F37923BC-2259-4243-B84F-D7533F146F86}" type="sibTrans" cxnId="{3A64D3EE-A1B6-4A93-9B8E-080E52DED6FC}">
      <dgm:prSet/>
      <dgm:spPr/>
      <dgm:t>
        <a:bodyPr/>
        <a:lstStyle/>
        <a:p>
          <a:endParaRPr lang="en-US"/>
        </a:p>
      </dgm:t>
    </dgm:pt>
    <dgm:pt modelId="{7AECC186-810A-4F61-A605-A0B1B22AD0B7}">
      <dgm:prSet phldrT="[Văn bản]"/>
      <dgm:spPr/>
      <dgm:t>
        <a:bodyPr/>
        <a:lstStyle/>
        <a:p>
          <a:r>
            <a:rPr lang="en-US" b="1" i="1" dirty="0">
              <a:latin typeface="Times New Roman" panose="02020603050405020304" pitchFamily="18" charset="0"/>
              <a:cs typeface="Times New Roman" panose="02020603050405020304" pitchFamily="18" charset="0"/>
            </a:rPr>
            <a:t>Ý </a:t>
          </a:r>
          <a:r>
            <a:rPr lang="en-US" b="1" i="1" dirty="0" err="1">
              <a:latin typeface="Times New Roman" panose="02020603050405020304" pitchFamily="18" charset="0"/>
              <a:cs typeface="Times New Roman" panose="02020603050405020304" pitchFamily="18" charset="0"/>
            </a:rPr>
            <a:t>nghĩa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nhan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đề</a:t>
          </a:r>
          <a:endParaRPr lang="en-US" b="1" i="1" dirty="0">
            <a:latin typeface="Times New Roman" panose="02020603050405020304" pitchFamily="18" charset="0"/>
            <a:cs typeface="Times New Roman" panose="02020603050405020304" pitchFamily="18" charset="0"/>
          </a:endParaRPr>
        </a:p>
      </dgm:t>
    </dgm:pt>
    <dgm:pt modelId="{44F5867D-62F6-4289-80E5-CD432EA047A0}" type="parTrans" cxnId="{FAF010DD-F025-40F1-B559-10A5A9B9C2EF}">
      <dgm:prSet/>
      <dgm:spPr/>
      <dgm:t>
        <a:bodyPr/>
        <a:lstStyle/>
        <a:p>
          <a:endParaRPr lang="en-US"/>
        </a:p>
      </dgm:t>
    </dgm:pt>
    <dgm:pt modelId="{21BEEF48-48E7-4E07-8BB6-27C21B347659}" type="sibTrans" cxnId="{FAF010DD-F025-40F1-B559-10A5A9B9C2EF}">
      <dgm:prSet/>
      <dgm:spPr/>
      <dgm:t>
        <a:bodyPr/>
        <a:lstStyle/>
        <a:p>
          <a:endParaRPr lang="en-US"/>
        </a:p>
      </dgm:t>
    </dgm:pt>
    <dgm:pt modelId="{2B7F447A-D3DB-4146-AAC8-16C097766508}" type="pres">
      <dgm:prSet presAssocID="{75B9D322-AFEF-4B62-B983-FB15632E6EAD}" presName="matrix" presStyleCnt="0">
        <dgm:presLayoutVars>
          <dgm:chMax val="1"/>
          <dgm:dir/>
          <dgm:resizeHandles val="exact"/>
        </dgm:presLayoutVars>
      </dgm:prSet>
      <dgm:spPr/>
    </dgm:pt>
    <dgm:pt modelId="{B58A7C23-40B9-4BCE-B298-B14E89274F7A}" type="pres">
      <dgm:prSet presAssocID="{75B9D322-AFEF-4B62-B983-FB15632E6EAD}" presName="diamond" presStyleLbl="bgShp" presStyleIdx="0" presStyleCnt="1"/>
      <dgm:spPr/>
    </dgm:pt>
    <dgm:pt modelId="{7FA026AB-A971-485B-98EC-64FF38ABCE19}" type="pres">
      <dgm:prSet presAssocID="{75B9D322-AFEF-4B62-B983-FB15632E6EAD}" presName="quad1" presStyleLbl="node1" presStyleIdx="0" presStyleCnt="4">
        <dgm:presLayoutVars>
          <dgm:chMax val="0"/>
          <dgm:chPref val="0"/>
          <dgm:bulletEnabled val="1"/>
        </dgm:presLayoutVars>
      </dgm:prSet>
      <dgm:spPr/>
    </dgm:pt>
    <dgm:pt modelId="{87049B8D-F408-45E2-BB47-49C694FF2222}" type="pres">
      <dgm:prSet presAssocID="{75B9D322-AFEF-4B62-B983-FB15632E6EAD}" presName="quad2" presStyleLbl="node1" presStyleIdx="1" presStyleCnt="4">
        <dgm:presLayoutVars>
          <dgm:chMax val="0"/>
          <dgm:chPref val="0"/>
          <dgm:bulletEnabled val="1"/>
        </dgm:presLayoutVars>
      </dgm:prSet>
      <dgm:spPr/>
    </dgm:pt>
    <dgm:pt modelId="{0116FBCB-01E5-4F83-9EAB-83B555E8AA33}" type="pres">
      <dgm:prSet presAssocID="{75B9D322-AFEF-4B62-B983-FB15632E6EAD}" presName="quad3" presStyleLbl="node1" presStyleIdx="2" presStyleCnt="4">
        <dgm:presLayoutVars>
          <dgm:chMax val="0"/>
          <dgm:chPref val="0"/>
          <dgm:bulletEnabled val="1"/>
        </dgm:presLayoutVars>
      </dgm:prSet>
      <dgm:spPr/>
    </dgm:pt>
    <dgm:pt modelId="{0FD954F0-07F6-44FD-9463-D14EF6B73FD5}" type="pres">
      <dgm:prSet presAssocID="{75B9D322-AFEF-4B62-B983-FB15632E6EAD}" presName="quad4" presStyleLbl="node1" presStyleIdx="3" presStyleCnt="4">
        <dgm:presLayoutVars>
          <dgm:chMax val="0"/>
          <dgm:chPref val="0"/>
          <dgm:bulletEnabled val="1"/>
        </dgm:presLayoutVars>
      </dgm:prSet>
      <dgm:spPr/>
    </dgm:pt>
  </dgm:ptLst>
  <dgm:cxnLst>
    <dgm:cxn modelId="{0F456E72-924B-4F18-A4F7-22152F67E4C7}" type="presOf" srcId="{87878803-FC5F-4F97-B7A1-720FB9CD7ACF}" destId="{7FA026AB-A971-485B-98EC-64FF38ABCE19}" srcOrd="0" destOrd="0" presId="urn:microsoft.com/office/officeart/2005/8/layout/matrix3"/>
    <dgm:cxn modelId="{57216898-51AC-40B9-A766-1F8EB4E4A8B3}" type="presOf" srcId="{7AECC186-810A-4F61-A605-A0B1B22AD0B7}" destId="{0FD954F0-07F6-44FD-9463-D14EF6B73FD5}" srcOrd="0" destOrd="0" presId="urn:microsoft.com/office/officeart/2005/8/layout/matrix3"/>
    <dgm:cxn modelId="{FD0346D4-08E3-4DBD-AC34-8A83172669F1}" type="presOf" srcId="{75B9D322-AFEF-4B62-B983-FB15632E6EAD}" destId="{2B7F447A-D3DB-4146-AAC8-16C097766508}" srcOrd="0" destOrd="0" presId="urn:microsoft.com/office/officeart/2005/8/layout/matrix3"/>
    <dgm:cxn modelId="{51D32BD9-64C3-4BD2-90C0-2542FC169756}" type="presOf" srcId="{0845126B-6BE6-4C9C-9A4C-C2C2F8659836}" destId="{0116FBCB-01E5-4F83-9EAB-83B555E8AA33}" srcOrd="0" destOrd="0" presId="urn:microsoft.com/office/officeart/2005/8/layout/matrix3"/>
    <dgm:cxn modelId="{F246C2DB-1A96-4BA3-9AD8-A05A20869198}" type="presOf" srcId="{4B827B5C-75E7-41D8-BA4E-EE1863FAD74D}" destId="{87049B8D-F408-45E2-BB47-49C694FF2222}" srcOrd="0" destOrd="0" presId="urn:microsoft.com/office/officeart/2005/8/layout/matrix3"/>
    <dgm:cxn modelId="{10A812DC-C99F-4093-8A7D-F4167821CF5D}" srcId="{75B9D322-AFEF-4B62-B983-FB15632E6EAD}" destId="{4B827B5C-75E7-41D8-BA4E-EE1863FAD74D}" srcOrd="1" destOrd="0" parTransId="{1E35A718-43A1-4213-9CE3-AC6F941CE682}" sibTransId="{1BC174AD-7685-4BB3-AC3C-A93AE5FD2A60}"/>
    <dgm:cxn modelId="{FAF010DD-F025-40F1-B559-10A5A9B9C2EF}" srcId="{75B9D322-AFEF-4B62-B983-FB15632E6EAD}" destId="{7AECC186-810A-4F61-A605-A0B1B22AD0B7}" srcOrd="3" destOrd="0" parTransId="{44F5867D-62F6-4289-80E5-CD432EA047A0}" sibTransId="{21BEEF48-48E7-4E07-8BB6-27C21B347659}"/>
    <dgm:cxn modelId="{694141DF-B33F-4A33-8816-304290D58917}" srcId="{75B9D322-AFEF-4B62-B983-FB15632E6EAD}" destId="{87878803-FC5F-4F97-B7A1-720FB9CD7ACF}" srcOrd="0" destOrd="0" parTransId="{45A7FE7E-C7FD-4145-8DAD-EF0F0A075E92}" sibTransId="{AB02E016-2341-4646-B85F-1EC0AD62A884}"/>
    <dgm:cxn modelId="{3A64D3EE-A1B6-4A93-9B8E-080E52DED6FC}" srcId="{75B9D322-AFEF-4B62-B983-FB15632E6EAD}" destId="{0845126B-6BE6-4C9C-9A4C-C2C2F8659836}" srcOrd="2" destOrd="0" parTransId="{70EA48E0-2901-42DC-AE2C-67C5272B169B}" sibTransId="{F37923BC-2259-4243-B84F-D7533F146F86}"/>
    <dgm:cxn modelId="{D04FB7F1-074A-417D-911D-59826809579C}" type="presParOf" srcId="{2B7F447A-D3DB-4146-AAC8-16C097766508}" destId="{B58A7C23-40B9-4BCE-B298-B14E89274F7A}" srcOrd="0" destOrd="0" presId="urn:microsoft.com/office/officeart/2005/8/layout/matrix3"/>
    <dgm:cxn modelId="{1E65D002-9250-4167-A178-86961644972E}" type="presParOf" srcId="{2B7F447A-D3DB-4146-AAC8-16C097766508}" destId="{7FA026AB-A971-485B-98EC-64FF38ABCE19}" srcOrd="1" destOrd="0" presId="urn:microsoft.com/office/officeart/2005/8/layout/matrix3"/>
    <dgm:cxn modelId="{45599FB1-1B09-4635-8F15-9D60002AC8B0}" type="presParOf" srcId="{2B7F447A-D3DB-4146-AAC8-16C097766508}" destId="{87049B8D-F408-45E2-BB47-49C694FF2222}" srcOrd="2" destOrd="0" presId="urn:microsoft.com/office/officeart/2005/8/layout/matrix3"/>
    <dgm:cxn modelId="{68673B62-8949-471A-8A25-BE42EA5AD02D}" type="presParOf" srcId="{2B7F447A-D3DB-4146-AAC8-16C097766508}" destId="{0116FBCB-01E5-4F83-9EAB-83B555E8AA33}" srcOrd="3" destOrd="0" presId="urn:microsoft.com/office/officeart/2005/8/layout/matrix3"/>
    <dgm:cxn modelId="{B2527BEB-A094-4AA3-BB4C-A60626ACDF41}" type="presParOf" srcId="{2B7F447A-D3DB-4146-AAC8-16C097766508}" destId="{0FD954F0-07F6-44FD-9463-D14EF6B73FD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A7C23-40B9-4BCE-B298-B14E89274F7A}">
      <dsp:nvSpPr>
        <dsp:cNvPr id="0" name=""/>
        <dsp:cNvSpPr/>
      </dsp:nvSpPr>
      <dsp:spPr>
        <a:xfrm>
          <a:off x="331782" y="0"/>
          <a:ext cx="3658957" cy="365895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FA026AB-A971-485B-98EC-64FF38ABCE19}">
      <dsp:nvSpPr>
        <dsp:cNvPr id="0" name=""/>
        <dsp:cNvSpPr/>
      </dsp:nvSpPr>
      <dsp:spPr>
        <a:xfrm>
          <a:off x="679383" y="347600"/>
          <a:ext cx="1426993" cy="142699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err="1">
              <a:latin typeface="Times New Roman" panose="02020603050405020304" pitchFamily="18" charset="0"/>
              <a:cs typeface="Times New Roman" panose="02020603050405020304" pitchFamily="18" charset="0"/>
            </a:rPr>
            <a:t>Hoàn</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cảnh</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sáng</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tác</a:t>
          </a:r>
          <a:endParaRPr lang="en-US" sz="2500" b="1" i="1" kern="1200" dirty="0">
            <a:latin typeface="Times New Roman" panose="02020603050405020304" pitchFamily="18" charset="0"/>
            <a:cs typeface="Times New Roman" panose="02020603050405020304" pitchFamily="18" charset="0"/>
          </a:endParaRPr>
        </a:p>
      </dsp:txBody>
      <dsp:txXfrm>
        <a:off x="749043" y="417260"/>
        <a:ext cx="1287673" cy="1287673"/>
      </dsp:txXfrm>
    </dsp:sp>
    <dsp:sp modelId="{87049B8D-F408-45E2-BB47-49C694FF2222}">
      <dsp:nvSpPr>
        <dsp:cNvPr id="0" name=""/>
        <dsp:cNvSpPr/>
      </dsp:nvSpPr>
      <dsp:spPr>
        <a:xfrm>
          <a:off x="2216145" y="347600"/>
          <a:ext cx="1426993" cy="142699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err="1">
              <a:latin typeface="Times New Roman" panose="02020603050405020304" pitchFamily="18" charset="0"/>
              <a:cs typeface="Times New Roman" panose="02020603050405020304" pitchFamily="18" charset="0"/>
            </a:rPr>
            <a:t>Thể</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thơ</a:t>
          </a:r>
          <a:r>
            <a:rPr lang="en-US" sz="2500" b="1" i="1" kern="1200" dirty="0">
              <a:latin typeface="Times New Roman" panose="02020603050405020304" pitchFamily="18" charset="0"/>
              <a:cs typeface="Times New Roman" panose="02020603050405020304" pitchFamily="18" charset="0"/>
            </a:rPr>
            <a:t>, PTBĐ</a:t>
          </a:r>
        </a:p>
      </dsp:txBody>
      <dsp:txXfrm>
        <a:off x="2285805" y="417260"/>
        <a:ext cx="1287673" cy="1287673"/>
      </dsp:txXfrm>
    </dsp:sp>
    <dsp:sp modelId="{0116FBCB-01E5-4F83-9EAB-83B555E8AA33}">
      <dsp:nvSpPr>
        <dsp:cNvPr id="0" name=""/>
        <dsp:cNvSpPr/>
      </dsp:nvSpPr>
      <dsp:spPr>
        <a:xfrm>
          <a:off x="679383" y="1884362"/>
          <a:ext cx="1426993" cy="142699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err="1">
              <a:latin typeface="Times New Roman" panose="02020603050405020304" pitchFamily="18" charset="0"/>
              <a:cs typeface="Times New Roman" panose="02020603050405020304" pitchFamily="18" charset="0"/>
            </a:rPr>
            <a:t>Bố</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cục</a:t>
          </a:r>
          <a:endParaRPr lang="en-US" sz="2500" b="1" i="1" kern="1200" dirty="0">
            <a:latin typeface="Times New Roman" panose="02020603050405020304" pitchFamily="18" charset="0"/>
            <a:cs typeface="Times New Roman" panose="02020603050405020304" pitchFamily="18" charset="0"/>
          </a:endParaRPr>
        </a:p>
      </dsp:txBody>
      <dsp:txXfrm>
        <a:off x="749043" y="1954022"/>
        <a:ext cx="1287673" cy="1287673"/>
      </dsp:txXfrm>
    </dsp:sp>
    <dsp:sp modelId="{0FD954F0-07F6-44FD-9463-D14EF6B73FD5}">
      <dsp:nvSpPr>
        <dsp:cNvPr id="0" name=""/>
        <dsp:cNvSpPr/>
      </dsp:nvSpPr>
      <dsp:spPr>
        <a:xfrm>
          <a:off x="2216145" y="1884362"/>
          <a:ext cx="1426993" cy="1426993"/>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a:latin typeface="Times New Roman" panose="02020603050405020304" pitchFamily="18" charset="0"/>
              <a:cs typeface="Times New Roman" panose="02020603050405020304" pitchFamily="18" charset="0"/>
            </a:rPr>
            <a:t>Ý </a:t>
          </a:r>
          <a:r>
            <a:rPr lang="en-US" sz="2500" b="1" i="1" kern="1200" dirty="0" err="1">
              <a:latin typeface="Times New Roman" panose="02020603050405020304" pitchFamily="18" charset="0"/>
              <a:cs typeface="Times New Roman" panose="02020603050405020304" pitchFamily="18" charset="0"/>
            </a:rPr>
            <a:t>nghĩa</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nhan</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đề</a:t>
          </a:r>
          <a:endParaRPr lang="en-US" sz="2500" b="1" i="1" kern="1200" dirty="0">
            <a:latin typeface="Times New Roman" panose="02020603050405020304" pitchFamily="18" charset="0"/>
            <a:cs typeface="Times New Roman" panose="02020603050405020304" pitchFamily="18" charset="0"/>
          </a:endParaRPr>
        </a:p>
      </dsp:txBody>
      <dsp:txXfrm>
        <a:off x="2285805" y="1954022"/>
        <a:ext cx="1287673" cy="128767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7D8A6-01CC-430E-9ECF-A929BF9456B8}" type="datetimeFigureOut">
              <a:rPr lang="en-SG" smtClean="0"/>
              <a:pPr/>
              <a:t>9/2/2023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87188-96C7-4B0B-BBF2-DA279780000C}" type="slidenum">
              <a:rPr lang="en-SG" smtClean="0"/>
              <a:pPr/>
              <a:t>‹#›</a:t>
            </a:fld>
            <a:endParaRPr lang="en-SG"/>
          </a:p>
        </p:txBody>
      </p:sp>
    </p:spTree>
    <p:extLst>
      <p:ext uri="{BB962C8B-B14F-4D97-AF65-F5344CB8AC3E}">
        <p14:creationId xmlns:p14="http://schemas.microsoft.com/office/powerpoint/2010/main" val="413021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a:t>
            </a:fld>
            <a:endParaRPr lang="zh-CN" altLang="en-US"/>
          </a:p>
        </p:txBody>
      </p:sp>
    </p:spTree>
    <p:extLst>
      <p:ext uri="{BB962C8B-B14F-4D97-AF65-F5344CB8AC3E}">
        <p14:creationId xmlns:p14="http://schemas.microsoft.com/office/powerpoint/2010/main" val="74113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14</a:t>
            </a:fld>
            <a:endParaRPr lang="zh-CN" altLang="en-US"/>
          </a:p>
        </p:txBody>
      </p:sp>
    </p:spTree>
    <p:extLst>
      <p:ext uri="{BB962C8B-B14F-4D97-AF65-F5344CB8AC3E}">
        <p14:creationId xmlns:p14="http://schemas.microsoft.com/office/powerpoint/2010/main" val="2745822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15</a:t>
            </a:fld>
            <a:endParaRPr lang="zh-CN" altLang="en-US"/>
          </a:p>
        </p:txBody>
      </p:sp>
    </p:spTree>
    <p:extLst>
      <p:ext uri="{BB962C8B-B14F-4D97-AF65-F5344CB8AC3E}">
        <p14:creationId xmlns:p14="http://schemas.microsoft.com/office/powerpoint/2010/main" val="124503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16</a:t>
            </a:fld>
            <a:endParaRPr lang="zh-CN" altLang="en-US"/>
          </a:p>
        </p:txBody>
      </p:sp>
    </p:spTree>
    <p:extLst>
      <p:ext uri="{BB962C8B-B14F-4D97-AF65-F5344CB8AC3E}">
        <p14:creationId xmlns:p14="http://schemas.microsoft.com/office/powerpoint/2010/main" val="21575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17</a:t>
            </a:fld>
            <a:endParaRPr lang="zh-CN" altLang="en-US"/>
          </a:p>
        </p:txBody>
      </p:sp>
    </p:spTree>
    <p:extLst>
      <p:ext uri="{BB962C8B-B14F-4D97-AF65-F5344CB8AC3E}">
        <p14:creationId xmlns:p14="http://schemas.microsoft.com/office/powerpoint/2010/main" val="59195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18</a:t>
            </a:fld>
            <a:endParaRPr lang="zh-CN" altLang="en-US"/>
          </a:p>
        </p:txBody>
      </p:sp>
    </p:spTree>
    <p:extLst>
      <p:ext uri="{BB962C8B-B14F-4D97-AF65-F5344CB8AC3E}">
        <p14:creationId xmlns:p14="http://schemas.microsoft.com/office/powerpoint/2010/main" val="522987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19</a:t>
            </a:fld>
            <a:endParaRPr lang="zh-CN" altLang="en-US"/>
          </a:p>
        </p:txBody>
      </p:sp>
    </p:spTree>
    <p:extLst>
      <p:ext uri="{BB962C8B-B14F-4D97-AF65-F5344CB8AC3E}">
        <p14:creationId xmlns:p14="http://schemas.microsoft.com/office/powerpoint/2010/main" val="37960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20</a:t>
            </a:fld>
            <a:endParaRPr lang="zh-CN" altLang="en-US"/>
          </a:p>
        </p:txBody>
      </p:sp>
    </p:spTree>
    <p:extLst>
      <p:ext uri="{BB962C8B-B14F-4D97-AF65-F5344CB8AC3E}">
        <p14:creationId xmlns:p14="http://schemas.microsoft.com/office/powerpoint/2010/main" val="379406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21</a:t>
            </a:fld>
            <a:endParaRPr lang="zh-CN" altLang="en-US"/>
          </a:p>
        </p:txBody>
      </p:sp>
    </p:spTree>
    <p:extLst>
      <p:ext uri="{BB962C8B-B14F-4D97-AF65-F5344CB8AC3E}">
        <p14:creationId xmlns:p14="http://schemas.microsoft.com/office/powerpoint/2010/main" val="379406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22</a:t>
            </a:fld>
            <a:endParaRPr lang="zh-CN" altLang="en-US"/>
          </a:p>
        </p:txBody>
      </p:sp>
    </p:spTree>
    <p:extLst>
      <p:ext uri="{BB962C8B-B14F-4D97-AF65-F5344CB8AC3E}">
        <p14:creationId xmlns:p14="http://schemas.microsoft.com/office/powerpoint/2010/main" val="379406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23</a:t>
            </a:fld>
            <a:endParaRPr lang="zh-CN" altLang="en-US"/>
          </a:p>
        </p:txBody>
      </p:sp>
    </p:spTree>
    <p:extLst>
      <p:ext uri="{BB962C8B-B14F-4D97-AF65-F5344CB8AC3E}">
        <p14:creationId xmlns:p14="http://schemas.microsoft.com/office/powerpoint/2010/main" val="148973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6</a:t>
            </a:fld>
            <a:endParaRPr lang="zh-CN" altLang="en-US"/>
          </a:p>
        </p:txBody>
      </p:sp>
    </p:spTree>
    <p:extLst>
      <p:ext uri="{BB962C8B-B14F-4D97-AF65-F5344CB8AC3E}">
        <p14:creationId xmlns:p14="http://schemas.microsoft.com/office/powerpoint/2010/main" val="1768813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24</a:t>
            </a:fld>
            <a:endParaRPr lang="zh-CN" altLang="en-US"/>
          </a:p>
        </p:txBody>
      </p:sp>
    </p:spTree>
    <p:extLst>
      <p:ext uri="{BB962C8B-B14F-4D97-AF65-F5344CB8AC3E}">
        <p14:creationId xmlns:p14="http://schemas.microsoft.com/office/powerpoint/2010/main" val="1438000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25</a:t>
            </a:fld>
            <a:endParaRPr lang="zh-CN" altLang="en-US"/>
          </a:p>
        </p:txBody>
      </p:sp>
    </p:spTree>
    <p:extLst>
      <p:ext uri="{BB962C8B-B14F-4D97-AF65-F5344CB8AC3E}">
        <p14:creationId xmlns:p14="http://schemas.microsoft.com/office/powerpoint/2010/main" val="3015543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26</a:t>
            </a:fld>
            <a:endParaRPr lang="zh-CN" altLang="en-US"/>
          </a:p>
        </p:txBody>
      </p:sp>
    </p:spTree>
    <p:extLst>
      <p:ext uri="{BB962C8B-B14F-4D97-AF65-F5344CB8AC3E}">
        <p14:creationId xmlns:p14="http://schemas.microsoft.com/office/powerpoint/2010/main" val="344124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27</a:t>
            </a:fld>
            <a:endParaRPr lang="zh-CN" altLang="en-US"/>
          </a:p>
        </p:txBody>
      </p:sp>
    </p:spTree>
    <p:extLst>
      <p:ext uri="{BB962C8B-B14F-4D97-AF65-F5344CB8AC3E}">
        <p14:creationId xmlns:p14="http://schemas.microsoft.com/office/powerpoint/2010/main" val="344124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28</a:t>
            </a:fld>
            <a:endParaRPr lang="zh-CN" altLang="en-US"/>
          </a:p>
        </p:txBody>
      </p:sp>
    </p:spTree>
    <p:extLst>
      <p:ext uri="{BB962C8B-B14F-4D97-AF65-F5344CB8AC3E}">
        <p14:creationId xmlns:p14="http://schemas.microsoft.com/office/powerpoint/2010/main" val="2384591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29</a:t>
            </a:fld>
            <a:endParaRPr lang="zh-CN" altLang="en-US"/>
          </a:p>
        </p:txBody>
      </p:sp>
    </p:spTree>
    <p:extLst>
      <p:ext uri="{BB962C8B-B14F-4D97-AF65-F5344CB8AC3E}">
        <p14:creationId xmlns:p14="http://schemas.microsoft.com/office/powerpoint/2010/main" val="308551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30</a:t>
            </a:fld>
            <a:endParaRPr lang="zh-CN" altLang="en-US"/>
          </a:p>
        </p:txBody>
      </p:sp>
    </p:spTree>
    <p:extLst>
      <p:ext uri="{BB962C8B-B14F-4D97-AF65-F5344CB8AC3E}">
        <p14:creationId xmlns:p14="http://schemas.microsoft.com/office/powerpoint/2010/main" val="2694315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31</a:t>
            </a:fld>
            <a:endParaRPr lang="zh-CN" altLang="en-US"/>
          </a:p>
        </p:txBody>
      </p:sp>
    </p:spTree>
    <p:extLst>
      <p:ext uri="{BB962C8B-B14F-4D97-AF65-F5344CB8AC3E}">
        <p14:creationId xmlns:p14="http://schemas.microsoft.com/office/powerpoint/2010/main" val="1916426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40</a:t>
            </a:fld>
            <a:endParaRPr lang="zh-CN" altLang="en-US"/>
          </a:p>
        </p:txBody>
      </p:sp>
    </p:spTree>
    <p:extLst>
      <p:ext uri="{BB962C8B-B14F-4D97-AF65-F5344CB8AC3E}">
        <p14:creationId xmlns:p14="http://schemas.microsoft.com/office/powerpoint/2010/main" val="864079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41</a:t>
            </a:fld>
            <a:endParaRPr lang="zh-CN" altLang="en-US"/>
          </a:p>
        </p:txBody>
      </p:sp>
    </p:spTree>
    <p:extLst>
      <p:ext uri="{BB962C8B-B14F-4D97-AF65-F5344CB8AC3E}">
        <p14:creationId xmlns:p14="http://schemas.microsoft.com/office/powerpoint/2010/main" val="116873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7</a:t>
            </a:fld>
            <a:endParaRPr lang="zh-CN" altLang="en-US"/>
          </a:p>
        </p:txBody>
      </p:sp>
    </p:spTree>
    <p:extLst>
      <p:ext uri="{BB962C8B-B14F-4D97-AF65-F5344CB8AC3E}">
        <p14:creationId xmlns:p14="http://schemas.microsoft.com/office/powerpoint/2010/main" val="189652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8</a:t>
            </a:fld>
            <a:endParaRPr lang="zh-CN" altLang="en-US"/>
          </a:p>
        </p:txBody>
      </p:sp>
    </p:spTree>
    <p:extLst>
      <p:ext uri="{BB962C8B-B14F-4D97-AF65-F5344CB8AC3E}">
        <p14:creationId xmlns:p14="http://schemas.microsoft.com/office/powerpoint/2010/main" val="139961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9</a:t>
            </a:fld>
            <a:endParaRPr lang="zh-CN" altLang="en-US"/>
          </a:p>
        </p:txBody>
      </p:sp>
    </p:spTree>
    <p:extLst>
      <p:ext uri="{BB962C8B-B14F-4D97-AF65-F5344CB8AC3E}">
        <p14:creationId xmlns:p14="http://schemas.microsoft.com/office/powerpoint/2010/main" val="289238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10</a:t>
            </a:fld>
            <a:endParaRPr lang="zh-CN" altLang="en-US"/>
          </a:p>
        </p:txBody>
      </p:sp>
    </p:spTree>
    <p:extLst>
      <p:ext uri="{BB962C8B-B14F-4D97-AF65-F5344CB8AC3E}">
        <p14:creationId xmlns:p14="http://schemas.microsoft.com/office/powerpoint/2010/main" val="29662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11</a:t>
            </a:fld>
            <a:endParaRPr lang="zh-CN" altLang="en-US"/>
          </a:p>
        </p:txBody>
      </p:sp>
    </p:spTree>
    <p:extLst>
      <p:ext uri="{BB962C8B-B14F-4D97-AF65-F5344CB8AC3E}">
        <p14:creationId xmlns:p14="http://schemas.microsoft.com/office/powerpoint/2010/main" val="150690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12</a:t>
            </a:fld>
            <a:endParaRPr lang="zh-CN" altLang="en-US"/>
          </a:p>
        </p:txBody>
      </p:sp>
    </p:spTree>
    <p:extLst>
      <p:ext uri="{BB962C8B-B14F-4D97-AF65-F5344CB8AC3E}">
        <p14:creationId xmlns:p14="http://schemas.microsoft.com/office/powerpoint/2010/main" val="1985761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pPr/>
              <a:t>13</a:t>
            </a:fld>
            <a:endParaRPr lang="zh-CN" altLang="en-US"/>
          </a:p>
        </p:txBody>
      </p:sp>
    </p:spTree>
    <p:extLst>
      <p:ext uri="{BB962C8B-B14F-4D97-AF65-F5344CB8AC3E}">
        <p14:creationId xmlns:p14="http://schemas.microsoft.com/office/powerpoint/2010/main" val="76532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5C26BE-4176-4DF6-88B8-ECBED8DFD863}"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377503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C26BE-4176-4DF6-88B8-ECBED8DFD863}"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419322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C26BE-4176-4DF6-88B8-ECBED8DFD863}"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231879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C26BE-4176-4DF6-88B8-ECBED8DFD863}"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198440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5C26BE-4176-4DF6-88B8-ECBED8DFD863}"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309917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5C26BE-4176-4DF6-88B8-ECBED8DFD863}"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381691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5C26BE-4176-4DF6-88B8-ECBED8DFD863}" type="datetimeFigureOut">
              <a:rPr lang="en-US" smtClean="0"/>
              <a:pPr/>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279051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5C26BE-4176-4DF6-88B8-ECBED8DFD863}" type="datetimeFigureOut">
              <a:rPr lang="en-US" smtClean="0"/>
              <a:pPr/>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73792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C26BE-4176-4DF6-88B8-ECBED8DFD863}" type="datetimeFigureOut">
              <a:rPr lang="en-US" smtClean="0"/>
              <a:pPr/>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300636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C26BE-4176-4DF6-88B8-ECBED8DFD863}"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86946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C26BE-4176-4DF6-88B8-ECBED8DFD863}"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C5156-619A-4C78-BDA0-DF14380DBC5A}" type="slidenum">
              <a:rPr lang="en-US" smtClean="0"/>
              <a:pPr/>
              <a:t>‹#›</a:t>
            </a:fld>
            <a:endParaRPr lang="en-US"/>
          </a:p>
        </p:txBody>
      </p:sp>
    </p:spTree>
    <p:extLst>
      <p:ext uri="{BB962C8B-B14F-4D97-AF65-F5344CB8AC3E}">
        <p14:creationId xmlns:p14="http://schemas.microsoft.com/office/powerpoint/2010/main" val="81489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C26BE-4176-4DF6-88B8-ECBED8DFD863}" type="datetimeFigureOut">
              <a:rPr lang="en-US" smtClean="0"/>
              <a:pPr/>
              <a:t>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C5156-619A-4C78-BDA0-DF14380DBC5A}" type="slidenum">
              <a:rPr lang="en-US" smtClean="0"/>
              <a:pPr/>
              <a:t>‹#›</a:t>
            </a:fld>
            <a:endParaRPr lang="en-US"/>
          </a:p>
        </p:txBody>
      </p:sp>
    </p:spTree>
    <p:extLst>
      <p:ext uri="{BB962C8B-B14F-4D97-AF65-F5344CB8AC3E}">
        <p14:creationId xmlns:p14="http://schemas.microsoft.com/office/powerpoint/2010/main" val="3342010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1.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vi-VN"/>
          </a:p>
        </p:txBody>
      </p:sp>
      <p:sp>
        <p:nvSpPr>
          <p:cNvPr id="2051" name="Rectangle 3"/>
          <p:cNvSpPr>
            <a:spLocks noGrp="1" noChangeArrowheads="1"/>
          </p:cNvSpPr>
          <p:nvPr>
            <p:ph type="body" idx="1"/>
          </p:nvPr>
        </p:nvSpPr>
        <p:spPr/>
        <p:txBody>
          <a:bodyPr/>
          <a:lstStyle/>
          <a:p>
            <a:pPr eaLnBrk="1" hangingPunct="1"/>
            <a:endParaRPr lang="vi-VN"/>
          </a:p>
        </p:txBody>
      </p:sp>
      <p:pic>
        <p:nvPicPr>
          <p:cNvPr id="2052" name="Picture 4" descr="lacviet"/>
          <p:cNvPicPr>
            <a:picLocks noChangeAspect="1" noChangeArrowheads="1"/>
          </p:cNvPicPr>
          <p:nvPr/>
        </p:nvPicPr>
        <p:blipFill>
          <a:blip r:embed="rId2"/>
          <a:srcRect/>
          <a:stretch>
            <a:fillRect/>
          </a:stretch>
        </p:blipFill>
        <p:spPr bwMode="auto">
          <a:xfrm>
            <a:off x="0" y="0"/>
            <a:ext cx="12192000" cy="6858000"/>
          </a:xfrm>
          <a:prstGeom prst="rect">
            <a:avLst/>
          </a:prstGeom>
          <a:solidFill>
            <a:srgbClr val="0000FF"/>
          </a:solidFill>
          <a:ln w="76200" cmpd="tri">
            <a:solidFill>
              <a:srgbClr val="000000"/>
            </a:solidFill>
            <a:miter lim="800000"/>
            <a:headEnd/>
            <a:tailEnd/>
          </a:ln>
        </p:spPr>
      </p:pic>
      <p:pic>
        <p:nvPicPr>
          <p:cNvPr id="2053" name="Picture 5" descr="vn_flag2"/>
          <p:cNvPicPr>
            <a:picLocks noChangeAspect="1" noChangeArrowheads="1" noCrop="1"/>
          </p:cNvPicPr>
          <p:nvPr/>
        </p:nvPicPr>
        <p:blipFill>
          <a:blip r:embed="rId3"/>
          <a:srcRect/>
          <a:stretch>
            <a:fillRect/>
          </a:stretch>
        </p:blipFill>
        <p:spPr bwMode="auto">
          <a:xfrm>
            <a:off x="-203200" y="-76200"/>
            <a:ext cx="3048000" cy="1676400"/>
          </a:xfrm>
          <a:prstGeom prst="rect">
            <a:avLst/>
          </a:prstGeom>
          <a:noFill/>
          <a:ln w="9525">
            <a:noFill/>
            <a:miter lim="800000"/>
            <a:headEnd/>
            <a:tailEnd/>
          </a:ln>
        </p:spPr>
      </p:pic>
      <p:sp>
        <p:nvSpPr>
          <p:cNvPr id="2055" name="WordArt 7"/>
          <p:cNvSpPr>
            <a:spLocks noChangeArrowheads="1" noChangeShapeType="1" noTextEdit="1"/>
          </p:cNvSpPr>
          <p:nvPr/>
        </p:nvSpPr>
        <p:spPr bwMode="auto">
          <a:xfrm>
            <a:off x="1343372" y="1241778"/>
            <a:ext cx="9742310" cy="2675466"/>
          </a:xfrm>
          <a:prstGeom prst="rect">
            <a:avLst/>
          </a:prstGeom>
        </p:spPr>
        <p:txBody>
          <a:bodyPr wrap="none" fromWordArt="1">
            <a:prstTxWarp prst="textDeflate">
              <a:avLst>
                <a:gd name="adj" fmla="val 26227"/>
              </a:avLst>
            </a:prstTxWarp>
          </a:bodyPr>
          <a:lstStyle/>
          <a:p>
            <a:r>
              <a:rPr lang="en-US" sz="3600" b="1" kern="10" dirty="0">
                <a:ln w="9525">
                  <a:solidFill>
                    <a:srgbClr val="FF0000"/>
                  </a:solidFill>
                  <a:round/>
                  <a:headEnd/>
                  <a:tailEnd/>
                </a:ln>
                <a:solidFill>
                  <a:srgbClr val="FF00FF"/>
                </a:solidFill>
                <a:latin typeface="Times New Roman"/>
                <a:cs typeface="Times New Roman"/>
              </a:rPr>
              <a:t>      </a:t>
            </a:r>
            <a:r>
              <a:rPr lang="en-US" sz="3600" b="1" kern="10" dirty="0" err="1">
                <a:ln w="9525">
                  <a:solidFill>
                    <a:srgbClr val="FF0000"/>
                  </a:solidFill>
                  <a:round/>
                  <a:headEnd/>
                  <a:tailEnd/>
                </a:ln>
                <a:solidFill>
                  <a:srgbClr val="FF00FF"/>
                </a:solidFill>
                <a:latin typeface="Times New Roman"/>
                <a:cs typeface="Times New Roman"/>
              </a:rPr>
              <a:t>Bài</a:t>
            </a:r>
            <a:r>
              <a:rPr lang="en-US" sz="3600" b="1" kern="10" dirty="0">
                <a:ln w="9525">
                  <a:solidFill>
                    <a:srgbClr val="FF0000"/>
                  </a:solidFill>
                  <a:round/>
                  <a:headEnd/>
                  <a:tailEnd/>
                </a:ln>
                <a:solidFill>
                  <a:srgbClr val="FF00FF"/>
                </a:solidFill>
                <a:latin typeface="Times New Roman"/>
                <a:cs typeface="Times New Roman"/>
              </a:rPr>
              <a:t> </a:t>
            </a:r>
            <a:r>
              <a:rPr lang="en-US" sz="3600" b="1" kern="10" dirty="0" err="1">
                <a:ln w="9525">
                  <a:solidFill>
                    <a:srgbClr val="FF0000"/>
                  </a:solidFill>
                  <a:round/>
                  <a:headEnd/>
                  <a:tailEnd/>
                </a:ln>
                <a:solidFill>
                  <a:srgbClr val="FF00FF"/>
                </a:solidFill>
                <a:latin typeface="Times New Roman"/>
                <a:cs typeface="Times New Roman"/>
              </a:rPr>
              <a:t>giảng</a:t>
            </a:r>
            <a:endParaRPr lang="en-US" sz="3600" b="1" kern="10" dirty="0">
              <a:ln w="9525">
                <a:solidFill>
                  <a:srgbClr val="FF0000"/>
                </a:solidFill>
                <a:round/>
                <a:headEnd/>
                <a:tailEnd/>
              </a:ln>
              <a:solidFill>
                <a:srgbClr val="FF00FF"/>
              </a:solidFill>
              <a:latin typeface="Times New Roman"/>
              <a:cs typeface="Times New Roman"/>
            </a:endParaRPr>
          </a:p>
          <a:p>
            <a:r>
              <a:rPr lang="vi-VN" sz="3600" b="1" kern="10" dirty="0">
                <a:ln w="9525">
                  <a:solidFill>
                    <a:srgbClr val="FF0000"/>
                  </a:solidFill>
                  <a:round/>
                  <a:headEnd/>
                  <a:tailEnd/>
                </a:ln>
                <a:solidFill>
                  <a:srgbClr val="FF00FF"/>
                </a:solidFill>
                <a:latin typeface="Times New Roman"/>
                <a:cs typeface="Times New Roman"/>
              </a:rPr>
              <a:t>Môn Ngữ văn 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059D138-B4ED-426B-A3D1-541F860C3FB3}"/>
              </a:ext>
            </a:extLst>
          </p:cNvPr>
          <p:cNvSpPr/>
          <p:nvPr/>
        </p:nvSpPr>
        <p:spPr>
          <a:xfrm>
            <a:off x="2375338" y="355601"/>
            <a:ext cx="7441324" cy="79002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spcBef>
                <a:spcPct val="50000"/>
              </a:spcBef>
            </a:pPr>
            <a:r>
              <a:rPr lang="en-US" altLang="en-US" sz="3200" b="1" dirty="0" err="1">
                <a:solidFill>
                  <a:schemeClr val="tx1"/>
                </a:solidFill>
                <a:latin typeface="Times New Roman" panose="02020603050405020304" pitchFamily="18" charset="0"/>
              </a:rPr>
              <a:t>Các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tác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phẩm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chính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của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thơ</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Tố</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Hữu</a:t>
            </a:r>
            <a:endParaRPr lang="en-US" altLang="en-US" sz="3200" b="1" dirty="0">
              <a:solidFill>
                <a:schemeClr val="tx1"/>
              </a:solidFill>
              <a:latin typeface="Times New Roman" panose="02020603050405020304" pitchFamily="18" charset="0"/>
            </a:endParaRPr>
          </a:p>
        </p:txBody>
      </p:sp>
      <p:pic>
        <p:nvPicPr>
          <p:cNvPr id="4" name="Picture 11" descr="HÃ¬nh áº£nh cÃ³ liÃªn quan">
            <a:extLst>
              <a:ext uri="{FF2B5EF4-FFF2-40B4-BE49-F238E27FC236}">
                <a16:creationId xmlns:a16="http://schemas.microsoft.com/office/drawing/2014/main" id="{F3CD6892-4071-4EBC-9606-C7D39F2C8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22" y="1633920"/>
            <a:ext cx="3330490" cy="458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Káº¿t quáº£ hÃ¬nh áº£nh cho viá»t báº¯c - tá» há»¯u">
            <a:extLst>
              <a:ext uri="{FF2B5EF4-FFF2-40B4-BE49-F238E27FC236}">
                <a16:creationId xmlns:a16="http://schemas.microsoft.com/office/drawing/2014/main" id="{575EB090-D3CC-4895-BB31-EAA5BD1FA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217" y="1633920"/>
            <a:ext cx="3330490" cy="45822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Káº¿t quáº£ hÃ¬nh áº£nh cho THÆ  Tá» Há»®U GiÃ³ lá»ng">
            <a:extLst>
              <a:ext uri="{FF2B5EF4-FFF2-40B4-BE49-F238E27FC236}">
                <a16:creationId xmlns:a16="http://schemas.microsoft.com/office/drawing/2014/main" id="{EC2F156B-FD43-45EA-8B12-60D535393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063" t="3526" r="3928" b="3596"/>
          <a:stretch>
            <a:fillRect/>
          </a:stretch>
        </p:blipFill>
        <p:spPr bwMode="auto">
          <a:xfrm>
            <a:off x="8223978" y="1633920"/>
            <a:ext cx="3409677" cy="458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9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572"/>
            <a:ext cx="12192000" cy="6858000"/>
          </a:xfrm>
          <a:prstGeom prst="rect">
            <a:avLst/>
          </a:prstGeom>
        </p:spPr>
      </p:pic>
      <p:sp>
        <p:nvSpPr>
          <p:cNvPr id="3" name="Rectangle: Rounded Corners 2">
            <a:extLst>
              <a:ext uri="{FF2B5EF4-FFF2-40B4-BE49-F238E27FC236}">
                <a16:creationId xmlns:a16="http://schemas.microsoft.com/office/drawing/2014/main" id="{D059D138-B4ED-426B-A3D1-541F860C3FB3}"/>
              </a:ext>
            </a:extLst>
          </p:cNvPr>
          <p:cNvSpPr/>
          <p:nvPr/>
        </p:nvSpPr>
        <p:spPr>
          <a:xfrm>
            <a:off x="2375338" y="355601"/>
            <a:ext cx="7441324" cy="79002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spcBef>
                <a:spcPct val="50000"/>
              </a:spcBef>
            </a:pPr>
            <a:r>
              <a:rPr lang="en-US" altLang="en-US" sz="3200" b="1" dirty="0" err="1">
                <a:solidFill>
                  <a:schemeClr val="tx1"/>
                </a:solidFill>
                <a:latin typeface="Times New Roman" panose="02020603050405020304" pitchFamily="18" charset="0"/>
              </a:rPr>
              <a:t>Các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tác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phẩm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chính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của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thơ</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Tố</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Hữu</a:t>
            </a:r>
            <a:endParaRPr lang="en-US" altLang="en-US" sz="3200" b="1" dirty="0">
              <a:solidFill>
                <a:schemeClr val="tx1"/>
              </a:solidFill>
              <a:latin typeface="Times New Roman" panose="02020603050405020304" pitchFamily="18" charset="0"/>
            </a:endParaRPr>
          </a:p>
        </p:txBody>
      </p:sp>
      <p:pic>
        <p:nvPicPr>
          <p:cNvPr id="5122" name="Picture 2" descr="Káº¿t quáº£ hÃ¬nh áº£nh cho ra tráº­n - tá» há»¯u">
            <a:extLst>
              <a:ext uri="{FF2B5EF4-FFF2-40B4-BE49-F238E27FC236}">
                <a16:creationId xmlns:a16="http://schemas.microsoft.com/office/drawing/2014/main" id="{4A514B54-0AF1-4A3C-8EE4-6EEEF3F22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22" y="1636548"/>
            <a:ext cx="3287150" cy="45692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áº¿t quáº£ hÃ¬nh áº£nh cho ra tráº­n - tá» há»¯u">
            <a:extLst>
              <a:ext uri="{FF2B5EF4-FFF2-40B4-BE49-F238E27FC236}">
                <a16:creationId xmlns:a16="http://schemas.microsoft.com/office/drawing/2014/main" id="{F8642B62-4016-45FF-B0CD-00C87BCDF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6506" y="1625383"/>
            <a:ext cx="3287149" cy="458044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áº¿t quáº£ hÃ¬nh áº£nh cho mÃ¡u vÃ  hoa - tá» há»¯u">
            <a:extLst>
              <a:ext uri="{FF2B5EF4-FFF2-40B4-BE49-F238E27FC236}">
                <a16:creationId xmlns:a16="http://schemas.microsoft.com/office/drawing/2014/main" id="{A27B0F8C-4651-4F81-8FB6-94D0B61CCE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3249" y="1633919"/>
            <a:ext cx="3400425" cy="4569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1188FD-E765-4C7B-B188-32875C44446E}"/>
              </a:ext>
            </a:extLst>
          </p:cNvPr>
          <p:cNvSpPr txBox="1"/>
          <p:nvPr/>
        </p:nvSpPr>
        <p:spPr>
          <a:xfrm>
            <a:off x="4635612" y="5574204"/>
            <a:ext cx="2847754" cy="584775"/>
          </a:xfrm>
          <a:prstGeom prst="rect">
            <a:avLst/>
          </a:prstGeom>
          <a:noFill/>
        </p:spPr>
        <p:txBody>
          <a:bodyPr wrap="square" rtlCol="0">
            <a:spAutoFit/>
          </a:bodyPr>
          <a:lstStyle/>
          <a:p>
            <a:pPr algn="ctr"/>
            <a:r>
              <a:rPr lang="en-SG" sz="3200" dirty="0" err="1">
                <a:latin typeface="Times New Roman" panose="02020603050405020304" pitchFamily="18" charset="0"/>
                <a:cs typeface="Times New Roman" panose="02020603050405020304" pitchFamily="18" charset="0"/>
              </a:rPr>
              <a:t>Máu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hoa</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563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29280" y="627384"/>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a typeface="微软雅黑 Light" panose="020B0502040204020203" pitchFamily="34" charset="-122"/>
            </a:endParaRPr>
          </a:p>
        </p:txBody>
      </p:sp>
      <p:sp>
        <p:nvSpPr>
          <p:cNvPr id="19" name="Rectangle 8">
            <a:extLst>
              <a:ext uri="{FF2B5EF4-FFF2-40B4-BE49-F238E27FC236}">
                <a16:creationId xmlns:a16="http://schemas.microsoft.com/office/drawing/2014/main" id="{38B4CA4E-4FC2-4DFA-B6E7-50FD307C6A19}"/>
              </a:ext>
            </a:extLst>
          </p:cNvPr>
          <p:cNvSpPr>
            <a:spLocks noChangeArrowheads="1"/>
          </p:cNvSpPr>
          <p:nvPr/>
        </p:nvSpPr>
        <p:spPr bwMode="auto">
          <a:xfrm>
            <a:off x="1331438" y="1600200"/>
            <a:ext cx="6207851"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sz="2400" b="1" i="1" dirty="0" err="1">
                <a:latin typeface="Times New Roman" panose="02020603050405020304" pitchFamily="18" charset="0"/>
              </a:rPr>
              <a:t>Khi</a:t>
            </a:r>
            <a:r>
              <a:rPr lang="en-US" altLang="en-US" sz="2400" b="1" i="1" dirty="0">
                <a:latin typeface="Times New Roman" panose="02020603050405020304" pitchFamily="18" charset="0"/>
              </a:rPr>
              <a:t> con </a:t>
            </a:r>
            <a:r>
              <a:rPr lang="en-US" altLang="en-US" sz="2400" b="1" i="1" dirty="0" err="1">
                <a:latin typeface="Times New Roman" panose="02020603050405020304" pitchFamily="18" charset="0"/>
              </a:rPr>
              <a:t>tu</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hú</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gọi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bầy</a:t>
            </a:r>
            <a:endParaRPr lang="en-US" altLang="en-US" sz="2400" b="1" i="1" dirty="0">
              <a:latin typeface="Times New Roman" panose="02020603050405020304" pitchFamily="18" charset="0"/>
            </a:endParaRPr>
          </a:p>
          <a:p>
            <a:pPr algn="ctr" eaLnBrk="1" hangingPunct="1">
              <a:lnSpc>
                <a:spcPct val="90000"/>
              </a:lnSpc>
              <a:buFontTx/>
              <a:buNone/>
            </a:pPr>
            <a:r>
              <a:rPr lang="en-US" altLang="en-US" sz="2400" b="1" i="1" dirty="0">
                <a:latin typeface="Times New Roman" panose="02020603050405020304" pitchFamily="18" charset="0"/>
              </a:rPr>
              <a:t>Lúa chiêm đang chín, trái cây ngọt dần</a:t>
            </a:r>
          </a:p>
          <a:p>
            <a:pPr algn="ctr" eaLnBrk="1" hangingPunct="1">
              <a:lnSpc>
                <a:spcPct val="90000"/>
              </a:lnSpc>
              <a:buFontTx/>
              <a:buNone/>
            </a:pPr>
            <a:r>
              <a:rPr lang="en-US" altLang="en-US" sz="2400" b="1" i="1" dirty="0" err="1">
                <a:latin typeface="Times New Roman" panose="02020603050405020304" pitchFamily="18" charset="0"/>
              </a:rPr>
              <a:t>Vườn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râm</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dậy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tiếng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ve</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ngân</a:t>
            </a:r>
            <a:endParaRPr lang="en-US" altLang="en-US" sz="2400" b="1" i="1" dirty="0">
              <a:latin typeface="Times New Roman" panose="02020603050405020304" pitchFamily="18" charset="0"/>
            </a:endParaRPr>
          </a:p>
          <a:p>
            <a:pPr algn="ctr" eaLnBrk="1" hangingPunct="1">
              <a:lnSpc>
                <a:spcPct val="90000"/>
              </a:lnSpc>
              <a:buFontTx/>
              <a:buNone/>
            </a:pPr>
            <a:r>
              <a:rPr lang="en-US" altLang="en-US" sz="2400" b="1" i="1" dirty="0" err="1">
                <a:latin typeface="Times New Roman" panose="02020603050405020304" pitchFamily="18" charset="0"/>
              </a:rPr>
              <a:t>Bắp</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rây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vàng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hạt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đầy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sân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nắng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đào</a:t>
            </a:r>
            <a:endParaRPr lang="en-US" altLang="en-US" sz="2400" b="1" i="1" dirty="0">
              <a:latin typeface="Times New Roman" panose="02020603050405020304" pitchFamily="18" charset="0"/>
            </a:endParaRPr>
          </a:p>
          <a:p>
            <a:pPr algn="ctr" eaLnBrk="1" hangingPunct="1">
              <a:lnSpc>
                <a:spcPct val="90000"/>
              </a:lnSpc>
              <a:buFontTx/>
              <a:buNone/>
            </a:pPr>
            <a:r>
              <a:rPr lang="en-US" altLang="en-US" sz="2400" b="1" i="1" dirty="0" err="1">
                <a:latin typeface="Times New Roman" panose="02020603050405020304" pitchFamily="18" charset="0"/>
              </a:rPr>
              <a:t>Trời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xanh</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càng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rộng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càng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cao</a:t>
            </a:r>
            <a:endParaRPr lang="en-US" altLang="en-US" sz="2400" b="1" i="1" dirty="0">
              <a:latin typeface="Times New Roman" panose="02020603050405020304" pitchFamily="18" charset="0"/>
            </a:endParaRPr>
          </a:p>
          <a:p>
            <a:pPr algn="ctr" eaLnBrk="1" hangingPunct="1">
              <a:lnSpc>
                <a:spcPct val="90000"/>
              </a:lnSpc>
              <a:buFontTx/>
              <a:buNone/>
            </a:pPr>
            <a:r>
              <a:rPr lang="en-US" altLang="en-US" sz="2400" b="1" i="1" dirty="0" err="1">
                <a:latin typeface="Times New Roman" panose="02020603050405020304" pitchFamily="18" charset="0"/>
              </a:rPr>
              <a:t>Đôi</a:t>
            </a:r>
            <a:r>
              <a:rPr lang="en-US" altLang="en-US" sz="2400" b="1" i="1" dirty="0">
                <a:latin typeface="Times New Roman" panose="02020603050405020304" pitchFamily="18" charset="0"/>
              </a:rPr>
              <a:t> con </a:t>
            </a:r>
            <a:r>
              <a:rPr lang="en-US" altLang="en-US" sz="2400" b="1" i="1" dirty="0" err="1">
                <a:latin typeface="Times New Roman" panose="02020603050405020304" pitchFamily="18" charset="0"/>
              </a:rPr>
              <a:t>diều</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sáo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lộn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nhào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từng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không</a:t>
            </a:r>
            <a:r>
              <a:rPr lang="en-US" altLang="en-US" sz="2400" b="1" i="1" dirty="0">
                <a:latin typeface="Times New Roman" panose="02020603050405020304" pitchFamily="18" charset="0"/>
              </a:rPr>
              <a:t>...</a:t>
            </a:r>
          </a:p>
          <a:p>
            <a:pPr algn="ctr" eaLnBrk="1" hangingPunct="1">
              <a:lnSpc>
                <a:spcPct val="90000"/>
              </a:lnSpc>
              <a:buFontTx/>
              <a:buNone/>
            </a:pPr>
            <a:endParaRPr lang="en-US" altLang="en-US" sz="2400" b="1" i="1" dirty="0">
              <a:latin typeface="Times New Roman" panose="02020603050405020304" pitchFamily="18" charset="0"/>
            </a:endParaRPr>
          </a:p>
          <a:p>
            <a:pPr algn="ctr" eaLnBrk="1" hangingPunct="1">
              <a:lnSpc>
                <a:spcPct val="90000"/>
              </a:lnSpc>
              <a:buFontTx/>
              <a:buNone/>
            </a:pPr>
            <a:r>
              <a:rPr lang="en-US" altLang="en-US" sz="2400" b="1" i="1" dirty="0">
                <a:latin typeface="Times New Roman" panose="02020603050405020304" pitchFamily="18" charset="0"/>
              </a:rPr>
              <a:t>Ta </a:t>
            </a:r>
            <a:r>
              <a:rPr lang="en-US" altLang="en-US" sz="2400" b="1" i="1" dirty="0" err="1">
                <a:latin typeface="Times New Roman" panose="02020603050405020304" pitchFamily="18" charset="0"/>
              </a:rPr>
              <a:t>nghe</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hè</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dậy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bên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lòng</a:t>
            </a:r>
            <a:endParaRPr lang="en-US" altLang="en-US" sz="2400" b="1" i="1" dirty="0">
              <a:latin typeface="Times New Roman" panose="02020603050405020304" pitchFamily="18" charset="0"/>
            </a:endParaRPr>
          </a:p>
          <a:p>
            <a:pPr algn="ctr" eaLnBrk="1" hangingPunct="1">
              <a:lnSpc>
                <a:spcPct val="90000"/>
              </a:lnSpc>
              <a:buFontTx/>
              <a:buNone/>
            </a:pPr>
            <a:r>
              <a:rPr lang="en-US" altLang="en-US" sz="2400" b="1" i="1" dirty="0" err="1">
                <a:latin typeface="Times New Roman" panose="02020603050405020304" pitchFamily="18" charset="0"/>
              </a:rPr>
              <a:t>Mà</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chân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muốn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đạp</a:t>
            </a:r>
            <a:r>
              <a:rPr lang="en-US" altLang="en-US" sz="2400" b="1" i="1" dirty="0">
                <a:latin typeface="Times New Roman" panose="02020603050405020304" pitchFamily="18" charset="0"/>
              </a:rPr>
              <a:t> tan </a:t>
            </a:r>
            <a:r>
              <a:rPr lang="en-US" altLang="en-US" sz="2400" b="1" i="1" dirty="0" err="1">
                <a:latin typeface="Times New Roman" panose="02020603050405020304" pitchFamily="18" charset="0"/>
              </a:rPr>
              <a:t>phòng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hè</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ôi</a:t>
            </a:r>
            <a:r>
              <a:rPr lang="en-US" altLang="en-US" sz="2400" b="1" i="1" dirty="0">
                <a:latin typeface="Times New Roman" panose="02020603050405020304" pitchFamily="18" charset="0"/>
              </a:rPr>
              <a:t>!</a:t>
            </a:r>
          </a:p>
          <a:p>
            <a:pPr algn="ctr" eaLnBrk="1" hangingPunct="1">
              <a:lnSpc>
                <a:spcPct val="90000"/>
              </a:lnSpc>
              <a:buFontTx/>
              <a:buNone/>
            </a:pPr>
            <a:r>
              <a:rPr lang="en-US" altLang="en-US" sz="2400" b="1" i="1" dirty="0" err="1">
                <a:latin typeface="Times New Roman" panose="02020603050405020304" pitchFamily="18" charset="0"/>
              </a:rPr>
              <a:t>Ngột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làm</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sao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chết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uất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thôi</a:t>
            </a:r>
            <a:endParaRPr lang="en-US" altLang="en-US" sz="2400" b="1" i="1" dirty="0">
              <a:latin typeface="Times New Roman" panose="02020603050405020304" pitchFamily="18" charset="0"/>
            </a:endParaRPr>
          </a:p>
          <a:p>
            <a:pPr algn="ctr" eaLnBrk="1" hangingPunct="1">
              <a:lnSpc>
                <a:spcPct val="90000"/>
              </a:lnSpc>
              <a:buFontTx/>
              <a:buNone/>
            </a:pPr>
            <a:r>
              <a:rPr lang="en-US" altLang="en-US" sz="2400" b="1" i="1" dirty="0">
                <a:latin typeface="Times New Roman" panose="02020603050405020304" pitchFamily="18" charset="0"/>
              </a:rPr>
              <a:t>Con </a:t>
            </a:r>
            <a:r>
              <a:rPr lang="en-US" altLang="en-US" sz="2400" b="1" i="1" dirty="0" err="1">
                <a:latin typeface="Times New Roman" panose="02020603050405020304" pitchFamily="18" charset="0"/>
              </a:rPr>
              <a:t>chim</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tu</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hú</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ngoài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trời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cứ</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kêu</a:t>
            </a:r>
            <a:r>
              <a:rPr lang="en-US" altLang="en-US" sz="2400" b="1" i="1" dirty="0">
                <a:latin typeface="Times New Roman" panose="02020603050405020304" pitchFamily="18" charset="0"/>
              </a:rPr>
              <a:t>!</a:t>
            </a:r>
          </a:p>
        </p:txBody>
      </p:sp>
      <p:sp>
        <p:nvSpPr>
          <p:cNvPr id="5" name="Rectangle 14">
            <a:extLst>
              <a:ext uri="{FF2B5EF4-FFF2-40B4-BE49-F238E27FC236}">
                <a16:creationId xmlns:a16="http://schemas.microsoft.com/office/drawing/2014/main" id="{EEF57B98-0DAD-42E6-9BC5-B21E95D6B2DF}"/>
              </a:ext>
            </a:extLst>
          </p:cNvPr>
          <p:cNvSpPr>
            <a:spLocks noChangeArrowheads="1"/>
          </p:cNvSpPr>
          <p:nvPr/>
        </p:nvSpPr>
        <p:spPr bwMode="auto">
          <a:xfrm>
            <a:off x="2929758" y="922393"/>
            <a:ext cx="441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spcBef>
                <a:spcPct val="0"/>
              </a:spcBef>
              <a:buFontTx/>
              <a:buNone/>
            </a:pPr>
            <a:r>
              <a:rPr lang="en-US" altLang="en-US" b="1" dirty="0">
                <a:latin typeface="Times New Roman" panose="02020603050405020304" pitchFamily="18" charset="0"/>
              </a:rPr>
              <a:t>KHI CON TU HÚ</a:t>
            </a:r>
          </a:p>
        </p:txBody>
      </p:sp>
      <p:pic>
        <p:nvPicPr>
          <p:cNvPr id="4" name="Picture 3">
            <a:extLst>
              <a:ext uri="{FF2B5EF4-FFF2-40B4-BE49-F238E27FC236}">
                <a16:creationId xmlns:a16="http://schemas.microsoft.com/office/drawing/2014/main" id="{96A89600-E564-42B8-B437-691D3C33CA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86" t="6250" r="6322" b="7615"/>
          <a:stretch/>
        </p:blipFill>
        <p:spPr>
          <a:xfrm>
            <a:off x="7446384" y="1784141"/>
            <a:ext cx="3673560" cy="3473659"/>
          </a:xfrm>
          <a:prstGeom prst="rect">
            <a:avLst/>
          </a:prstGeom>
        </p:spPr>
      </p:pic>
    </p:spTree>
    <p:extLst>
      <p:ext uri="{BB962C8B-B14F-4D97-AF65-F5344CB8AC3E}">
        <p14:creationId xmlns:p14="http://schemas.microsoft.com/office/powerpoint/2010/main" val="135133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8019" y="655093"/>
            <a:ext cx="3271482"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4395375" y="1037025"/>
            <a:ext cx="3185374" cy="646331"/>
          </a:xfrm>
          <a:prstGeom prst="rect">
            <a:avLst/>
          </a:prstGeom>
          <a:solidFill>
            <a:schemeClr val="bg1"/>
          </a:solidFill>
        </p:spPr>
        <p:txBody>
          <a:bodyPr vert="horz" wrap="square" rtlCol="0">
            <a:spAutoFit/>
          </a:bodyPr>
          <a:lstStyle/>
          <a:p>
            <a:pPr algn="ct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2.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Bài</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thơ</a:t>
            </a:r>
            <a:endParaRPr lang="zh-CN" altLang="en-US" sz="3600" b="1" spc="3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graphicFrame>
        <p:nvGraphicFramePr>
          <p:cNvPr id="13" name="Sơ đồ 4">
            <a:extLst>
              <a:ext uri="{FF2B5EF4-FFF2-40B4-BE49-F238E27FC236}">
                <a16:creationId xmlns:a16="http://schemas.microsoft.com/office/drawing/2014/main" id="{1515FA4E-6EA2-4491-A6DC-D2B866EF07C4}"/>
              </a:ext>
            </a:extLst>
          </p:cNvPr>
          <p:cNvGraphicFramePr/>
          <p:nvPr>
            <p:extLst>
              <p:ext uri="{D42A27DB-BD31-4B8C-83A1-F6EECF244321}">
                <p14:modId xmlns:p14="http://schemas.microsoft.com/office/powerpoint/2010/main" val="613665327"/>
              </p:ext>
            </p:extLst>
          </p:nvPr>
        </p:nvGraphicFramePr>
        <p:xfrm>
          <a:off x="6248400" y="2162018"/>
          <a:ext cx="4322523" cy="3658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a:extLst>
              <a:ext uri="{FF2B5EF4-FFF2-40B4-BE49-F238E27FC236}">
                <a16:creationId xmlns:a16="http://schemas.microsoft.com/office/drawing/2014/main" id="{7FCD8285-C1DB-4031-91FA-0470890BD04D}"/>
              </a:ext>
            </a:extLst>
          </p:cNvPr>
          <p:cNvSpPr/>
          <p:nvPr/>
        </p:nvSpPr>
        <p:spPr>
          <a:xfrm>
            <a:off x="914400" y="2887425"/>
            <a:ext cx="4996070" cy="2062103"/>
          </a:xfrm>
          <a:prstGeom prst="rect">
            <a:avLst/>
          </a:prstGeom>
          <a:solidFill>
            <a:schemeClr val="bg1"/>
          </a:solidFill>
        </p:spPr>
        <p:txBody>
          <a:bodyPr wrap="square">
            <a:spAutoFit/>
          </a:bodyPr>
          <a:lstStyle/>
          <a:p>
            <a:pPr algn="ctr"/>
            <a:r>
              <a:rPr lang="es-ES_tradnl" sz="3200" b="1" u="sng" dirty="0">
                <a:latin typeface="Times New Roman" panose="02020603050405020304" pitchFamily="18" charset="0"/>
              </a:rPr>
              <a:t>HĐ CÁ NHÂN (2p)</a:t>
            </a:r>
          </a:p>
          <a:p>
            <a:pPr algn="ctr"/>
            <a:r>
              <a:rPr lang="es-ES_tradnl" sz="3200" dirty="0" err="1">
                <a:latin typeface="Times New Roman" panose="02020603050405020304" pitchFamily="18" charset="0"/>
              </a:rPr>
              <a:t>Các</a:t>
            </a:r>
            <a:r>
              <a:rPr lang="es-ES_tradnl" sz="3200" dirty="0">
                <a:latin typeface="Times New Roman" panose="02020603050405020304" pitchFamily="18" charset="0"/>
              </a:rPr>
              <a:t> </a:t>
            </a:r>
            <a:r>
              <a:rPr lang="es-ES_tradnl" sz="3200" dirty="0" err="1">
                <a:latin typeface="Times New Roman" panose="02020603050405020304" pitchFamily="18" charset="0"/>
              </a:rPr>
              <a:t>cá</a:t>
            </a:r>
            <a:r>
              <a:rPr lang="es-ES_tradnl" sz="3200" dirty="0">
                <a:latin typeface="Times New Roman" panose="02020603050405020304" pitchFamily="18" charset="0"/>
              </a:rPr>
              <a:t> </a:t>
            </a:r>
            <a:r>
              <a:rPr lang="es-ES_tradnl" sz="3200" dirty="0" err="1">
                <a:latin typeface="Times New Roman" panose="02020603050405020304" pitchFamily="18" charset="0"/>
              </a:rPr>
              <a:t>nhân</a:t>
            </a:r>
            <a:r>
              <a:rPr lang="es-ES_tradnl" sz="3200" dirty="0">
                <a:latin typeface="Times New Roman" panose="02020603050405020304" pitchFamily="18" charset="0"/>
              </a:rPr>
              <a:t> </a:t>
            </a:r>
            <a:r>
              <a:rPr lang="es-ES_tradnl" sz="3200" dirty="0" err="1">
                <a:latin typeface="Times New Roman" panose="02020603050405020304" pitchFamily="18" charset="0"/>
              </a:rPr>
              <a:t>hoàn</a:t>
            </a:r>
            <a:r>
              <a:rPr lang="es-ES_tradnl" sz="3200" dirty="0">
                <a:latin typeface="Times New Roman" panose="02020603050405020304" pitchFamily="18" charset="0"/>
              </a:rPr>
              <a:t> </a:t>
            </a:r>
            <a:r>
              <a:rPr lang="es-ES_tradnl" sz="3200" dirty="0" err="1">
                <a:latin typeface="Times New Roman" panose="02020603050405020304" pitchFamily="18" charset="0"/>
              </a:rPr>
              <a:t>thành</a:t>
            </a:r>
            <a:r>
              <a:rPr lang="es-ES_tradnl" sz="3200" dirty="0">
                <a:latin typeface="Times New Roman" panose="02020603050405020304" pitchFamily="18" charset="0"/>
              </a:rPr>
              <a:t> </a:t>
            </a:r>
            <a:r>
              <a:rPr lang="es-ES_tradnl" sz="3200" dirty="0" err="1">
                <a:latin typeface="Times New Roman" panose="02020603050405020304" pitchFamily="18" charset="0"/>
              </a:rPr>
              <a:t>vào</a:t>
            </a:r>
            <a:r>
              <a:rPr lang="es-ES_tradnl" sz="3200" dirty="0">
                <a:latin typeface="Times New Roman" panose="02020603050405020304" pitchFamily="18" charset="0"/>
              </a:rPr>
              <a:t> PHT, </a:t>
            </a:r>
            <a:r>
              <a:rPr lang="es-ES_tradnl" sz="3200" dirty="0" err="1">
                <a:latin typeface="Times New Roman" panose="02020603050405020304" pitchFamily="18" charset="0"/>
              </a:rPr>
              <a:t>sau</a:t>
            </a:r>
            <a:r>
              <a:rPr lang="es-ES_tradnl" sz="3200" dirty="0">
                <a:latin typeface="Times New Roman" panose="02020603050405020304" pitchFamily="18" charset="0"/>
              </a:rPr>
              <a:t> </a:t>
            </a:r>
            <a:r>
              <a:rPr lang="es-ES_tradnl" sz="3200" dirty="0" err="1">
                <a:latin typeface="Times New Roman" panose="02020603050405020304" pitchFamily="18" charset="0"/>
              </a:rPr>
              <a:t>đó</a:t>
            </a:r>
            <a:r>
              <a:rPr lang="es-ES_tradnl" sz="3200" dirty="0">
                <a:latin typeface="Times New Roman" panose="02020603050405020304" pitchFamily="18" charset="0"/>
              </a:rPr>
              <a:t> </a:t>
            </a:r>
            <a:r>
              <a:rPr lang="es-ES_tradnl" sz="3200" dirty="0" err="1">
                <a:latin typeface="Times New Roman" panose="02020603050405020304" pitchFamily="18" charset="0"/>
              </a:rPr>
              <a:t>đại</a:t>
            </a:r>
            <a:r>
              <a:rPr lang="es-ES_tradnl" sz="3200" dirty="0">
                <a:latin typeface="Times New Roman" panose="02020603050405020304" pitchFamily="18" charset="0"/>
              </a:rPr>
              <a:t> </a:t>
            </a:r>
            <a:r>
              <a:rPr lang="es-ES_tradnl" sz="3200" dirty="0" err="1">
                <a:latin typeface="Times New Roman" panose="02020603050405020304" pitchFamily="18" charset="0"/>
              </a:rPr>
              <a:t>diện</a:t>
            </a:r>
            <a:r>
              <a:rPr lang="es-ES_tradnl" sz="3200" dirty="0">
                <a:latin typeface="Times New Roman" panose="02020603050405020304" pitchFamily="18" charset="0"/>
              </a:rPr>
              <a:t> </a:t>
            </a:r>
            <a:r>
              <a:rPr lang="es-ES_tradnl" sz="3200" dirty="0" err="1">
                <a:latin typeface="Times New Roman" panose="02020603050405020304" pitchFamily="18" charset="0"/>
              </a:rPr>
              <a:t>trình</a:t>
            </a:r>
            <a:r>
              <a:rPr lang="es-ES_tradnl" sz="3200" dirty="0">
                <a:latin typeface="Times New Roman" panose="02020603050405020304" pitchFamily="18" charset="0"/>
              </a:rPr>
              <a:t> </a:t>
            </a:r>
            <a:r>
              <a:rPr lang="es-ES_tradnl" sz="3200" dirty="0" err="1">
                <a:latin typeface="Times New Roman" panose="02020603050405020304" pitchFamily="18" charset="0"/>
              </a:rPr>
              <a:t>bày</a:t>
            </a:r>
            <a:endParaRPr lang="en-SG" sz="3200" dirty="0"/>
          </a:p>
        </p:txBody>
      </p:sp>
    </p:spTree>
    <p:extLst>
      <p:ext uri="{BB962C8B-B14F-4D97-AF65-F5344CB8AC3E}">
        <p14:creationId xmlns:p14="http://schemas.microsoft.com/office/powerpoint/2010/main" val="2627943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Káº¿t quáº£ hÃ¬nh áº£nh cho lÃ½ tÆ°á»ng cá»§a Äáº£ng">
            <a:extLst>
              <a:ext uri="{FF2B5EF4-FFF2-40B4-BE49-F238E27FC236}">
                <a16:creationId xmlns:a16="http://schemas.microsoft.com/office/drawing/2014/main" id="{331EA412-6BA8-4EDA-8D05-15E4CD4D7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965" y="876138"/>
            <a:ext cx="3734408" cy="248717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7900D475-ED07-4DB4-8657-3E3FE74C7E87}"/>
              </a:ext>
            </a:extLst>
          </p:cNvPr>
          <p:cNvCxnSpPr/>
          <p:nvPr/>
        </p:nvCxnSpPr>
        <p:spPr>
          <a:xfrm>
            <a:off x="4519449" y="2392994"/>
            <a:ext cx="310055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2D567D5-E126-4AB4-ADC5-2011863AA742}"/>
              </a:ext>
            </a:extLst>
          </p:cNvPr>
          <p:cNvSpPr txBox="1"/>
          <p:nvPr/>
        </p:nvSpPr>
        <p:spPr>
          <a:xfrm>
            <a:off x="5023945" y="1403552"/>
            <a:ext cx="2375338" cy="830997"/>
          </a:xfrm>
          <a:prstGeom prst="rect">
            <a:avLst/>
          </a:prstGeom>
          <a:noFill/>
        </p:spPr>
        <p:txBody>
          <a:bodyPr wrap="square" rtlCol="0">
            <a:spAutoFit/>
          </a:bodyPr>
          <a:lstStyle/>
          <a:p>
            <a:r>
              <a:rPr lang="en-SG" sz="4800" dirty="0" err="1">
                <a:latin typeface="Times New Roman" panose="02020603050405020304" pitchFamily="18" charset="0"/>
                <a:cs typeface="Times New Roman" panose="02020603050405020304" pitchFamily="18" charset="0"/>
              </a:rPr>
              <a:t>Bắt</a:t>
            </a:r>
            <a:r>
              <a:rPr lang="en-SG" sz="4800" dirty="0">
                <a:latin typeface="Times New Roman" panose="02020603050405020304" pitchFamily="18" charset="0"/>
                <a:cs typeface="Times New Roman" panose="02020603050405020304" pitchFamily="18" charset="0"/>
              </a:rPr>
              <a:t> </a:t>
            </a:r>
            <a:r>
              <a:rPr lang="en-SG" sz="4800" dirty="0" err="1">
                <a:latin typeface="Times New Roman" panose="02020603050405020304" pitchFamily="18" charset="0"/>
                <a:cs typeface="Times New Roman" panose="02020603050405020304" pitchFamily="18" charset="0"/>
              </a:rPr>
              <a:t>gặp</a:t>
            </a:r>
            <a:endParaRPr lang="en-SG" sz="4800" dirty="0">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99D06EA0-EBC9-49DF-9E79-1AB65E23300A}"/>
              </a:ext>
            </a:extLst>
          </p:cNvPr>
          <p:cNvCxnSpPr>
            <a:cxnSpLocks/>
          </p:cNvCxnSpPr>
          <p:nvPr/>
        </p:nvCxnSpPr>
        <p:spPr>
          <a:xfrm>
            <a:off x="9842938" y="3678274"/>
            <a:ext cx="0" cy="10303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76A76B8-AE08-448D-AF52-BD78E60D7912}"/>
              </a:ext>
            </a:extLst>
          </p:cNvPr>
          <p:cNvSpPr txBox="1"/>
          <p:nvPr/>
        </p:nvSpPr>
        <p:spPr>
          <a:xfrm>
            <a:off x="8416159" y="5023599"/>
            <a:ext cx="2853558" cy="830997"/>
          </a:xfrm>
          <a:prstGeom prst="rect">
            <a:avLst/>
          </a:prstGeom>
          <a:noFill/>
        </p:spPr>
        <p:txBody>
          <a:bodyPr wrap="square" rtlCol="0">
            <a:spAutoFit/>
          </a:bodyPr>
          <a:lstStyle/>
          <a:p>
            <a:r>
              <a:rPr lang="en-SG" sz="4800" dirty="0" err="1">
                <a:latin typeface="Times New Roman" panose="02020603050405020304" pitchFamily="18" charset="0"/>
                <a:cs typeface="Times New Roman" panose="02020603050405020304" pitchFamily="18" charset="0"/>
              </a:rPr>
              <a:t>Giác</a:t>
            </a:r>
            <a:r>
              <a:rPr lang="en-SG" sz="4800" dirty="0">
                <a:latin typeface="Times New Roman" panose="02020603050405020304" pitchFamily="18" charset="0"/>
                <a:cs typeface="Times New Roman" panose="02020603050405020304" pitchFamily="18" charset="0"/>
              </a:rPr>
              <a:t> </a:t>
            </a:r>
            <a:r>
              <a:rPr lang="en-SG" sz="4800" dirty="0" err="1">
                <a:latin typeface="Times New Roman" panose="02020603050405020304" pitchFamily="18" charset="0"/>
                <a:cs typeface="Times New Roman" panose="02020603050405020304" pitchFamily="18" charset="0"/>
              </a:rPr>
              <a:t>ngộ</a:t>
            </a:r>
            <a:endParaRPr lang="en-SG" sz="4800" dirty="0">
              <a:latin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CB9E9937-1A3C-4489-BF36-C863C5DB1C93}"/>
              </a:ext>
            </a:extLst>
          </p:cNvPr>
          <p:cNvCxnSpPr>
            <a:cxnSpLocks/>
          </p:cNvCxnSpPr>
          <p:nvPr/>
        </p:nvCxnSpPr>
        <p:spPr>
          <a:xfrm flipH="1">
            <a:off x="3941381" y="5593395"/>
            <a:ext cx="400444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B61B0D5-9861-4474-B2A7-03743E619629}"/>
              </a:ext>
            </a:extLst>
          </p:cNvPr>
          <p:cNvSpPr txBox="1"/>
          <p:nvPr/>
        </p:nvSpPr>
        <p:spPr>
          <a:xfrm>
            <a:off x="4310555" y="4555477"/>
            <a:ext cx="3802117" cy="830997"/>
          </a:xfrm>
          <a:prstGeom prst="rect">
            <a:avLst/>
          </a:prstGeom>
          <a:noFill/>
        </p:spPr>
        <p:txBody>
          <a:bodyPr wrap="square" rtlCol="0">
            <a:spAutoFit/>
          </a:bodyPr>
          <a:lstStyle/>
          <a:p>
            <a:r>
              <a:rPr lang="en-SG" sz="4800" dirty="0" err="1">
                <a:latin typeface="Times New Roman" panose="02020603050405020304" pitchFamily="18" charset="0"/>
                <a:cs typeface="Times New Roman" panose="02020603050405020304" pitchFamily="18" charset="0"/>
              </a:rPr>
              <a:t>Bị</a:t>
            </a:r>
            <a:r>
              <a:rPr lang="en-SG" sz="4800" dirty="0">
                <a:latin typeface="Times New Roman" panose="02020603050405020304" pitchFamily="18" charset="0"/>
                <a:cs typeface="Times New Roman" panose="02020603050405020304" pitchFamily="18" charset="0"/>
              </a:rPr>
              <a:t> </a:t>
            </a:r>
            <a:r>
              <a:rPr lang="en-SG" sz="4800" dirty="0" err="1">
                <a:latin typeface="Times New Roman" panose="02020603050405020304" pitchFamily="18" charset="0"/>
                <a:cs typeface="Times New Roman" panose="02020603050405020304" pitchFamily="18" charset="0"/>
              </a:rPr>
              <a:t>bắt</a:t>
            </a:r>
            <a:r>
              <a:rPr lang="en-SG" sz="4800" dirty="0">
                <a:latin typeface="Times New Roman" panose="02020603050405020304" pitchFamily="18" charset="0"/>
                <a:cs typeface="Times New Roman" panose="02020603050405020304" pitchFamily="18" charset="0"/>
              </a:rPr>
              <a:t> </a:t>
            </a:r>
            <a:r>
              <a:rPr lang="en-SG" sz="4800" dirty="0" err="1">
                <a:latin typeface="Times New Roman" panose="02020603050405020304" pitchFamily="18" charset="0"/>
                <a:cs typeface="Times New Roman" panose="02020603050405020304" pitchFamily="18" charset="0"/>
              </a:rPr>
              <a:t>vào</a:t>
            </a:r>
            <a:r>
              <a:rPr lang="en-SG" sz="4800" dirty="0">
                <a:latin typeface="Times New Roman" panose="02020603050405020304" pitchFamily="18" charset="0"/>
                <a:cs typeface="Times New Roman" panose="02020603050405020304" pitchFamily="18" charset="0"/>
              </a:rPr>
              <a:t> </a:t>
            </a:r>
            <a:r>
              <a:rPr lang="en-SG" sz="4800" dirty="0" err="1">
                <a:latin typeface="Times New Roman" panose="02020603050405020304" pitchFamily="18" charset="0"/>
                <a:cs typeface="Times New Roman" panose="02020603050405020304" pitchFamily="18" charset="0"/>
              </a:rPr>
              <a:t>tù</a:t>
            </a:r>
            <a:endParaRPr lang="en-SG" sz="4800" dirty="0">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A48017B4-59F7-4BB1-A6E9-4CEFE27E4EBF}"/>
              </a:ext>
            </a:extLst>
          </p:cNvPr>
          <p:cNvSpPr/>
          <p:nvPr/>
        </p:nvSpPr>
        <p:spPr>
          <a:xfrm>
            <a:off x="336789" y="4023097"/>
            <a:ext cx="1985650" cy="1888744"/>
          </a:xfrm>
          <a:prstGeom prst="ellipse">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SG" sz="3400" b="1" i="1" dirty="0" err="1">
                <a:latin typeface="Times New Roman" panose="02020603050405020304" pitchFamily="18" charset="0"/>
                <a:cs typeface="Times New Roman" panose="02020603050405020304" pitchFamily="18" charset="0"/>
              </a:rPr>
              <a:t>Khi</a:t>
            </a:r>
            <a:r>
              <a:rPr lang="en-SG" sz="3400" b="1" i="1" dirty="0">
                <a:latin typeface="Times New Roman" panose="02020603050405020304" pitchFamily="18" charset="0"/>
                <a:cs typeface="Times New Roman" panose="02020603050405020304" pitchFamily="18" charset="0"/>
              </a:rPr>
              <a:t> con </a:t>
            </a:r>
            <a:r>
              <a:rPr lang="en-SG" sz="3400" b="1" i="1" dirty="0" err="1">
                <a:latin typeface="Times New Roman" panose="02020603050405020304" pitchFamily="18" charset="0"/>
                <a:cs typeface="Times New Roman" panose="02020603050405020304" pitchFamily="18" charset="0"/>
              </a:rPr>
              <a:t>tu</a:t>
            </a:r>
            <a:r>
              <a:rPr lang="en-SG" sz="3400" b="1" i="1" dirty="0">
                <a:latin typeface="Times New Roman" panose="02020603050405020304" pitchFamily="18" charset="0"/>
                <a:cs typeface="Times New Roman" panose="02020603050405020304" pitchFamily="18" charset="0"/>
              </a:rPr>
              <a:t> </a:t>
            </a:r>
            <a:r>
              <a:rPr lang="en-SG" sz="3400" b="1" i="1" dirty="0" err="1">
                <a:latin typeface="Times New Roman" panose="02020603050405020304" pitchFamily="18" charset="0"/>
                <a:cs typeface="Times New Roman" panose="02020603050405020304" pitchFamily="18" charset="0"/>
              </a:rPr>
              <a:t>hú</a:t>
            </a:r>
            <a:endParaRPr lang="en-SG" sz="3400" i="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6A89600-E564-42B8-B437-691D3C33CA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6" t="6250" r="6322" b="7615"/>
          <a:stretch/>
        </p:blipFill>
        <p:spPr>
          <a:xfrm>
            <a:off x="2014330" y="3670852"/>
            <a:ext cx="2054087" cy="2544418"/>
          </a:xfrm>
          <a:prstGeom prst="rect">
            <a:avLst/>
          </a:prstGeom>
        </p:spPr>
      </p:pic>
      <p:pic>
        <p:nvPicPr>
          <p:cNvPr id="13" name="Picture 6" descr="tohuutre">
            <a:extLst>
              <a:ext uri="{FF2B5EF4-FFF2-40B4-BE49-F238E27FC236}">
                <a16:creationId xmlns:a16="http://schemas.microsoft.com/office/drawing/2014/main" id="{94701C67-AC71-492C-96FC-8D6318248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32" y="508006"/>
            <a:ext cx="3521019" cy="295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696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ox(in)">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30" grpId="0"/>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29280" y="668345"/>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itchFamily="18" charset="0"/>
              <a:ea typeface="微软雅黑 Light" panose="020B0502040204020203" pitchFamily="34" charset="-122"/>
              <a:cs typeface="Times New Roman" pitchFamily="18" charset="0"/>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22853"/>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latin typeface="Times New Roman" pitchFamily="18" charset="0"/>
              <a:cs typeface="Times New Roman" pitchFamily="18"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61453"/>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imes New Roman" pitchFamily="18" charset="0"/>
              <a:cs typeface="Times New Roman" pitchFamily="18"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94453"/>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imes New Roman" pitchFamily="18" charset="0"/>
              <a:cs typeface="Times New Roman" pitchFamily="18" charset="0"/>
            </a:endParaRPr>
          </a:p>
        </p:txBody>
      </p:sp>
      <p:sp>
        <p:nvSpPr>
          <p:cNvPr id="11" name="Oval 10">
            <a:extLst>
              <a:ext uri="{FF2B5EF4-FFF2-40B4-BE49-F238E27FC236}">
                <a16:creationId xmlns:a16="http://schemas.microsoft.com/office/drawing/2014/main" id="{222F6114-3EE7-4EE0-8678-F00640A4BEA3}"/>
              </a:ext>
            </a:extLst>
          </p:cNvPr>
          <p:cNvSpPr/>
          <p:nvPr/>
        </p:nvSpPr>
        <p:spPr>
          <a:xfrm>
            <a:off x="1191905" y="1131284"/>
            <a:ext cx="3117335" cy="129294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3400" b="1" dirty="0" err="1">
                <a:solidFill>
                  <a:schemeClr val="tx1"/>
                </a:solidFill>
                <a:latin typeface="Times New Roman" pitchFamily="18" charset="0"/>
                <a:cs typeface="Times New Roman" pitchFamily="18" charset="0"/>
              </a:rPr>
              <a:t>Hoàn</a:t>
            </a:r>
            <a:r>
              <a:rPr lang="en-SG" sz="3400" b="1" dirty="0">
                <a:solidFill>
                  <a:schemeClr val="tx1"/>
                </a:solidFill>
                <a:latin typeface="Times New Roman" pitchFamily="18" charset="0"/>
                <a:cs typeface="Times New Roman" pitchFamily="18" charset="0"/>
              </a:rPr>
              <a:t> </a:t>
            </a:r>
            <a:r>
              <a:rPr lang="en-SG" sz="3400" b="1" dirty="0" err="1">
                <a:solidFill>
                  <a:schemeClr val="tx1"/>
                </a:solidFill>
                <a:latin typeface="Times New Roman" pitchFamily="18" charset="0"/>
                <a:cs typeface="Times New Roman" pitchFamily="18" charset="0"/>
              </a:rPr>
              <a:t>cảnh</a:t>
            </a:r>
            <a:r>
              <a:rPr lang="en-SG" sz="3400" b="1" dirty="0">
                <a:solidFill>
                  <a:schemeClr val="tx1"/>
                </a:solidFill>
                <a:latin typeface="Times New Roman" pitchFamily="18" charset="0"/>
                <a:cs typeface="Times New Roman" pitchFamily="18" charset="0"/>
              </a:rPr>
              <a:t> </a:t>
            </a:r>
            <a:r>
              <a:rPr lang="en-SG" sz="3400" b="1" dirty="0" err="1">
                <a:solidFill>
                  <a:schemeClr val="tx1"/>
                </a:solidFill>
                <a:latin typeface="Times New Roman" pitchFamily="18" charset="0"/>
                <a:cs typeface="Times New Roman" pitchFamily="18" charset="0"/>
              </a:rPr>
              <a:t>sáng</a:t>
            </a:r>
            <a:r>
              <a:rPr lang="en-SG" sz="3400" b="1" dirty="0">
                <a:solidFill>
                  <a:schemeClr val="tx1"/>
                </a:solidFill>
                <a:latin typeface="Times New Roman" pitchFamily="18" charset="0"/>
                <a:cs typeface="Times New Roman" pitchFamily="18" charset="0"/>
              </a:rPr>
              <a:t> </a:t>
            </a:r>
            <a:r>
              <a:rPr lang="en-SG" sz="3400" b="1" dirty="0" err="1">
                <a:solidFill>
                  <a:schemeClr val="tx1"/>
                </a:solidFill>
                <a:latin typeface="Times New Roman" pitchFamily="18" charset="0"/>
                <a:cs typeface="Times New Roman" pitchFamily="18" charset="0"/>
              </a:rPr>
              <a:t>tác</a:t>
            </a:r>
            <a:endParaRPr lang="en-SG" sz="3400" dirty="0">
              <a:solidFill>
                <a:schemeClr val="tx1"/>
              </a:solidFill>
              <a:latin typeface="Times New Roman" pitchFamily="18" charset="0"/>
              <a:cs typeface="Times New Roman" pitchFamily="18" charset="0"/>
            </a:endParaRPr>
          </a:p>
        </p:txBody>
      </p:sp>
      <p:pic>
        <p:nvPicPr>
          <p:cNvPr id="15" name="Picture 14">
            <a:extLst>
              <a:ext uri="{FF2B5EF4-FFF2-40B4-BE49-F238E27FC236}">
                <a16:creationId xmlns:a16="http://schemas.microsoft.com/office/drawing/2014/main" id="{E8129C16-AF25-454E-8475-2869B0987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227">
            <a:off x="4538405" y="1034661"/>
            <a:ext cx="1486187" cy="1486187"/>
          </a:xfrm>
          <a:prstGeom prst="rect">
            <a:avLst/>
          </a:prstGeom>
        </p:spPr>
      </p:pic>
      <p:sp>
        <p:nvSpPr>
          <p:cNvPr id="3" name="Rectangle: Rounded Corners 2">
            <a:extLst>
              <a:ext uri="{FF2B5EF4-FFF2-40B4-BE49-F238E27FC236}">
                <a16:creationId xmlns:a16="http://schemas.microsoft.com/office/drawing/2014/main" id="{747C27DE-DA02-4989-BB24-A6722FDEE907}"/>
              </a:ext>
            </a:extLst>
          </p:cNvPr>
          <p:cNvSpPr/>
          <p:nvPr/>
        </p:nvSpPr>
        <p:spPr>
          <a:xfrm>
            <a:off x="5990898" y="1068224"/>
            <a:ext cx="5009198" cy="15095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3200" dirty="0" err="1">
                <a:solidFill>
                  <a:schemeClr val="tx1"/>
                </a:solidFill>
                <a:latin typeface="Times New Roman" pitchFamily="18" charset="0"/>
                <a:cs typeface="Times New Roman" pitchFamily="18" charset="0"/>
              </a:rPr>
              <a:t>Sáng</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tác</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tháng</a:t>
            </a:r>
            <a:r>
              <a:rPr lang="en-US" altLang="en-US" sz="3200" dirty="0">
                <a:solidFill>
                  <a:schemeClr val="tx1"/>
                </a:solidFill>
                <a:latin typeface="Times New Roman" pitchFamily="18" charset="0"/>
                <a:cs typeface="Times New Roman" pitchFamily="18" charset="0"/>
              </a:rPr>
              <a:t> 7/1939 </a:t>
            </a:r>
            <a:r>
              <a:rPr lang="en-US" altLang="en-US" sz="3200" dirty="0" err="1">
                <a:solidFill>
                  <a:schemeClr val="tx1"/>
                </a:solidFill>
                <a:latin typeface="Times New Roman" pitchFamily="18" charset="0"/>
                <a:cs typeface="Times New Roman" pitchFamily="18" charset="0"/>
              </a:rPr>
              <a:t>khi</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tác</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giả</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bị</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bắt</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giam</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trong</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nhà</a:t>
            </a:r>
            <a:r>
              <a:rPr lang="en-US" altLang="en-US" sz="3200" dirty="0">
                <a:solidFill>
                  <a:schemeClr val="tx1"/>
                </a:solidFill>
                <a:latin typeface="Times New Roman" pitchFamily="18" charset="0"/>
                <a:cs typeface="Times New Roman" pitchFamily="18" charset="0"/>
              </a:rPr>
              <a:t> lao </a:t>
            </a:r>
            <a:r>
              <a:rPr lang="en-US" altLang="en-US" sz="3200" dirty="0" err="1">
                <a:solidFill>
                  <a:schemeClr val="tx1"/>
                </a:solidFill>
                <a:latin typeface="Times New Roman" pitchFamily="18" charset="0"/>
                <a:cs typeface="Times New Roman" pitchFamily="18" charset="0"/>
              </a:rPr>
              <a:t>Thừa</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Phủ</a:t>
            </a:r>
            <a:r>
              <a:rPr lang="en-US" altLang="en-US" sz="3200" dirty="0">
                <a:solidFill>
                  <a:schemeClr val="tx1"/>
                </a:solidFill>
                <a:latin typeface="Times New Roman" pitchFamily="18" charset="0"/>
                <a:cs typeface="Times New Roman" pitchFamily="18" charset="0"/>
              </a:rPr>
              <a:t> (</a:t>
            </a:r>
            <a:r>
              <a:rPr lang="en-US" altLang="en-US" sz="3200" dirty="0" err="1">
                <a:solidFill>
                  <a:schemeClr val="tx1"/>
                </a:solidFill>
                <a:latin typeface="Times New Roman" pitchFamily="18" charset="0"/>
                <a:cs typeface="Times New Roman" pitchFamily="18" charset="0"/>
              </a:rPr>
              <a:t>Huế</a:t>
            </a:r>
            <a:r>
              <a:rPr lang="en-US" altLang="en-US" sz="3200" dirty="0">
                <a:solidFill>
                  <a:schemeClr val="tx1"/>
                </a:solidFill>
                <a:latin typeface="Times New Roman" pitchFamily="18" charset="0"/>
                <a:cs typeface="Times New Roman" pitchFamily="18" charset="0"/>
              </a:rPr>
              <a:t>).</a:t>
            </a:r>
            <a:endParaRPr lang="en-SG" sz="3200" dirty="0">
              <a:solidFill>
                <a:schemeClr val="tx1"/>
              </a:solidFill>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C7A93D51-CFD8-4D35-8C9B-2FBDD4992EFD}"/>
              </a:ext>
            </a:extLst>
          </p:cNvPr>
          <p:cNvGrpSpPr/>
          <p:nvPr/>
        </p:nvGrpSpPr>
        <p:grpSpPr>
          <a:xfrm>
            <a:off x="5890418" y="2880375"/>
            <a:ext cx="5009197" cy="3098669"/>
            <a:chOff x="5890418" y="2880375"/>
            <a:chExt cx="5009197" cy="3098669"/>
          </a:xfrm>
        </p:grpSpPr>
        <p:pic>
          <p:nvPicPr>
            <p:cNvPr id="17" name="Picture 16" descr="Nhà lao Thừa Phủ là nơi giam giữ Đại tướng Võ Nguyên Giáp những năm 30 thế kỷ 19 (ảnh internet)">
              <a:extLst>
                <a:ext uri="{FF2B5EF4-FFF2-40B4-BE49-F238E27FC236}">
                  <a16:creationId xmlns:a16="http://schemas.microsoft.com/office/drawing/2014/main" id="{1EC294D7-B6A7-4630-BE33-18FD39F7D984}"/>
                </a:ext>
              </a:extLst>
            </p:cNvPr>
            <p:cNvPicPr>
              <a:picLocks noChangeAspect="1" noChangeArrowheads="1"/>
            </p:cNvPicPr>
            <p:nvPr/>
          </p:nvPicPr>
          <p:blipFill>
            <a:blip r:embed="rId4"/>
            <a:srcRect/>
            <a:stretch>
              <a:fillRect/>
            </a:stretch>
          </p:blipFill>
          <p:spPr bwMode="auto">
            <a:xfrm>
              <a:off x="5890418" y="2880375"/>
              <a:ext cx="5009197" cy="3098669"/>
            </a:xfrm>
            <a:prstGeom prst="rect">
              <a:avLst/>
            </a:prstGeom>
            <a:ln>
              <a:noFill/>
            </a:ln>
            <a:effectLst>
              <a:softEdge rad="112500"/>
            </a:effectLst>
          </p:spPr>
        </p:pic>
        <p:sp>
          <p:nvSpPr>
            <p:cNvPr id="19" name="Rectangle 17">
              <a:extLst>
                <a:ext uri="{FF2B5EF4-FFF2-40B4-BE49-F238E27FC236}">
                  <a16:creationId xmlns:a16="http://schemas.microsoft.com/office/drawing/2014/main" id="{7755D7CA-103E-4CDE-A72A-43AB3AA6548C}"/>
                </a:ext>
              </a:extLst>
            </p:cNvPr>
            <p:cNvSpPr>
              <a:spLocks noChangeArrowheads="1"/>
            </p:cNvSpPr>
            <p:nvPr/>
          </p:nvSpPr>
          <p:spPr bwMode="auto">
            <a:xfrm>
              <a:off x="6737130" y="5482462"/>
              <a:ext cx="278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eaLnBrk="1" hangingPunct="1">
                <a:spcBef>
                  <a:spcPct val="0"/>
                </a:spcBef>
                <a:buFontTx/>
                <a:buNone/>
              </a:pPr>
              <a:r>
                <a:rPr lang="en-US" altLang="en-US" sz="2400" b="1" dirty="0" err="1">
                  <a:latin typeface="Times New Roman" pitchFamily="18" charset="0"/>
                  <a:cs typeface="Times New Roman" pitchFamily="18" charset="0"/>
                </a:rPr>
                <a:t>Nhà</a:t>
              </a:r>
              <a:r>
                <a:rPr lang="en-US" altLang="en-US" sz="2400" b="1" dirty="0">
                  <a:latin typeface="Times New Roman" pitchFamily="18" charset="0"/>
                  <a:cs typeface="Times New Roman" pitchFamily="18" charset="0"/>
                </a:rPr>
                <a:t> lao </a:t>
              </a:r>
              <a:r>
                <a:rPr lang="en-US" altLang="en-US" sz="2400" b="1" dirty="0" err="1">
                  <a:latin typeface="Times New Roman" pitchFamily="18" charset="0"/>
                  <a:cs typeface="Times New Roman" pitchFamily="18" charset="0"/>
                </a:rPr>
                <a:t>Thừa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Phủ</a:t>
              </a:r>
              <a:endParaRPr lang="en-US" altLang="en-US" sz="2400" b="1" dirty="0">
                <a:latin typeface="Times New Roman" pitchFamily="18" charset="0"/>
                <a:cs typeface="Times New Roman" pitchFamily="18" charset="0"/>
              </a:endParaRPr>
            </a:p>
          </p:txBody>
        </p:sp>
      </p:grpSp>
      <p:grpSp>
        <p:nvGrpSpPr>
          <p:cNvPr id="5" name="Group 4">
            <a:extLst>
              <a:ext uri="{FF2B5EF4-FFF2-40B4-BE49-F238E27FC236}">
                <a16:creationId xmlns:a16="http://schemas.microsoft.com/office/drawing/2014/main" id="{57485BD1-C96D-4046-B2C3-92A13FF9DFB0}"/>
              </a:ext>
            </a:extLst>
          </p:cNvPr>
          <p:cNvGrpSpPr/>
          <p:nvPr/>
        </p:nvGrpSpPr>
        <p:grpSpPr>
          <a:xfrm>
            <a:off x="1285458" y="2840994"/>
            <a:ext cx="4062649" cy="3098668"/>
            <a:chOff x="1285458" y="2840994"/>
            <a:chExt cx="4062649" cy="3098668"/>
          </a:xfrm>
        </p:grpSpPr>
        <p:pic>
          <p:nvPicPr>
            <p:cNvPr id="16" name="Picture 10" descr="SANY0007">
              <a:extLst>
                <a:ext uri="{FF2B5EF4-FFF2-40B4-BE49-F238E27FC236}">
                  <a16:creationId xmlns:a16="http://schemas.microsoft.com/office/drawing/2014/main" id="{0211A52F-A025-423C-BA7C-D43F16E4E0F2}"/>
                </a:ext>
              </a:extLst>
            </p:cNvPr>
            <p:cNvPicPr>
              <a:picLocks noChangeAspect="1" noChangeArrowheads="1"/>
            </p:cNvPicPr>
            <p:nvPr/>
          </p:nvPicPr>
          <p:blipFill>
            <a:blip r:embed="rId5"/>
            <a:srcRect r="11111"/>
            <a:stretch>
              <a:fillRect/>
            </a:stretch>
          </p:blipFill>
          <p:spPr bwMode="auto">
            <a:xfrm>
              <a:off x="1285458" y="2840994"/>
              <a:ext cx="4062649" cy="3098668"/>
            </a:xfrm>
            <a:prstGeom prst="rect">
              <a:avLst/>
            </a:prstGeom>
            <a:ln>
              <a:noFill/>
            </a:ln>
            <a:effectLst>
              <a:softEdge rad="112500"/>
            </a:effectLst>
          </p:spPr>
        </p:pic>
        <p:sp>
          <p:nvSpPr>
            <p:cNvPr id="4" name="TextBox 3">
              <a:extLst>
                <a:ext uri="{FF2B5EF4-FFF2-40B4-BE49-F238E27FC236}">
                  <a16:creationId xmlns:a16="http://schemas.microsoft.com/office/drawing/2014/main" id="{28FBA4C2-84DE-4BC2-8487-B9A830AA3C58}"/>
                </a:ext>
              </a:extLst>
            </p:cNvPr>
            <p:cNvSpPr txBox="1"/>
            <p:nvPr/>
          </p:nvSpPr>
          <p:spPr>
            <a:xfrm>
              <a:off x="1611956" y="5341730"/>
              <a:ext cx="3306618" cy="400110"/>
            </a:xfrm>
            <a:prstGeom prst="rect">
              <a:avLst/>
            </a:prstGeom>
            <a:noFill/>
          </p:spPr>
          <p:txBody>
            <a:bodyPr wrap="square" rtlCol="0">
              <a:spAutoFit/>
            </a:bodyPr>
            <a:lstStyle/>
            <a:p>
              <a:r>
                <a:rPr lang="en-SG" sz="2000" b="1" dirty="0" err="1">
                  <a:latin typeface="Times New Roman" pitchFamily="18" charset="0"/>
                  <a:cs typeface="Times New Roman" pitchFamily="18" charset="0"/>
                </a:rPr>
                <a:t>Nhà</a:t>
              </a:r>
              <a:r>
                <a:rPr lang="en-SG" sz="2000" b="1" dirty="0">
                  <a:latin typeface="Times New Roman" pitchFamily="18" charset="0"/>
                  <a:cs typeface="Times New Roman" pitchFamily="18" charset="0"/>
                </a:rPr>
                <a:t> </a:t>
              </a:r>
              <a:r>
                <a:rPr lang="en-SG" sz="2000" b="1" dirty="0" err="1">
                  <a:latin typeface="Times New Roman" pitchFamily="18" charset="0"/>
                  <a:cs typeface="Times New Roman" pitchFamily="18" charset="0"/>
                </a:rPr>
                <a:t>giam</a:t>
              </a:r>
              <a:r>
                <a:rPr lang="en-SG" sz="2000" b="1" dirty="0">
                  <a:latin typeface="Times New Roman" pitchFamily="18" charset="0"/>
                  <a:cs typeface="Times New Roman" pitchFamily="18" charset="0"/>
                </a:rPr>
                <a:t> </a:t>
              </a:r>
              <a:r>
                <a:rPr lang="en-SG" sz="2000" b="1" dirty="0" err="1">
                  <a:latin typeface="Times New Roman" pitchFamily="18" charset="0"/>
                  <a:cs typeface="Times New Roman" pitchFamily="18" charset="0"/>
                </a:rPr>
                <a:t>số</a:t>
              </a:r>
              <a:r>
                <a:rPr lang="en-SG" sz="2000" b="1" dirty="0">
                  <a:latin typeface="Times New Roman" pitchFamily="18" charset="0"/>
                  <a:cs typeface="Times New Roman" pitchFamily="18" charset="0"/>
                </a:rPr>
                <a:t> 9</a:t>
              </a:r>
            </a:p>
          </p:txBody>
        </p:sp>
      </p:grpSp>
    </p:spTree>
    <p:extLst>
      <p:ext uri="{BB962C8B-B14F-4D97-AF65-F5344CB8AC3E}">
        <p14:creationId xmlns:p14="http://schemas.microsoft.com/office/powerpoint/2010/main" val="350845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430924" y="441434"/>
            <a:ext cx="11340662" cy="6032937"/>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8129C16-AF25-454E-8475-2869B0987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227">
            <a:off x="3780942" y="564787"/>
            <a:ext cx="1486187" cy="1486187"/>
          </a:xfrm>
          <a:prstGeom prst="rect">
            <a:avLst/>
          </a:prstGeom>
        </p:spPr>
      </p:pic>
      <p:sp>
        <p:nvSpPr>
          <p:cNvPr id="3" name="Rectangle: Rounded Corners 2">
            <a:extLst>
              <a:ext uri="{FF2B5EF4-FFF2-40B4-BE49-F238E27FC236}">
                <a16:creationId xmlns:a16="http://schemas.microsoft.com/office/drawing/2014/main" id="{747C27DE-DA02-4989-BB24-A6722FDEE907}"/>
              </a:ext>
            </a:extLst>
          </p:cNvPr>
          <p:cNvSpPr/>
          <p:nvPr/>
        </p:nvSpPr>
        <p:spPr>
          <a:xfrm>
            <a:off x="5257800" y="876297"/>
            <a:ext cx="5742296" cy="8270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3200" dirty="0">
                <a:solidFill>
                  <a:schemeClr val="tx1"/>
                </a:solidFill>
                <a:latin typeface="Times New Roman" panose="02020603050405020304" pitchFamily="18" charset="0"/>
              </a:rPr>
              <a:t>In </a:t>
            </a:r>
            <a:r>
              <a:rPr lang="en-US" altLang="en-US" sz="3200" dirty="0" err="1">
                <a:solidFill>
                  <a:schemeClr val="tx1"/>
                </a:solidFill>
                <a:latin typeface="Times New Roman" panose="02020603050405020304" pitchFamily="18" charset="0"/>
              </a:rPr>
              <a:t>trong</a:t>
            </a:r>
            <a:r>
              <a:rPr lang="en-US" altLang="en-US" sz="3200" dirty="0">
                <a:solidFill>
                  <a:schemeClr val="tx1"/>
                </a:solidFill>
                <a:latin typeface="Times New Roman" panose="02020603050405020304" pitchFamily="18" charset="0"/>
              </a:rPr>
              <a:t> </a:t>
            </a:r>
            <a:r>
              <a:rPr lang="en-US" altLang="en-US" sz="3200" dirty="0" err="1">
                <a:solidFill>
                  <a:schemeClr val="tx1"/>
                </a:solidFill>
                <a:latin typeface="Times New Roman" panose="02020603050405020304" pitchFamily="18" charset="0"/>
              </a:rPr>
              <a:t>tập</a:t>
            </a:r>
            <a:r>
              <a:rPr lang="en-US" altLang="en-US" sz="3200" dirty="0">
                <a:solidFill>
                  <a:schemeClr val="tx1"/>
                </a:solidFill>
                <a:latin typeface="Times New Roman" panose="02020603050405020304" pitchFamily="18" charset="0"/>
              </a:rPr>
              <a:t> </a:t>
            </a:r>
            <a:r>
              <a:rPr lang="en-US" altLang="en-US" sz="3200" dirty="0" err="1">
                <a:solidFill>
                  <a:schemeClr val="tx1"/>
                </a:solidFill>
                <a:latin typeface="Times New Roman" panose="02020603050405020304" pitchFamily="18" charset="0"/>
              </a:rPr>
              <a:t>thơ</a:t>
            </a:r>
            <a:r>
              <a:rPr lang="en-US" altLang="en-US" sz="3200" dirty="0">
                <a:solidFill>
                  <a:schemeClr val="tx1"/>
                </a:solidFill>
                <a:latin typeface="Times New Roman" panose="02020603050405020304" pitchFamily="18" charset="0"/>
              </a:rPr>
              <a:t> “</a:t>
            </a:r>
            <a:r>
              <a:rPr lang="en-US" altLang="en-US" sz="3200" dirty="0" err="1">
                <a:solidFill>
                  <a:schemeClr val="tx1"/>
                </a:solidFill>
                <a:latin typeface="Times New Roman" panose="02020603050405020304" pitchFamily="18" charset="0"/>
              </a:rPr>
              <a:t>Từ</a:t>
            </a:r>
            <a:r>
              <a:rPr lang="en-US" altLang="en-US" sz="3200" dirty="0">
                <a:solidFill>
                  <a:schemeClr val="tx1"/>
                </a:solidFill>
                <a:latin typeface="Times New Roman" panose="02020603050405020304" pitchFamily="18" charset="0"/>
              </a:rPr>
              <a:t> </a:t>
            </a:r>
            <a:r>
              <a:rPr lang="en-US" altLang="en-US" sz="3200" dirty="0" err="1">
                <a:solidFill>
                  <a:schemeClr val="tx1"/>
                </a:solidFill>
                <a:latin typeface="Times New Roman" panose="02020603050405020304" pitchFamily="18" charset="0"/>
              </a:rPr>
              <a:t>ấy</a:t>
            </a:r>
            <a:r>
              <a:rPr lang="en-US" altLang="en-US" sz="3200" dirty="0">
                <a:solidFill>
                  <a:schemeClr val="tx1"/>
                </a:solidFill>
                <a:latin typeface="Times New Roman" panose="02020603050405020304" pitchFamily="18" charset="0"/>
              </a:rPr>
              <a:t>” (</a:t>
            </a:r>
            <a:r>
              <a:rPr lang="en-US" altLang="en-US" sz="3200" dirty="0" err="1">
                <a:solidFill>
                  <a:schemeClr val="tx1"/>
                </a:solidFill>
                <a:latin typeface="Times New Roman" panose="02020603050405020304" pitchFamily="18" charset="0"/>
              </a:rPr>
              <a:t>phần</a:t>
            </a:r>
            <a:r>
              <a:rPr lang="en-US" altLang="en-US" sz="3200" dirty="0">
                <a:solidFill>
                  <a:schemeClr val="tx1"/>
                </a:solidFill>
                <a:latin typeface="Times New Roman" panose="02020603050405020304" pitchFamily="18" charset="0"/>
              </a:rPr>
              <a:t> 2)</a:t>
            </a:r>
            <a:endParaRPr lang="en-SG" sz="3200" dirty="0">
              <a:solidFill>
                <a:schemeClr val="tx1"/>
              </a:solidFill>
            </a:endParaRPr>
          </a:p>
        </p:txBody>
      </p:sp>
      <p:pic>
        <p:nvPicPr>
          <p:cNvPr id="13" name="Picture 5" descr="_fill_300_p14453">
            <a:extLst>
              <a:ext uri="{FF2B5EF4-FFF2-40B4-BE49-F238E27FC236}">
                <a16:creationId xmlns:a16="http://schemas.microsoft.com/office/drawing/2014/main" id="{A4A96490-B8D1-4871-B61F-E63AE992A957}"/>
              </a:ext>
            </a:extLst>
          </p:cNvPr>
          <p:cNvPicPr>
            <a:picLocks noChangeAspect="1" noChangeArrowheads="1"/>
          </p:cNvPicPr>
          <p:nvPr/>
        </p:nvPicPr>
        <p:blipFill>
          <a:blip r:embed="rId4"/>
          <a:srcRect l="10345" r="10345"/>
          <a:stretch>
            <a:fillRect/>
          </a:stretch>
        </p:blipFill>
        <p:spPr bwMode="auto">
          <a:xfrm>
            <a:off x="7846170" y="2138167"/>
            <a:ext cx="2886071" cy="3827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Rectangle: Rounded Corners 31">
            <a:extLst>
              <a:ext uri="{FF2B5EF4-FFF2-40B4-BE49-F238E27FC236}">
                <a16:creationId xmlns:a16="http://schemas.microsoft.com/office/drawing/2014/main" id="{4787DF42-1124-4884-B752-DE5975D967F2}"/>
              </a:ext>
            </a:extLst>
          </p:cNvPr>
          <p:cNvSpPr/>
          <p:nvPr/>
        </p:nvSpPr>
        <p:spPr>
          <a:xfrm>
            <a:off x="1015105" y="3618757"/>
            <a:ext cx="2375795" cy="100366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chemeClr val="tx1"/>
                </a:solidFill>
                <a:latin typeface="Times New Roman" panose="02020603050405020304" pitchFamily="18" charset="0"/>
              </a:rPr>
              <a:t>Từ</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ấy</a:t>
            </a:r>
            <a:endParaRPr lang="en-US" altLang="en-US" sz="2800" b="1" dirty="0">
              <a:solidFill>
                <a:schemeClr val="tx1"/>
              </a:solidFill>
              <a:latin typeface="Times New Roman" panose="02020603050405020304" pitchFamily="18" charset="0"/>
            </a:endParaRPr>
          </a:p>
          <a:p>
            <a:pPr algn="ctr"/>
            <a:r>
              <a:rPr lang="en-US" altLang="en-US" sz="2800" b="1" dirty="0">
                <a:solidFill>
                  <a:schemeClr val="tx1"/>
                </a:solidFill>
                <a:latin typeface="Times New Roman" panose="02020603050405020304" pitchFamily="18" charset="0"/>
              </a:rPr>
              <a:t>(1937 - 1946)</a:t>
            </a:r>
            <a:endParaRPr lang="en-SG" sz="2800" b="1" dirty="0">
              <a:solidFill>
                <a:schemeClr val="tx1"/>
              </a:solidFill>
            </a:endParaRPr>
          </a:p>
        </p:txBody>
      </p:sp>
      <p:sp>
        <p:nvSpPr>
          <p:cNvPr id="33" name="Rectangle: Rounded Corners 32">
            <a:extLst>
              <a:ext uri="{FF2B5EF4-FFF2-40B4-BE49-F238E27FC236}">
                <a16:creationId xmlns:a16="http://schemas.microsoft.com/office/drawing/2014/main" id="{CA8BA073-EEFA-4DBA-B67D-B048144B04DF}"/>
              </a:ext>
            </a:extLst>
          </p:cNvPr>
          <p:cNvSpPr/>
          <p:nvPr/>
        </p:nvSpPr>
        <p:spPr>
          <a:xfrm>
            <a:off x="4743233" y="2197823"/>
            <a:ext cx="2260083" cy="1003665"/>
          </a:xfrm>
          <a:prstGeom prst="round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dirty="0" err="1">
                <a:solidFill>
                  <a:schemeClr val="tx1"/>
                </a:solidFill>
                <a:latin typeface="Times New Roman" panose="02020603050405020304" pitchFamily="18" charset="0"/>
              </a:rPr>
              <a:t>Máu</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lửa</a:t>
            </a:r>
            <a:endParaRPr lang="en-US" altLang="en-US" sz="2800" dirty="0">
              <a:solidFill>
                <a:schemeClr val="tx1"/>
              </a:solidFill>
              <a:latin typeface="Times New Roman" panose="02020603050405020304" pitchFamily="18" charset="0"/>
            </a:endParaRPr>
          </a:p>
          <a:p>
            <a:pPr algn="ctr"/>
            <a:r>
              <a:rPr lang="en-US" altLang="en-US" sz="2800" dirty="0">
                <a:solidFill>
                  <a:schemeClr val="tx1"/>
                </a:solidFill>
                <a:latin typeface="Times New Roman" panose="02020603050405020304" pitchFamily="18" charset="0"/>
              </a:rPr>
              <a:t>(1937 - 1939)</a:t>
            </a:r>
            <a:endParaRPr lang="en-SG" sz="2800" dirty="0">
              <a:solidFill>
                <a:schemeClr val="tx1"/>
              </a:solidFill>
            </a:endParaRPr>
          </a:p>
        </p:txBody>
      </p:sp>
      <p:sp>
        <p:nvSpPr>
          <p:cNvPr id="34" name="Rectangle: Rounded Corners 33">
            <a:extLst>
              <a:ext uri="{FF2B5EF4-FFF2-40B4-BE49-F238E27FC236}">
                <a16:creationId xmlns:a16="http://schemas.microsoft.com/office/drawing/2014/main" id="{0276C52D-6027-46A3-9D66-96770751C072}"/>
              </a:ext>
            </a:extLst>
          </p:cNvPr>
          <p:cNvSpPr/>
          <p:nvPr/>
        </p:nvSpPr>
        <p:spPr>
          <a:xfrm>
            <a:off x="4746679" y="3609009"/>
            <a:ext cx="2260083" cy="1003665"/>
          </a:xfrm>
          <a:prstGeom prst="roundRect">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dirty="0" err="1">
                <a:solidFill>
                  <a:schemeClr val="tx1"/>
                </a:solidFill>
                <a:latin typeface="Times New Roman" panose="02020603050405020304" pitchFamily="18" charset="0"/>
              </a:rPr>
              <a:t>Xiềng</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xích</a:t>
            </a:r>
            <a:endParaRPr lang="en-US" altLang="en-US" sz="2800" dirty="0">
              <a:solidFill>
                <a:schemeClr val="tx1"/>
              </a:solidFill>
              <a:latin typeface="Times New Roman" panose="02020603050405020304" pitchFamily="18" charset="0"/>
            </a:endParaRPr>
          </a:p>
          <a:p>
            <a:pPr algn="ctr"/>
            <a:r>
              <a:rPr lang="en-US" altLang="en-US" sz="2800" dirty="0">
                <a:solidFill>
                  <a:schemeClr val="tx1"/>
                </a:solidFill>
                <a:latin typeface="Times New Roman" panose="02020603050405020304" pitchFamily="18" charset="0"/>
              </a:rPr>
              <a:t>(1939 - 1942)</a:t>
            </a:r>
            <a:endParaRPr lang="en-SG" sz="2800" dirty="0">
              <a:solidFill>
                <a:schemeClr val="tx1"/>
              </a:solidFill>
            </a:endParaRPr>
          </a:p>
        </p:txBody>
      </p:sp>
      <p:sp>
        <p:nvSpPr>
          <p:cNvPr id="35" name="Rectangle: Rounded Corners 34">
            <a:extLst>
              <a:ext uri="{FF2B5EF4-FFF2-40B4-BE49-F238E27FC236}">
                <a16:creationId xmlns:a16="http://schemas.microsoft.com/office/drawing/2014/main" id="{BAA7B927-5795-4990-B374-E625F588997B}"/>
              </a:ext>
            </a:extLst>
          </p:cNvPr>
          <p:cNvSpPr/>
          <p:nvPr/>
        </p:nvSpPr>
        <p:spPr>
          <a:xfrm>
            <a:off x="4743232" y="5011447"/>
            <a:ext cx="2260083" cy="1003665"/>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dirty="0" err="1">
                <a:solidFill>
                  <a:schemeClr val="tx1"/>
                </a:solidFill>
                <a:latin typeface="Times New Roman" panose="02020603050405020304" pitchFamily="18" charset="0"/>
              </a:rPr>
              <a:t>Giải</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phóng</a:t>
            </a:r>
            <a:endParaRPr lang="en-US" altLang="en-US" sz="2800" dirty="0">
              <a:solidFill>
                <a:schemeClr val="tx1"/>
              </a:solidFill>
              <a:latin typeface="Times New Roman" panose="02020603050405020304" pitchFamily="18" charset="0"/>
            </a:endParaRPr>
          </a:p>
          <a:p>
            <a:pPr algn="ctr"/>
            <a:r>
              <a:rPr lang="en-US" altLang="en-US" sz="2800" dirty="0">
                <a:solidFill>
                  <a:schemeClr val="tx1"/>
                </a:solidFill>
                <a:latin typeface="Times New Roman" panose="02020603050405020304" pitchFamily="18" charset="0"/>
              </a:rPr>
              <a:t>(1942 - 1946)</a:t>
            </a:r>
            <a:endParaRPr lang="en-SG" sz="2800" dirty="0">
              <a:solidFill>
                <a:schemeClr val="tx1"/>
              </a:solidFill>
            </a:endParaRPr>
          </a:p>
        </p:txBody>
      </p:sp>
      <p:cxnSp>
        <p:nvCxnSpPr>
          <p:cNvPr id="5" name="Straight Arrow Connector 4">
            <a:extLst>
              <a:ext uri="{FF2B5EF4-FFF2-40B4-BE49-F238E27FC236}">
                <a16:creationId xmlns:a16="http://schemas.microsoft.com/office/drawing/2014/main" id="{5C5A44B5-4BEB-4F9B-9A85-E17757B36A87}"/>
              </a:ext>
            </a:extLst>
          </p:cNvPr>
          <p:cNvCxnSpPr>
            <a:stCxn id="32" idx="3"/>
            <a:endCxn id="33" idx="1"/>
          </p:cNvCxnSpPr>
          <p:nvPr/>
        </p:nvCxnSpPr>
        <p:spPr>
          <a:xfrm flipV="1">
            <a:off x="3390900" y="2699656"/>
            <a:ext cx="1352333" cy="142093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DEB4971-D466-4522-BFB1-7BC55F22FCF1}"/>
              </a:ext>
            </a:extLst>
          </p:cNvPr>
          <p:cNvCxnSpPr>
            <a:cxnSpLocks/>
            <a:stCxn id="32" idx="3"/>
            <a:endCxn id="34" idx="1"/>
          </p:cNvCxnSpPr>
          <p:nvPr/>
        </p:nvCxnSpPr>
        <p:spPr>
          <a:xfrm flipV="1">
            <a:off x="3390900" y="4110842"/>
            <a:ext cx="1355779" cy="97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DA1329A-486E-4A8A-838A-F7A957D49692}"/>
              </a:ext>
            </a:extLst>
          </p:cNvPr>
          <p:cNvCxnSpPr>
            <a:cxnSpLocks/>
            <a:stCxn id="32" idx="3"/>
            <a:endCxn id="35" idx="1"/>
          </p:cNvCxnSpPr>
          <p:nvPr/>
        </p:nvCxnSpPr>
        <p:spPr>
          <a:xfrm>
            <a:off x="3390900" y="4120590"/>
            <a:ext cx="1352332" cy="139269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039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7" name="Oval 6">
            <a:extLst>
              <a:ext uri="{FF2B5EF4-FFF2-40B4-BE49-F238E27FC236}">
                <a16:creationId xmlns:a16="http://schemas.microsoft.com/office/drawing/2014/main" id="{56A53699-F442-4375-85CA-26E1C7672EBE}"/>
              </a:ext>
            </a:extLst>
          </p:cNvPr>
          <p:cNvSpPr/>
          <p:nvPr/>
        </p:nvSpPr>
        <p:spPr>
          <a:xfrm>
            <a:off x="701138" y="1034890"/>
            <a:ext cx="1623816" cy="157421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3400" b="1" dirty="0" err="1">
                <a:solidFill>
                  <a:schemeClr val="tx1"/>
                </a:solidFill>
                <a:latin typeface="Times New Roman" panose="02020603050405020304" pitchFamily="18" charset="0"/>
                <a:cs typeface="Times New Roman" panose="02020603050405020304" pitchFamily="18" charset="0"/>
              </a:rPr>
              <a:t>Thể</a:t>
            </a:r>
            <a:r>
              <a:rPr lang="en-SG" sz="3400" b="1" dirty="0">
                <a:solidFill>
                  <a:schemeClr val="tx1"/>
                </a:solidFill>
                <a:latin typeface="Times New Roman" panose="02020603050405020304" pitchFamily="18" charset="0"/>
                <a:cs typeface="Times New Roman" panose="02020603050405020304" pitchFamily="18" charset="0"/>
              </a:rPr>
              <a:t> </a:t>
            </a:r>
            <a:r>
              <a:rPr lang="vi-VN" sz="3400" b="1" dirty="0">
                <a:solidFill>
                  <a:schemeClr val="tx1"/>
                </a:solidFill>
                <a:latin typeface="Times New Roman" panose="02020603050405020304" pitchFamily="18" charset="0"/>
                <a:cs typeface="Times New Roman" panose="02020603050405020304" pitchFamily="18" charset="0"/>
              </a:rPr>
              <a:t>thơ</a:t>
            </a:r>
          </a:p>
        </p:txBody>
      </p:sp>
      <p:pic>
        <p:nvPicPr>
          <p:cNvPr id="8" name="Picture 7">
            <a:extLst>
              <a:ext uri="{FF2B5EF4-FFF2-40B4-BE49-F238E27FC236}">
                <a16:creationId xmlns:a16="http://schemas.microsoft.com/office/drawing/2014/main" id="{D4066632-ED32-4DC9-B924-0E13653AC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64787">
            <a:off x="757866" y="2528668"/>
            <a:ext cx="1486187" cy="1367756"/>
          </a:xfrm>
          <a:prstGeom prst="rect">
            <a:avLst/>
          </a:prstGeom>
        </p:spPr>
      </p:pic>
      <p:sp>
        <p:nvSpPr>
          <p:cNvPr id="9" name="Rectangle: Rounded Corners 8">
            <a:extLst>
              <a:ext uri="{FF2B5EF4-FFF2-40B4-BE49-F238E27FC236}">
                <a16:creationId xmlns:a16="http://schemas.microsoft.com/office/drawing/2014/main" id="{AE040215-82D3-411F-AF82-B92699C34097}"/>
              </a:ext>
            </a:extLst>
          </p:cNvPr>
          <p:cNvSpPr/>
          <p:nvPr/>
        </p:nvSpPr>
        <p:spPr>
          <a:xfrm>
            <a:off x="656623" y="3687530"/>
            <a:ext cx="1535809" cy="14238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3200" b="1" dirty="0" err="1">
                <a:solidFill>
                  <a:schemeClr val="tx1"/>
                </a:solidFill>
                <a:latin typeface="Times New Roman" panose="02020603050405020304" pitchFamily="18" charset="0"/>
                <a:cs typeface="Times New Roman" panose="02020603050405020304" pitchFamily="18" charset="0"/>
              </a:rPr>
              <a:t>Lục</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bát</a:t>
            </a:r>
            <a:endParaRPr lang="en-SG" sz="3200" b="1" dirty="0">
              <a:solidFill>
                <a:schemeClr val="tx1"/>
              </a:solidFill>
            </a:endParaRPr>
          </a:p>
        </p:txBody>
      </p:sp>
      <p:sp>
        <p:nvSpPr>
          <p:cNvPr id="10" name="Oval 9">
            <a:extLst>
              <a:ext uri="{FF2B5EF4-FFF2-40B4-BE49-F238E27FC236}">
                <a16:creationId xmlns:a16="http://schemas.microsoft.com/office/drawing/2014/main" id="{BDA0406C-0807-442B-A359-B6D0E28406CE}"/>
              </a:ext>
            </a:extLst>
          </p:cNvPr>
          <p:cNvSpPr/>
          <p:nvPr/>
        </p:nvSpPr>
        <p:spPr>
          <a:xfrm>
            <a:off x="4434406" y="1074647"/>
            <a:ext cx="1623816" cy="157421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3400" b="1" dirty="0" err="1">
                <a:solidFill>
                  <a:schemeClr val="tx1"/>
                </a:solidFill>
                <a:latin typeface="Times New Roman" panose="02020603050405020304" pitchFamily="18" charset="0"/>
                <a:cs typeface="Times New Roman" panose="02020603050405020304" pitchFamily="18" charset="0"/>
              </a:rPr>
              <a:t>Bố</a:t>
            </a:r>
            <a:r>
              <a:rPr lang="en-SG" sz="3400" b="1" dirty="0">
                <a:solidFill>
                  <a:schemeClr val="tx1"/>
                </a:solidFill>
                <a:latin typeface="Times New Roman" panose="02020603050405020304" pitchFamily="18" charset="0"/>
                <a:cs typeface="Times New Roman" panose="02020603050405020304" pitchFamily="18" charset="0"/>
              </a:rPr>
              <a:t> </a:t>
            </a:r>
            <a:r>
              <a:rPr lang="en-SG" sz="3400" b="1" dirty="0" err="1">
                <a:solidFill>
                  <a:schemeClr val="tx1"/>
                </a:solidFill>
                <a:latin typeface="Times New Roman" panose="02020603050405020304" pitchFamily="18" charset="0"/>
                <a:cs typeface="Times New Roman" panose="02020603050405020304" pitchFamily="18" charset="0"/>
              </a:rPr>
              <a:t>cục</a:t>
            </a:r>
            <a:endParaRPr lang="en-SG" sz="3400" dirty="0">
              <a:solidFill>
                <a:schemeClr val="tx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8A04D3F-217F-4ED8-AEA7-1A860B3CA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64787">
            <a:off x="2709421" y="2422209"/>
            <a:ext cx="1486187" cy="1486187"/>
          </a:xfrm>
          <a:prstGeom prst="rect">
            <a:avLst/>
          </a:prstGeom>
        </p:spPr>
      </p:pic>
      <p:sp>
        <p:nvSpPr>
          <p:cNvPr id="12" name="Rectangle: Rounded Corners 11">
            <a:extLst>
              <a:ext uri="{FF2B5EF4-FFF2-40B4-BE49-F238E27FC236}">
                <a16:creationId xmlns:a16="http://schemas.microsoft.com/office/drawing/2014/main" id="{ADB330C1-45EF-464B-8BA1-CA9782F2A630}"/>
              </a:ext>
            </a:extLst>
          </p:cNvPr>
          <p:cNvSpPr/>
          <p:nvPr/>
        </p:nvSpPr>
        <p:spPr>
          <a:xfrm>
            <a:off x="2733370" y="3714034"/>
            <a:ext cx="1535809" cy="14238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Biểu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cảm</a:t>
            </a:r>
            <a:endParaRPr lang="en-SG" sz="3200" b="1" dirty="0">
              <a:solidFill>
                <a:schemeClr val="tx1"/>
              </a:solidFill>
            </a:endParaRPr>
          </a:p>
        </p:txBody>
      </p:sp>
      <p:grpSp>
        <p:nvGrpSpPr>
          <p:cNvPr id="13" name="组合 49">
            <a:extLst>
              <a:ext uri="{FF2B5EF4-FFF2-40B4-BE49-F238E27FC236}">
                <a16:creationId xmlns:a16="http://schemas.microsoft.com/office/drawing/2014/main" id="{7071D93C-291C-4C9F-9E94-F44A88670DB9}"/>
              </a:ext>
            </a:extLst>
          </p:cNvPr>
          <p:cNvGrpSpPr/>
          <p:nvPr/>
        </p:nvGrpSpPr>
        <p:grpSpPr>
          <a:xfrm>
            <a:off x="5303520" y="4039709"/>
            <a:ext cx="1211580" cy="619432"/>
            <a:chOff x="5260593" y="1647730"/>
            <a:chExt cx="2451195" cy="1188611"/>
          </a:xfrm>
          <a:solidFill>
            <a:schemeClr val="accent1"/>
          </a:solidFill>
        </p:grpSpPr>
        <p:sp>
          <p:nvSpPr>
            <p:cNvPr id="14" name="Freeform 20">
              <a:extLst>
                <a:ext uri="{FF2B5EF4-FFF2-40B4-BE49-F238E27FC236}">
                  <a16:creationId xmlns:a16="http://schemas.microsoft.com/office/drawing/2014/main" id="{9696E811-98B0-48FE-8BA5-ABED2F26B87A}"/>
                </a:ext>
              </a:extLst>
            </p:cNvPr>
            <p:cNvSpPr>
              <a:spLocks noEditPoints="1"/>
            </p:cNvSpPr>
            <p:nvPr/>
          </p:nvSpPr>
          <p:spPr bwMode="auto">
            <a:xfrm>
              <a:off x="7450354" y="2417845"/>
              <a:ext cx="261434" cy="294873"/>
            </a:xfrm>
            <a:custGeom>
              <a:avLst/>
              <a:gdLst>
                <a:gd name="T0" fmla="*/ 16 w 210"/>
                <a:gd name="T1" fmla="*/ 238 h 238"/>
                <a:gd name="T2" fmla="*/ 8 w 210"/>
                <a:gd name="T3" fmla="*/ 236 h 238"/>
                <a:gd name="T4" fmla="*/ 0 w 210"/>
                <a:gd name="T5" fmla="*/ 222 h 238"/>
                <a:gd name="T6" fmla="*/ 0 w 210"/>
                <a:gd name="T7" fmla="*/ 17 h 238"/>
                <a:gd name="T8" fmla="*/ 8 w 210"/>
                <a:gd name="T9" fmla="*/ 3 h 238"/>
                <a:gd name="T10" fmla="*/ 24 w 210"/>
                <a:gd name="T11" fmla="*/ 3 h 238"/>
                <a:gd name="T12" fmla="*/ 202 w 210"/>
                <a:gd name="T13" fmla="*/ 106 h 238"/>
                <a:gd name="T14" fmla="*/ 210 w 210"/>
                <a:gd name="T15" fmla="*/ 120 h 238"/>
                <a:gd name="T16" fmla="*/ 202 w 210"/>
                <a:gd name="T17" fmla="*/ 133 h 238"/>
                <a:gd name="T18" fmla="*/ 24 w 210"/>
                <a:gd name="T19" fmla="*/ 236 h 238"/>
                <a:gd name="T20" fmla="*/ 16 w 210"/>
                <a:gd name="T21" fmla="*/ 238 h 238"/>
                <a:gd name="T22" fmla="*/ 32 w 210"/>
                <a:gd name="T23" fmla="*/ 44 h 238"/>
                <a:gd name="T24" fmla="*/ 32 w 210"/>
                <a:gd name="T25" fmla="*/ 195 h 238"/>
                <a:gd name="T26" fmla="*/ 163 w 210"/>
                <a:gd name="T27" fmla="*/ 120 h 238"/>
                <a:gd name="T28" fmla="*/ 32 w 210"/>
                <a:gd name="T29" fmla="*/ 4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38">
                  <a:moveTo>
                    <a:pt x="16" y="238"/>
                  </a:moveTo>
                  <a:cubicBezTo>
                    <a:pt x="14" y="238"/>
                    <a:pt x="11" y="238"/>
                    <a:pt x="8" y="236"/>
                  </a:cubicBezTo>
                  <a:cubicBezTo>
                    <a:pt x="3" y="233"/>
                    <a:pt x="0" y="228"/>
                    <a:pt x="0" y="222"/>
                  </a:cubicBezTo>
                  <a:cubicBezTo>
                    <a:pt x="0" y="17"/>
                    <a:pt x="0" y="17"/>
                    <a:pt x="0" y="17"/>
                  </a:cubicBezTo>
                  <a:cubicBezTo>
                    <a:pt x="0" y="11"/>
                    <a:pt x="3" y="6"/>
                    <a:pt x="8" y="3"/>
                  </a:cubicBezTo>
                  <a:cubicBezTo>
                    <a:pt x="13" y="0"/>
                    <a:pt x="19" y="0"/>
                    <a:pt x="24" y="3"/>
                  </a:cubicBezTo>
                  <a:cubicBezTo>
                    <a:pt x="202" y="106"/>
                    <a:pt x="202" y="106"/>
                    <a:pt x="202" y="106"/>
                  </a:cubicBezTo>
                  <a:cubicBezTo>
                    <a:pt x="207" y="109"/>
                    <a:pt x="210" y="114"/>
                    <a:pt x="210" y="120"/>
                  </a:cubicBezTo>
                  <a:cubicBezTo>
                    <a:pt x="210" y="125"/>
                    <a:pt x="207" y="130"/>
                    <a:pt x="202" y="133"/>
                  </a:cubicBezTo>
                  <a:cubicBezTo>
                    <a:pt x="24" y="236"/>
                    <a:pt x="24" y="236"/>
                    <a:pt x="24" y="236"/>
                  </a:cubicBezTo>
                  <a:cubicBezTo>
                    <a:pt x="22" y="238"/>
                    <a:pt x="19" y="238"/>
                    <a:pt x="16" y="238"/>
                  </a:cubicBezTo>
                  <a:close/>
                  <a:moveTo>
                    <a:pt x="32" y="44"/>
                  </a:moveTo>
                  <a:cubicBezTo>
                    <a:pt x="32" y="195"/>
                    <a:pt x="32" y="195"/>
                    <a:pt x="32" y="195"/>
                  </a:cubicBezTo>
                  <a:cubicBezTo>
                    <a:pt x="163" y="120"/>
                    <a:pt x="163" y="120"/>
                    <a:pt x="163" y="120"/>
                  </a:cubicBezTo>
                  <a:lnTo>
                    <a:pt x="32" y="4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等线" panose="020F0502020204030204"/>
                <a:ea typeface="等线" panose="02010600030101010101" pitchFamily="2" charset="-122"/>
                <a:cs typeface="+mn-cs"/>
              </a:endParaRPr>
            </a:p>
          </p:txBody>
        </p:sp>
        <p:sp>
          <p:nvSpPr>
            <p:cNvPr id="15" name="Freeform 23">
              <a:extLst>
                <a:ext uri="{FF2B5EF4-FFF2-40B4-BE49-F238E27FC236}">
                  <a16:creationId xmlns:a16="http://schemas.microsoft.com/office/drawing/2014/main" id="{B60E4474-032E-440F-BFBB-A64341AEC2D3}"/>
                </a:ext>
              </a:extLst>
            </p:cNvPr>
            <p:cNvSpPr>
              <a:spLocks/>
            </p:cNvSpPr>
            <p:nvPr/>
          </p:nvSpPr>
          <p:spPr bwMode="auto">
            <a:xfrm>
              <a:off x="5260593" y="2222276"/>
              <a:ext cx="2229280" cy="614065"/>
            </a:xfrm>
            <a:custGeom>
              <a:avLst/>
              <a:gdLst>
                <a:gd name="T0" fmla="*/ 17 w 1796"/>
                <a:gd name="T1" fmla="*/ 496 h 496"/>
                <a:gd name="T2" fmla="*/ 7 w 1796"/>
                <a:gd name="T3" fmla="*/ 492 h 496"/>
                <a:gd name="T4" fmla="*/ 6 w 1796"/>
                <a:gd name="T5" fmla="*/ 469 h 496"/>
                <a:gd name="T6" fmla="*/ 427 w 1796"/>
                <a:gd name="T7" fmla="*/ 5 h 496"/>
                <a:gd name="T8" fmla="*/ 439 w 1796"/>
                <a:gd name="T9" fmla="*/ 0 h 496"/>
                <a:gd name="T10" fmla="*/ 451 w 1796"/>
                <a:gd name="T11" fmla="*/ 5 h 496"/>
                <a:gd name="T12" fmla="*/ 678 w 1796"/>
                <a:gd name="T13" fmla="*/ 255 h 496"/>
                <a:gd name="T14" fmla="*/ 1780 w 1796"/>
                <a:gd name="T15" fmla="*/ 255 h 496"/>
                <a:gd name="T16" fmla="*/ 1796 w 1796"/>
                <a:gd name="T17" fmla="*/ 271 h 496"/>
                <a:gd name="T18" fmla="*/ 1780 w 1796"/>
                <a:gd name="T19" fmla="*/ 287 h 496"/>
                <a:gd name="T20" fmla="*/ 671 w 1796"/>
                <a:gd name="T21" fmla="*/ 287 h 496"/>
                <a:gd name="T22" fmla="*/ 659 w 1796"/>
                <a:gd name="T23" fmla="*/ 282 h 496"/>
                <a:gd name="T24" fmla="*/ 439 w 1796"/>
                <a:gd name="T25" fmla="*/ 40 h 496"/>
                <a:gd name="T26" fmla="*/ 29 w 1796"/>
                <a:gd name="T27" fmla="*/ 491 h 496"/>
                <a:gd name="T28" fmla="*/ 17 w 1796"/>
                <a:gd name="T2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6" h="496">
                  <a:moveTo>
                    <a:pt x="17" y="496"/>
                  </a:moveTo>
                  <a:cubicBezTo>
                    <a:pt x="14" y="496"/>
                    <a:pt x="10" y="495"/>
                    <a:pt x="7" y="492"/>
                  </a:cubicBezTo>
                  <a:cubicBezTo>
                    <a:pt x="0" y="486"/>
                    <a:pt x="0" y="476"/>
                    <a:pt x="6" y="469"/>
                  </a:cubicBezTo>
                  <a:cubicBezTo>
                    <a:pt x="427" y="5"/>
                    <a:pt x="427" y="5"/>
                    <a:pt x="427" y="5"/>
                  </a:cubicBezTo>
                  <a:cubicBezTo>
                    <a:pt x="430" y="2"/>
                    <a:pt x="434" y="0"/>
                    <a:pt x="439" y="0"/>
                  </a:cubicBezTo>
                  <a:cubicBezTo>
                    <a:pt x="443" y="0"/>
                    <a:pt x="448" y="2"/>
                    <a:pt x="451" y="5"/>
                  </a:cubicBezTo>
                  <a:cubicBezTo>
                    <a:pt x="678" y="255"/>
                    <a:pt x="678" y="255"/>
                    <a:pt x="678" y="255"/>
                  </a:cubicBezTo>
                  <a:cubicBezTo>
                    <a:pt x="1780" y="255"/>
                    <a:pt x="1780" y="255"/>
                    <a:pt x="1780" y="255"/>
                  </a:cubicBezTo>
                  <a:cubicBezTo>
                    <a:pt x="1789" y="255"/>
                    <a:pt x="1796" y="262"/>
                    <a:pt x="1796" y="271"/>
                  </a:cubicBezTo>
                  <a:cubicBezTo>
                    <a:pt x="1796" y="280"/>
                    <a:pt x="1789" y="287"/>
                    <a:pt x="1780" y="287"/>
                  </a:cubicBezTo>
                  <a:cubicBezTo>
                    <a:pt x="671" y="287"/>
                    <a:pt x="671" y="287"/>
                    <a:pt x="671" y="287"/>
                  </a:cubicBezTo>
                  <a:cubicBezTo>
                    <a:pt x="666" y="287"/>
                    <a:pt x="662" y="285"/>
                    <a:pt x="659" y="282"/>
                  </a:cubicBezTo>
                  <a:cubicBezTo>
                    <a:pt x="439" y="40"/>
                    <a:pt x="439" y="40"/>
                    <a:pt x="439" y="40"/>
                  </a:cubicBezTo>
                  <a:cubicBezTo>
                    <a:pt x="29" y="491"/>
                    <a:pt x="29" y="491"/>
                    <a:pt x="29" y="491"/>
                  </a:cubicBezTo>
                  <a:cubicBezTo>
                    <a:pt x="26" y="494"/>
                    <a:pt x="22" y="496"/>
                    <a:pt x="17" y="496"/>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等线" panose="020F0502020204030204"/>
                <a:ea typeface="等线" panose="02010600030101010101" pitchFamily="2" charset="-122"/>
                <a:cs typeface="+mn-cs"/>
              </a:endParaRPr>
            </a:p>
          </p:txBody>
        </p:sp>
        <p:sp>
          <p:nvSpPr>
            <p:cNvPr id="16" name="Freeform 24">
              <a:extLst>
                <a:ext uri="{FF2B5EF4-FFF2-40B4-BE49-F238E27FC236}">
                  <a16:creationId xmlns:a16="http://schemas.microsoft.com/office/drawing/2014/main" id="{86DA72EE-420A-47E0-BD77-46196C8F12FE}"/>
                </a:ext>
              </a:extLst>
            </p:cNvPr>
            <p:cNvSpPr>
              <a:spLocks noEditPoints="1"/>
            </p:cNvSpPr>
            <p:nvPr/>
          </p:nvSpPr>
          <p:spPr bwMode="auto">
            <a:xfrm>
              <a:off x="5260593" y="1647730"/>
              <a:ext cx="1090320" cy="614065"/>
            </a:xfrm>
            <a:custGeom>
              <a:avLst/>
              <a:gdLst>
                <a:gd name="T0" fmla="*/ 439 w 878"/>
                <a:gd name="T1" fmla="*/ 495 h 495"/>
                <a:gd name="T2" fmla="*/ 427 w 878"/>
                <a:gd name="T3" fmla="*/ 490 h 495"/>
                <a:gd name="T4" fmla="*/ 6 w 878"/>
                <a:gd name="T5" fmla="*/ 26 h 495"/>
                <a:gd name="T6" fmla="*/ 3 w 878"/>
                <a:gd name="T7" fmla="*/ 9 h 495"/>
                <a:gd name="T8" fmla="*/ 17 w 878"/>
                <a:gd name="T9" fmla="*/ 0 h 495"/>
                <a:gd name="T10" fmla="*/ 860 w 878"/>
                <a:gd name="T11" fmla="*/ 0 h 495"/>
                <a:gd name="T12" fmla="*/ 875 w 878"/>
                <a:gd name="T13" fmla="*/ 9 h 495"/>
                <a:gd name="T14" fmla="*/ 872 w 878"/>
                <a:gd name="T15" fmla="*/ 26 h 495"/>
                <a:gd name="T16" fmla="*/ 451 w 878"/>
                <a:gd name="T17" fmla="*/ 490 h 495"/>
                <a:gd name="T18" fmla="*/ 439 w 878"/>
                <a:gd name="T19" fmla="*/ 495 h 495"/>
                <a:gd name="T20" fmla="*/ 54 w 878"/>
                <a:gd name="T21" fmla="*/ 31 h 495"/>
                <a:gd name="T22" fmla="*/ 439 w 878"/>
                <a:gd name="T23" fmla="*/ 455 h 495"/>
                <a:gd name="T24" fmla="*/ 824 w 878"/>
                <a:gd name="T25" fmla="*/ 31 h 495"/>
                <a:gd name="T26" fmla="*/ 54 w 878"/>
                <a:gd name="T27" fmla="*/ 3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8" h="495">
                  <a:moveTo>
                    <a:pt x="439" y="495"/>
                  </a:moveTo>
                  <a:cubicBezTo>
                    <a:pt x="434" y="495"/>
                    <a:pt x="430" y="493"/>
                    <a:pt x="427" y="490"/>
                  </a:cubicBezTo>
                  <a:cubicBezTo>
                    <a:pt x="6" y="26"/>
                    <a:pt x="6" y="26"/>
                    <a:pt x="6" y="26"/>
                  </a:cubicBezTo>
                  <a:cubicBezTo>
                    <a:pt x="1" y="22"/>
                    <a:pt x="0" y="15"/>
                    <a:pt x="3" y="9"/>
                  </a:cubicBezTo>
                  <a:cubicBezTo>
                    <a:pt x="5" y="3"/>
                    <a:pt x="11" y="0"/>
                    <a:pt x="17" y="0"/>
                  </a:cubicBezTo>
                  <a:cubicBezTo>
                    <a:pt x="860" y="0"/>
                    <a:pt x="860" y="0"/>
                    <a:pt x="860" y="0"/>
                  </a:cubicBezTo>
                  <a:cubicBezTo>
                    <a:pt x="867" y="0"/>
                    <a:pt x="872" y="3"/>
                    <a:pt x="875" y="9"/>
                  </a:cubicBezTo>
                  <a:cubicBezTo>
                    <a:pt x="878" y="15"/>
                    <a:pt x="876" y="22"/>
                    <a:pt x="872" y="26"/>
                  </a:cubicBezTo>
                  <a:cubicBezTo>
                    <a:pt x="451" y="490"/>
                    <a:pt x="451" y="490"/>
                    <a:pt x="451" y="490"/>
                  </a:cubicBezTo>
                  <a:cubicBezTo>
                    <a:pt x="448" y="493"/>
                    <a:pt x="443" y="495"/>
                    <a:pt x="439" y="495"/>
                  </a:cubicBezTo>
                  <a:close/>
                  <a:moveTo>
                    <a:pt x="54" y="31"/>
                  </a:moveTo>
                  <a:cubicBezTo>
                    <a:pt x="439" y="455"/>
                    <a:pt x="439" y="455"/>
                    <a:pt x="439" y="455"/>
                  </a:cubicBezTo>
                  <a:cubicBezTo>
                    <a:pt x="824" y="31"/>
                    <a:pt x="824" y="31"/>
                    <a:pt x="824" y="31"/>
                  </a:cubicBezTo>
                  <a:lnTo>
                    <a:pt x="54" y="31"/>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等线" panose="020F0502020204030204"/>
                <a:ea typeface="等线" panose="02010600030101010101" pitchFamily="2" charset="-122"/>
                <a:cs typeface="+mn-cs"/>
              </a:endParaRPr>
            </a:p>
          </p:txBody>
        </p:sp>
      </p:grpSp>
      <p:sp>
        <p:nvSpPr>
          <p:cNvPr id="17" name="TextBox 16">
            <a:extLst>
              <a:ext uri="{FF2B5EF4-FFF2-40B4-BE49-F238E27FC236}">
                <a16:creationId xmlns:a16="http://schemas.microsoft.com/office/drawing/2014/main" id="{31EAD4E4-5903-4E49-9636-2AFF2ED24330}"/>
              </a:ext>
            </a:extLst>
          </p:cNvPr>
          <p:cNvSpPr txBox="1"/>
          <p:nvPr/>
        </p:nvSpPr>
        <p:spPr>
          <a:xfrm>
            <a:off x="6469380" y="3921713"/>
            <a:ext cx="5504124"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6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tù</a:t>
            </a:r>
            <a:r>
              <a:rPr lang="en-US" sz="2800" dirty="0">
                <a:latin typeface="Times New Roman" panose="02020603050405020304" pitchFamily="18" charset="0"/>
                <a:cs typeface="Times New Roman" panose="02020603050405020304" pitchFamily="18" charset="0"/>
              </a:rPr>
              <a:t> CM</a:t>
            </a:r>
            <a:endParaRPr lang="en-SG" sz="2800" dirty="0">
              <a:latin typeface="Times New Roman" panose="02020603050405020304" pitchFamily="18" charset="0"/>
              <a:cs typeface="Times New Roman" panose="02020603050405020304" pitchFamily="18" charset="0"/>
            </a:endParaRPr>
          </a:p>
        </p:txBody>
      </p:sp>
      <p:grpSp>
        <p:nvGrpSpPr>
          <p:cNvPr id="19" name="组合 49">
            <a:extLst>
              <a:ext uri="{FF2B5EF4-FFF2-40B4-BE49-F238E27FC236}">
                <a16:creationId xmlns:a16="http://schemas.microsoft.com/office/drawing/2014/main" id="{8CF46E26-33FA-4B5F-B089-4C98850FCE91}"/>
              </a:ext>
            </a:extLst>
          </p:cNvPr>
          <p:cNvGrpSpPr/>
          <p:nvPr/>
        </p:nvGrpSpPr>
        <p:grpSpPr>
          <a:xfrm>
            <a:off x="5280661" y="5240300"/>
            <a:ext cx="1417320" cy="619432"/>
            <a:chOff x="5260593" y="1647730"/>
            <a:chExt cx="2451195" cy="1188611"/>
          </a:xfrm>
          <a:solidFill>
            <a:schemeClr val="accent1"/>
          </a:solidFill>
        </p:grpSpPr>
        <p:sp>
          <p:nvSpPr>
            <p:cNvPr id="23" name="Freeform 20">
              <a:extLst>
                <a:ext uri="{FF2B5EF4-FFF2-40B4-BE49-F238E27FC236}">
                  <a16:creationId xmlns:a16="http://schemas.microsoft.com/office/drawing/2014/main" id="{0B6D1A33-BAC8-4583-9B33-A446B819F05F}"/>
                </a:ext>
              </a:extLst>
            </p:cNvPr>
            <p:cNvSpPr>
              <a:spLocks noEditPoints="1"/>
            </p:cNvSpPr>
            <p:nvPr/>
          </p:nvSpPr>
          <p:spPr bwMode="auto">
            <a:xfrm>
              <a:off x="7450354" y="2417845"/>
              <a:ext cx="261434" cy="294873"/>
            </a:xfrm>
            <a:custGeom>
              <a:avLst/>
              <a:gdLst>
                <a:gd name="T0" fmla="*/ 16 w 210"/>
                <a:gd name="T1" fmla="*/ 238 h 238"/>
                <a:gd name="T2" fmla="*/ 8 w 210"/>
                <a:gd name="T3" fmla="*/ 236 h 238"/>
                <a:gd name="T4" fmla="*/ 0 w 210"/>
                <a:gd name="T5" fmla="*/ 222 h 238"/>
                <a:gd name="T6" fmla="*/ 0 w 210"/>
                <a:gd name="T7" fmla="*/ 17 h 238"/>
                <a:gd name="T8" fmla="*/ 8 w 210"/>
                <a:gd name="T9" fmla="*/ 3 h 238"/>
                <a:gd name="T10" fmla="*/ 24 w 210"/>
                <a:gd name="T11" fmla="*/ 3 h 238"/>
                <a:gd name="T12" fmla="*/ 202 w 210"/>
                <a:gd name="T13" fmla="*/ 106 h 238"/>
                <a:gd name="T14" fmla="*/ 210 w 210"/>
                <a:gd name="T15" fmla="*/ 120 h 238"/>
                <a:gd name="T16" fmla="*/ 202 w 210"/>
                <a:gd name="T17" fmla="*/ 133 h 238"/>
                <a:gd name="T18" fmla="*/ 24 w 210"/>
                <a:gd name="T19" fmla="*/ 236 h 238"/>
                <a:gd name="T20" fmla="*/ 16 w 210"/>
                <a:gd name="T21" fmla="*/ 238 h 238"/>
                <a:gd name="T22" fmla="*/ 32 w 210"/>
                <a:gd name="T23" fmla="*/ 44 h 238"/>
                <a:gd name="T24" fmla="*/ 32 w 210"/>
                <a:gd name="T25" fmla="*/ 195 h 238"/>
                <a:gd name="T26" fmla="*/ 163 w 210"/>
                <a:gd name="T27" fmla="*/ 120 h 238"/>
                <a:gd name="T28" fmla="*/ 32 w 210"/>
                <a:gd name="T29" fmla="*/ 4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38">
                  <a:moveTo>
                    <a:pt x="16" y="238"/>
                  </a:moveTo>
                  <a:cubicBezTo>
                    <a:pt x="14" y="238"/>
                    <a:pt x="11" y="238"/>
                    <a:pt x="8" y="236"/>
                  </a:cubicBezTo>
                  <a:cubicBezTo>
                    <a:pt x="3" y="233"/>
                    <a:pt x="0" y="228"/>
                    <a:pt x="0" y="222"/>
                  </a:cubicBezTo>
                  <a:cubicBezTo>
                    <a:pt x="0" y="17"/>
                    <a:pt x="0" y="17"/>
                    <a:pt x="0" y="17"/>
                  </a:cubicBezTo>
                  <a:cubicBezTo>
                    <a:pt x="0" y="11"/>
                    <a:pt x="3" y="6"/>
                    <a:pt x="8" y="3"/>
                  </a:cubicBezTo>
                  <a:cubicBezTo>
                    <a:pt x="13" y="0"/>
                    <a:pt x="19" y="0"/>
                    <a:pt x="24" y="3"/>
                  </a:cubicBezTo>
                  <a:cubicBezTo>
                    <a:pt x="202" y="106"/>
                    <a:pt x="202" y="106"/>
                    <a:pt x="202" y="106"/>
                  </a:cubicBezTo>
                  <a:cubicBezTo>
                    <a:pt x="207" y="109"/>
                    <a:pt x="210" y="114"/>
                    <a:pt x="210" y="120"/>
                  </a:cubicBezTo>
                  <a:cubicBezTo>
                    <a:pt x="210" y="125"/>
                    <a:pt x="207" y="130"/>
                    <a:pt x="202" y="133"/>
                  </a:cubicBezTo>
                  <a:cubicBezTo>
                    <a:pt x="24" y="236"/>
                    <a:pt x="24" y="236"/>
                    <a:pt x="24" y="236"/>
                  </a:cubicBezTo>
                  <a:cubicBezTo>
                    <a:pt x="22" y="238"/>
                    <a:pt x="19" y="238"/>
                    <a:pt x="16" y="238"/>
                  </a:cubicBezTo>
                  <a:close/>
                  <a:moveTo>
                    <a:pt x="32" y="44"/>
                  </a:moveTo>
                  <a:cubicBezTo>
                    <a:pt x="32" y="195"/>
                    <a:pt x="32" y="195"/>
                    <a:pt x="32" y="195"/>
                  </a:cubicBezTo>
                  <a:cubicBezTo>
                    <a:pt x="163" y="120"/>
                    <a:pt x="163" y="120"/>
                    <a:pt x="163" y="120"/>
                  </a:cubicBezTo>
                  <a:lnTo>
                    <a:pt x="32" y="4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等线" panose="020F0502020204030204"/>
                <a:ea typeface="等线" panose="02010600030101010101" pitchFamily="2" charset="-122"/>
                <a:cs typeface="+mn-cs"/>
              </a:endParaRPr>
            </a:p>
          </p:txBody>
        </p:sp>
        <p:sp>
          <p:nvSpPr>
            <p:cNvPr id="24" name="Freeform 23">
              <a:extLst>
                <a:ext uri="{FF2B5EF4-FFF2-40B4-BE49-F238E27FC236}">
                  <a16:creationId xmlns:a16="http://schemas.microsoft.com/office/drawing/2014/main" id="{2463446B-FB2A-4E1A-BD0C-A8805376ACB0}"/>
                </a:ext>
              </a:extLst>
            </p:cNvPr>
            <p:cNvSpPr>
              <a:spLocks/>
            </p:cNvSpPr>
            <p:nvPr/>
          </p:nvSpPr>
          <p:spPr bwMode="auto">
            <a:xfrm>
              <a:off x="5260593" y="2222276"/>
              <a:ext cx="2229280" cy="614065"/>
            </a:xfrm>
            <a:custGeom>
              <a:avLst/>
              <a:gdLst>
                <a:gd name="T0" fmla="*/ 17 w 1796"/>
                <a:gd name="T1" fmla="*/ 496 h 496"/>
                <a:gd name="T2" fmla="*/ 7 w 1796"/>
                <a:gd name="T3" fmla="*/ 492 h 496"/>
                <a:gd name="T4" fmla="*/ 6 w 1796"/>
                <a:gd name="T5" fmla="*/ 469 h 496"/>
                <a:gd name="T6" fmla="*/ 427 w 1796"/>
                <a:gd name="T7" fmla="*/ 5 h 496"/>
                <a:gd name="T8" fmla="*/ 439 w 1796"/>
                <a:gd name="T9" fmla="*/ 0 h 496"/>
                <a:gd name="T10" fmla="*/ 451 w 1796"/>
                <a:gd name="T11" fmla="*/ 5 h 496"/>
                <a:gd name="T12" fmla="*/ 678 w 1796"/>
                <a:gd name="T13" fmla="*/ 255 h 496"/>
                <a:gd name="T14" fmla="*/ 1780 w 1796"/>
                <a:gd name="T15" fmla="*/ 255 h 496"/>
                <a:gd name="T16" fmla="*/ 1796 w 1796"/>
                <a:gd name="T17" fmla="*/ 271 h 496"/>
                <a:gd name="T18" fmla="*/ 1780 w 1796"/>
                <a:gd name="T19" fmla="*/ 287 h 496"/>
                <a:gd name="T20" fmla="*/ 671 w 1796"/>
                <a:gd name="T21" fmla="*/ 287 h 496"/>
                <a:gd name="T22" fmla="*/ 659 w 1796"/>
                <a:gd name="T23" fmla="*/ 282 h 496"/>
                <a:gd name="T24" fmla="*/ 439 w 1796"/>
                <a:gd name="T25" fmla="*/ 40 h 496"/>
                <a:gd name="T26" fmla="*/ 29 w 1796"/>
                <a:gd name="T27" fmla="*/ 491 h 496"/>
                <a:gd name="T28" fmla="*/ 17 w 1796"/>
                <a:gd name="T2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6" h="496">
                  <a:moveTo>
                    <a:pt x="17" y="496"/>
                  </a:moveTo>
                  <a:cubicBezTo>
                    <a:pt x="14" y="496"/>
                    <a:pt x="10" y="495"/>
                    <a:pt x="7" y="492"/>
                  </a:cubicBezTo>
                  <a:cubicBezTo>
                    <a:pt x="0" y="486"/>
                    <a:pt x="0" y="476"/>
                    <a:pt x="6" y="469"/>
                  </a:cubicBezTo>
                  <a:cubicBezTo>
                    <a:pt x="427" y="5"/>
                    <a:pt x="427" y="5"/>
                    <a:pt x="427" y="5"/>
                  </a:cubicBezTo>
                  <a:cubicBezTo>
                    <a:pt x="430" y="2"/>
                    <a:pt x="434" y="0"/>
                    <a:pt x="439" y="0"/>
                  </a:cubicBezTo>
                  <a:cubicBezTo>
                    <a:pt x="443" y="0"/>
                    <a:pt x="448" y="2"/>
                    <a:pt x="451" y="5"/>
                  </a:cubicBezTo>
                  <a:cubicBezTo>
                    <a:pt x="678" y="255"/>
                    <a:pt x="678" y="255"/>
                    <a:pt x="678" y="255"/>
                  </a:cubicBezTo>
                  <a:cubicBezTo>
                    <a:pt x="1780" y="255"/>
                    <a:pt x="1780" y="255"/>
                    <a:pt x="1780" y="255"/>
                  </a:cubicBezTo>
                  <a:cubicBezTo>
                    <a:pt x="1789" y="255"/>
                    <a:pt x="1796" y="262"/>
                    <a:pt x="1796" y="271"/>
                  </a:cubicBezTo>
                  <a:cubicBezTo>
                    <a:pt x="1796" y="280"/>
                    <a:pt x="1789" y="287"/>
                    <a:pt x="1780" y="287"/>
                  </a:cubicBezTo>
                  <a:cubicBezTo>
                    <a:pt x="671" y="287"/>
                    <a:pt x="671" y="287"/>
                    <a:pt x="671" y="287"/>
                  </a:cubicBezTo>
                  <a:cubicBezTo>
                    <a:pt x="666" y="287"/>
                    <a:pt x="662" y="285"/>
                    <a:pt x="659" y="282"/>
                  </a:cubicBezTo>
                  <a:cubicBezTo>
                    <a:pt x="439" y="40"/>
                    <a:pt x="439" y="40"/>
                    <a:pt x="439" y="40"/>
                  </a:cubicBezTo>
                  <a:cubicBezTo>
                    <a:pt x="29" y="491"/>
                    <a:pt x="29" y="491"/>
                    <a:pt x="29" y="491"/>
                  </a:cubicBezTo>
                  <a:cubicBezTo>
                    <a:pt x="26" y="494"/>
                    <a:pt x="22" y="496"/>
                    <a:pt x="17" y="496"/>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等线" panose="020F0502020204030204"/>
                <a:ea typeface="等线" panose="02010600030101010101" pitchFamily="2" charset="-122"/>
                <a:cs typeface="+mn-cs"/>
              </a:endParaRPr>
            </a:p>
          </p:txBody>
        </p:sp>
        <p:sp>
          <p:nvSpPr>
            <p:cNvPr id="25" name="Freeform 24">
              <a:extLst>
                <a:ext uri="{FF2B5EF4-FFF2-40B4-BE49-F238E27FC236}">
                  <a16:creationId xmlns:a16="http://schemas.microsoft.com/office/drawing/2014/main" id="{AEC6799B-B98C-4501-8EE0-47B465F94CC3}"/>
                </a:ext>
              </a:extLst>
            </p:cNvPr>
            <p:cNvSpPr>
              <a:spLocks noEditPoints="1"/>
            </p:cNvSpPr>
            <p:nvPr/>
          </p:nvSpPr>
          <p:spPr bwMode="auto">
            <a:xfrm>
              <a:off x="5260593" y="1647730"/>
              <a:ext cx="1090320" cy="614065"/>
            </a:xfrm>
            <a:custGeom>
              <a:avLst/>
              <a:gdLst>
                <a:gd name="T0" fmla="*/ 439 w 878"/>
                <a:gd name="T1" fmla="*/ 495 h 495"/>
                <a:gd name="T2" fmla="*/ 427 w 878"/>
                <a:gd name="T3" fmla="*/ 490 h 495"/>
                <a:gd name="T4" fmla="*/ 6 w 878"/>
                <a:gd name="T5" fmla="*/ 26 h 495"/>
                <a:gd name="T6" fmla="*/ 3 w 878"/>
                <a:gd name="T7" fmla="*/ 9 h 495"/>
                <a:gd name="T8" fmla="*/ 17 w 878"/>
                <a:gd name="T9" fmla="*/ 0 h 495"/>
                <a:gd name="T10" fmla="*/ 860 w 878"/>
                <a:gd name="T11" fmla="*/ 0 h 495"/>
                <a:gd name="T12" fmla="*/ 875 w 878"/>
                <a:gd name="T13" fmla="*/ 9 h 495"/>
                <a:gd name="T14" fmla="*/ 872 w 878"/>
                <a:gd name="T15" fmla="*/ 26 h 495"/>
                <a:gd name="T16" fmla="*/ 451 w 878"/>
                <a:gd name="T17" fmla="*/ 490 h 495"/>
                <a:gd name="T18" fmla="*/ 439 w 878"/>
                <a:gd name="T19" fmla="*/ 495 h 495"/>
                <a:gd name="T20" fmla="*/ 54 w 878"/>
                <a:gd name="T21" fmla="*/ 31 h 495"/>
                <a:gd name="T22" fmla="*/ 439 w 878"/>
                <a:gd name="T23" fmla="*/ 455 h 495"/>
                <a:gd name="T24" fmla="*/ 824 w 878"/>
                <a:gd name="T25" fmla="*/ 31 h 495"/>
                <a:gd name="T26" fmla="*/ 54 w 878"/>
                <a:gd name="T27" fmla="*/ 3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8" h="495">
                  <a:moveTo>
                    <a:pt x="439" y="495"/>
                  </a:moveTo>
                  <a:cubicBezTo>
                    <a:pt x="434" y="495"/>
                    <a:pt x="430" y="493"/>
                    <a:pt x="427" y="490"/>
                  </a:cubicBezTo>
                  <a:cubicBezTo>
                    <a:pt x="6" y="26"/>
                    <a:pt x="6" y="26"/>
                    <a:pt x="6" y="26"/>
                  </a:cubicBezTo>
                  <a:cubicBezTo>
                    <a:pt x="1" y="22"/>
                    <a:pt x="0" y="15"/>
                    <a:pt x="3" y="9"/>
                  </a:cubicBezTo>
                  <a:cubicBezTo>
                    <a:pt x="5" y="3"/>
                    <a:pt x="11" y="0"/>
                    <a:pt x="17" y="0"/>
                  </a:cubicBezTo>
                  <a:cubicBezTo>
                    <a:pt x="860" y="0"/>
                    <a:pt x="860" y="0"/>
                    <a:pt x="860" y="0"/>
                  </a:cubicBezTo>
                  <a:cubicBezTo>
                    <a:pt x="867" y="0"/>
                    <a:pt x="872" y="3"/>
                    <a:pt x="875" y="9"/>
                  </a:cubicBezTo>
                  <a:cubicBezTo>
                    <a:pt x="878" y="15"/>
                    <a:pt x="876" y="22"/>
                    <a:pt x="872" y="26"/>
                  </a:cubicBezTo>
                  <a:cubicBezTo>
                    <a:pt x="451" y="490"/>
                    <a:pt x="451" y="490"/>
                    <a:pt x="451" y="490"/>
                  </a:cubicBezTo>
                  <a:cubicBezTo>
                    <a:pt x="448" y="493"/>
                    <a:pt x="443" y="495"/>
                    <a:pt x="439" y="495"/>
                  </a:cubicBezTo>
                  <a:close/>
                  <a:moveTo>
                    <a:pt x="54" y="31"/>
                  </a:moveTo>
                  <a:cubicBezTo>
                    <a:pt x="439" y="455"/>
                    <a:pt x="439" y="455"/>
                    <a:pt x="439" y="455"/>
                  </a:cubicBezTo>
                  <a:cubicBezTo>
                    <a:pt x="824" y="31"/>
                    <a:pt x="824" y="31"/>
                    <a:pt x="824" y="31"/>
                  </a:cubicBezTo>
                  <a:lnTo>
                    <a:pt x="54" y="31"/>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等线" panose="020F0502020204030204"/>
                <a:ea typeface="等线" panose="02010600030101010101" pitchFamily="2" charset="-122"/>
                <a:cs typeface="+mn-cs"/>
              </a:endParaRPr>
            </a:p>
          </p:txBody>
        </p:sp>
      </p:grpSp>
      <p:sp>
        <p:nvSpPr>
          <p:cNvPr id="26" name="TextBox 25">
            <a:extLst>
              <a:ext uri="{FF2B5EF4-FFF2-40B4-BE49-F238E27FC236}">
                <a16:creationId xmlns:a16="http://schemas.microsoft.com/office/drawing/2014/main" id="{3160D5AF-2A6D-4F38-A1C2-3F7B462C8C1D}"/>
              </a:ext>
            </a:extLst>
          </p:cNvPr>
          <p:cNvSpPr txBox="1"/>
          <p:nvPr/>
        </p:nvSpPr>
        <p:spPr>
          <a:xfrm>
            <a:off x="5969978" y="5076584"/>
            <a:ext cx="560438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cuối</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tù</a:t>
            </a:r>
            <a:r>
              <a:rPr lang="en-US" sz="2800" dirty="0">
                <a:latin typeface="Times New Roman" panose="02020603050405020304" pitchFamily="18" charset="0"/>
                <a:cs typeface="Times New Roman" panose="02020603050405020304" pitchFamily="18" charset="0"/>
              </a:rPr>
              <a:t> CM</a:t>
            </a:r>
            <a:endParaRPr lang="en-SG" sz="2800" dirty="0">
              <a:latin typeface="Times New Roman" panose="02020603050405020304" pitchFamily="18" charset="0"/>
              <a:cs typeface="Times New Roman" panose="02020603050405020304" pitchFamily="18" charset="0"/>
            </a:endParaRPr>
          </a:p>
        </p:txBody>
      </p:sp>
      <p:pic>
        <p:nvPicPr>
          <p:cNvPr id="28" name="Picture 21" descr="Khi con tu hu">
            <a:extLst>
              <a:ext uri="{FF2B5EF4-FFF2-40B4-BE49-F238E27FC236}">
                <a16:creationId xmlns:a16="http://schemas.microsoft.com/office/drawing/2014/main" id="{ECDFFA48-F29F-4525-B7E3-F87E53B6F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562" y="1239177"/>
            <a:ext cx="2422800" cy="201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Káº¿t quáº£ hÃ¬nh áº£nh cho ngÆ°á»i tÃ¹ ngÃ y xÆ°a">
            <a:extLst>
              <a:ext uri="{FF2B5EF4-FFF2-40B4-BE49-F238E27FC236}">
                <a16:creationId xmlns:a16="http://schemas.microsoft.com/office/drawing/2014/main" id="{AB0FCDD0-F48A-43B7-8982-72539F6B21C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903" r="60306" b="10014"/>
          <a:stretch/>
        </p:blipFill>
        <p:spPr bwMode="auto">
          <a:xfrm>
            <a:off x="8804762" y="1268009"/>
            <a:ext cx="2336204" cy="19900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88A04D3F-217F-4ED8-AEA7-1A860B3CA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64787">
            <a:off x="4717125" y="2561357"/>
            <a:ext cx="1486187" cy="1486187"/>
          </a:xfrm>
          <a:prstGeom prst="rect">
            <a:avLst/>
          </a:prstGeom>
        </p:spPr>
      </p:pic>
      <p:sp>
        <p:nvSpPr>
          <p:cNvPr id="29" name="Oval 28">
            <a:extLst>
              <a:ext uri="{FF2B5EF4-FFF2-40B4-BE49-F238E27FC236}">
                <a16:creationId xmlns:a16="http://schemas.microsoft.com/office/drawing/2014/main" id="{BDA0406C-0807-442B-A359-B6D0E28406CE}"/>
              </a:ext>
            </a:extLst>
          </p:cNvPr>
          <p:cNvSpPr/>
          <p:nvPr/>
        </p:nvSpPr>
        <p:spPr>
          <a:xfrm>
            <a:off x="2612231" y="1015012"/>
            <a:ext cx="1623816" cy="157421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800" b="1" dirty="0">
                <a:solidFill>
                  <a:schemeClr val="tx1"/>
                </a:solidFill>
                <a:latin typeface="Times New Roman" panose="02020603050405020304" pitchFamily="18" charset="0"/>
                <a:cs typeface="Times New Roman" panose="02020603050405020304" pitchFamily="18" charset="0"/>
              </a:rPr>
              <a:t>PTBĐ</a:t>
            </a:r>
            <a:endParaRPr lang="en-SG"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200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4DDE7489-F8AC-42A8-B111-A76EF5CE7C40}"/>
              </a:ext>
            </a:extLst>
          </p:cNvPr>
          <p:cNvSpPr/>
          <p:nvPr/>
        </p:nvSpPr>
        <p:spPr>
          <a:xfrm>
            <a:off x="3444765" y="503582"/>
            <a:ext cx="5302468" cy="689113"/>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spcBef>
                <a:spcPct val="0"/>
              </a:spcBef>
              <a:buFontTx/>
              <a:buNone/>
            </a:pPr>
            <a:r>
              <a:rPr lang="en-US" altLang="en-US" sz="3600" b="1" dirty="0">
                <a:solidFill>
                  <a:srgbClr val="FF3300"/>
                </a:solidFill>
                <a:latin typeface="Times New Roman" panose="02020603050405020304" pitchFamily="18" charset="0"/>
                <a:cs typeface="Times New Roman" panose="02020603050405020304" pitchFamily="18" charset="0"/>
              </a:rPr>
              <a:t> * </a:t>
            </a:r>
            <a:r>
              <a:rPr lang="en-US" altLang="en-US" sz="3600" b="1" dirty="0" err="1">
                <a:solidFill>
                  <a:srgbClr val="FF3300"/>
                </a:solidFill>
                <a:latin typeface="Times New Roman" panose="02020603050405020304" pitchFamily="18" charset="0"/>
                <a:cs typeface="Times New Roman" panose="02020603050405020304" pitchFamily="18" charset="0"/>
              </a:rPr>
              <a:t>Nhan</a:t>
            </a:r>
            <a:r>
              <a:rPr lang="en-US" altLang="en-US" sz="3600" b="1" dirty="0">
                <a:solidFill>
                  <a:srgbClr val="FF3300"/>
                </a:solidFill>
                <a:latin typeface="Times New Roman" panose="02020603050405020304" pitchFamily="18" charset="0"/>
                <a:cs typeface="Times New Roman" panose="02020603050405020304" pitchFamily="18" charset="0"/>
              </a:rPr>
              <a:t> </a:t>
            </a:r>
            <a:r>
              <a:rPr lang="en-US" altLang="en-US" sz="3600" b="1" dirty="0" err="1">
                <a:solidFill>
                  <a:srgbClr val="FF3300"/>
                </a:solidFill>
                <a:latin typeface="Times New Roman" panose="02020603050405020304" pitchFamily="18" charset="0"/>
                <a:cs typeface="Times New Roman" panose="02020603050405020304" pitchFamily="18" charset="0"/>
              </a:rPr>
              <a:t>đề</a:t>
            </a:r>
            <a:r>
              <a:rPr lang="en-US" altLang="en-US" sz="3600" b="1" dirty="0">
                <a:solidFill>
                  <a:srgbClr val="FF3300"/>
                </a:solidFill>
                <a:latin typeface="Times New Roman" panose="02020603050405020304" pitchFamily="18" charset="0"/>
                <a:cs typeface="Times New Roman" panose="02020603050405020304" pitchFamily="18" charset="0"/>
              </a:rPr>
              <a:t>: </a:t>
            </a:r>
            <a:r>
              <a:rPr lang="en-US" altLang="en-US" sz="3600" b="1" i="1" dirty="0" err="1">
                <a:solidFill>
                  <a:srgbClr val="FF3300"/>
                </a:solidFill>
                <a:latin typeface="Times New Roman" panose="02020603050405020304" pitchFamily="18" charset="0"/>
                <a:cs typeface="Times New Roman" panose="02020603050405020304" pitchFamily="18" charset="0"/>
              </a:rPr>
              <a:t>Khi</a:t>
            </a:r>
            <a:r>
              <a:rPr lang="en-US" altLang="en-US" sz="3600" b="1" i="1" dirty="0">
                <a:solidFill>
                  <a:srgbClr val="FF3300"/>
                </a:solidFill>
                <a:latin typeface="Times New Roman" panose="02020603050405020304" pitchFamily="18" charset="0"/>
                <a:cs typeface="Times New Roman" panose="02020603050405020304" pitchFamily="18" charset="0"/>
              </a:rPr>
              <a:t> con </a:t>
            </a:r>
            <a:r>
              <a:rPr lang="en-US" altLang="en-US" sz="3600" b="1" i="1" dirty="0" err="1">
                <a:solidFill>
                  <a:srgbClr val="FF3300"/>
                </a:solidFill>
                <a:latin typeface="Times New Roman" panose="02020603050405020304" pitchFamily="18" charset="0"/>
                <a:cs typeface="Times New Roman" panose="02020603050405020304" pitchFamily="18" charset="0"/>
              </a:rPr>
              <a:t>tu</a:t>
            </a:r>
            <a:r>
              <a:rPr lang="en-US" altLang="en-US" sz="3600" b="1" i="1" dirty="0">
                <a:solidFill>
                  <a:srgbClr val="FF3300"/>
                </a:solidFill>
                <a:latin typeface="Times New Roman" panose="02020603050405020304" pitchFamily="18" charset="0"/>
                <a:cs typeface="Times New Roman" panose="02020603050405020304" pitchFamily="18" charset="0"/>
              </a:rPr>
              <a:t> </a:t>
            </a:r>
            <a:r>
              <a:rPr lang="en-US" altLang="en-US" sz="3600" b="1" i="1" dirty="0" err="1">
                <a:solidFill>
                  <a:srgbClr val="FF3300"/>
                </a:solidFill>
                <a:latin typeface="Times New Roman" panose="02020603050405020304" pitchFamily="18" charset="0"/>
                <a:cs typeface="Times New Roman" panose="02020603050405020304" pitchFamily="18" charset="0"/>
              </a:rPr>
              <a:t>hú</a:t>
            </a:r>
            <a:endParaRPr lang="en-US" altLang="en-US" sz="3600" b="1" i="1" dirty="0">
              <a:solidFill>
                <a:srgbClr val="FF3300"/>
              </a:solidFill>
              <a:latin typeface="Times New Roman" panose="02020603050405020304" pitchFamily="18" charset="0"/>
              <a:cs typeface="Times New Roman" panose="02020603050405020304" pitchFamily="18" charset="0"/>
            </a:endParaRPr>
          </a:p>
        </p:txBody>
      </p:sp>
      <p:sp>
        <p:nvSpPr>
          <p:cNvPr id="29" name="AutoShape 22">
            <a:extLst>
              <a:ext uri="{FF2B5EF4-FFF2-40B4-BE49-F238E27FC236}">
                <a16:creationId xmlns:a16="http://schemas.microsoft.com/office/drawing/2014/main" id="{B883F638-46E8-431D-9CEB-5ECF50DD2CBE}"/>
              </a:ext>
            </a:extLst>
          </p:cNvPr>
          <p:cNvSpPr>
            <a:spLocks noChangeArrowheads="1"/>
          </p:cNvSpPr>
          <p:nvPr/>
        </p:nvSpPr>
        <p:spPr bwMode="auto">
          <a:xfrm>
            <a:off x="2822713" y="1497496"/>
            <a:ext cx="6480313" cy="6758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a:spcBef>
                <a:spcPct val="50000"/>
              </a:spcBef>
              <a:buFontTx/>
              <a:buNone/>
            </a:pPr>
            <a:r>
              <a:rPr lang="en-US" altLang="en-US" sz="2800" b="1" dirty="0" err="1">
                <a:latin typeface="Times New Roman" panose="02020603050405020304" pitchFamily="18" charset="0"/>
                <a:cs typeface="Arial" panose="020B0604020202020204" pitchFamily="34" charset="0"/>
              </a:rPr>
              <a:t>Nhan</a:t>
            </a:r>
            <a:r>
              <a:rPr lang="en-US" altLang="en-US" sz="2800" b="1" dirty="0">
                <a:latin typeface="Times New Roman" panose="02020603050405020304" pitchFamily="18" charset="0"/>
                <a:cs typeface="Arial" panose="020B0604020202020204" pitchFamily="34" charset="0"/>
              </a:rPr>
              <a:t> </a:t>
            </a:r>
            <a:r>
              <a:rPr lang="en-US" altLang="en-US" sz="2800" b="1" dirty="0" err="1">
                <a:latin typeface="Times New Roman" panose="02020603050405020304" pitchFamily="18" charset="0"/>
                <a:cs typeface="Arial" panose="020B0604020202020204" pitchFamily="34" charset="0"/>
              </a:rPr>
              <a:t>đề</a:t>
            </a:r>
            <a:r>
              <a:rPr lang="en-US" altLang="en-US" sz="2800" b="1" dirty="0">
                <a:latin typeface="Times New Roman" panose="02020603050405020304" pitchFamily="18" charset="0"/>
                <a:cs typeface="Arial" panose="020B0604020202020204" pitchFamily="34" charset="0"/>
              </a:rPr>
              <a:t> </a:t>
            </a:r>
            <a:r>
              <a:rPr lang="en-US" altLang="en-US" sz="2800" b="1" dirty="0" err="1">
                <a:latin typeface="Times New Roman" panose="02020603050405020304" pitchFamily="18" charset="0"/>
                <a:cs typeface="Arial" panose="020B0604020202020204" pitchFamily="34" charset="0"/>
              </a:rPr>
              <a:t>độc</a:t>
            </a:r>
            <a:r>
              <a:rPr lang="en-US" altLang="en-US" sz="2800" b="1" dirty="0">
                <a:latin typeface="Times New Roman" panose="02020603050405020304" pitchFamily="18" charset="0"/>
                <a:cs typeface="Arial" panose="020B0604020202020204" pitchFamily="34" charset="0"/>
              </a:rPr>
              <a:t> </a:t>
            </a:r>
            <a:r>
              <a:rPr lang="en-US" altLang="en-US" sz="2800" b="1" dirty="0" err="1">
                <a:latin typeface="Times New Roman" panose="02020603050405020304" pitchFamily="18" charset="0"/>
                <a:cs typeface="Arial" panose="020B0604020202020204" pitchFamily="34" charset="0"/>
              </a:rPr>
              <a:t>đáo</a:t>
            </a:r>
            <a:r>
              <a:rPr lang="en-US" altLang="en-US" sz="2800" b="1" dirty="0">
                <a:latin typeface="Times New Roman" panose="02020603050405020304" pitchFamily="18" charset="0"/>
                <a:cs typeface="Arial" panose="020B0604020202020204" pitchFamily="34" charset="0"/>
              </a:rPr>
              <a:t>, </a:t>
            </a:r>
            <a:r>
              <a:rPr lang="en-US" altLang="en-US" sz="2800" b="1" dirty="0" err="1">
                <a:latin typeface="Times New Roman" panose="02020603050405020304" pitchFamily="18" charset="0"/>
                <a:cs typeface="Arial" panose="020B0604020202020204" pitchFamily="34" charset="0"/>
              </a:rPr>
              <a:t>gợi</a:t>
            </a:r>
            <a:r>
              <a:rPr lang="en-US" altLang="en-US" sz="2800" b="1" dirty="0">
                <a:latin typeface="Times New Roman" panose="02020603050405020304" pitchFamily="18" charset="0"/>
                <a:cs typeface="Arial" panose="020B0604020202020204" pitchFamily="34" charset="0"/>
              </a:rPr>
              <a:t> </a:t>
            </a:r>
            <a:r>
              <a:rPr lang="en-US" altLang="en-US" sz="2800" b="1" dirty="0" err="1">
                <a:latin typeface="Times New Roman" panose="02020603050405020304" pitchFamily="18" charset="0"/>
                <a:cs typeface="Arial" panose="020B0604020202020204" pitchFamily="34" charset="0"/>
              </a:rPr>
              <a:t>nhiều</a:t>
            </a:r>
            <a:r>
              <a:rPr lang="en-US" altLang="en-US" sz="2800" b="1" dirty="0">
                <a:latin typeface="Times New Roman" panose="02020603050405020304" pitchFamily="18" charset="0"/>
                <a:cs typeface="Arial" panose="020B0604020202020204" pitchFamily="34" charset="0"/>
              </a:rPr>
              <a:t> </a:t>
            </a:r>
            <a:r>
              <a:rPr lang="en-US" altLang="en-US" sz="2800" b="1" dirty="0" err="1">
                <a:latin typeface="Times New Roman" panose="02020603050405020304" pitchFamily="18" charset="0"/>
                <a:cs typeface="Arial" panose="020B0604020202020204" pitchFamily="34" charset="0"/>
              </a:rPr>
              <a:t>liên</a:t>
            </a:r>
            <a:r>
              <a:rPr lang="en-US" altLang="en-US" sz="2800" b="1" dirty="0">
                <a:latin typeface="Times New Roman" panose="02020603050405020304" pitchFamily="18" charset="0"/>
                <a:cs typeface="Arial" panose="020B0604020202020204" pitchFamily="34" charset="0"/>
              </a:rPr>
              <a:t> </a:t>
            </a:r>
            <a:r>
              <a:rPr lang="en-US" altLang="en-US" sz="2800" b="1" dirty="0" err="1">
                <a:latin typeface="Times New Roman" panose="02020603050405020304" pitchFamily="18" charset="0"/>
                <a:cs typeface="Arial" panose="020B0604020202020204" pitchFamily="34" charset="0"/>
              </a:rPr>
              <a:t>tưởng</a:t>
            </a:r>
            <a:endParaRPr lang="en-US" altLang="en-US" sz="2800" b="1" dirty="0">
              <a:latin typeface="Times New Roman" panose="02020603050405020304" pitchFamily="18" charset="0"/>
              <a:cs typeface="Arial" panose="020B0604020202020204" pitchFamily="34" charset="0"/>
            </a:endParaRPr>
          </a:p>
        </p:txBody>
      </p:sp>
      <p:sp>
        <p:nvSpPr>
          <p:cNvPr id="35" name="AutoShape 22">
            <a:extLst>
              <a:ext uri="{FF2B5EF4-FFF2-40B4-BE49-F238E27FC236}">
                <a16:creationId xmlns:a16="http://schemas.microsoft.com/office/drawing/2014/main" id="{59F87DC2-95FD-45B6-A910-1FAC7F127DB1}"/>
              </a:ext>
            </a:extLst>
          </p:cNvPr>
          <p:cNvSpPr>
            <a:spLocks noChangeArrowheads="1"/>
          </p:cNvSpPr>
          <p:nvPr/>
        </p:nvSpPr>
        <p:spPr bwMode="auto">
          <a:xfrm>
            <a:off x="1033670" y="2623929"/>
            <a:ext cx="3803374" cy="64935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a:spcBef>
                <a:spcPct val="50000"/>
              </a:spcBef>
              <a:buFontTx/>
              <a:buNone/>
            </a:pPr>
            <a:r>
              <a:rPr lang="it-IT" altLang="en-US" sz="2800" b="1" dirty="0">
                <a:latin typeface="Times New Roman" panose="02020603050405020304" pitchFamily="18" charset="0"/>
                <a:cs typeface="Arial" panose="020B0604020202020204" pitchFamily="34" charset="0"/>
              </a:rPr>
              <a:t>Về cấu trúc</a:t>
            </a:r>
            <a:endParaRPr lang="en-US" altLang="en-US" sz="2800" b="1" dirty="0">
              <a:latin typeface="Times New Roman" panose="02020603050405020304" pitchFamily="18" charset="0"/>
              <a:cs typeface="Arial" panose="020B0604020202020204" pitchFamily="34" charset="0"/>
            </a:endParaRPr>
          </a:p>
        </p:txBody>
      </p:sp>
      <p:sp>
        <p:nvSpPr>
          <p:cNvPr id="39" name="AutoShape 22">
            <a:extLst>
              <a:ext uri="{FF2B5EF4-FFF2-40B4-BE49-F238E27FC236}">
                <a16:creationId xmlns:a16="http://schemas.microsoft.com/office/drawing/2014/main" id="{9CE97F92-1305-4ACF-8C38-FF50CBF291F2}"/>
              </a:ext>
            </a:extLst>
          </p:cNvPr>
          <p:cNvSpPr>
            <a:spLocks noChangeArrowheads="1"/>
          </p:cNvSpPr>
          <p:nvPr/>
        </p:nvSpPr>
        <p:spPr bwMode="auto">
          <a:xfrm>
            <a:off x="8600660" y="3591338"/>
            <a:ext cx="2809461" cy="2451653"/>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a:spcBef>
                <a:spcPct val="0"/>
              </a:spcBef>
              <a:buNone/>
            </a:pPr>
            <a:r>
              <a:rPr lang="en-US" altLang="en-US" sz="2800" b="1" dirty="0" err="1">
                <a:latin typeface="Times New Roman" panose="02020603050405020304" pitchFamily="18" charset="0"/>
              </a:rPr>
              <a:t>Cách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nói</a:t>
            </a:r>
            <a:r>
              <a:rPr lang="en-US" altLang="en-US" sz="2800" b="1" dirty="0">
                <a:latin typeface="Times New Roman" panose="02020603050405020304" pitchFamily="18" charset="0"/>
              </a:rPr>
              <a:t> </a:t>
            </a:r>
          </a:p>
          <a:p>
            <a:pPr algn="ctr">
              <a:spcBef>
                <a:spcPct val="0"/>
              </a:spcBef>
              <a:buNone/>
            </a:pPr>
            <a:r>
              <a:rPr lang="en-US" altLang="en-US" sz="2800" b="1" dirty="0" err="1">
                <a:latin typeface="Times New Roman" panose="02020603050405020304" pitchFamily="18" charset="0"/>
              </a:rPr>
              <a:t>nửa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chừng</a:t>
            </a:r>
            <a:r>
              <a:rPr lang="en-US" altLang="en-US" sz="2800" b="1" dirty="0">
                <a:latin typeface="Times New Roman" panose="02020603050405020304" pitchFamily="18" charset="0"/>
              </a:rPr>
              <a:t>,</a:t>
            </a:r>
          </a:p>
          <a:p>
            <a:pPr algn="ctr">
              <a:spcBef>
                <a:spcPct val="0"/>
              </a:spcBef>
              <a:buNone/>
            </a:pPr>
            <a:r>
              <a:rPr lang="en-US" altLang="en-US" sz="2800" b="1" dirty="0" err="1">
                <a:latin typeface="Times New Roman" panose="02020603050405020304" pitchFamily="18" charset="0"/>
              </a:rPr>
              <a:t>tạo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sự</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tò</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mò</a:t>
            </a:r>
            <a:endParaRPr lang="en-US" altLang="en-US" sz="2800" b="1" dirty="0">
              <a:latin typeface="Times New Roman" panose="02020603050405020304" pitchFamily="18" charset="0"/>
            </a:endParaRPr>
          </a:p>
        </p:txBody>
      </p:sp>
      <p:cxnSp>
        <p:nvCxnSpPr>
          <p:cNvPr id="62" name="Straight Arrow Connector 61">
            <a:extLst>
              <a:ext uri="{FF2B5EF4-FFF2-40B4-BE49-F238E27FC236}">
                <a16:creationId xmlns:a16="http://schemas.microsoft.com/office/drawing/2014/main" id="{C4C3E3CA-5B21-4B44-85D2-6EC4AD4EE717}"/>
              </a:ext>
            </a:extLst>
          </p:cNvPr>
          <p:cNvCxnSpPr>
            <a:cxnSpLocks/>
          </p:cNvCxnSpPr>
          <p:nvPr/>
        </p:nvCxnSpPr>
        <p:spPr>
          <a:xfrm>
            <a:off x="6169573" y="5134705"/>
            <a:ext cx="0" cy="3129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AutoShape 22">
            <a:extLst>
              <a:ext uri="{FF2B5EF4-FFF2-40B4-BE49-F238E27FC236}">
                <a16:creationId xmlns:a16="http://schemas.microsoft.com/office/drawing/2014/main" id="{59F87DC2-95FD-45B6-A910-1FAC7F127DB1}"/>
              </a:ext>
            </a:extLst>
          </p:cNvPr>
          <p:cNvSpPr>
            <a:spLocks noChangeArrowheads="1"/>
          </p:cNvSpPr>
          <p:nvPr/>
        </p:nvSpPr>
        <p:spPr bwMode="auto">
          <a:xfrm>
            <a:off x="6659217" y="2610677"/>
            <a:ext cx="3624470" cy="70236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a:spcBef>
                <a:spcPct val="50000"/>
              </a:spcBef>
              <a:buFontTx/>
              <a:buNone/>
            </a:pPr>
            <a:r>
              <a:rPr lang="it-IT" altLang="en-US" sz="2800" b="1" dirty="0">
                <a:latin typeface="Times New Roman" panose="02020603050405020304" pitchFamily="18" charset="0"/>
                <a:cs typeface="Arial" panose="020B0604020202020204" pitchFamily="34" charset="0"/>
              </a:rPr>
              <a:t>Về ý nghĩa</a:t>
            </a:r>
            <a:endParaRPr lang="en-US" altLang="en-US" sz="2800" b="1" dirty="0">
              <a:latin typeface="Times New Roman" panose="02020603050405020304" pitchFamily="18" charset="0"/>
              <a:cs typeface="Arial" panose="020B0604020202020204" pitchFamily="34" charset="0"/>
            </a:endParaRPr>
          </a:p>
        </p:txBody>
      </p:sp>
      <p:sp>
        <p:nvSpPr>
          <p:cNvPr id="34" name="AutoShape 22">
            <a:extLst>
              <a:ext uri="{FF2B5EF4-FFF2-40B4-BE49-F238E27FC236}">
                <a16:creationId xmlns:a16="http://schemas.microsoft.com/office/drawing/2014/main" id="{9CE97F92-1305-4ACF-8C38-FF50CBF291F2}"/>
              </a:ext>
            </a:extLst>
          </p:cNvPr>
          <p:cNvSpPr>
            <a:spLocks noChangeArrowheads="1"/>
          </p:cNvSpPr>
          <p:nvPr/>
        </p:nvSpPr>
        <p:spPr bwMode="auto">
          <a:xfrm>
            <a:off x="742122" y="3737113"/>
            <a:ext cx="3975652" cy="230587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a:spcBef>
                <a:spcPct val="0"/>
              </a:spcBef>
              <a:buNone/>
            </a:pPr>
            <a:r>
              <a:rPr lang="en-US" altLang="en-US" sz="2400" b="1" dirty="0">
                <a:latin typeface="Times New Roman" panose="02020603050405020304" pitchFamily="18" charset="0"/>
              </a:rPr>
              <a:t>Vế phụ của 1 câu trọn ý</a:t>
            </a:r>
          </a:p>
          <a:p>
            <a:pPr algn="ctr">
              <a:spcBef>
                <a:spcPct val="0"/>
              </a:spcBef>
              <a:buNone/>
            </a:pPr>
            <a:r>
              <a:rPr lang="en-US" altLang="en-US" sz="2400" b="1" dirty="0">
                <a:latin typeface="Times New Roman" panose="02020603050405020304" pitchFamily="18" charset="0"/>
              </a:rPr>
              <a:t>(</a:t>
            </a:r>
            <a:r>
              <a:rPr lang="en-US" altLang="en-US" sz="2400" b="1" dirty="0" err="1">
                <a:latin typeface="Times New Roman" panose="02020603050405020304" pitchFamily="18" charset="0"/>
              </a:rPr>
              <a:t>Trạng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ngữ</a:t>
            </a:r>
            <a:r>
              <a:rPr lang="en-US" altLang="en-US" sz="2400" b="1" dirty="0">
                <a:latin typeface="Times New Roman" panose="02020603050405020304" pitchFamily="18" charset="0"/>
              </a:rPr>
              <a:t>)</a:t>
            </a:r>
          </a:p>
          <a:p>
            <a:pPr algn="ctr">
              <a:spcBef>
                <a:spcPct val="0"/>
              </a:spcBef>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dòng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p>
          <a:p>
            <a:pPr algn="ctr">
              <a:spcBef>
                <a:spcPct val="0"/>
              </a:spcBef>
              <a:buNone/>
            </a:pPr>
            <a:r>
              <a:rPr lang="en-US" altLang="en-US" sz="2400" b="1" dirty="0" err="1">
                <a:latin typeface="Times New Roman" panose="02020603050405020304" pitchFamily="18" charset="0"/>
              </a:rPr>
              <a:t>bài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thành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phần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chính</a:t>
            </a:r>
            <a:endParaRPr lang="en-US" altLang="en-US" sz="2400" b="1" dirty="0">
              <a:latin typeface="Times New Roman" panose="02020603050405020304" pitchFamily="18" charset="0"/>
            </a:endParaRPr>
          </a:p>
        </p:txBody>
      </p:sp>
      <p:sp>
        <p:nvSpPr>
          <p:cNvPr id="41" name="AutoShape 22">
            <a:extLst>
              <a:ext uri="{FF2B5EF4-FFF2-40B4-BE49-F238E27FC236}">
                <a16:creationId xmlns:a16="http://schemas.microsoft.com/office/drawing/2014/main" id="{9CE97F92-1305-4ACF-8C38-FF50CBF291F2}"/>
              </a:ext>
            </a:extLst>
          </p:cNvPr>
          <p:cNvSpPr>
            <a:spLocks noChangeArrowheads="1"/>
          </p:cNvSpPr>
          <p:nvPr/>
        </p:nvSpPr>
        <p:spPr bwMode="auto">
          <a:xfrm>
            <a:off x="5194854" y="3525077"/>
            <a:ext cx="3048000" cy="251791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a:spcBef>
                <a:spcPct val="0"/>
              </a:spcBef>
              <a:buNone/>
            </a:pP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nhan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mở</a:t>
            </a:r>
            <a:r>
              <a:rPr lang="en-US" altLang="en-US" sz="2400" b="1" dirty="0">
                <a:latin typeface="Times New Roman" panose="02020603050405020304" pitchFamily="18" charset="0"/>
              </a:rPr>
              <a:t>,</a:t>
            </a:r>
          </a:p>
          <a:p>
            <a:pPr algn="ctr">
              <a:spcBef>
                <a:spcPct val="0"/>
              </a:spcBef>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mạch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xúc</a:t>
            </a:r>
            <a:endParaRPr lang="en-US" altLang="en-US" sz="2400" b="1" dirty="0">
              <a:latin typeface="Times New Roman" panose="02020603050405020304" pitchFamily="18" charset="0"/>
            </a:endParaRPr>
          </a:p>
          <a:p>
            <a:pPr algn="ctr">
              <a:spcBef>
                <a:spcPct val="0"/>
              </a:spcBef>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thơ</a:t>
            </a:r>
            <a:endParaRPr lang="en-US" altLang="en-US" sz="2400" b="1" dirty="0">
              <a:latin typeface="Times New Roman" panose="02020603050405020304" pitchFamily="18" charset="0"/>
            </a:endParaRPr>
          </a:p>
        </p:txBody>
      </p:sp>
      <p:cxnSp>
        <p:nvCxnSpPr>
          <p:cNvPr id="48" name="Straight Arrow Connector 47"/>
          <p:cNvCxnSpPr>
            <a:stCxn id="27" idx="2"/>
            <a:endCxn id="29" idx="0"/>
          </p:cNvCxnSpPr>
          <p:nvPr/>
        </p:nvCxnSpPr>
        <p:spPr>
          <a:xfrm rot="5400000">
            <a:off x="5927035" y="1328531"/>
            <a:ext cx="304801" cy="331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9" idx="2"/>
            <a:endCxn id="35" idx="0"/>
          </p:cNvCxnSpPr>
          <p:nvPr/>
        </p:nvCxnSpPr>
        <p:spPr>
          <a:xfrm rot="5400000">
            <a:off x="4273828" y="834886"/>
            <a:ext cx="450573" cy="3127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9" idx="2"/>
            <a:endCxn id="32" idx="0"/>
          </p:cNvCxnSpPr>
          <p:nvPr/>
        </p:nvCxnSpPr>
        <p:spPr>
          <a:xfrm rot="16200000" flipH="1">
            <a:off x="7048501" y="1187725"/>
            <a:ext cx="437321" cy="2408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2703444" y="3538330"/>
            <a:ext cx="437321" cy="13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2" idx="2"/>
            <a:endCxn id="41" idx="0"/>
          </p:cNvCxnSpPr>
          <p:nvPr/>
        </p:nvCxnSpPr>
        <p:spPr>
          <a:xfrm rot="5400000">
            <a:off x="7489136" y="2542760"/>
            <a:ext cx="212035" cy="1752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2" idx="2"/>
            <a:endCxn id="39" idx="0"/>
          </p:cNvCxnSpPr>
          <p:nvPr/>
        </p:nvCxnSpPr>
        <p:spPr>
          <a:xfrm rot="16200000" flipH="1">
            <a:off x="9099273" y="2685220"/>
            <a:ext cx="278296" cy="1533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15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752" y="0"/>
            <a:ext cx="9732579" cy="4748122"/>
          </a:xfrm>
          <a:prstGeom prst="rect">
            <a:avLst/>
          </a:prstGeom>
        </p:spPr>
      </p:pic>
      <p:sp>
        <p:nvSpPr>
          <p:cNvPr id="10" name="文本框 9"/>
          <p:cNvSpPr txBox="1"/>
          <p:nvPr/>
        </p:nvSpPr>
        <p:spPr>
          <a:xfrm>
            <a:off x="1513488" y="2980289"/>
            <a:ext cx="9228083" cy="1400383"/>
          </a:xfrm>
          <a:prstGeom prst="rect">
            <a:avLst/>
          </a:prstGeom>
          <a:noFill/>
        </p:spPr>
        <p:txBody>
          <a:bodyPr wrap="square" rtlCol="0">
            <a:spAutoFit/>
          </a:bodyPr>
          <a:lstStyle/>
          <a:p>
            <a:pPr algn="ctr"/>
            <a:r>
              <a:rPr lang="en-SG" altLang="zh-CN" sz="8500" dirty="0" err="1">
                <a:latin typeface="Times New Roman" panose="02020603050405020304" pitchFamily="18" charset="0"/>
                <a:ea typeface="微软雅黑 Light" panose="020B0502040204020203" pitchFamily="34" charset="-122"/>
                <a:cs typeface="Times New Roman" panose="02020603050405020304" pitchFamily="18" charset="0"/>
              </a:rPr>
              <a:t>Phân</a:t>
            </a:r>
            <a:r>
              <a:rPr lang="en-SG" altLang="zh-CN" sz="85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8500" dirty="0" err="1">
                <a:latin typeface="Times New Roman" panose="02020603050405020304" pitchFamily="18" charset="0"/>
                <a:ea typeface="微软雅黑 Light" panose="020B0502040204020203" pitchFamily="34" charset="-122"/>
                <a:cs typeface="Times New Roman" panose="02020603050405020304" pitchFamily="18" charset="0"/>
              </a:rPr>
              <a:t>tích</a:t>
            </a:r>
            <a:endParaRPr lang="zh-CN" altLang="en-US" sz="85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15" name="Picture 14">
            <a:extLst>
              <a:ext uri="{FF2B5EF4-FFF2-40B4-BE49-F238E27FC236}">
                <a16:creationId xmlns:a16="http://schemas.microsoft.com/office/drawing/2014/main" id="{BD9F824A-A779-4350-BD00-62598A93C0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4"/>
          <a:stretch/>
        </p:blipFill>
        <p:spPr>
          <a:xfrm>
            <a:off x="7164399" y="-60179"/>
            <a:ext cx="3657607" cy="3285840"/>
          </a:xfrm>
          <a:prstGeom prst="rect">
            <a:avLst/>
          </a:prstGeom>
        </p:spPr>
      </p:pic>
      <p:pic>
        <p:nvPicPr>
          <p:cNvPr id="16" name="Picture 15">
            <a:extLst>
              <a:ext uri="{FF2B5EF4-FFF2-40B4-BE49-F238E27FC236}">
                <a16:creationId xmlns:a16="http://schemas.microsoft.com/office/drawing/2014/main" id="{FC69D02D-4479-46C9-BC88-3BE2AE7ED2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4"/>
          <a:stretch/>
        </p:blipFill>
        <p:spPr>
          <a:xfrm flipH="1">
            <a:off x="1369994" y="-60179"/>
            <a:ext cx="3407910" cy="3285840"/>
          </a:xfrm>
          <a:prstGeom prst="rect">
            <a:avLst/>
          </a:prstGeom>
        </p:spPr>
      </p:pic>
    </p:spTree>
    <p:extLst>
      <p:ext uri="{BB962C8B-B14F-4D97-AF65-F5344CB8AC3E}">
        <p14:creationId xmlns:p14="http://schemas.microsoft.com/office/powerpoint/2010/main" val="56357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10"/>
                                        </p:tgtEl>
                                        <p:attrNameLst>
                                          <p:attrName>style.visibility</p:attrName>
                                        </p:attrNameLst>
                                      </p:cBhvr>
                                      <p:to>
                                        <p:strVal val="visible"/>
                                      </p:to>
                                    </p:set>
                                    <p:set>
                                      <p:cBhvr>
                                        <p:cTn id="13" dur="455" fill="hold">
                                          <p:stCondLst>
                                            <p:cond delay="0"/>
                                          </p:stCondLst>
                                        </p:cTn>
                                        <p:tgtEl>
                                          <p:spTgt spid="10"/>
                                        </p:tgtEl>
                                        <p:attrNameLst>
                                          <p:attrName>style.rotation</p:attrName>
                                        </p:attrNameLst>
                                      </p:cBhvr>
                                      <p:to>
                                        <p:strVal val="-45.0"/>
                                      </p:to>
                                    </p:set>
                                    <p:anim calcmode="lin" valueType="num">
                                      <p:cBhvr>
                                        <p:cTn id="14"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8" fill="hold">
                            <p:stCondLst>
                              <p:cond delay="5800"/>
                            </p:stCondLst>
                            <p:childTnLst>
                              <p:par>
                                <p:cTn id="19" presetID="32" presetClass="emph" presetSubtype="0" fill="hold" grpId="1" nodeType="afterEffect">
                                  <p:stCondLst>
                                    <p:cond delay="0"/>
                                  </p:stCondLst>
                                  <p:iterate type="lt">
                                    <p:tmPct val="0"/>
                                  </p:iterate>
                                  <p:childTnLst>
                                    <p:animRot by="120000">
                                      <p:cBhvr>
                                        <p:cTn id="20" dur="100" fill="hold">
                                          <p:stCondLst>
                                            <p:cond delay="0"/>
                                          </p:stCondLst>
                                        </p:cTn>
                                        <p:tgtEl>
                                          <p:spTgt spid="10"/>
                                        </p:tgtEl>
                                        <p:attrNameLst>
                                          <p:attrName>r</p:attrName>
                                        </p:attrNameLst>
                                      </p:cBhvr>
                                    </p:animRot>
                                    <p:animRot by="-240000">
                                      <p:cBhvr>
                                        <p:cTn id="21" dur="200" fill="hold">
                                          <p:stCondLst>
                                            <p:cond delay="200"/>
                                          </p:stCondLst>
                                        </p:cTn>
                                        <p:tgtEl>
                                          <p:spTgt spid="10"/>
                                        </p:tgtEl>
                                        <p:attrNameLst>
                                          <p:attrName>r</p:attrName>
                                        </p:attrNameLst>
                                      </p:cBhvr>
                                    </p:animRot>
                                    <p:animRot by="240000">
                                      <p:cBhvr>
                                        <p:cTn id="22" dur="200" fill="hold">
                                          <p:stCondLst>
                                            <p:cond delay="400"/>
                                          </p:stCondLst>
                                        </p:cTn>
                                        <p:tgtEl>
                                          <p:spTgt spid="10"/>
                                        </p:tgtEl>
                                        <p:attrNameLst>
                                          <p:attrName>r</p:attrName>
                                        </p:attrNameLst>
                                      </p:cBhvr>
                                    </p:animRot>
                                    <p:animRot by="-240000">
                                      <p:cBhvr>
                                        <p:cTn id="23" dur="200" fill="hold">
                                          <p:stCondLst>
                                            <p:cond delay="600"/>
                                          </p:stCondLst>
                                        </p:cTn>
                                        <p:tgtEl>
                                          <p:spTgt spid="10"/>
                                        </p:tgtEl>
                                        <p:attrNameLst>
                                          <p:attrName>r</p:attrName>
                                        </p:attrNameLst>
                                      </p:cBhvr>
                                    </p:animRot>
                                    <p:animRot by="120000">
                                      <p:cBhvr>
                                        <p:cTn id="2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E180D4A7-C9FB-4DFB-919C-405C955672EB}">
      <p14:showEvtLst xmlns:p14="http://schemas.microsoft.com/office/powerpoint/2010/main">
        <p14:playEvt time="0" objId="1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0400" y="3531983"/>
            <a:ext cx="2274180" cy="3191960"/>
          </a:xfrm>
          <a:prstGeom prst="rect">
            <a:avLst/>
          </a:prstGeom>
        </p:spPr>
      </p:pic>
      <p:grpSp>
        <p:nvGrpSpPr>
          <p:cNvPr id="2" name="组合 13"/>
          <p:cNvGrpSpPr/>
          <p:nvPr/>
        </p:nvGrpSpPr>
        <p:grpSpPr>
          <a:xfrm>
            <a:off x="2" y="0"/>
            <a:ext cx="12019723" cy="6016487"/>
            <a:chOff x="8903366" y="367233"/>
            <a:chExt cx="3235537" cy="4119193"/>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3366" y="367233"/>
              <a:ext cx="3235537" cy="4119193"/>
            </a:xfrm>
            <a:prstGeom prst="rect">
              <a:avLst/>
            </a:prstGeom>
            <a:noFill/>
          </p:spPr>
        </p:pic>
        <p:sp>
          <p:nvSpPr>
            <p:cNvPr id="13" name="文本框 12"/>
            <p:cNvSpPr txBox="1"/>
            <p:nvPr/>
          </p:nvSpPr>
          <p:spPr>
            <a:xfrm>
              <a:off x="9185744" y="1020497"/>
              <a:ext cx="2779205" cy="2718282"/>
            </a:xfrm>
            <a:prstGeom prst="rect">
              <a:avLst/>
            </a:prstGeom>
            <a:solidFill>
              <a:schemeClr val="bg1"/>
            </a:solidFill>
          </p:spPr>
          <p:txBody>
            <a:bodyPr wrap="square" rtlCol="0">
              <a:spAutoFit/>
            </a:bodyPr>
            <a:lstStyle/>
            <a:p>
              <a:pPr algn="ctr"/>
              <a:r>
                <a:rPr lang="vi-VN" altLang="zh-CN" sz="4000" b="1" dirty="0">
                  <a:latin typeface="Times New Roman" panose="02020603050405020304" pitchFamily="18" charset="0"/>
                  <a:ea typeface="微软雅黑 Light" panose="020B0502040204020203" pitchFamily="34" charset="-122"/>
                  <a:cs typeface="Times New Roman" panose="02020603050405020304" pitchFamily="18" charset="0"/>
                </a:rPr>
                <a:t>TRÒ CHƠI KHỞI ĐỘNG </a:t>
              </a:r>
            </a:p>
            <a:p>
              <a:pPr algn="ctr"/>
              <a:r>
                <a:rPr lang="vi-VN" altLang="zh-CN" sz="4000" b="1" dirty="0">
                  <a:latin typeface="Times New Roman" panose="02020603050405020304" pitchFamily="18" charset="0"/>
                  <a:ea typeface="微软雅黑 Light" panose="020B0502040204020203" pitchFamily="34" charset="-122"/>
                  <a:cs typeface="Times New Roman" panose="02020603050405020304" pitchFamily="18" charset="0"/>
                </a:rPr>
                <a:t>“</a:t>
              </a:r>
              <a:r>
                <a:rPr lang="en-SG" altLang="zh-CN" sz="4000" b="1" i="1" dirty="0" err="1">
                  <a:latin typeface="Times New Roman" panose="02020603050405020304" pitchFamily="18" charset="0"/>
                  <a:ea typeface="微软雅黑 Light" panose="020B0502040204020203" pitchFamily="34" charset="-122"/>
                  <a:cs typeface="Times New Roman" panose="02020603050405020304" pitchFamily="18" charset="0"/>
                </a:rPr>
                <a:t>Nhìn</a:t>
              </a:r>
              <a:r>
                <a:rPr lang="en-SG" altLang="zh-CN" sz="4000" b="1" i="1"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4000" b="1" i="1" dirty="0" err="1">
                  <a:latin typeface="Times New Roman" panose="02020603050405020304" pitchFamily="18" charset="0"/>
                  <a:ea typeface="微软雅黑 Light" panose="020B0502040204020203" pitchFamily="34" charset="-122"/>
                  <a:cs typeface="Times New Roman" panose="02020603050405020304" pitchFamily="18" charset="0"/>
                </a:rPr>
                <a:t>hình</a:t>
              </a:r>
              <a:r>
                <a:rPr lang="en-SG" altLang="zh-CN" sz="4000" b="1" i="1"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4000" b="1" i="1" dirty="0" err="1">
                  <a:latin typeface="Times New Roman" panose="02020603050405020304" pitchFamily="18" charset="0"/>
                  <a:ea typeface="微软雅黑 Light" panose="020B0502040204020203" pitchFamily="34" charset="-122"/>
                  <a:cs typeface="Times New Roman" panose="02020603050405020304" pitchFamily="18" charset="0"/>
                </a:rPr>
                <a:t>đoán</a:t>
              </a:r>
              <a:r>
                <a:rPr lang="en-SG" altLang="zh-CN" sz="4000" b="1" i="1"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4000" b="1" i="1" dirty="0" err="1">
                  <a:latin typeface="Times New Roman" panose="02020603050405020304" pitchFamily="18" charset="0"/>
                  <a:ea typeface="微软雅黑 Light" panose="020B0502040204020203" pitchFamily="34" charset="-122"/>
                  <a:cs typeface="Times New Roman" panose="02020603050405020304" pitchFamily="18" charset="0"/>
                </a:rPr>
                <a:t>nhà</a:t>
              </a:r>
              <a:r>
                <a:rPr lang="en-SG" altLang="zh-CN" sz="4000" b="1" i="1"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4000" b="1" i="1" dirty="0" err="1">
                  <a:latin typeface="Times New Roman" panose="02020603050405020304" pitchFamily="18" charset="0"/>
                  <a:ea typeface="微软雅黑 Light" panose="020B0502040204020203" pitchFamily="34" charset="-122"/>
                  <a:cs typeface="Times New Roman" panose="02020603050405020304" pitchFamily="18" charset="0"/>
                </a:rPr>
                <a:t>th</a:t>
              </a:r>
              <a:r>
                <a:rPr lang="vi-VN" altLang="zh-CN" sz="4000" b="1" i="1" dirty="0">
                  <a:latin typeface="Times New Roman" panose="02020603050405020304" pitchFamily="18" charset="0"/>
                  <a:ea typeface="微软雅黑 Light" panose="020B0502040204020203" pitchFamily="34" charset="-122"/>
                  <a:cs typeface="Times New Roman" panose="02020603050405020304" pitchFamily="18" charset="0"/>
                </a:rPr>
                <a:t>ơ”</a:t>
              </a:r>
            </a:p>
            <a:p>
              <a:pPr algn="ctr"/>
              <a:r>
                <a:rPr lang="vi-VN" sz="3200" b="1" u="sng" dirty="0">
                  <a:latin typeface="Times New Roman" panose="02020603050405020304" pitchFamily="18" charset="0"/>
                  <a:ea typeface="微软雅黑 Light" panose="020B0502040204020203" pitchFamily="34" charset="-122"/>
                  <a:cs typeface="Times New Roman" panose="02020603050405020304" pitchFamily="18" charset="0"/>
                </a:rPr>
                <a:t>Luật chơi</a:t>
              </a:r>
              <a:r>
                <a:rPr lang="vi-VN" sz="3200" b="1" dirty="0">
                  <a:latin typeface="Times New Roman" panose="02020603050405020304" pitchFamily="18" charset="0"/>
                  <a:ea typeface="微软雅黑 Light" panose="020B0502040204020203" pitchFamily="34" charset="-122"/>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vi-VN" sz="3200" b="1" dirty="0">
                  <a:latin typeface="Times New Roman" panose="02020603050405020304" pitchFamily="18" charset="0"/>
                  <a:cs typeface="Times New Roman" panose="02020603050405020304" pitchFamily="18" charset="0"/>
                </a:rPr>
                <a:t>, </a:t>
              </a:r>
              <a:r>
                <a:rPr lang="vi-VN" sz="3200" b="1" dirty="0">
                  <a:latin typeface="+mj-lt"/>
                </a:rPr>
                <a:t>trong vòng 2 phút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vi-VN" sz="3200" b="1" dirty="0">
                  <a:latin typeface="+mj-lt"/>
                </a:rPr>
                <a:t>nhìn hình đoán được tên nhà thơ và tác phẩm ti</a:t>
              </a:r>
              <a:r>
                <a:rPr lang="en-US" sz="3200" b="1" dirty="0">
                  <a:latin typeface="Times New Roman" pitchFamily="18" charset="0"/>
                  <a:cs typeface="Times New Roman" pitchFamily="18" charset="0"/>
                </a:rPr>
                <a:t>ê</a:t>
              </a:r>
              <a:r>
                <a:rPr lang="vi-VN" sz="3200" b="1" dirty="0">
                  <a:latin typeface="+mj-lt"/>
                </a:rPr>
                <a:t>u biểu của nhà thơ đó ( NV 8, KII) chính xác và nhanh nhất theo trình tự  từ 1 đến 4 thì </a:t>
              </a:r>
              <a:r>
                <a:rPr lang="en-US" sz="3200" b="1" dirty="0" err="1">
                  <a:latin typeface="Times New Roman" panose="02020603050405020304" pitchFamily="18" charset="0"/>
                  <a:cs typeface="Times New Roman" panose="02020603050405020304" pitchFamily="18" charset="0"/>
                </a:rPr>
                <a:t>bạn</a:t>
              </a:r>
              <a:r>
                <a:rPr lang="vi-VN" sz="3200" b="1" dirty="0">
                  <a:latin typeface="+mj-lt"/>
                </a:rPr>
                <a:t> đó </a:t>
              </a:r>
              <a:r>
                <a:rPr lang="en-US" sz="3200" b="1" dirty="0" err="1">
                  <a:latin typeface="Times New Roman" panose="02020603050405020304" pitchFamily="18" charset="0"/>
                  <a:cs typeface="Times New Roman" panose="02020603050405020304" pitchFamily="18" charset="0"/>
                </a:rPr>
                <a:t>sẽ</a:t>
              </a:r>
              <a:r>
                <a:rPr lang="en-US" sz="3200" b="1" dirty="0">
                  <a:latin typeface="+mj-lt"/>
                </a:rPr>
                <a:t> </a:t>
              </a:r>
              <a:r>
                <a:rPr lang="vi-VN" sz="3200" b="1" dirty="0">
                  <a:latin typeface="+mj-lt"/>
                </a:rPr>
                <a:t>giành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10</a:t>
              </a:r>
              <a:r>
                <a:rPr lang="vi-VN" sz="3200" b="1" dirty="0">
                  <a:latin typeface="+mj-lt"/>
                </a:rPr>
                <a:t>. </a:t>
              </a:r>
            </a:p>
            <a:p>
              <a:pPr algn="ctr"/>
              <a:endParaRPr lang="vi-VN" altLang="zh-CN" sz="4400" b="1" dirty="0">
                <a:latin typeface="Times New Roman" panose="02020603050405020304" pitchFamily="18" charset="0"/>
                <a:ea typeface="微软雅黑 Light" panose="020B0502040204020203" pitchFamily="34" charset="-122"/>
                <a:cs typeface="Times New Roman" panose="02020603050405020304" pitchFamily="18" charset="0"/>
              </a:endParaRPr>
            </a:p>
          </p:txBody>
        </p:sp>
      </p:grpSp>
      <p:pic>
        <p:nvPicPr>
          <p:cNvPr id="15" name="Picture 14" descr="b147407057c3e2541113905c55f403a2.png">
            <a:extLst>
              <a:ext uri="{FF2B5EF4-FFF2-40B4-BE49-F238E27FC236}">
                <a16:creationId xmlns:a16="http://schemas.microsoft.com/office/drawing/2014/main" id="{0B61BB21-0A75-4725-A10A-4C0EDD759D82}"/>
              </a:ext>
            </a:extLst>
          </p:cNvPr>
          <p:cNvPicPr>
            <a:picLocks noChangeAspect="1"/>
          </p:cNvPicPr>
          <p:nvPr/>
        </p:nvPicPr>
        <p:blipFill>
          <a:blip r:embed="rId5"/>
          <a:srcRect l="20000" r="26667"/>
          <a:stretch>
            <a:fillRect/>
          </a:stretch>
        </p:blipFill>
        <p:spPr>
          <a:xfrm>
            <a:off x="1" y="4068417"/>
            <a:ext cx="2279374" cy="2101135"/>
          </a:xfrm>
          <a:prstGeom prst="rect">
            <a:avLst/>
          </a:prstGeom>
        </p:spPr>
      </p:pic>
    </p:spTree>
    <p:extLst>
      <p:ext uri="{BB962C8B-B14F-4D97-AF65-F5344CB8AC3E}">
        <p14:creationId xmlns:p14="http://schemas.microsoft.com/office/powerpoint/2010/main" val="335765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01858" y="641841"/>
            <a:ext cx="10926996"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chemeClr val="tx1"/>
              </a:solidFill>
              <a:latin typeface="Times New Roman" pitchFamily="18" charset="0"/>
              <a:ea typeface="微软雅黑 Light" panose="020B0502040204020203" pitchFamily="34" charset="-122"/>
              <a:cs typeface="Times New Roman" pitchFamily="18" charset="0"/>
            </a:endParaRPr>
          </a:p>
          <a:p>
            <a:pPr algn="ctr"/>
            <a:endParaRPr lang="en-US" altLang="zh-CN" sz="2400" dirty="0">
              <a:solidFill>
                <a:schemeClr val="tx1"/>
              </a:solidFill>
              <a:latin typeface="Times New Roman" pitchFamily="18" charset="0"/>
              <a:ea typeface="微软雅黑 Light" panose="020B0502040204020203" pitchFamily="34" charset="-122"/>
              <a:cs typeface="Times New Roman" pitchFamily="18" charset="0"/>
            </a:endParaRPr>
          </a:p>
          <a:p>
            <a:pPr algn="ctr"/>
            <a:endParaRPr lang="en-US" altLang="zh-CN" sz="2400" dirty="0">
              <a:solidFill>
                <a:schemeClr val="tx1"/>
              </a:solidFill>
              <a:latin typeface="Times New Roman" pitchFamily="18" charset="0"/>
              <a:ea typeface="微软雅黑 Light" panose="020B0502040204020203" pitchFamily="34" charset="-122"/>
              <a:cs typeface="Times New Roman" pitchFamily="18" charset="0"/>
            </a:endParaRPr>
          </a:p>
          <a:p>
            <a:pPr algn="ctr"/>
            <a:endParaRPr lang="en-US" altLang="zh-CN" sz="2400"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Khi</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con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tu</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hú</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gọi</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bầy</a:t>
            </a:r>
            <a:endParaRPr lang="en-US" altLang="zh-CN" sz="3200" b="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Lúa</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chiêm</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đang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chín</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trái</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cây</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ngọt</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dần</a:t>
            </a:r>
            <a:endParaRPr lang="en-US" altLang="zh-CN" sz="3200" b="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Vườn</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râm</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dậy</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tiếng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ve</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ngân</a:t>
            </a:r>
            <a:endParaRPr lang="en-US" altLang="zh-CN" sz="3200" b="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Bắp</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rây</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vàng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hạt</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đầy</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sân</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nắng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đào</a:t>
            </a:r>
            <a:endParaRPr lang="en-US" altLang="zh-CN" sz="3200" b="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Trời</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xanh</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càng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rộng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càng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cao</a:t>
            </a:r>
            <a:endParaRPr lang="en-US" altLang="zh-CN" sz="3200" b="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Đôi</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con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diều</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sáo</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lộn</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nhào</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từng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không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a:t>
            </a:r>
            <a:r>
              <a:rPr lang="en-US" altLang="zh-CN" sz="2400" b="1" dirty="0">
                <a:solidFill>
                  <a:schemeClr val="tx1"/>
                </a:solidFill>
                <a:latin typeface="Times New Roman" pitchFamily="18" charset="0"/>
                <a:ea typeface="微软雅黑 Light" panose="020B0502040204020203" pitchFamily="34" charset="-122"/>
                <a:cs typeface="Times New Roman" pitchFamily="18" charset="0"/>
              </a:rPr>
              <a:t>”</a:t>
            </a:r>
          </a:p>
        </p:txBody>
      </p:sp>
      <p:pic>
        <p:nvPicPr>
          <p:cNvPr id="27" name="图片 8">
            <a:extLst>
              <a:ext uri="{FF2B5EF4-FFF2-40B4-BE49-F238E27FC236}">
                <a16:creationId xmlns:a16="http://schemas.microsoft.com/office/drawing/2014/main" id="{C3C909A9-F30F-4066-ABBE-8C346D5F29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63040" y="655092"/>
            <a:ext cx="9166859" cy="1813787"/>
          </a:xfrm>
          <a:prstGeom prst="rect">
            <a:avLst/>
          </a:prstGeom>
        </p:spPr>
      </p:pic>
      <p:sp>
        <p:nvSpPr>
          <p:cNvPr id="29" name="文本框 25">
            <a:extLst>
              <a:ext uri="{FF2B5EF4-FFF2-40B4-BE49-F238E27FC236}">
                <a16:creationId xmlns:a16="http://schemas.microsoft.com/office/drawing/2014/main" id="{E7302A12-B46E-4C13-9066-3E1FF669317F}"/>
              </a:ext>
            </a:extLst>
          </p:cNvPr>
          <p:cNvSpPr txBox="1"/>
          <p:nvPr/>
        </p:nvSpPr>
        <p:spPr>
          <a:xfrm>
            <a:off x="1828800" y="1100085"/>
            <a:ext cx="8389619" cy="1200329"/>
          </a:xfrm>
          <a:prstGeom prst="rect">
            <a:avLst/>
          </a:prstGeom>
          <a:noFill/>
        </p:spPr>
        <p:txBody>
          <a:bodyPr vert="horz" wrap="square" rtlCol="0">
            <a:spAutoFit/>
          </a:bodyPr>
          <a:lstStyle/>
          <a:p>
            <a:pPr algn="ct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1.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Bức</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tranh</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mùa</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hè</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trong</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tâm</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tưởng</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của</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người</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tù</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CM</a:t>
            </a:r>
            <a:endParaRPr lang="zh-CN" altLang="en-US" sz="3600" b="1" spc="3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1057171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34380" y="655093"/>
            <a:ext cx="10926996"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chemeClr val="tx1"/>
              </a:solidFill>
              <a:latin typeface="Times New Roman" pitchFamily="18" charset="0"/>
              <a:ea typeface="微软雅黑 Light" panose="020B0502040204020203" pitchFamily="34" charset="-122"/>
              <a:cs typeface="Times New Roman" pitchFamily="18" charset="0"/>
            </a:endParaRPr>
          </a:p>
          <a:p>
            <a:pPr algn="ctr"/>
            <a:endParaRPr lang="en-US" altLang="zh-CN" sz="2400" dirty="0">
              <a:solidFill>
                <a:schemeClr val="tx1"/>
              </a:solidFill>
              <a:latin typeface="Times New Roman" pitchFamily="18" charset="0"/>
              <a:ea typeface="微软雅黑 Light" panose="020B0502040204020203" pitchFamily="34" charset="-122"/>
              <a:cs typeface="Times New Roman" pitchFamily="18" charset="0"/>
            </a:endParaRPr>
          </a:p>
          <a:p>
            <a:pPr algn="ctr"/>
            <a:endParaRPr lang="en-US" altLang="zh-CN" sz="2400" dirty="0">
              <a:solidFill>
                <a:schemeClr val="tx1"/>
              </a:solidFill>
              <a:latin typeface="Times New Roman" pitchFamily="18" charset="0"/>
              <a:ea typeface="微软雅黑 Light" panose="020B0502040204020203" pitchFamily="34" charset="-122"/>
              <a:cs typeface="Times New Roman" pitchFamily="18" charset="0"/>
            </a:endParaRPr>
          </a:p>
          <a:p>
            <a:pPr algn="ctr"/>
            <a:endParaRPr lang="en-US" altLang="zh-CN" sz="2400"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Khi</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con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tu</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hú</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gọi</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bầy</a:t>
            </a:r>
            <a:endParaRPr lang="en-US" altLang="zh-CN" sz="3200" b="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Lúa</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chiêm</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đang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chín</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trái</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cây</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ngọt</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dần</a:t>
            </a:r>
            <a:endParaRPr lang="en-US" altLang="zh-CN" sz="3200" b="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Vườn</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râm</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dậy</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tiếng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ve</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ngân</a:t>
            </a:r>
            <a:endParaRPr lang="en-US" altLang="zh-CN" sz="3200" b="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Bắp</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rây</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vàng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hạt</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đầy</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sân</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nắng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đào</a:t>
            </a:r>
            <a:endParaRPr lang="en-US" altLang="zh-CN" sz="3200" b="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Trời</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xanh</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càng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rộng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càng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cao</a:t>
            </a:r>
            <a:endParaRPr lang="en-US" altLang="zh-CN" sz="3200" b="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Đôi</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con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diều</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sáo</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lộn</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nhào</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từng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dirty="0" err="1">
                <a:solidFill>
                  <a:schemeClr val="tx1"/>
                </a:solidFill>
                <a:latin typeface="Times New Roman" pitchFamily="18" charset="0"/>
                <a:ea typeface="微软雅黑 Light" panose="020B0502040204020203" pitchFamily="34" charset="-122"/>
                <a:cs typeface="Times New Roman" pitchFamily="18" charset="0"/>
              </a:rPr>
              <a:t>không</a:t>
            </a:r>
            <a:r>
              <a:rPr lang="en-US" altLang="zh-CN" sz="3200" b="1" dirty="0">
                <a:solidFill>
                  <a:schemeClr val="tx1"/>
                </a:solidFill>
                <a:latin typeface="Times New Roman" pitchFamily="18" charset="0"/>
                <a:ea typeface="微软雅黑 Light" panose="020B0502040204020203" pitchFamily="34" charset="-122"/>
                <a:cs typeface="Times New Roman" pitchFamily="18" charset="0"/>
              </a:rPr>
              <a:t>…</a:t>
            </a:r>
            <a:r>
              <a:rPr lang="en-US" altLang="zh-CN" sz="2400" b="1" dirty="0">
                <a:solidFill>
                  <a:schemeClr val="tx1"/>
                </a:solidFill>
                <a:latin typeface="Times New Roman" pitchFamily="18" charset="0"/>
                <a:ea typeface="微软雅黑 Light" panose="020B0502040204020203" pitchFamily="34" charset="-122"/>
                <a:cs typeface="Times New Roman" pitchFamily="18" charset="0"/>
              </a:rPr>
              <a:t>”</a:t>
            </a:r>
          </a:p>
        </p:txBody>
      </p:sp>
      <p:pic>
        <p:nvPicPr>
          <p:cNvPr id="27" name="图片 8">
            <a:extLst>
              <a:ext uri="{FF2B5EF4-FFF2-40B4-BE49-F238E27FC236}">
                <a16:creationId xmlns:a16="http://schemas.microsoft.com/office/drawing/2014/main" id="{C3C909A9-F30F-4066-ABBE-8C346D5F29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63040" y="655092"/>
            <a:ext cx="9166859" cy="1813787"/>
          </a:xfrm>
          <a:prstGeom prst="rect">
            <a:avLst/>
          </a:prstGeom>
        </p:spPr>
      </p:pic>
      <p:sp>
        <p:nvSpPr>
          <p:cNvPr id="29" name="文本框 25">
            <a:extLst>
              <a:ext uri="{FF2B5EF4-FFF2-40B4-BE49-F238E27FC236}">
                <a16:creationId xmlns:a16="http://schemas.microsoft.com/office/drawing/2014/main" id="{E7302A12-B46E-4C13-9066-3E1FF669317F}"/>
              </a:ext>
            </a:extLst>
          </p:cNvPr>
          <p:cNvSpPr txBox="1"/>
          <p:nvPr/>
        </p:nvSpPr>
        <p:spPr>
          <a:xfrm>
            <a:off x="1828800" y="1100085"/>
            <a:ext cx="8389619" cy="1200329"/>
          </a:xfrm>
          <a:prstGeom prst="rect">
            <a:avLst/>
          </a:prstGeom>
          <a:noFill/>
        </p:spPr>
        <p:txBody>
          <a:bodyPr vert="horz" wrap="square" rtlCol="0">
            <a:spAutoFit/>
          </a:bodyPr>
          <a:lstStyle/>
          <a:p>
            <a:pPr algn="ct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1.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Bức</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tranh</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mùa</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hè</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trong</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tâm</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tưởng</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của</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người</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tù</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CM</a:t>
            </a:r>
            <a:endParaRPr lang="zh-CN" altLang="en-US" sz="3600" b="1" spc="3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53" name="Picture 52">
            <a:extLst>
              <a:ext uri="{FF2B5EF4-FFF2-40B4-BE49-F238E27FC236}">
                <a16:creationId xmlns:a16="http://schemas.microsoft.com/office/drawing/2014/main" id="{BD9F824A-A779-4350-BD00-62598A93C0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4"/>
          <a:stretch/>
        </p:blipFill>
        <p:spPr>
          <a:xfrm>
            <a:off x="9258300" y="2286000"/>
            <a:ext cx="2089486" cy="1716900"/>
          </a:xfrm>
          <a:prstGeom prst="rect">
            <a:avLst/>
          </a:prstGeom>
        </p:spPr>
      </p:pic>
      <p:sp>
        <p:nvSpPr>
          <p:cNvPr id="8" name="Right Arrow 7"/>
          <p:cNvSpPr/>
          <p:nvPr/>
        </p:nvSpPr>
        <p:spPr>
          <a:xfrm>
            <a:off x="4454434" y="3213463"/>
            <a:ext cx="3657600" cy="1175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57171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60884" y="694850"/>
            <a:ext cx="10926996"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pic>
        <p:nvPicPr>
          <p:cNvPr id="27" name="图片 8">
            <a:extLst>
              <a:ext uri="{FF2B5EF4-FFF2-40B4-BE49-F238E27FC236}">
                <a16:creationId xmlns:a16="http://schemas.microsoft.com/office/drawing/2014/main" id="{C3C909A9-F30F-4066-ABBE-8C346D5F29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54157" y="588832"/>
            <a:ext cx="10349947" cy="1215748"/>
          </a:xfrm>
          <a:prstGeom prst="rect">
            <a:avLst/>
          </a:prstGeom>
        </p:spPr>
      </p:pic>
      <p:sp>
        <p:nvSpPr>
          <p:cNvPr id="29" name="文本框 25">
            <a:extLst>
              <a:ext uri="{FF2B5EF4-FFF2-40B4-BE49-F238E27FC236}">
                <a16:creationId xmlns:a16="http://schemas.microsoft.com/office/drawing/2014/main" id="{E7302A12-B46E-4C13-9066-3E1FF669317F}"/>
              </a:ext>
            </a:extLst>
          </p:cNvPr>
          <p:cNvSpPr txBox="1"/>
          <p:nvPr/>
        </p:nvSpPr>
        <p:spPr>
          <a:xfrm>
            <a:off x="1537252" y="993913"/>
            <a:ext cx="9528313" cy="461665"/>
          </a:xfrm>
          <a:prstGeom prst="rect">
            <a:avLst/>
          </a:prstGeom>
          <a:noFill/>
        </p:spPr>
        <p:txBody>
          <a:bodyPr vert="horz" wrap="square" rtlCol="0">
            <a:spAutoFit/>
          </a:bodyPr>
          <a:lstStyle/>
          <a:p>
            <a:pPr algn="ct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1. </a:t>
            </a:r>
            <a:r>
              <a:rPr lang="en-SG" altLang="zh-CN" sz="2400" b="1" spc="300" dirty="0" err="1">
                <a:latin typeface="Times New Roman" panose="02020603050405020304" pitchFamily="18" charset="0"/>
                <a:ea typeface="微软雅黑 Light" panose="020B0502040204020203" pitchFamily="34" charset="-122"/>
                <a:cs typeface="Times New Roman" panose="02020603050405020304" pitchFamily="18" charset="0"/>
              </a:rPr>
              <a:t>Bức</a:t>
            </a: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400" b="1" spc="300" dirty="0" err="1">
                <a:latin typeface="Times New Roman" panose="02020603050405020304" pitchFamily="18" charset="0"/>
                <a:ea typeface="微软雅黑 Light" panose="020B0502040204020203" pitchFamily="34" charset="-122"/>
                <a:cs typeface="Times New Roman" panose="02020603050405020304" pitchFamily="18" charset="0"/>
              </a:rPr>
              <a:t>tranh</a:t>
            </a: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400" b="1" spc="300" dirty="0" err="1">
                <a:latin typeface="Times New Roman" panose="02020603050405020304" pitchFamily="18" charset="0"/>
                <a:ea typeface="微软雅黑 Light" panose="020B0502040204020203" pitchFamily="34" charset="-122"/>
                <a:cs typeface="Times New Roman" panose="02020603050405020304" pitchFamily="18" charset="0"/>
              </a:rPr>
              <a:t>mùa</a:t>
            </a: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400" b="1" spc="300" dirty="0" err="1">
                <a:latin typeface="Times New Roman" panose="02020603050405020304" pitchFamily="18" charset="0"/>
                <a:ea typeface="微软雅黑 Light" panose="020B0502040204020203" pitchFamily="34" charset="-122"/>
                <a:cs typeface="Times New Roman" panose="02020603050405020304" pitchFamily="18" charset="0"/>
              </a:rPr>
              <a:t>hè</a:t>
            </a: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400" b="1" spc="300" dirty="0" err="1">
                <a:latin typeface="Times New Roman" panose="02020603050405020304" pitchFamily="18" charset="0"/>
                <a:ea typeface="微软雅黑 Light" panose="020B0502040204020203" pitchFamily="34" charset="-122"/>
                <a:cs typeface="Times New Roman" panose="02020603050405020304" pitchFamily="18" charset="0"/>
              </a:rPr>
              <a:t>trong</a:t>
            </a: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400" b="1" spc="300" dirty="0" err="1">
                <a:latin typeface="Times New Roman" panose="02020603050405020304" pitchFamily="18" charset="0"/>
                <a:ea typeface="微软雅黑 Light" panose="020B0502040204020203" pitchFamily="34" charset="-122"/>
                <a:cs typeface="Times New Roman" panose="02020603050405020304" pitchFamily="18" charset="0"/>
              </a:rPr>
              <a:t>tâm</a:t>
            </a: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400" b="1" spc="300" dirty="0" err="1">
                <a:latin typeface="Times New Roman" panose="02020603050405020304" pitchFamily="18" charset="0"/>
                <a:ea typeface="微软雅黑 Light" panose="020B0502040204020203" pitchFamily="34" charset="-122"/>
                <a:cs typeface="Times New Roman" panose="02020603050405020304" pitchFamily="18" charset="0"/>
              </a:rPr>
              <a:t>tưởng</a:t>
            </a: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400" b="1" spc="300" dirty="0" err="1">
                <a:latin typeface="Times New Roman" panose="02020603050405020304" pitchFamily="18" charset="0"/>
                <a:ea typeface="微软雅黑 Light" panose="020B0502040204020203" pitchFamily="34" charset="-122"/>
                <a:cs typeface="Times New Roman" panose="02020603050405020304" pitchFamily="18" charset="0"/>
              </a:rPr>
              <a:t>của</a:t>
            </a: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400" b="1" spc="300" dirty="0" err="1">
                <a:latin typeface="Times New Roman" panose="02020603050405020304" pitchFamily="18" charset="0"/>
                <a:ea typeface="微软雅黑 Light" panose="020B0502040204020203" pitchFamily="34" charset="-122"/>
                <a:cs typeface="Times New Roman" panose="02020603050405020304" pitchFamily="18" charset="0"/>
              </a:rPr>
              <a:t>người</a:t>
            </a: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400" b="1" spc="300" dirty="0" err="1">
                <a:latin typeface="Times New Roman" panose="02020603050405020304" pitchFamily="18" charset="0"/>
                <a:ea typeface="微软雅黑 Light" panose="020B0502040204020203" pitchFamily="34" charset="-122"/>
                <a:cs typeface="Times New Roman" panose="02020603050405020304" pitchFamily="18" charset="0"/>
              </a:rPr>
              <a:t>tù</a:t>
            </a:r>
            <a:r>
              <a:rPr lang="en-SG" altLang="zh-CN" sz="2400" b="1" spc="300" dirty="0">
                <a:latin typeface="Times New Roman" panose="02020603050405020304" pitchFamily="18" charset="0"/>
                <a:ea typeface="微软雅黑 Light" panose="020B0502040204020203" pitchFamily="34" charset="-122"/>
                <a:cs typeface="Times New Roman" panose="02020603050405020304" pitchFamily="18" charset="0"/>
              </a:rPr>
              <a:t> CM</a:t>
            </a:r>
            <a:endParaRPr lang="zh-CN" altLang="en-US" sz="2400" b="1" spc="3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9" name="businessman-in-apresentation-with-a-graphic-on-a-board_30732">
            <a:extLst>
              <a:ext uri="{FF2B5EF4-FFF2-40B4-BE49-F238E27FC236}">
                <a16:creationId xmlns:a16="http://schemas.microsoft.com/office/drawing/2014/main" id="{051FC0F1-2323-4677-AF7C-21BC34AA5C3F}"/>
              </a:ext>
            </a:extLst>
          </p:cNvPr>
          <p:cNvSpPr>
            <a:spLocks noChangeAspect="1"/>
          </p:cNvSpPr>
          <p:nvPr/>
        </p:nvSpPr>
        <p:spPr bwMode="auto">
          <a:xfrm>
            <a:off x="940905" y="5393635"/>
            <a:ext cx="887896" cy="781878"/>
          </a:xfrm>
          <a:custGeom>
            <a:avLst/>
            <a:gdLst>
              <a:gd name="connsiteX0" fmla="*/ 231110 w 333901"/>
              <a:gd name="connsiteY0" fmla="*/ 112258 h 306388"/>
              <a:gd name="connsiteX1" fmla="*/ 218013 w 333901"/>
              <a:gd name="connsiteY1" fmla="*/ 113619 h 306388"/>
              <a:gd name="connsiteX2" fmla="*/ 213931 w 333901"/>
              <a:gd name="connsiteY2" fmla="*/ 136751 h 306388"/>
              <a:gd name="connsiteX3" fmla="*/ 235702 w 333901"/>
              <a:gd name="connsiteY3" fmla="*/ 142194 h 306388"/>
              <a:gd name="connsiteX4" fmla="*/ 241145 w 333901"/>
              <a:gd name="connsiteY4" fmla="*/ 119062 h 306388"/>
              <a:gd name="connsiteX5" fmla="*/ 231110 w 333901"/>
              <a:gd name="connsiteY5" fmla="*/ 112258 h 306388"/>
              <a:gd name="connsiteX6" fmla="*/ 273432 w 333901"/>
              <a:gd name="connsiteY6" fmla="*/ 104342 h 306388"/>
              <a:gd name="connsiteX7" fmla="*/ 265205 w 333901"/>
              <a:gd name="connsiteY7" fmla="*/ 120795 h 306388"/>
              <a:gd name="connsiteX8" fmla="*/ 281658 w 333901"/>
              <a:gd name="connsiteY8" fmla="*/ 129021 h 306388"/>
              <a:gd name="connsiteX9" fmla="*/ 289884 w 333901"/>
              <a:gd name="connsiteY9" fmla="*/ 112568 h 306388"/>
              <a:gd name="connsiteX10" fmla="*/ 273432 w 333901"/>
              <a:gd name="connsiteY10" fmla="*/ 104342 h 306388"/>
              <a:gd name="connsiteX11" fmla="*/ 230135 w 333901"/>
              <a:gd name="connsiteY11" fmla="*/ 100012 h 306388"/>
              <a:gd name="connsiteX12" fmla="*/ 237929 w 333901"/>
              <a:gd name="connsiteY12" fmla="*/ 101311 h 306388"/>
              <a:gd name="connsiteX13" fmla="*/ 236630 w 333901"/>
              <a:gd name="connsiteY13" fmla="*/ 106506 h 306388"/>
              <a:gd name="connsiteX14" fmla="*/ 244423 w 333901"/>
              <a:gd name="connsiteY14" fmla="*/ 113001 h 306388"/>
              <a:gd name="connsiteX15" fmla="*/ 249618 w 333901"/>
              <a:gd name="connsiteY15" fmla="*/ 109104 h 306388"/>
              <a:gd name="connsiteX16" fmla="*/ 253515 w 333901"/>
              <a:gd name="connsiteY16" fmla="*/ 116897 h 306388"/>
              <a:gd name="connsiteX17" fmla="*/ 249618 w 333901"/>
              <a:gd name="connsiteY17" fmla="*/ 119495 h 306388"/>
              <a:gd name="connsiteX18" fmla="*/ 250917 w 333901"/>
              <a:gd name="connsiteY18" fmla="*/ 129886 h 306388"/>
              <a:gd name="connsiteX19" fmla="*/ 256113 w 333901"/>
              <a:gd name="connsiteY19" fmla="*/ 131185 h 306388"/>
              <a:gd name="connsiteX20" fmla="*/ 254814 w 333901"/>
              <a:gd name="connsiteY20" fmla="*/ 138978 h 306388"/>
              <a:gd name="connsiteX21" fmla="*/ 248320 w 333901"/>
              <a:gd name="connsiteY21" fmla="*/ 137679 h 306388"/>
              <a:gd name="connsiteX22" fmla="*/ 243124 w 333901"/>
              <a:gd name="connsiteY22" fmla="*/ 145472 h 306388"/>
              <a:gd name="connsiteX23" fmla="*/ 247021 w 333901"/>
              <a:gd name="connsiteY23" fmla="*/ 150668 h 306388"/>
              <a:gd name="connsiteX24" fmla="*/ 239228 w 333901"/>
              <a:gd name="connsiteY24" fmla="*/ 154564 h 306388"/>
              <a:gd name="connsiteX25" fmla="*/ 235331 w 333901"/>
              <a:gd name="connsiteY25" fmla="*/ 150668 h 306388"/>
              <a:gd name="connsiteX26" fmla="*/ 226239 w 333901"/>
              <a:gd name="connsiteY26" fmla="*/ 151967 h 306388"/>
              <a:gd name="connsiteX27" fmla="*/ 224940 w 333901"/>
              <a:gd name="connsiteY27" fmla="*/ 157162 h 306388"/>
              <a:gd name="connsiteX28" fmla="*/ 217147 w 333901"/>
              <a:gd name="connsiteY28" fmla="*/ 154564 h 306388"/>
              <a:gd name="connsiteX29" fmla="*/ 218446 w 333901"/>
              <a:gd name="connsiteY29" fmla="*/ 149369 h 306388"/>
              <a:gd name="connsiteX30" fmla="*/ 210653 w 333901"/>
              <a:gd name="connsiteY30" fmla="*/ 144173 h 306388"/>
              <a:gd name="connsiteX31" fmla="*/ 205457 w 333901"/>
              <a:gd name="connsiteY31" fmla="*/ 146771 h 306388"/>
              <a:gd name="connsiteX32" fmla="*/ 201560 w 333901"/>
              <a:gd name="connsiteY32" fmla="*/ 140277 h 306388"/>
              <a:gd name="connsiteX33" fmla="*/ 205457 w 333901"/>
              <a:gd name="connsiteY33" fmla="*/ 136380 h 306388"/>
              <a:gd name="connsiteX34" fmla="*/ 204158 w 333901"/>
              <a:gd name="connsiteY34" fmla="*/ 127288 h 306388"/>
              <a:gd name="connsiteX35" fmla="*/ 198963 w 333901"/>
              <a:gd name="connsiteY35" fmla="*/ 125989 h 306388"/>
              <a:gd name="connsiteX36" fmla="*/ 200262 w 333901"/>
              <a:gd name="connsiteY36" fmla="*/ 118196 h 306388"/>
              <a:gd name="connsiteX37" fmla="*/ 206756 w 333901"/>
              <a:gd name="connsiteY37" fmla="*/ 119495 h 306388"/>
              <a:gd name="connsiteX38" fmla="*/ 211951 w 333901"/>
              <a:gd name="connsiteY38" fmla="*/ 111702 h 306388"/>
              <a:gd name="connsiteX39" fmla="*/ 208055 w 333901"/>
              <a:gd name="connsiteY39" fmla="*/ 106506 h 306388"/>
              <a:gd name="connsiteX40" fmla="*/ 215848 w 333901"/>
              <a:gd name="connsiteY40" fmla="*/ 101311 h 306388"/>
              <a:gd name="connsiteX41" fmla="*/ 219745 w 333901"/>
              <a:gd name="connsiteY41" fmla="*/ 106506 h 306388"/>
              <a:gd name="connsiteX42" fmla="*/ 228837 w 333901"/>
              <a:gd name="connsiteY42" fmla="*/ 105207 h 306388"/>
              <a:gd name="connsiteX43" fmla="*/ 230135 w 333901"/>
              <a:gd name="connsiteY43" fmla="*/ 100012 h 306388"/>
              <a:gd name="connsiteX44" fmla="*/ 274257 w 333901"/>
              <a:gd name="connsiteY44" fmla="*/ 93662 h 306388"/>
              <a:gd name="connsiteX45" fmla="*/ 275572 w 333901"/>
              <a:gd name="connsiteY45" fmla="*/ 98923 h 306388"/>
              <a:gd name="connsiteX46" fmla="*/ 283464 w 333901"/>
              <a:gd name="connsiteY46" fmla="*/ 98923 h 306388"/>
              <a:gd name="connsiteX47" fmla="*/ 284780 w 333901"/>
              <a:gd name="connsiteY47" fmla="*/ 94977 h 306388"/>
              <a:gd name="connsiteX48" fmla="*/ 291357 w 333901"/>
              <a:gd name="connsiteY48" fmla="*/ 97608 h 306388"/>
              <a:gd name="connsiteX49" fmla="*/ 290041 w 333901"/>
              <a:gd name="connsiteY49" fmla="*/ 101554 h 306388"/>
              <a:gd name="connsiteX50" fmla="*/ 293987 w 333901"/>
              <a:gd name="connsiteY50" fmla="*/ 108131 h 306388"/>
              <a:gd name="connsiteX51" fmla="*/ 299249 w 333901"/>
              <a:gd name="connsiteY51" fmla="*/ 106816 h 306388"/>
              <a:gd name="connsiteX52" fmla="*/ 300564 w 333901"/>
              <a:gd name="connsiteY52" fmla="*/ 113393 h 306388"/>
              <a:gd name="connsiteX53" fmla="*/ 296618 w 333901"/>
              <a:gd name="connsiteY53" fmla="*/ 114708 h 306388"/>
              <a:gd name="connsiteX54" fmla="*/ 296618 w 333901"/>
              <a:gd name="connsiteY54" fmla="*/ 122600 h 306388"/>
              <a:gd name="connsiteX55" fmla="*/ 300564 w 333901"/>
              <a:gd name="connsiteY55" fmla="*/ 123916 h 306388"/>
              <a:gd name="connsiteX56" fmla="*/ 296618 w 333901"/>
              <a:gd name="connsiteY56" fmla="*/ 130492 h 306388"/>
              <a:gd name="connsiteX57" fmla="*/ 292672 w 333901"/>
              <a:gd name="connsiteY57" fmla="*/ 127862 h 306388"/>
              <a:gd name="connsiteX58" fmla="*/ 287411 w 333901"/>
              <a:gd name="connsiteY58" fmla="*/ 133123 h 306388"/>
              <a:gd name="connsiteX59" fmla="*/ 288726 w 333901"/>
              <a:gd name="connsiteY59" fmla="*/ 138385 h 306388"/>
              <a:gd name="connsiteX60" fmla="*/ 282149 w 333901"/>
              <a:gd name="connsiteY60" fmla="*/ 139700 h 306388"/>
              <a:gd name="connsiteX61" fmla="*/ 280834 w 333901"/>
              <a:gd name="connsiteY61" fmla="*/ 135754 h 306388"/>
              <a:gd name="connsiteX62" fmla="*/ 272941 w 333901"/>
              <a:gd name="connsiteY62" fmla="*/ 135754 h 306388"/>
              <a:gd name="connsiteX63" fmla="*/ 271626 w 333901"/>
              <a:gd name="connsiteY63" fmla="*/ 139700 h 306388"/>
              <a:gd name="connsiteX64" fmla="*/ 265049 w 333901"/>
              <a:gd name="connsiteY64" fmla="*/ 135754 h 306388"/>
              <a:gd name="connsiteX65" fmla="*/ 266365 w 333901"/>
              <a:gd name="connsiteY65" fmla="*/ 131808 h 306388"/>
              <a:gd name="connsiteX66" fmla="*/ 261103 w 333901"/>
              <a:gd name="connsiteY66" fmla="*/ 126546 h 306388"/>
              <a:gd name="connsiteX67" fmla="*/ 257156 w 333901"/>
              <a:gd name="connsiteY67" fmla="*/ 127862 h 306388"/>
              <a:gd name="connsiteX68" fmla="*/ 254526 w 333901"/>
              <a:gd name="connsiteY68" fmla="*/ 121285 h 306388"/>
              <a:gd name="connsiteX69" fmla="*/ 259787 w 333901"/>
              <a:gd name="connsiteY69" fmla="*/ 119969 h 306388"/>
              <a:gd name="connsiteX70" fmla="*/ 259787 w 333901"/>
              <a:gd name="connsiteY70" fmla="*/ 112077 h 306388"/>
              <a:gd name="connsiteX71" fmla="*/ 255841 w 333901"/>
              <a:gd name="connsiteY71" fmla="*/ 110762 h 306388"/>
              <a:gd name="connsiteX72" fmla="*/ 258472 w 333901"/>
              <a:gd name="connsiteY72" fmla="*/ 104185 h 306388"/>
              <a:gd name="connsiteX73" fmla="*/ 262418 w 333901"/>
              <a:gd name="connsiteY73" fmla="*/ 105500 h 306388"/>
              <a:gd name="connsiteX74" fmla="*/ 268995 w 333901"/>
              <a:gd name="connsiteY74" fmla="*/ 100239 h 306388"/>
              <a:gd name="connsiteX75" fmla="*/ 267680 w 333901"/>
              <a:gd name="connsiteY75" fmla="*/ 96293 h 306388"/>
              <a:gd name="connsiteX76" fmla="*/ 274257 w 333901"/>
              <a:gd name="connsiteY76" fmla="*/ 93662 h 306388"/>
              <a:gd name="connsiteX77" fmla="*/ 155795 w 333901"/>
              <a:gd name="connsiteY77" fmla="*/ 46037 h 306388"/>
              <a:gd name="connsiteX78" fmla="*/ 146576 w 333901"/>
              <a:gd name="connsiteY78" fmla="*/ 55260 h 306388"/>
              <a:gd name="connsiteX79" fmla="*/ 146576 w 333901"/>
              <a:gd name="connsiteY79" fmla="*/ 84248 h 306388"/>
              <a:gd name="connsiteX80" fmla="*/ 183453 w 333901"/>
              <a:gd name="connsiteY80" fmla="*/ 96107 h 306388"/>
              <a:gd name="connsiteX81" fmla="*/ 190038 w 333901"/>
              <a:gd name="connsiteY81" fmla="*/ 104013 h 306388"/>
              <a:gd name="connsiteX82" fmla="*/ 259841 w 333901"/>
              <a:gd name="connsiteY82" fmla="*/ 71072 h 306388"/>
              <a:gd name="connsiteX83" fmla="*/ 262476 w 333901"/>
              <a:gd name="connsiteY83" fmla="*/ 72390 h 306388"/>
              <a:gd name="connsiteX84" fmla="*/ 261158 w 333901"/>
              <a:gd name="connsiteY84" fmla="*/ 76342 h 306388"/>
              <a:gd name="connsiteX85" fmla="*/ 191355 w 333901"/>
              <a:gd name="connsiteY85" fmla="*/ 107966 h 306388"/>
              <a:gd name="connsiteX86" fmla="*/ 190038 w 333901"/>
              <a:gd name="connsiteY86" fmla="*/ 110601 h 306388"/>
              <a:gd name="connsiteX87" fmla="*/ 179502 w 333901"/>
              <a:gd name="connsiteY87" fmla="*/ 118507 h 306388"/>
              <a:gd name="connsiteX88" fmla="*/ 175551 w 333901"/>
              <a:gd name="connsiteY88" fmla="*/ 118507 h 306388"/>
              <a:gd name="connsiteX89" fmla="*/ 146576 w 333901"/>
              <a:gd name="connsiteY89" fmla="*/ 107966 h 306388"/>
              <a:gd name="connsiteX90" fmla="*/ 146576 w 333901"/>
              <a:gd name="connsiteY90" fmla="*/ 168577 h 306388"/>
              <a:gd name="connsiteX91" fmla="*/ 155795 w 333901"/>
              <a:gd name="connsiteY91" fmla="*/ 177800 h 306388"/>
              <a:gd name="connsiteX92" fmla="*/ 315157 w 333901"/>
              <a:gd name="connsiteY92" fmla="*/ 177800 h 306388"/>
              <a:gd name="connsiteX93" fmla="*/ 324376 w 333901"/>
              <a:gd name="connsiteY93" fmla="*/ 168577 h 306388"/>
              <a:gd name="connsiteX94" fmla="*/ 324376 w 333901"/>
              <a:gd name="connsiteY94" fmla="*/ 55260 h 306388"/>
              <a:gd name="connsiteX95" fmla="*/ 315157 w 333901"/>
              <a:gd name="connsiteY95" fmla="*/ 46037 h 306388"/>
              <a:gd name="connsiteX96" fmla="*/ 155795 w 333901"/>
              <a:gd name="connsiteY96" fmla="*/ 46037 h 306388"/>
              <a:gd name="connsiteX97" fmla="*/ 235382 w 333901"/>
              <a:gd name="connsiteY97" fmla="*/ 15875 h 306388"/>
              <a:gd name="connsiteX98" fmla="*/ 241950 w 333901"/>
              <a:gd name="connsiteY98" fmla="*/ 23762 h 306388"/>
              <a:gd name="connsiteX99" fmla="*/ 241950 w 333901"/>
              <a:gd name="connsiteY99" fmla="*/ 36908 h 306388"/>
              <a:gd name="connsiteX100" fmla="*/ 315511 w 333901"/>
              <a:gd name="connsiteY100" fmla="*/ 36908 h 306388"/>
              <a:gd name="connsiteX101" fmla="*/ 333901 w 333901"/>
              <a:gd name="connsiteY101" fmla="*/ 55311 h 306388"/>
              <a:gd name="connsiteX102" fmla="*/ 333901 w 333901"/>
              <a:gd name="connsiteY102" fmla="*/ 168361 h 306388"/>
              <a:gd name="connsiteX103" fmla="*/ 315511 w 333901"/>
              <a:gd name="connsiteY103" fmla="*/ 186765 h 306388"/>
              <a:gd name="connsiteX104" fmla="*/ 281358 w 333901"/>
              <a:gd name="connsiteY104" fmla="*/ 186765 h 306388"/>
              <a:gd name="connsiteX105" fmla="*/ 310257 w 333901"/>
              <a:gd name="connsiteY105" fmla="*/ 298501 h 306388"/>
              <a:gd name="connsiteX106" fmla="*/ 306316 w 333901"/>
              <a:gd name="connsiteY106" fmla="*/ 306388 h 306388"/>
              <a:gd name="connsiteX107" fmla="*/ 303689 w 333901"/>
              <a:gd name="connsiteY107" fmla="*/ 306388 h 306388"/>
              <a:gd name="connsiteX108" fmla="*/ 297121 w 333901"/>
              <a:gd name="connsiteY108" fmla="*/ 301130 h 306388"/>
              <a:gd name="connsiteX109" fmla="*/ 266909 w 333901"/>
              <a:gd name="connsiteY109" fmla="*/ 186765 h 306388"/>
              <a:gd name="connsiteX110" fmla="*/ 241950 w 333901"/>
              <a:gd name="connsiteY110" fmla="*/ 186765 h 306388"/>
              <a:gd name="connsiteX111" fmla="*/ 241950 w 333901"/>
              <a:gd name="connsiteY111" fmla="*/ 268266 h 306388"/>
              <a:gd name="connsiteX112" fmla="*/ 235382 w 333901"/>
              <a:gd name="connsiteY112" fmla="*/ 274839 h 306388"/>
              <a:gd name="connsiteX113" fmla="*/ 228814 w 333901"/>
              <a:gd name="connsiteY113" fmla="*/ 268266 h 306388"/>
              <a:gd name="connsiteX114" fmla="*/ 228814 w 333901"/>
              <a:gd name="connsiteY114" fmla="*/ 186765 h 306388"/>
              <a:gd name="connsiteX115" fmla="*/ 205170 w 333901"/>
              <a:gd name="connsiteY115" fmla="*/ 186765 h 306388"/>
              <a:gd name="connsiteX116" fmla="*/ 173644 w 333901"/>
              <a:gd name="connsiteY116" fmla="*/ 301130 h 306388"/>
              <a:gd name="connsiteX117" fmla="*/ 167076 w 333901"/>
              <a:gd name="connsiteY117" fmla="*/ 306388 h 306388"/>
              <a:gd name="connsiteX118" fmla="*/ 165762 w 333901"/>
              <a:gd name="connsiteY118" fmla="*/ 306388 h 306388"/>
              <a:gd name="connsiteX119" fmla="*/ 160508 w 333901"/>
              <a:gd name="connsiteY119" fmla="*/ 298501 h 306388"/>
              <a:gd name="connsiteX120" fmla="*/ 190720 w 333901"/>
              <a:gd name="connsiteY120" fmla="*/ 186765 h 306388"/>
              <a:gd name="connsiteX121" fmla="*/ 156567 w 333901"/>
              <a:gd name="connsiteY121" fmla="*/ 186765 h 306388"/>
              <a:gd name="connsiteX122" fmla="*/ 136864 w 333901"/>
              <a:gd name="connsiteY122" fmla="*/ 168361 h 306388"/>
              <a:gd name="connsiteX123" fmla="*/ 136864 w 333901"/>
              <a:gd name="connsiteY123" fmla="*/ 105264 h 306388"/>
              <a:gd name="connsiteX124" fmla="*/ 119787 w 333901"/>
              <a:gd name="connsiteY124" fmla="*/ 100005 h 306388"/>
              <a:gd name="connsiteX125" fmla="*/ 119787 w 333901"/>
              <a:gd name="connsiteY125" fmla="*/ 98691 h 306388"/>
              <a:gd name="connsiteX126" fmla="*/ 110592 w 333901"/>
              <a:gd name="connsiteY126" fmla="*/ 96062 h 306388"/>
              <a:gd name="connsiteX127" fmla="*/ 110592 w 333901"/>
              <a:gd name="connsiteY127" fmla="*/ 176249 h 306388"/>
              <a:gd name="connsiteX128" fmla="*/ 119787 w 333901"/>
              <a:gd name="connsiteY128" fmla="*/ 291928 h 306388"/>
              <a:gd name="connsiteX129" fmla="*/ 106651 w 333901"/>
              <a:gd name="connsiteY129" fmla="*/ 306388 h 306388"/>
              <a:gd name="connsiteX130" fmla="*/ 105338 w 333901"/>
              <a:gd name="connsiteY130" fmla="*/ 306388 h 306388"/>
              <a:gd name="connsiteX131" fmla="*/ 90888 w 333901"/>
              <a:gd name="connsiteY131" fmla="*/ 293243 h 306388"/>
              <a:gd name="connsiteX132" fmla="*/ 83007 w 333901"/>
              <a:gd name="connsiteY132" fmla="*/ 189394 h 306388"/>
              <a:gd name="connsiteX133" fmla="*/ 77753 w 333901"/>
              <a:gd name="connsiteY133" fmla="*/ 190709 h 306388"/>
              <a:gd name="connsiteX134" fmla="*/ 71185 w 333901"/>
              <a:gd name="connsiteY134" fmla="*/ 189394 h 306388"/>
              <a:gd name="connsiteX135" fmla="*/ 63303 w 333901"/>
              <a:gd name="connsiteY135" fmla="*/ 293243 h 306388"/>
              <a:gd name="connsiteX136" fmla="*/ 48854 w 333901"/>
              <a:gd name="connsiteY136" fmla="*/ 306388 h 306388"/>
              <a:gd name="connsiteX137" fmla="*/ 47540 w 333901"/>
              <a:gd name="connsiteY137" fmla="*/ 306388 h 306388"/>
              <a:gd name="connsiteX138" fmla="*/ 35718 w 333901"/>
              <a:gd name="connsiteY138" fmla="*/ 291928 h 306388"/>
              <a:gd name="connsiteX139" fmla="*/ 44913 w 333901"/>
              <a:gd name="connsiteY139" fmla="*/ 176249 h 306388"/>
              <a:gd name="connsiteX140" fmla="*/ 44913 w 333901"/>
              <a:gd name="connsiteY140" fmla="*/ 96062 h 306388"/>
              <a:gd name="connsiteX141" fmla="*/ 40972 w 333901"/>
              <a:gd name="connsiteY141" fmla="*/ 97376 h 306388"/>
              <a:gd name="connsiteX142" fmla="*/ 23896 w 333901"/>
              <a:gd name="connsiteY142" fmla="*/ 174934 h 306388"/>
              <a:gd name="connsiteX143" fmla="*/ 12074 w 333901"/>
              <a:gd name="connsiteY143" fmla="*/ 184136 h 306388"/>
              <a:gd name="connsiteX144" fmla="*/ 9446 w 333901"/>
              <a:gd name="connsiteY144" fmla="*/ 184136 h 306388"/>
              <a:gd name="connsiteX145" fmla="*/ 251 w 333901"/>
              <a:gd name="connsiteY145" fmla="*/ 169676 h 306388"/>
              <a:gd name="connsiteX146" fmla="*/ 18641 w 333901"/>
              <a:gd name="connsiteY146" fmla="*/ 85546 h 306388"/>
              <a:gd name="connsiteX147" fmla="*/ 19955 w 333901"/>
              <a:gd name="connsiteY147" fmla="*/ 84231 h 306388"/>
              <a:gd name="connsiteX148" fmla="*/ 21269 w 333901"/>
              <a:gd name="connsiteY148" fmla="*/ 82916 h 306388"/>
              <a:gd name="connsiteX149" fmla="*/ 22582 w 333901"/>
              <a:gd name="connsiteY149" fmla="*/ 80287 h 306388"/>
              <a:gd name="connsiteX150" fmla="*/ 23896 w 333901"/>
              <a:gd name="connsiteY150" fmla="*/ 78973 h 306388"/>
              <a:gd name="connsiteX151" fmla="*/ 25209 w 333901"/>
              <a:gd name="connsiteY151" fmla="*/ 77658 h 306388"/>
              <a:gd name="connsiteX152" fmla="*/ 26523 w 333901"/>
              <a:gd name="connsiteY152" fmla="*/ 77658 h 306388"/>
              <a:gd name="connsiteX153" fmla="*/ 72498 w 333901"/>
              <a:gd name="connsiteY153" fmla="*/ 67142 h 306388"/>
              <a:gd name="connsiteX154" fmla="*/ 76439 w 333901"/>
              <a:gd name="connsiteY154" fmla="*/ 72400 h 306388"/>
              <a:gd name="connsiteX155" fmla="*/ 68558 w 333901"/>
              <a:gd name="connsiteY155" fmla="*/ 134183 h 306388"/>
              <a:gd name="connsiteX156" fmla="*/ 77753 w 333901"/>
              <a:gd name="connsiteY156" fmla="*/ 149958 h 306388"/>
              <a:gd name="connsiteX157" fmla="*/ 86948 w 333901"/>
              <a:gd name="connsiteY157" fmla="*/ 134183 h 306388"/>
              <a:gd name="connsiteX158" fmla="*/ 79066 w 333901"/>
              <a:gd name="connsiteY158" fmla="*/ 72400 h 306388"/>
              <a:gd name="connsiteX159" fmla="*/ 81693 w 333901"/>
              <a:gd name="connsiteY159" fmla="*/ 67142 h 306388"/>
              <a:gd name="connsiteX160" fmla="*/ 127669 w 333901"/>
              <a:gd name="connsiteY160" fmla="*/ 77658 h 306388"/>
              <a:gd name="connsiteX161" fmla="*/ 136864 w 333901"/>
              <a:gd name="connsiteY161" fmla="*/ 80287 h 306388"/>
              <a:gd name="connsiteX162" fmla="*/ 136864 w 333901"/>
              <a:gd name="connsiteY162" fmla="*/ 55311 h 306388"/>
              <a:gd name="connsiteX163" fmla="*/ 156567 w 333901"/>
              <a:gd name="connsiteY163" fmla="*/ 36908 h 306388"/>
              <a:gd name="connsiteX164" fmla="*/ 228814 w 333901"/>
              <a:gd name="connsiteY164" fmla="*/ 36908 h 306388"/>
              <a:gd name="connsiteX165" fmla="*/ 228814 w 333901"/>
              <a:gd name="connsiteY165" fmla="*/ 23762 h 306388"/>
              <a:gd name="connsiteX166" fmla="*/ 235382 w 333901"/>
              <a:gd name="connsiteY166" fmla="*/ 15875 h 306388"/>
              <a:gd name="connsiteX167" fmla="*/ 76726 w 333901"/>
              <a:gd name="connsiteY167" fmla="*/ 0 h 306388"/>
              <a:gd name="connsiteX168" fmla="*/ 106889 w 333901"/>
              <a:gd name="connsiteY168" fmla="*/ 31750 h 306388"/>
              <a:gd name="connsiteX169" fmla="*/ 76726 w 333901"/>
              <a:gd name="connsiteY169" fmla="*/ 63500 h 306388"/>
              <a:gd name="connsiteX170" fmla="*/ 46563 w 333901"/>
              <a:gd name="connsiteY170" fmla="*/ 31750 h 306388"/>
              <a:gd name="connsiteX171" fmla="*/ 76726 w 333901"/>
              <a:gd name="connsiteY171"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33901" h="306388">
                <a:moveTo>
                  <a:pt x="231110" y="112258"/>
                </a:moveTo>
                <a:cubicBezTo>
                  <a:pt x="226858" y="111238"/>
                  <a:pt x="222095" y="111578"/>
                  <a:pt x="218013" y="113619"/>
                </a:cubicBezTo>
                <a:cubicBezTo>
                  <a:pt x="211209" y="119062"/>
                  <a:pt x="208488" y="129948"/>
                  <a:pt x="213931" y="136751"/>
                </a:cubicBezTo>
                <a:cubicBezTo>
                  <a:pt x="218013" y="144916"/>
                  <a:pt x="228898" y="147637"/>
                  <a:pt x="235702" y="142194"/>
                </a:cubicBezTo>
                <a:cubicBezTo>
                  <a:pt x="243866" y="138112"/>
                  <a:pt x="246588" y="127226"/>
                  <a:pt x="241145" y="119062"/>
                </a:cubicBezTo>
                <a:cubicBezTo>
                  <a:pt x="239104" y="115660"/>
                  <a:pt x="235362" y="113279"/>
                  <a:pt x="231110" y="112258"/>
                </a:cubicBezTo>
                <a:close/>
                <a:moveTo>
                  <a:pt x="273432" y="104342"/>
                </a:moveTo>
                <a:cubicBezTo>
                  <a:pt x="266576" y="105713"/>
                  <a:pt x="262463" y="113939"/>
                  <a:pt x="265205" y="120795"/>
                </a:cubicBezTo>
                <a:cubicBezTo>
                  <a:pt x="266576" y="127650"/>
                  <a:pt x="274803" y="131763"/>
                  <a:pt x="281658" y="129021"/>
                </a:cubicBezTo>
                <a:cubicBezTo>
                  <a:pt x="288513" y="126279"/>
                  <a:pt x="292626" y="119424"/>
                  <a:pt x="289884" y="112568"/>
                </a:cubicBezTo>
                <a:cubicBezTo>
                  <a:pt x="287142" y="105713"/>
                  <a:pt x="280287" y="101600"/>
                  <a:pt x="273432" y="104342"/>
                </a:cubicBezTo>
                <a:close/>
                <a:moveTo>
                  <a:pt x="230135" y="100012"/>
                </a:moveTo>
                <a:cubicBezTo>
                  <a:pt x="230135" y="100012"/>
                  <a:pt x="230135" y="100012"/>
                  <a:pt x="237929" y="101311"/>
                </a:cubicBezTo>
                <a:cubicBezTo>
                  <a:pt x="237929" y="101311"/>
                  <a:pt x="237929" y="101311"/>
                  <a:pt x="236630" y="106506"/>
                </a:cubicBezTo>
                <a:cubicBezTo>
                  <a:pt x="239228" y="107805"/>
                  <a:pt x="241825" y="110403"/>
                  <a:pt x="244423" y="113001"/>
                </a:cubicBezTo>
                <a:cubicBezTo>
                  <a:pt x="244423" y="113001"/>
                  <a:pt x="244423" y="113001"/>
                  <a:pt x="249618" y="109104"/>
                </a:cubicBezTo>
                <a:cubicBezTo>
                  <a:pt x="249618" y="109104"/>
                  <a:pt x="249618" y="109104"/>
                  <a:pt x="253515" y="116897"/>
                </a:cubicBezTo>
                <a:cubicBezTo>
                  <a:pt x="253515" y="116897"/>
                  <a:pt x="253515" y="116897"/>
                  <a:pt x="249618" y="119495"/>
                </a:cubicBezTo>
                <a:cubicBezTo>
                  <a:pt x="250917" y="123392"/>
                  <a:pt x="250917" y="125989"/>
                  <a:pt x="250917" y="129886"/>
                </a:cubicBezTo>
                <a:cubicBezTo>
                  <a:pt x="250917" y="129886"/>
                  <a:pt x="250917" y="129886"/>
                  <a:pt x="256113" y="131185"/>
                </a:cubicBezTo>
                <a:cubicBezTo>
                  <a:pt x="256113" y="131185"/>
                  <a:pt x="256113" y="131185"/>
                  <a:pt x="254814" y="138978"/>
                </a:cubicBezTo>
                <a:cubicBezTo>
                  <a:pt x="254814" y="138978"/>
                  <a:pt x="254814" y="138978"/>
                  <a:pt x="248320" y="137679"/>
                </a:cubicBezTo>
                <a:cubicBezTo>
                  <a:pt x="247021" y="140277"/>
                  <a:pt x="245722" y="142875"/>
                  <a:pt x="243124" y="145472"/>
                </a:cubicBezTo>
                <a:cubicBezTo>
                  <a:pt x="243124" y="145472"/>
                  <a:pt x="243124" y="145472"/>
                  <a:pt x="247021" y="150668"/>
                </a:cubicBezTo>
                <a:cubicBezTo>
                  <a:pt x="247021" y="150668"/>
                  <a:pt x="247021" y="150668"/>
                  <a:pt x="239228" y="154564"/>
                </a:cubicBezTo>
                <a:cubicBezTo>
                  <a:pt x="239228" y="154564"/>
                  <a:pt x="239228" y="154564"/>
                  <a:pt x="235331" y="150668"/>
                </a:cubicBezTo>
                <a:cubicBezTo>
                  <a:pt x="232733" y="150668"/>
                  <a:pt x="230135" y="151967"/>
                  <a:pt x="226239" y="151967"/>
                </a:cubicBezTo>
                <a:cubicBezTo>
                  <a:pt x="226239" y="151967"/>
                  <a:pt x="226239" y="151967"/>
                  <a:pt x="224940" y="157162"/>
                </a:cubicBezTo>
                <a:cubicBezTo>
                  <a:pt x="224940" y="157162"/>
                  <a:pt x="224940" y="157162"/>
                  <a:pt x="217147" y="154564"/>
                </a:cubicBezTo>
                <a:cubicBezTo>
                  <a:pt x="217147" y="154564"/>
                  <a:pt x="217147" y="154564"/>
                  <a:pt x="218446" y="149369"/>
                </a:cubicBezTo>
                <a:cubicBezTo>
                  <a:pt x="215848" y="148070"/>
                  <a:pt x="213250" y="146771"/>
                  <a:pt x="210653" y="144173"/>
                </a:cubicBezTo>
                <a:cubicBezTo>
                  <a:pt x="210653" y="144173"/>
                  <a:pt x="210653" y="144173"/>
                  <a:pt x="205457" y="146771"/>
                </a:cubicBezTo>
                <a:cubicBezTo>
                  <a:pt x="205457" y="146771"/>
                  <a:pt x="205457" y="146771"/>
                  <a:pt x="201560" y="140277"/>
                </a:cubicBezTo>
                <a:cubicBezTo>
                  <a:pt x="201560" y="140277"/>
                  <a:pt x="201560" y="140277"/>
                  <a:pt x="205457" y="136380"/>
                </a:cubicBezTo>
                <a:cubicBezTo>
                  <a:pt x="204158" y="133782"/>
                  <a:pt x="204158" y="131185"/>
                  <a:pt x="204158" y="127288"/>
                </a:cubicBezTo>
                <a:cubicBezTo>
                  <a:pt x="204158" y="127288"/>
                  <a:pt x="204158" y="127288"/>
                  <a:pt x="198963" y="125989"/>
                </a:cubicBezTo>
                <a:cubicBezTo>
                  <a:pt x="198963" y="125989"/>
                  <a:pt x="198963" y="125989"/>
                  <a:pt x="200262" y="118196"/>
                </a:cubicBezTo>
                <a:cubicBezTo>
                  <a:pt x="200262" y="118196"/>
                  <a:pt x="200262" y="118196"/>
                  <a:pt x="206756" y="119495"/>
                </a:cubicBezTo>
                <a:cubicBezTo>
                  <a:pt x="208055" y="115598"/>
                  <a:pt x="209354" y="113001"/>
                  <a:pt x="211951" y="111702"/>
                </a:cubicBezTo>
                <a:cubicBezTo>
                  <a:pt x="211951" y="111702"/>
                  <a:pt x="211951" y="111702"/>
                  <a:pt x="208055" y="106506"/>
                </a:cubicBezTo>
                <a:cubicBezTo>
                  <a:pt x="208055" y="106506"/>
                  <a:pt x="208055" y="106506"/>
                  <a:pt x="215848" y="101311"/>
                </a:cubicBezTo>
                <a:cubicBezTo>
                  <a:pt x="215848" y="101311"/>
                  <a:pt x="215848" y="101311"/>
                  <a:pt x="219745" y="106506"/>
                </a:cubicBezTo>
                <a:cubicBezTo>
                  <a:pt x="222342" y="105207"/>
                  <a:pt x="224940" y="105207"/>
                  <a:pt x="228837" y="105207"/>
                </a:cubicBezTo>
                <a:cubicBezTo>
                  <a:pt x="228837" y="105207"/>
                  <a:pt x="228837" y="105207"/>
                  <a:pt x="230135" y="100012"/>
                </a:cubicBezTo>
                <a:close/>
                <a:moveTo>
                  <a:pt x="274257" y="93662"/>
                </a:moveTo>
                <a:cubicBezTo>
                  <a:pt x="274257" y="93662"/>
                  <a:pt x="274257" y="93662"/>
                  <a:pt x="275572" y="98923"/>
                </a:cubicBezTo>
                <a:cubicBezTo>
                  <a:pt x="278203" y="97608"/>
                  <a:pt x="280834" y="98923"/>
                  <a:pt x="283464" y="98923"/>
                </a:cubicBezTo>
                <a:cubicBezTo>
                  <a:pt x="283464" y="98923"/>
                  <a:pt x="283464" y="98923"/>
                  <a:pt x="284780" y="94977"/>
                </a:cubicBezTo>
                <a:cubicBezTo>
                  <a:pt x="284780" y="94977"/>
                  <a:pt x="284780" y="94977"/>
                  <a:pt x="291357" y="97608"/>
                </a:cubicBezTo>
                <a:cubicBezTo>
                  <a:pt x="291357" y="97608"/>
                  <a:pt x="291357" y="97608"/>
                  <a:pt x="290041" y="101554"/>
                </a:cubicBezTo>
                <a:cubicBezTo>
                  <a:pt x="291357" y="104185"/>
                  <a:pt x="292672" y="105500"/>
                  <a:pt x="293987" y="108131"/>
                </a:cubicBezTo>
                <a:cubicBezTo>
                  <a:pt x="293987" y="108131"/>
                  <a:pt x="293987" y="108131"/>
                  <a:pt x="299249" y="106816"/>
                </a:cubicBezTo>
                <a:lnTo>
                  <a:pt x="300564" y="113393"/>
                </a:lnTo>
                <a:cubicBezTo>
                  <a:pt x="300564" y="113393"/>
                  <a:pt x="300564" y="113393"/>
                  <a:pt x="296618" y="114708"/>
                </a:cubicBezTo>
                <a:cubicBezTo>
                  <a:pt x="296618" y="117339"/>
                  <a:pt x="296618" y="119969"/>
                  <a:pt x="296618" y="122600"/>
                </a:cubicBezTo>
                <a:cubicBezTo>
                  <a:pt x="296618" y="122600"/>
                  <a:pt x="296618" y="122600"/>
                  <a:pt x="300564" y="123916"/>
                </a:cubicBezTo>
                <a:cubicBezTo>
                  <a:pt x="300564" y="123916"/>
                  <a:pt x="300564" y="123916"/>
                  <a:pt x="296618" y="130492"/>
                </a:cubicBezTo>
                <a:cubicBezTo>
                  <a:pt x="296618" y="130492"/>
                  <a:pt x="296618" y="130492"/>
                  <a:pt x="292672" y="127862"/>
                </a:cubicBezTo>
                <a:cubicBezTo>
                  <a:pt x="291357" y="130492"/>
                  <a:pt x="290041" y="131808"/>
                  <a:pt x="287411" y="133123"/>
                </a:cubicBezTo>
                <a:cubicBezTo>
                  <a:pt x="287411" y="133123"/>
                  <a:pt x="287411" y="133123"/>
                  <a:pt x="288726" y="138385"/>
                </a:cubicBezTo>
                <a:cubicBezTo>
                  <a:pt x="288726" y="138385"/>
                  <a:pt x="288726" y="138385"/>
                  <a:pt x="282149" y="139700"/>
                </a:cubicBezTo>
                <a:cubicBezTo>
                  <a:pt x="282149" y="139700"/>
                  <a:pt x="282149" y="139700"/>
                  <a:pt x="280834" y="135754"/>
                </a:cubicBezTo>
                <a:cubicBezTo>
                  <a:pt x="278203" y="135754"/>
                  <a:pt x="275572" y="135754"/>
                  <a:pt x="272941" y="135754"/>
                </a:cubicBezTo>
                <a:cubicBezTo>
                  <a:pt x="272941" y="135754"/>
                  <a:pt x="272941" y="135754"/>
                  <a:pt x="271626" y="139700"/>
                </a:cubicBezTo>
                <a:cubicBezTo>
                  <a:pt x="271626" y="139700"/>
                  <a:pt x="271626" y="139700"/>
                  <a:pt x="265049" y="135754"/>
                </a:cubicBezTo>
                <a:cubicBezTo>
                  <a:pt x="265049" y="135754"/>
                  <a:pt x="265049" y="135754"/>
                  <a:pt x="266365" y="131808"/>
                </a:cubicBezTo>
                <a:cubicBezTo>
                  <a:pt x="265049" y="130492"/>
                  <a:pt x="262418" y="129177"/>
                  <a:pt x="261103" y="126546"/>
                </a:cubicBezTo>
                <a:cubicBezTo>
                  <a:pt x="261103" y="126546"/>
                  <a:pt x="261103" y="126546"/>
                  <a:pt x="257156" y="127862"/>
                </a:cubicBezTo>
                <a:cubicBezTo>
                  <a:pt x="257156" y="127862"/>
                  <a:pt x="257156" y="127862"/>
                  <a:pt x="254526" y="121285"/>
                </a:cubicBezTo>
                <a:cubicBezTo>
                  <a:pt x="254526" y="121285"/>
                  <a:pt x="254526" y="121285"/>
                  <a:pt x="259787" y="119969"/>
                </a:cubicBezTo>
                <a:cubicBezTo>
                  <a:pt x="258472" y="117339"/>
                  <a:pt x="259787" y="114708"/>
                  <a:pt x="259787" y="112077"/>
                </a:cubicBezTo>
                <a:cubicBezTo>
                  <a:pt x="259787" y="112077"/>
                  <a:pt x="259787" y="112077"/>
                  <a:pt x="255841" y="110762"/>
                </a:cubicBezTo>
                <a:cubicBezTo>
                  <a:pt x="255841" y="110762"/>
                  <a:pt x="255841" y="110762"/>
                  <a:pt x="258472" y="104185"/>
                </a:cubicBezTo>
                <a:cubicBezTo>
                  <a:pt x="258472" y="104185"/>
                  <a:pt x="258472" y="104185"/>
                  <a:pt x="262418" y="105500"/>
                </a:cubicBezTo>
                <a:cubicBezTo>
                  <a:pt x="265049" y="104185"/>
                  <a:pt x="266365" y="101554"/>
                  <a:pt x="268995" y="100239"/>
                </a:cubicBezTo>
                <a:cubicBezTo>
                  <a:pt x="268995" y="100239"/>
                  <a:pt x="268995" y="100239"/>
                  <a:pt x="267680" y="96293"/>
                </a:cubicBezTo>
                <a:cubicBezTo>
                  <a:pt x="267680" y="96293"/>
                  <a:pt x="267680" y="96293"/>
                  <a:pt x="274257" y="93662"/>
                </a:cubicBezTo>
                <a:close/>
                <a:moveTo>
                  <a:pt x="155795" y="46037"/>
                </a:moveTo>
                <a:cubicBezTo>
                  <a:pt x="150527" y="46037"/>
                  <a:pt x="146576" y="51308"/>
                  <a:pt x="146576" y="55260"/>
                </a:cubicBezTo>
                <a:cubicBezTo>
                  <a:pt x="146576" y="55260"/>
                  <a:pt x="146576" y="55260"/>
                  <a:pt x="146576" y="84248"/>
                </a:cubicBezTo>
                <a:cubicBezTo>
                  <a:pt x="146576" y="84248"/>
                  <a:pt x="146576" y="84248"/>
                  <a:pt x="183453" y="96107"/>
                </a:cubicBezTo>
                <a:cubicBezTo>
                  <a:pt x="186087" y="97425"/>
                  <a:pt x="188721" y="100060"/>
                  <a:pt x="190038" y="104013"/>
                </a:cubicBezTo>
                <a:cubicBezTo>
                  <a:pt x="190038" y="104013"/>
                  <a:pt x="190038" y="104013"/>
                  <a:pt x="259841" y="71072"/>
                </a:cubicBezTo>
                <a:cubicBezTo>
                  <a:pt x="259841" y="71072"/>
                  <a:pt x="261158" y="71072"/>
                  <a:pt x="262476" y="72390"/>
                </a:cubicBezTo>
                <a:cubicBezTo>
                  <a:pt x="262476" y="73707"/>
                  <a:pt x="262476" y="75025"/>
                  <a:pt x="261158" y="76342"/>
                </a:cubicBezTo>
                <a:cubicBezTo>
                  <a:pt x="261158" y="76342"/>
                  <a:pt x="261158" y="76342"/>
                  <a:pt x="191355" y="107966"/>
                </a:cubicBezTo>
                <a:cubicBezTo>
                  <a:pt x="191355" y="109283"/>
                  <a:pt x="191355" y="110601"/>
                  <a:pt x="190038" y="110601"/>
                </a:cubicBezTo>
                <a:cubicBezTo>
                  <a:pt x="188721" y="115871"/>
                  <a:pt x="184770" y="118507"/>
                  <a:pt x="179502" y="118507"/>
                </a:cubicBezTo>
                <a:cubicBezTo>
                  <a:pt x="178185" y="118507"/>
                  <a:pt x="176868" y="118507"/>
                  <a:pt x="175551" y="118507"/>
                </a:cubicBezTo>
                <a:cubicBezTo>
                  <a:pt x="175551" y="118507"/>
                  <a:pt x="175551" y="118507"/>
                  <a:pt x="146576" y="107966"/>
                </a:cubicBezTo>
                <a:cubicBezTo>
                  <a:pt x="146576" y="107966"/>
                  <a:pt x="146576" y="107966"/>
                  <a:pt x="146576" y="168577"/>
                </a:cubicBezTo>
                <a:cubicBezTo>
                  <a:pt x="146576" y="173847"/>
                  <a:pt x="150527" y="177800"/>
                  <a:pt x="155795" y="177800"/>
                </a:cubicBezTo>
                <a:cubicBezTo>
                  <a:pt x="155795" y="177800"/>
                  <a:pt x="155795" y="177800"/>
                  <a:pt x="315157" y="177800"/>
                </a:cubicBezTo>
                <a:cubicBezTo>
                  <a:pt x="320425" y="177800"/>
                  <a:pt x="324376" y="173847"/>
                  <a:pt x="324376" y="168577"/>
                </a:cubicBezTo>
                <a:cubicBezTo>
                  <a:pt x="324376" y="168577"/>
                  <a:pt x="324376" y="168577"/>
                  <a:pt x="324376" y="55260"/>
                </a:cubicBezTo>
                <a:cubicBezTo>
                  <a:pt x="324376" y="51308"/>
                  <a:pt x="320425" y="46037"/>
                  <a:pt x="315157" y="46037"/>
                </a:cubicBezTo>
                <a:cubicBezTo>
                  <a:pt x="315157" y="46037"/>
                  <a:pt x="315157" y="46037"/>
                  <a:pt x="155795" y="46037"/>
                </a:cubicBezTo>
                <a:close/>
                <a:moveTo>
                  <a:pt x="235382" y="15875"/>
                </a:moveTo>
                <a:cubicBezTo>
                  <a:pt x="239323" y="15875"/>
                  <a:pt x="241950" y="19819"/>
                  <a:pt x="241950" y="23762"/>
                </a:cubicBezTo>
                <a:cubicBezTo>
                  <a:pt x="241950" y="23762"/>
                  <a:pt x="241950" y="23762"/>
                  <a:pt x="241950" y="36908"/>
                </a:cubicBezTo>
                <a:cubicBezTo>
                  <a:pt x="241950" y="36908"/>
                  <a:pt x="241950" y="36908"/>
                  <a:pt x="315511" y="36908"/>
                </a:cubicBezTo>
                <a:cubicBezTo>
                  <a:pt x="324706" y="36908"/>
                  <a:pt x="333901" y="46109"/>
                  <a:pt x="333901" y="55311"/>
                </a:cubicBezTo>
                <a:cubicBezTo>
                  <a:pt x="333901" y="55311"/>
                  <a:pt x="333901" y="55311"/>
                  <a:pt x="333901" y="168361"/>
                </a:cubicBezTo>
                <a:cubicBezTo>
                  <a:pt x="333901" y="178878"/>
                  <a:pt x="324706" y="186765"/>
                  <a:pt x="315511" y="186765"/>
                </a:cubicBezTo>
                <a:cubicBezTo>
                  <a:pt x="315511" y="186765"/>
                  <a:pt x="315511" y="186765"/>
                  <a:pt x="281358" y="186765"/>
                </a:cubicBezTo>
                <a:cubicBezTo>
                  <a:pt x="281358" y="186765"/>
                  <a:pt x="281358" y="186765"/>
                  <a:pt x="310257" y="298501"/>
                </a:cubicBezTo>
                <a:cubicBezTo>
                  <a:pt x="311570" y="302444"/>
                  <a:pt x="308943" y="305073"/>
                  <a:pt x="306316" y="306388"/>
                </a:cubicBezTo>
                <a:cubicBezTo>
                  <a:pt x="305002" y="306388"/>
                  <a:pt x="305002" y="306388"/>
                  <a:pt x="303689" y="306388"/>
                </a:cubicBezTo>
                <a:cubicBezTo>
                  <a:pt x="301062" y="306388"/>
                  <a:pt x="298435" y="305073"/>
                  <a:pt x="297121" y="301130"/>
                </a:cubicBezTo>
                <a:cubicBezTo>
                  <a:pt x="297121" y="301130"/>
                  <a:pt x="297121" y="301130"/>
                  <a:pt x="266909" y="186765"/>
                </a:cubicBezTo>
                <a:cubicBezTo>
                  <a:pt x="266909" y="186765"/>
                  <a:pt x="266909" y="186765"/>
                  <a:pt x="241950" y="186765"/>
                </a:cubicBezTo>
                <a:cubicBezTo>
                  <a:pt x="241950" y="186765"/>
                  <a:pt x="241950" y="186765"/>
                  <a:pt x="241950" y="268266"/>
                </a:cubicBezTo>
                <a:cubicBezTo>
                  <a:pt x="241950" y="272210"/>
                  <a:pt x="239323" y="274839"/>
                  <a:pt x="235382" y="274839"/>
                </a:cubicBezTo>
                <a:cubicBezTo>
                  <a:pt x="231441" y="274839"/>
                  <a:pt x="228814" y="272210"/>
                  <a:pt x="228814" y="268266"/>
                </a:cubicBezTo>
                <a:cubicBezTo>
                  <a:pt x="228814" y="268266"/>
                  <a:pt x="228814" y="268266"/>
                  <a:pt x="228814" y="186765"/>
                </a:cubicBezTo>
                <a:cubicBezTo>
                  <a:pt x="228814" y="186765"/>
                  <a:pt x="228814" y="186765"/>
                  <a:pt x="205170" y="186765"/>
                </a:cubicBezTo>
                <a:cubicBezTo>
                  <a:pt x="205170" y="186765"/>
                  <a:pt x="205170" y="186765"/>
                  <a:pt x="173644" y="301130"/>
                </a:cubicBezTo>
                <a:cubicBezTo>
                  <a:pt x="173644" y="305073"/>
                  <a:pt x="169703" y="306388"/>
                  <a:pt x="167076" y="306388"/>
                </a:cubicBezTo>
                <a:cubicBezTo>
                  <a:pt x="167076" y="306388"/>
                  <a:pt x="165762" y="306388"/>
                  <a:pt x="165762" y="306388"/>
                </a:cubicBezTo>
                <a:cubicBezTo>
                  <a:pt x="161822" y="305073"/>
                  <a:pt x="159195" y="302444"/>
                  <a:pt x="160508" y="298501"/>
                </a:cubicBezTo>
                <a:cubicBezTo>
                  <a:pt x="160508" y="298501"/>
                  <a:pt x="160508" y="298501"/>
                  <a:pt x="190720" y="186765"/>
                </a:cubicBezTo>
                <a:cubicBezTo>
                  <a:pt x="190720" y="186765"/>
                  <a:pt x="190720" y="186765"/>
                  <a:pt x="156567" y="186765"/>
                </a:cubicBezTo>
                <a:cubicBezTo>
                  <a:pt x="146059" y="186765"/>
                  <a:pt x="136864" y="178878"/>
                  <a:pt x="136864" y="168361"/>
                </a:cubicBezTo>
                <a:cubicBezTo>
                  <a:pt x="136864" y="168361"/>
                  <a:pt x="136864" y="168361"/>
                  <a:pt x="136864" y="105264"/>
                </a:cubicBezTo>
                <a:cubicBezTo>
                  <a:pt x="136864" y="105264"/>
                  <a:pt x="136864" y="105264"/>
                  <a:pt x="119787" y="100005"/>
                </a:cubicBezTo>
                <a:cubicBezTo>
                  <a:pt x="119787" y="100005"/>
                  <a:pt x="119787" y="98691"/>
                  <a:pt x="119787" y="98691"/>
                </a:cubicBezTo>
                <a:cubicBezTo>
                  <a:pt x="119787" y="98691"/>
                  <a:pt x="115846" y="97376"/>
                  <a:pt x="110592" y="96062"/>
                </a:cubicBezTo>
                <a:cubicBezTo>
                  <a:pt x="110592" y="96062"/>
                  <a:pt x="110592" y="96062"/>
                  <a:pt x="110592" y="176249"/>
                </a:cubicBezTo>
                <a:cubicBezTo>
                  <a:pt x="110592" y="176249"/>
                  <a:pt x="110592" y="176249"/>
                  <a:pt x="119787" y="291928"/>
                </a:cubicBezTo>
                <a:cubicBezTo>
                  <a:pt x="119787" y="299815"/>
                  <a:pt x="114533" y="306388"/>
                  <a:pt x="106651" y="306388"/>
                </a:cubicBezTo>
                <a:cubicBezTo>
                  <a:pt x="106651" y="306388"/>
                  <a:pt x="105338" y="306388"/>
                  <a:pt x="105338" y="306388"/>
                </a:cubicBezTo>
                <a:cubicBezTo>
                  <a:pt x="97456" y="306388"/>
                  <a:pt x="92202" y="301130"/>
                  <a:pt x="90888" y="293243"/>
                </a:cubicBezTo>
                <a:cubicBezTo>
                  <a:pt x="90888" y="293243"/>
                  <a:pt x="90888" y="293243"/>
                  <a:pt x="83007" y="189394"/>
                </a:cubicBezTo>
                <a:cubicBezTo>
                  <a:pt x="81693" y="190709"/>
                  <a:pt x="79066" y="190709"/>
                  <a:pt x="77753" y="190709"/>
                </a:cubicBezTo>
                <a:cubicBezTo>
                  <a:pt x="75125" y="190709"/>
                  <a:pt x="73812" y="190709"/>
                  <a:pt x="71185" y="189394"/>
                </a:cubicBezTo>
                <a:cubicBezTo>
                  <a:pt x="71185" y="189394"/>
                  <a:pt x="71185" y="189394"/>
                  <a:pt x="63303" y="293243"/>
                </a:cubicBezTo>
                <a:cubicBezTo>
                  <a:pt x="63303" y="301130"/>
                  <a:pt x="56735" y="306388"/>
                  <a:pt x="48854" y="306388"/>
                </a:cubicBezTo>
                <a:cubicBezTo>
                  <a:pt x="48854" y="306388"/>
                  <a:pt x="48854" y="306388"/>
                  <a:pt x="47540" y="306388"/>
                </a:cubicBezTo>
                <a:cubicBezTo>
                  <a:pt x="40972" y="306388"/>
                  <a:pt x="34404" y="299815"/>
                  <a:pt x="35718" y="291928"/>
                </a:cubicBezTo>
                <a:cubicBezTo>
                  <a:pt x="35718" y="291928"/>
                  <a:pt x="35718" y="291928"/>
                  <a:pt x="44913" y="176249"/>
                </a:cubicBezTo>
                <a:cubicBezTo>
                  <a:pt x="44913" y="176249"/>
                  <a:pt x="44913" y="176249"/>
                  <a:pt x="44913" y="96062"/>
                </a:cubicBezTo>
                <a:cubicBezTo>
                  <a:pt x="43599" y="96062"/>
                  <a:pt x="42286" y="97376"/>
                  <a:pt x="40972" y="97376"/>
                </a:cubicBezTo>
                <a:cubicBezTo>
                  <a:pt x="40972" y="97376"/>
                  <a:pt x="40972" y="97376"/>
                  <a:pt x="23896" y="174934"/>
                </a:cubicBezTo>
                <a:cubicBezTo>
                  <a:pt x="22582" y="180192"/>
                  <a:pt x="17328" y="184136"/>
                  <a:pt x="12074" y="184136"/>
                </a:cubicBezTo>
                <a:cubicBezTo>
                  <a:pt x="10760" y="184136"/>
                  <a:pt x="10760" y="184136"/>
                  <a:pt x="9446" y="184136"/>
                </a:cubicBezTo>
                <a:cubicBezTo>
                  <a:pt x="2878" y="182821"/>
                  <a:pt x="-1062" y="176249"/>
                  <a:pt x="251" y="169676"/>
                </a:cubicBezTo>
                <a:cubicBezTo>
                  <a:pt x="251" y="169676"/>
                  <a:pt x="251" y="169676"/>
                  <a:pt x="18641" y="85546"/>
                </a:cubicBezTo>
                <a:cubicBezTo>
                  <a:pt x="19955" y="85546"/>
                  <a:pt x="19955" y="85546"/>
                  <a:pt x="19955" y="84231"/>
                </a:cubicBezTo>
                <a:cubicBezTo>
                  <a:pt x="19955" y="84231"/>
                  <a:pt x="19955" y="82916"/>
                  <a:pt x="21269" y="82916"/>
                </a:cubicBezTo>
                <a:cubicBezTo>
                  <a:pt x="21269" y="81602"/>
                  <a:pt x="21269" y="81602"/>
                  <a:pt x="22582" y="80287"/>
                </a:cubicBezTo>
                <a:cubicBezTo>
                  <a:pt x="22582" y="80287"/>
                  <a:pt x="22582" y="80287"/>
                  <a:pt x="23896" y="78973"/>
                </a:cubicBezTo>
                <a:cubicBezTo>
                  <a:pt x="23896" y="78973"/>
                  <a:pt x="25209" y="77658"/>
                  <a:pt x="25209" y="77658"/>
                </a:cubicBezTo>
                <a:cubicBezTo>
                  <a:pt x="26523" y="77658"/>
                  <a:pt x="26523" y="77658"/>
                  <a:pt x="26523" y="77658"/>
                </a:cubicBezTo>
                <a:cubicBezTo>
                  <a:pt x="27837" y="76344"/>
                  <a:pt x="51481" y="68457"/>
                  <a:pt x="72498" y="67142"/>
                </a:cubicBezTo>
                <a:cubicBezTo>
                  <a:pt x="72498" y="67142"/>
                  <a:pt x="72498" y="67142"/>
                  <a:pt x="76439" y="72400"/>
                </a:cubicBezTo>
                <a:cubicBezTo>
                  <a:pt x="76439" y="72400"/>
                  <a:pt x="76439" y="72400"/>
                  <a:pt x="68558" y="134183"/>
                </a:cubicBezTo>
                <a:cubicBezTo>
                  <a:pt x="68558" y="134183"/>
                  <a:pt x="68558" y="134183"/>
                  <a:pt x="77753" y="149958"/>
                </a:cubicBezTo>
                <a:cubicBezTo>
                  <a:pt x="77753" y="149958"/>
                  <a:pt x="77753" y="149958"/>
                  <a:pt x="86948" y="134183"/>
                </a:cubicBezTo>
                <a:cubicBezTo>
                  <a:pt x="86948" y="134183"/>
                  <a:pt x="86948" y="134183"/>
                  <a:pt x="79066" y="72400"/>
                </a:cubicBezTo>
                <a:cubicBezTo>
                  <a:pt x="79066" y="72400"/>
                  <a:pt x="79066" y="72400"/>
                  <a:pt x="81693" y="67142"/>
                </a:cubicBezTo>
                <a:cubicBezTo>
                  <a:pt x="102711" y="68457"/>
                  <a:pt x="125041" y="76344"/>
                  <a:pt x="127669" y="77658"/>
                </a:cubicBezTo>
                <a:cubicBezTo>
                  <a:pt x="127669" y="77658"/>
                  <a:pt x="127669" y="77658"/>
                  <a:pt x="136864" y="80287"/>
                </a:cubicBezTo>
                <a:cubicBezTo>
                  <a:pt x="136864" y="80287"/>
                  <a:pt x="136864" y="80287"/>
                  <a:pt x="136864" y="55311"/>
                </a:cubicBezTo>
                <a:cubicBezTo>
                  <a:pt x="136864" y="46109"/>
                  <a:pt x="146059" y="36908"/>
                  <a:pt x="156567" y="36908"/>
                </a:cubicBezTo>
                <a:cubicBezTo>
                  <a:pt x="156567" y="36908"/>
                  <a:pt x="156567" y="36908"/>
                  <a:pt x="228814" y="36908"/>
                </a:cubicBezTo>
                <a:cubicBezTo>
                  <a:pt x="228814" y="36908"/>
                  <a:pt x="228814" y="36908"/>
                  <a:pt x="228814" y="23762"/>
                </a:cubicBezTo>
                <a:cubicBezTo>
                  <a:pt x="228814" y="19819"/>
                  <a:pt x="231441" y="15875"/>
                  <a:pt x="235382" y="15875"/>
                </a:cubicBezTo>
                <a:close/>
                <a:moveTo>
                  <a:pt x="76726" y="0"/>
                </a:moveTo>
                <a:cubicBezTo>
                  <a:pt x="93385" y="0"/>
                  <a:pt x="106889" y="14215"/>
                  <a:pt x="106889" y="31750"/>
                </a:cubicBezTo>
                <a:cubicBezTo>
                  <a:pt x="106889" y="49285"/>
                  <a:pt x="93385" y="63500"/>
                  <a:pt x="76726" y="63500"/>
                </a:cubicBezTo>
                <a:cubicBezTo>
                  <a:pt x="60067" y="63500"/>
                  <a:pt x="46563" y="49285"/>
                  <a:pt x="46563" y="31750"/>
                </a:cubicBezTo>
                <a:cubicBezTo>
                  <a:pt x="46563" y="14215"/>
                  <a:pt x="60067" y="0"/>
                  <a:pt x="76726" y="0"/>
                </a:cubicBezTo>
                <a:close/>
              </a:path>
            </a:pathLst>
          </a:custGeom>
          <a:solidFill>
            <a:srgbClr val="817269"/>
          </a:solidFill>
          <a:ln>
            <a:noFill/>
          </a:ln>
        </p:spPr>
      </p:sp>
      <p:sp>
        <p:nvSpPr>
          <p:cNvPr id="50" name="KSO_Shape">
            <a:extLst>
              <a:ext uri="{FF2B5EF4-FFF2-40B4-BE49-F238E27FC236}">
                <a16:creationId xmlns:a16="http://schemas.microsoft.com/office/drawing/2014/main" id="{F2E233BC-5F56-4388-BB6D-DBFC2A52D8C1}"/>
              </a:ext>
            </a:extLst>
          </p:cNvPr>
          <p:cNvSpPr>
            <a:spLocks/>
          </p:cNvSpPr>
          <p:nvPr/>
        </p:nvSpPr>
        <p:spPr bwMode="auto">
          <a:xfrm>
            <a:off x="927652" y="2411897"/>
            <a:ext cx="993913" cy="914399"/>
          </a:xfrm>
          <a:custGeom>
            <a:avLst/>
            <a:gdLst>
              <a:gd name="T0" fmla="*/ 272339 w 2209800"/>
              <a:gd name="T1" fmla="*/ 673180 h 1266826"/>
              <a:gd name="T2" fmla="*/ 218692 w 2209800"/>
              <a:gd name="T3" fmla="*/ 687136 h 1266826"/>
              <a:gd name="T4" fmla="*/ 1679466 w 2209800"/>
              <a:gd name="T5" fmla="*/ 656818 h 1266826"/>
              <a:gd name="T6" fmla="*/ 1643337 w 2209800"/>
              <a:gd name="T7" fmla="*/ 677888 h 1266826"/>
              <a:gd name="T8" fmla="*/ 337669 w 2209800"/>
              <a:gd name="T9" fmla="*/ 604952 h 1266826"/>
              <a:gd name="T10" fmla="*/ 413803 w 2209800"/>
              <a:gd name="T11" fmla="*/ 637231 h 1266826"/>
              <a:gd name="T12" fmla="*/ 476516 w 2209800"/>
              <a:gd name="T13" fmla="*/ 783036 h 1266826"/>
              <a:gd name="T14" fmla="*/ 1096 w 2209800"/>
              <a:gd name="T15" fmla="*/ 806835 h 1266826"/>
              <a:gd name="T16" fmla="*/ 46556 w 2209800"/>
              <a:gd name="T17" fmla="*/ 646532 h 1266826"/>
              <a:gd name="T18" fmla="*/ 131727 w 2209800"/>
              <a:gd name="T19" fmla="*/ 620544 h 1266826"/>
              <a:gd name="T20" fmla="*/ 240997 w 2209800"/>
              <a:gd name="T21" fmla="*/ 741730 h 1266826"/>
              <a:gd name="T22" fmla="*/ 280159 w 2209800"/>
              <a:gd name="T23" fmla="*/ 758963 h 1266826"/>
              <a:gd name="T24" fmla="*/ 288922 w 2209800"/>
              <a:gd name="T25" fmla="*/ 644070 h 1266826"/>
              <a:gd name="T26" fmla="*/ 1567057 w 2209800"/>
              <a:gd name="T27" fmla="*/ 595372 h 1266826"/>
              <a:gd name="T28" fmla="*/ 1617173 w 2209800"/>
              <a:gd name="T29" fmla="*/ 639385 h 1266826"/>
              <a:gd name="T30" fmla="*/ 1626484 w 2209800"/>
              <a:gd name="T31" fmla="*/ 752015 h 1266826"/>
              <a:gd name="T32" fmla="*/ 1670576 w 2209800"/>
              <a:gd name="T33" fmla="*/ 720304 h 1266826"/>
              <a:gd name="T34" fmla="*/ 1782859 w 2209800"/>
              <a:gd name="T35" fmla="*/ 607400 h 1266826"/>
              <a:gd name="T36" fmla="*/ 1862552 w 2209800"/>
              <a:gd name="T37" fmla="*/ 642392 h 1266826"/>
              <a:gd name="T38" fmla="*/ 1904453 w 2209800"/>
              <a:gd name="T39" fmla="*/ 815985 h 1266826"/>
              <a:gd name="T40" fmla="*/ 1432591 w 2209800"/>
              <a:gd name="T41" fmla="*/ 758030 h 1266826"/>
              <a:gd name="T42" fmla="*/ 1495032 w 2209800"/>
              <a:gd name="T43" fmla="*/ 624076 h 1266826"/>
              <a:gd name="T44" fmla="*/ 827855 w 2209800"/>
              <a:gd name="T45" fmla="*/ 471403 h 1266826"/>
              <a:gd name="T46" fmla="*/ 922913 w 2209800"/>
              <a:gd name="T47" fmla="*/ 572854 h 1266826"/>
              <a:gd name="T48" fmla="*/ 918256 w 2209800"/>
              <a:gd name="T49" fmla="*/ 511161 h 1266826"/>
              <a:gd name="T50" fmla="*/ 954416 w 2209800"/>
              <a:gd name="T51" fmla="*/ 485113 h 1266826"/>
              <a:gd name="T52" fmla="*/ 1004000 w 2209800"/>
              <a:gd name="T53" fmla="*/ 508420 h 1266826"/>
              <a:gd name="T54" fmla="*/ 995508 w 2209800"/>
              <a:gd name="T55" fmla="*/ 564629 h 1266826"/>
              <a:gd name="T56" fmla="*/ 1080978 w 2209800"/>
              <a:gd name="T57" fmla="*/ 496903 h 1266826"/>
              <a:gd name="T58" fmla="*/ 1229179 w 2209800"/>
              <a:gd name="T59" fmla="*/ 514177 h 1266826"/>
              <a:gd name="T60" fmla="*/ 643492 w 2209800"/>
              <a:gd name="T61" fmla="*/ 551468 h 1266826"/>
              <a:gd name="T62" fmla="*/ 769505 w 2209800"/>
              <a:gd name="T63" fmla="*/ 466468 h 1266826"/>
              <a:gd name="T64" fmla="*/ 276991 w 2209800"/>
              <a:gd name="T65" fmla="*/ 278718 h 1266826"/>
              <a:gd name="T66" fmla="*/ 331459 w 2209800"/>
              <a:gd name="T67" fmla="*/ 377860 h 1266826"/>
              <a:gd name="T68" fmla="*/ 319416 w 2209800"/>
              <a:gd name="T69" fmla="*/ 526435 h 1266826"/>
              <a:gd name="T70" fmla="*/ 249895 w 2209800"/>
              <a:gd name="T71" fmla="*/ 592347 h 1266826"/>
              <a:gd name="T72" fmla="*/ 180372 w 2209800"/>
              <a:gd name="T73" fmla="*/ 582735 h 1266826"/>
              <a:gd name="T74" fmla="*/ 102092 w 2209800"/>
              <a:gd name="T75" fmla="*/ 477277 h 1266826"/>
              <a:gd name="T76" fmla="*/ 92239 w 2209800"/>
              <a:gd name="T77" fmla="*/ 408618 h 1266826"/>
              <a:gd name="T78" fmla="*/ 125358 w 2209800"/>
              <a:gd name="T79" fmla="*/ 306181 h 1266826"/>
              <a:gd name="T80" fmla="*/ 210480 w 2209800"/>
              <a:gd name="T81" fmla="*/ 261966 h 1266826"/>
              <a:gd name="T82" fmla="*/ 1756378 w 2209800"/>
              <a:gd name="T83" fmla="*/ 275083 h 1266826"/>
              <a:gd name="T84" fmla="*/ 1809750 w 2209800"/>
              <a:gd name="T85" fmla="*/ 366710 h 1266826"/>
              <a:gd name="T86" fmla="*/ 1813856 w 2209800"/>
              <a:gd name="T87" fmla="*/ 440557 h 1266826"/>
              <a:gd name="T88" fmla="*/ 1755556 w 2209800"/>
              <a:gd name="T89" fmla="*/ 543397 h 1266826"/>
              <a:gd name="T90" fmla="*/ 1678097 w 2209800"/>
              <a:gd name="T91" fmla="*/ 585791 h 1266826"/>
              <a:gd name="T92" fmla="*/ 1604197 w 2209800"/>
              <a:gd name="T93" fmla="*/ 545311 h 1266826"/>
              <a:gd name="T94" fmla="*/ 1568341 w 2209800"/>
              <a:gd name="T95" fmla="*/ 416215 h 1266826"/>
              <a:gd name="T96" fmla="*/ 1605565 w 2209800"/>
              <a:gd name="T97" fmla="*/ 290400 h 1266826"/>
              <a:gd name="T98" fmla="*/ 962770 w 2209800"/>
              <a:gd name="T99" fmla="*/ 273 h 1266826"/>
              <a:gd name="T100" fmla="*/ 1074804 w 2209800"/>
              <a:gd name="T101" fmla="*/ 54473 h 1266826"/>
              <a:gd name="T102" fmla="*/ 1121371 w 2209800"/>
              <a:gd name="T103" fmla="*/ 199278 h 1266826"/>
              <a:gd name="T104" fmla="*/ 1120549 w 2209800"/>
              <a:gd name="T105" fmla="*/ 275377 h 1266826"/>
              <a:gd name="T106" fmla="*/ 1062752 w 2209800"/>
              <a:gd name="T107" fmla="*/ 379670 h 1266826"/>
              <a:gd name="T108" fmla="*/ 982492 w 2209800"/>
              <a:gd name="T109" fmla="*/ 450566 h 1266826"/>
              <a:gd name="T110" fmla="*/ 895659 w 2209800"/>
              <a:gd name="T111" fmla="*/ 432500 h 1266826"/>
              <a:gd name="T112" fmla="*/ 807730 w 2209800"/>
              <a:gd name="T113" fmla="*/ 297823 h 1266826"/>
              <a:gd name="T114" fmla="*/ 782255 w 2209800"/>
              <a:gd name="T115" fmla="*/ 209954 h 1266826"/>
              <a:gd name="T116" fmla="*/ 806909 w 2209800"/>
              <a:gd name="T117" fmla="*/ 99365 h 1266826"/>
              <a:gd name="T118" fmla="*/ 901959 w 2209800"/>
              <a:gd name="T119" fmla="*/ 9307 h 1266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09800" h="1266826">
                <a:moveTo>
                  <a:pt x="712968" y="1049338"/>
                </a:moveTo>
                <a:lnTo>
                  <a:pt x="1110615" y="1049338"/>
                </a:lnTo>
                <a:lnTo>
                  <a:pt x="1508580" y="1049338"/>
                </a:lnTo>
                <a:lnTo>
                  <a:pt x="1811338" y="1266826"/>
                </a:lnTo>
                <a:lnTo>
                  <a:pt x="1110615" y="1266826"/>
                </a:lnTo>
                <a:lnTo>
                  <a:pt x="409575" y="1266826"/>
                </a:lnTo>
                <a:lnTo>
                  <a:pt x="712968" y="1049338"/>
                </a:lnTo>
                <a:close/>
                <a:moveTo>
                  <a:pt x="296863" y="760413"/>
                </a:moveTo>
                <a:lnTo>
                  <a:pt x="300673" y="761061"/>
                </a:lnTo>
                <a:lnTo>
                  <a:pt x="303848" y="762356"/>
                </a:lnTo>
                <a:lnTo>
                  <a:pt x="307341" y="763975"/>
                </a:lnTo>
                <a:lnTo>
                  <a:pt x="310198" y="766565"/>
                </a:lnTo>
                <a:lnTo>
                  <a:pt x="312738" y="769479"/>
                </a:lnTo>
                <a:lnTo>
                  <a:pt x="314326" y="773364"/>
                </a:lnTo>
                <a:lnTo>
                  <a:pt x="315278" y="777249"/>
                </a:lnTo>
                <a:lnTo>
                  <a:pt x="315913" y="780811"/>
                </a:lnTo>
                <a:lnTo>
                  <a:pt x="315278" y="785020"/>
                </a:lnTo>
                <a:lnTo>
                  <a:pt x="314326" y="788581"/>
                </a:lnTo>
                <a:lnTo>
                  <a:pt x="312103" y="791819"/>
                </a:lnTo>
                <a:lnTo>
                  <a:pt x="309881" y="794409"/>
                </a:lnTo>
                <a:lnTo>
                  <a:pt x="306706" y="796999"/>
                </a:lnTo>
                <a:lnTo>
                  <a:pt x="303213" y="798618"/>
                </a:lnTo>
                <a:lnTo>
                  <a:pt x="290466" y="803851"/>
                </a:lnTo>
                <a:lnTo>
                  <a:pt x="278766" y="808655"/>
                </a:lnTo>
                <a:lnTo>
                  <a:pt x="274956" y="809302"/>
                </a:lnTo>
                <a:lnTo>
                  <a:pt x="270828" y="809626"/>
                </a:lnTo>
                <a:lnTo>
                  <a:pt x="267336" y="809302"/>
                </a:lnTo>
                <a:lnTo>
                  <a:pt x="263843" y="808007"/>
                </a:lnTo>
                <a:lnTo>
                  <a:pt x="260668" y="806065"/>
                </a:lnTo>
                <a:lnTo>
                  <a:pt x="257811" y="803798"/>
                </a:lnTo>
                <a:lnTo>
                  <a:pt x="255588" y="800561"/>
                </a:lnTo>
                <a:lnTo>
                  <a:pt x="253683" y="796999"/>
                </a:lnTo>
                <a:lnTo>
                  <a:pt x="252413" y="793438"/>
                </a:lnTo>
                <a:lnTo>
                  <a:pt x="252413" y="789229"/>
                </a:lnTo>
                <a:lnTo>
                  <a:pt x="252731" y="785667"/>
                </a:lnTo>
                <a:lnTo>
                  <a:pt x="254001" y="782106"/>
                </a:lnTo>
                <a:lnTo>
                  <a:pt x="255906" y="778868"/>
                </a:lnTo>
                <a:lnTo>
                  <a:pt x="258446" y="775954"/>
                </a:lnTo>
                <a:lnTo>
                  <a:pt x="260986" y="773688"/>
                </a:lnTo>
                <a:lnTo>
                  <a:pt x="264478" y="771745"/>
                </a:lnTo>
                <a:lnTo>
                  <a:pt x="289243" y="762032"/>
                </a:lnTo>
                <a:lnTo>
                  <a:pt x="293371" y="760737"/>
                </a:lnTo>
                <a:lnTo>
                  <a:pt x="296863" y="760413"/>
                </a:lnTo>
                <a:close/>
                <a:moveTo>
                  <a:pt x="1912938" y="749300"/>
                </a:moveTo>
                <a:lnTo>
                  <a:pt x="1916431" y="749613"/>
                </a:lnTo>
                <a:lnTo>
                  <a:pt x="1920241" y="750866"/>
                </a:lnTo>
                <a:lnTo>
                  <a:pt x="1944688" y="760266"/>
                </a:lnTo>
                <a:lnTo>
                  <a:pt x="1948181" y="761833"/>
                </a:lnTo>
                <a:lnTo>
                  <a:pt x="1951356" y="764026"/>
                </a:lnTo>
                <a:lnTo>
                  <a:pt x="1953896" y="766846"/>
                </a:lnTo>
                <a:lnTo>
                  <a:pt x="1955801" y="770293"/>
                </a:lnTo>
                <a:lnTo>
                  <a:pt x="1957071" y="773739"/>
                </a:lnTo>
                <a:lnTo>
                  <a:pt x="1957388" y="777186"/>
                </a:lnTo>
                <a:lnTo>
                  <a:pt x="1957071" y="781259"/>
                </a:lnTo>
                <a:lnTo>
                  <a:pt x="1956118" y="784706"/>
                </a:lnTo>
                <a:lnTo>
                  <a:pt x="1954213" y="788152"/>
                </a:lnTo>
                <a:lnTo>
                  <a:pt x="1951673" y="791285"/>
                </a:lnTo>
                <a:lnTo>
                  <a:pt x="1949133" y="793479"/>
                </a:lnTo>
                <a:lnTo>
                  <a:pt x="1945958" y="795672"/>
                </a:lnTo>
                <a:lnTo>
                  <a:pt x="1942466" y="796299"/>
                </a:lnTo>
                <a:lnTo>
                  <a:pt x="1938338" y="796925"/>
                </a:lnTo>
                <a:lnTo>
                  <a:pt x="1934846" y="796612"/>
                </a:lnTo>
                <a:lnTo>
                  <a:pt x="1931036" y="795672"/>
                </a:lnTo>
                <a:lnTo>
                  <a:pt x="1906271" y="786272"/>
                </a:lnTo>
                <a:lnTo>
                  <a:pt x="1902778" y="784706"/>
                </a:lnTo>
                <a:lnTo>
                  <a:pt x="1899921" y="782199"/>
                </a:lnTo>
                <a:lnTo>
                  <a:pt x="1897381" y="779066"/>
                </a:lnTo>
                <a:lnTo>
                  <a:pt x="1895476" y="776246"/>
                </a:lnTo>
                <a:lnTo>
                  <a:pt x="1894523" y="772486"/>
                </a:lnTo>
                <a:lnTo>
                  <a:pt x="1893888" y="769040"/>
                </a:lnTo>
                <a:lnTo>
                  <a:pt x="1894523" y="765280"/>
                </a:lnTo>
                <a:lnTo>
                  <a:pt x="1895158" y="761206"/>
                </a:lnTo>
                <a:lnTo>
                  <a:pt x="1897063" y="758386"/>
                </a:lnTo>
                <a:lnTo>
                  <a:pt x="1899603" y="755253"/>
                </a:lnTo>
                <a:lnTo>
                  <a:pt x="1902143" y="752746"/>
                </a:lnTo>
                <a:lnTo>
                  <a:pt x="1905318" y="750866"/>
                </a:lnTo>
                <a:lnTo>
                  <a:pt x="1908811" y="749613"/>
                </a:lnTo>
                <a:lnTo>
                  <a:pt x="1912938" y="749300"/>
                </a:lnTo>
                <a:close/>
                <a:moveTo>
                  <a:pt x="386296" y="701675"/>
                </a:moveTo>
                <a:lnTo>
                  <a:pt x="391696" y="701675"/>
                </a:lnTo>
                <a:lnTo>
                  <a:pt x="397097" y="701675"/>
                </a:lnTo>
                <a:lnTo>
                  <a:pt x="403133" y="701992"/>
                </a:lnTo>
                <a:lnTo>
                  <a:pt x="408533" y="702944"/>
                </a:lnTo>
                <a:lnTo>
                  <a:pt x="413934" y="703896"/>
                </a:lnTo>
                <a:lnTo>
                  <a:pt x="419970" y="705165"/>
                </a:lnTo>
                <a:lnTo>
                  <a:pt x="425688" y="707069"/>
                </a:lnTo>
                <a:lnTo>
                  <a:pt x="431406" y="709290"/>
                </a:lnTo>
                <a:lnTo>
                  <a:pt x="437124" y="711511"/>
                </a:lnTo>
                <a:lnTo>
                  <a:pt x="443160" y="713732"/>
                </a:lnTo>
                <a:lnTo>
                  <a:pt x="448561" y="716587"/>
                </a:lnTo>
                <a:lnTo>
                  <a:pt x="454279" y="719760"/>
                </a:lnTo>
                <a:lnTo>
                  <a:pt x="459679" y="723251"/>
                </a:lnTo>
                <a:lnTo>
                  <a:pt x="465080" y="726741"/>
                </a:lnTo>
                <a:lnTo>
                  <a:pt x="470163" y="730866"/>
                </a:lnTo>
                <a:lnTo>
                  <a:pt x="475563" y="734673"/>
                </a:lnTo>
                <a:lnTo>
                  <a:pt x="480011" y="739115"/>
                </a:lnTo>
                <a:lnTo>
                  <a:pt x="484776" y="743240"/>
                </a:lnTo>
                <a:lnTo>
                  <a:pt x="489223" y="747999"/>
                </a:lnTo>
                <a:lnTo>
                  <a:pt x="493671" y="752759"/>
                </a:lnTo>
                <a:lnTo>
                  <a:pt x="497483" y="757518"/>
                </a:lnTo>
                <a:lnTo>
                  <a:pt x="500978" y="762912"/>
                </a:lnTo>
                <a:lnTo>
                  <a:pt x="505107" y="768941"/>
                </a:lnTo>
                <a:lnTo>
                  <a:pt x="508602" y="775604"/>
                </a:lnTo>
                <a:lnTo>
                  <a:pt x="512096" y="782584"/>
                </a:lnTo>
                <a:lnTo>
                  <a:pt x="515591" y="790517"/>
                </a:lnTo>
                <a:lnTo>
                  <a:pt x="519085" y="798449"/>
                </a:lnTo>
                <a:lnTo>
                  <a:pt x="525439" y="815265"/>
                </a:lnTo>
                <a:lnTo>
                  <a:pt x="531792" y="833351"/>
                </a:lnTo>
                <a:lnTo>
                  <a:pt x="537510" y="852388"/>
                </a:lnTo>
                <a:lnTo>
                  <a:pt x="543229" y="871109"/>
                </a:lnTo>
                <a:lnTo>
                  <a:pt x="547994" y="890146"/>
                </a:lnTo>
                <a:lnTo>
                  <a:pt x="552759" y="908232"/>
                </a:lnTo>
                <a:lnTo>
                  <a:pt x="556571" y="925365"/>
                </a:lnTo>
                <a:lnTo>
                  <a:pt x="562925" y="954556"/>
                </a:lnTo>
                <a:lnTo>
                  <a:pt x="566737" y="974545"/>
                </a:lnTo>
                <a:lnTo>
                  <a:pt x="568325" y="982160"/>
                </a:lnTo>
                <a:lnTo>
                  <a:pt x="284004" y="1182688"/>
                </a:lnTo>
                <a:lnTo>
                  <a:pt x="6036" y="1182688"/>
                </a:lnTo>
                <a:lnTo>
                  <a:pt x="6036" y="1170314"/>
                </a:lnTo>
                <a:lnTo>
                  <a:pt x="5718" y="1156036"/>
                </a:lnTo>
                <a:lnTo>
                  <a:pt x="4130" y="1123355"/>
                </a:lnTo>
                <a:lnTo>
                  <a:pt x="2541" y="1085597"/>
                </a:lnTo>
                <a:lnTo>
                  <a:pt x="953" y="1044667"/>
                </a:lnTo>
                <a:lnTo>
                  <a:pt x="635" y="1023091"/>
                </a:lnTo>
                <a:lnTo>
                  <a:pt x="0" y="1001515"/>
                </a:lnTo>
                <a:lnTo>
                  <a:pt x="0" y="979305"/>
                </a:lnTo>
                <a:lnTo>
                  <a:pt x="635" y="957412"/>
                </a:lnTo>
                <a:lnTo>
                  <a:pt x="1271" y="935836"/>
                </a:lnTo>
                <a:lnTo>
                  <a:pt x="1906" y="913943"/>
                </a:lnTo>
                <a:lnTo>
                  <a:pt x="4130" y="893319"/>
                </a:lnTo>
                <a:lnTo>
                  <a:pt x="6036" y="872695"/>
                </a:lnTo>
                <a:lnTo>
                  <a:pt x="7942" y="859369"/>
                </a:lnTo>
                <a:lnTo>
                  <a:pt x="10483" y="846360"/>
                </a:lnTo>
                <a:lnTo>
                  <a:pt x="13025" y="834620"/>
                </a:lnTo>
                <a:lnTo>
                  <a:pt x="16201" y="823198"/>
                </a:lnTo>
                <a:lnTo>
                  <a:pt x="19696" y="812727"/>
                </a:lnTo>
                <a:lnTo>
                  <a:pt x="23190" y="802891"/>
                </a:lnTo>
                <a:lnTo>
                  <a:pt x="27320" y="793372"/>
                </a:lnTo>
                <a:lnTo>
                  <a:pt x="31132" y="784805"/>
                </a:lnTo>
                <a:lnTo>
                  <a:pt x="35580" y="776873"/>
                </a:lnTo>
                <a:lnTo>
                  <a:pt x="40345" y="769258"/>
                </a:lnTo>
                <a:lnTo>
                  <a:pt x="44475" y="762278"/>
                </a:lnTo>
                <a:lnTo>
                  <a:pt x="49240" y="755931"/>
                </a:lnTo>
                <a:lnTo>
                  <a:pt x="54005" y="749903"/>
                </a:lnTo>
                <a:lnTo>
                  <a:pt x="58770" y="744826"/>
                </a:lnTo>
                <a:lnTo>
                  <a:pt x="63535" y="739750"/>
                </a:lnTo>
                <a:lnTo>
                  <a:pt x="68301" y="735625"/>
                </a:lnTo>
                <a:lnTo>
                  <a:pt x="73066" y="731500"/>
                </a:lnTo>
                <a:lnTo>
                  <a:pt x="77831" y="728010"/>
                </a:lnTo>
                <a:lnTo>
                  <a:pt x="81961" y="724837"/>
                </a:lnTo>
                <a:lnTo>
                  <a:pt x="86726" y="721981"/>
                </a:lnTo>
                <a:lnTo>
                  <a:pt x="94668" y="717539"/>
                </a:lnTo>
                <a:lnTo>
                  <a:pt x="101657" y="713732"/>
                </a:lnTo>
                <a:lnTo>
                  <a:pt x="108010" y="711511"/>
                </a:lnTo>
                <a:lnTo>
                  <a:pt x="112458" y="710242"/>
                </a:lnTo>
                <a:lnTo>
                  <a:pt x="116270" y="709290"/>
                </a:lnTo>
                <a:lnTo>
                  <a:pt x="122941" y="710876"/>
                </a:lnTo>
                <a:lnTo>
                  <a:pt x="129295" y="711828"/>
                </a:lnTo>
                <a:lnTo>
                  <a:pt x="141366" y="715318"/>
                </a:lnTo>
                <a:lnTo>
                  <a:pt x="152803" y="719760"/>
                </a:lnTo>
                <a:lnTo>
                  <a:pt x="163604" y="724837"/>
                </a:lnTo>
                <a:lnTo>
                  <a:pt x="173769" y="730231"/>
                </a:lnTo>
                <a:lnTo>
                  <a:pt x="183617" y="736259"/>
                </a:lnTo>
                <a:lnTo>
                  <a:pt x="192512" y="742923"/>
                </a:lnTo>
                <a:lnTo>
                  <a:pt x="201407" y="749903"/>
                </a:lnTo>
                <a:lnTo>
                  <a:pt x="209349" y="757518"/>
                </a:lnTo>
                <a:lnTo>
                  <a:pt x="216656" y="765451"/>
                </a:lnTo>
                <a:lnTo>
                  <a:pt x="223645" y="773383"/>
                </a:lnTo>
                <a:lnTo>
                  <a:pt x="230634" y="781633"/>
                </a:lnTo>
                <a:lnTo>
                  <a:pt x="236670" y="789882"/>
                </a:lnTo>
                <a:lnTo>
                  <a:pt x="242705" y="798132"/>
                </a:lnTo>
                <a:lnTo>
                  <a:pt x="248106" y="806699"/>
                </a:lnTo>
                <a:lnTo>
                  <a:pt x="253824" y="814948"/>
                </a:lnTo>
                <a:lnTo>
                  <a:pt x="263037" y="831130"/>
                </a:lnTo>
                <a:lnTo>
                  <a:pt x="271932" y="846360"/>
                </a:lnTo>
                <a:lnTo>
                  <a:pt x="279556" y="860321"/>
                </a:lnTo>
                <a:lnTo>
                  <a:pt x="286863" y="872060"/>
                </a:lnTo>
                <a:lnTo>
                  <a:pt x="290357" y="877137"/>
                </a:lnTo>
                <a:lnTo>
                  <a:pt x="293852" y="881579"/>
                </a:lnTo>
                <a:lnTo>
                  <a:pt x="297029" y="885069"/>
                </a:lnTo>
                <a:lnTo>
                  <a:pt x="300523" y="887608"/>
                </a:lnTo>
                <a:lnTo>
                  <a:pt x="303700" y="889829"/>
                </a:lnTo>
                <a:lnTo>
                  <a:pt x="307194" y="890781"/>
                </a:lnTo>
                <a:lnTo>
                  <a:pt x="308783" y="890781"/>
                </a:lnTo>
                <a:lnTo>
                  <a:pt x="310371" y="890781"/>
                </a:lnTo>
                <a:lnTo>
                  <a:pt x="312277" y="890463"/>
                </a:lnTo>
                <a:lnTo>
                  <a:pt x="313865" y="889829"/>
                </a:lnTo>
                <a:lnTo>
                  <a:pt x="317360" y="888242"/>
                </a:lnTo>
                <a:lnTo>
                  <a:pt x="319338" y="886486"/>
                </a:lnTo>
                <a:lnTo>
                  <a:pt x="320219" y="885704"/>
                </a:lnTo>
                <a:lnTo>
                  <a:pt x="323078" y="883483"/>
                </a:lnTo>
                <a:lnTo>
                  <a:pt x="324984" y="880310"/>
                </a:lnTo>
                <a:lnTo>
                  <a:pt x="326890" y="877137"/>
                </a:lnTo>
                <a:lnTo>
                  <a:pt x="328479" y="873647"/>
                </a:lnTo>
                <a:lnTo>
                  <a:pt x="329749" y="869522"/>
                </a:lnTo>
                <a:lnTo>
                  <a:pt x="330385" y="865397"/>
                </a:lnTo>
                <a:lnTo>
                  <a:pt x="331338" y="860955"/>
                </a:lnTo>
                <a:lnTo>
                  <a:pt x="331655" y="856196"/>
                </a:lnTo>
                <a:lnTo>
                  <a:pt x="331973" y="846360"/>
                </a:lnTo>
                <a:lnTo>
                  <a:pt x="331973" y="835572"/>
                </a:lnTo>
                <a:lnTo>
                  <a:pt x="331655" y="824467"/>
                </a:lnTo>
                <a:lnTo>
                  <a:pt x="330385" y="800353"/>
                </a:lnTo>
                <a:lnTo>
                  <a:pt x="330385" y="788296"/>
                </a:lnTo>
                <a:lnTo>
                  <a:pt x="331020" y="775921"/>
                </a:lnTo>
                <a:lnTo>
                  <a:pt x="331655" y="764182"/>
                </a:lnTo>
                <a:lnTo>
                  <a:pt x="332608" y="758470"/>
                </a:lnTo>
                <a:lnTo>
                  <a:pt x="333561" y="752441"/>
                </a:lnTo>
                <a:lnTo>
                  <a:pt x="335150" y="747047"/>
                </a:lnTo>
                <a:lnTo>
                  <a:pt x="336738" y="741336"/>
                </a:lnTo>
                <a:lnTo>
                  <a:pt x="338644" y="735942"/>
                </a:lnTo>
                <a:lnTo>
                  <a:pt x="341186" y="730866"/>
                </a:lnTo>
                <a:lnTo>
                  <a:pt x="344045" y="726106"/>
                </a:lnTo>
                <a:lnTo>
                  <a:pt x="346586" y="721664"/>
                </a:lnTo>
                <a:lnTo>
                  <a:pt x="350081" y="717857"/>
                </a:lnTo>
                <a:lnTo>
                  <a:pt x="353893" y="714366"/>
                </a:lnTo>
                <a:lnTo>
                  <a:pt x="357705" y="711511"/>
                </a:lnTo>
                <a:lnTo>
                  <a:pt x="362152" y="708655"/>
                </a:lnTo>
                <a:lnTo>
                  <a:pt x="366282" y="706434"/>
                </a:lnTo>
                <a:lnTo>
                  <a:pt x="371047" y="704848"/>
                </a:lnTo>
                <a:lnTo>
                  <a:pt x="376130" y="703261"/>
                </a:lnTo>
                <a:lnTo>
                  <a:pt x="381213" y="702309"/>
                </a:lnTo>
                <a:lnTo>
                  <a:pt x="386296" y="701675"/>
                </a:lnTo>
                <a:close/>
                <a:moveTo>
                  <a:pt x="1812386" y="690563"/>
                </a:moveTo>
                <a:lnTo>
                  <a:pt x="1817786" y="690563"/>
                </a:lnTo>
                <a:lnTo>
                  <a:pt x="1823187" y="690880"/>
                </a:lnTo>
                <a:lnTo>
                  <a:pt x="1828270" y="691197"/>
                </a:lnTo>
                <a:lnTo>
                  <a:pt x="1833670" y="692465"/>
                </a:lnTo>
                <a:lnTo>
                  <a:pt x="1838753" y="693734"/>
                </a:lnTo>
                <a:lnTo>
                  <a:pt x="1842883" y="695636"/>
                </a:lnTo>
                <a:lnTo>
                  <a:pt x="1847648" y="697539"/>
                </a:lnTo>
                <a:lnTo>
                  <a:pt x="1851778" y="700392"/>
                </a:lnTo>
                <a:lnTo>
                  <a:pt x="1855908" y="703563"/>
                </a:lnTo>
                <a:lnTo>
                  <a:pt x="1859402" y="707051"/>
                </a:lnTo>
                <a:lnTo>
                  <a:pt x="1862579" y="710539"/>
                </a:lnTo>
                <a:lnTo>
                  <a:pt x="1865756" y="714978"/>
                </a:lnTo>
                <a:lnTo>
                  <a:pt x="1868615" y="720051"/>
                </a:lnTo>
                <a:lnTo>
                  <a:pt x="1870838" y="725125"/>
                </a:lnTo>
                <a:lnTo>
                  <a:pt x="1873062" y="730198"/>
                </a:lnTo>
                <a:lnTo>
                  <a:pt x="1874651" y="735588"/>
                </a:lnTo>
                <a:lnTo>
                  <a:pt x="1875921" y="741613"/>
                </a:lnTo>
                <a:lnTo>
                  <a:pt x="1876874" y="747003"/>
                </a:lnTo>
                <a:lnTo>
                  <a:pt x="1877510" y="753028"/>
                </a:lnTo>
                <a:lnTo>
                  <a:pt x="1878780" y="765077"/>
                </a:lnTo>
                <a:lnTo>
                  <a:pt x="1879098" y="777444"/>
                </a:lnTo>
                <a:lnTo>
                  <a:pt x="1878780" y="789493"/>
                </a:lnTo>
                <a:lnTo>
                  <a:pt x="1878145" y="813274"/>
                </a:lnTo>
                <a:lnTo>
                  <a:pt x="1877510" y="824689"/>
                </a:lnTo>
                <a:lnTo>
                  <a:pt x="1877192" y="835153"/>
                </a:lnTo>
                <a:lnTo>
                  <a:pt x="1878145" y="845299"/>
                </a:lnTo>
                <a:lnTo>
                  <a:pt x="1878463" y="850055"/>
                </a:lnTo>
                <a:lnTo>
                  <a:pt x="1879098" y="854495"/>
                </a:lnTo>
                <a:lnTo>
                  <a:pt x="1880051" y="858617"/>
                </a:lnTo>
                <a:lnTo>
                  <a:pt x="1881322" y="862422"/>
                </a:lnTo>
                <a:lnTo>
                  <a:pt x="1882910" y="866227"/>
                </a:lnTo>
                <a:lnTo>
                  <a:pt x="1884816" y="869397"/>
                </a:lnTo>
                <a:lnTo>
                  <a:pt x="1886722" y="872251"/>
                </a:lnTo>
                <a:lnTo>
                  <a:pt x="1888946" y="874788"/>
                </a:lnTo>
                <a:lnTo>
                  <a:pt x="1890936" y="875980"/>
                </a:lnTo>
                <a:lnTo>
                  <a:pt x="1892123" y="876690"/>
                </a:lnTo>
                <a:lnTo>
                  <a:pt x="1895300" y="878910"/>
                </a:lnTo>
                <a:lnTo>
                  <a:pt x="1897206" y="879227"/>
                </a:lnTo>
                <a:lnTo>
                  <a:pt x="1898794" y="879544"/>
                </a:lnTo>
                <a:lnTo>
                  <a:pt x="1901018" y="879861"/>
                </a:lnTo>
                <a:lnTo>
                  <a:pt x="1902606" y="879544"/>
                </a:lnTo>
                <a:lnTo>
                  <a:pt x="1906101" y="878910"/>
                </a:lnTo>
                <a:lnTo>
                  <a:pt x="1909277" y="876690"/>
                </a:lnTo>
                <a:lnTo>
                  <a:pt x="1912772" y="874154"/>
                </a:lnTo>
                <a:lnTo>
                  <a:pt x="1915949" y="870032"/>
                </a:lnTo>
                <a:lnTo>
                  <a:pt x="1919443" y="865909"/>
                </a:lnTo>
                <a:lnTo>
                  <a:pt x="1922937" y="861153"/>
                </a:lnTo>
                <a:lnTo>
                  <a:pt x="1929926" y="849421"/>
                </a:lnTo>
                <a:lnTo>
                  <a:pt x="1937868" y="835470"/>
                </a:lnTo>
                <a:lnTo>
                  <a:pt x="1946446" y="820250"/>
                </a:lnTo>
                <a:lnTo>
                  <a:pt x="1955976" y="804079"/>
                </a:lnTo>
                <a:lnTo>
                  <a:pt x="1961059" y="795834"/>
                </a:lnTo>
                <a:lnTo>
                  <a:pt x="1967095" y="787273"/>
                </a:lnTo>
                <a:lnTo>
                  <a:pt x="1972813" y="779029"/>
                </a:lnTo>
                <a:lnTo>
                  <a:pt x="1979166" y="770785"/>
                </a:lnTo>
                <a:lnTo>
                  <a:pt x="1985520" y="762541"/>
                </a:lnTo>
                <a:lnTo>
                  <a:pt x="1993144" y="754613"/>
                </a:lnTo>
                <a:lnTo>
                  <a:pt x="2000451" y="746686"/>
                </a:lnTo>
                <a:lnTo>
                  <a:pt x="2008393" y="739393"/>
                </a:lnTo>
                <a:lnTo>
                  <a:pt x="2016970" y="732100"/>
                </a:lnTo>
                <a:lnTo>
                  <a:pt x="2026183" y="725442"/>
                </a:lnTo>
                <a:lnTo>
                  <a:pt x="2035713" y="719734"/>
                </a:lnTo>
                <a:lnTo>
                  <a:pt x="2045879" y="714027"/>
                </a:lnTo>
                <a:lnTo>
                  <a:pt x="2056680" y="708953"/>
                </a:lnTo>
                <a:lnTo>
                  <a:pt x="2068116" y="704514"/>
                </a:lnTo>
                <a:lnTo>
                  <a:pt x="2080506" y="701026"/>
                </a:lnTo>
                <a:lnTo>
                  <a:pt x="2086859" y="699441"/>
                </a:lnTo>
                <a:lnTo>
                  <a:pt x="2093213" y="698490"/>
                </a:lnTo>
                <a:lnTo>
                  <a:pt x="2097025" y="699441"/>
                </a:lnTo>
                <a:lnTo>
                  <a:pt x="2101790" y="700709"/>
                </a:lnTo>
                <a:lnTo>
                  <a:pt x="2107508" y="702929"/>
                </a:lnTo>
                <a:lnTo>
                  <a:pt x="2114815" y="706734"/>
                </a:lnTo>
                <a:lnTo>
                  <a:pt x="2123074" y="710856"/>
                </a:lnTo>
                <a:lnTo>
                  <a:pt x="2127204" y="714027"/>
                </a:lnTo>
                <a:lnTo>
                  <a:pt x="2131969" y="717198"/>
                </a:lnTo>
                <a:lnTo>
                  <a:pt x="2136417" y="720686"/>
                </a:lnTo>
                <a:lnTo>
                  <a:pt x="2141182" y="724808"/>
                </a:lnTo>
                <a:lnTo>
                  <a:pt x="2145947" y="728930"/>
                </a:lnTo>
                <a:lnTo>
                  <a:pt x="2150712" y="733686"/>
                </a:lnTo>
                <a:lnTo>
                  <a:pt x="2155795" y="739393"/>
                </a:lnTo>
                <a:lnTo>
                  <a:pt x="2160560" y="745101"/>
                </a:lnTo>
                <a:lnTo>
                  <a:pt x="2165008" y="751442"/>
                </a:lnTo>
                <a:lnTo>
                  <a:pt x="2169455" y="758418"/>
                </a:lnTo>
                <a:lnTo>
                  <a:pt x="2173903" y="765712"/>
                </a:lnTo>
                <a:lnTo>
                  <a:pt x="2178032" y="773956"/>
                </a:lnTo>
                <a:lnTo>
                  <a:pt x="2182480" y="782517"/>
                </a:lnTo>
                <a:lnTo>
                  <a:pt x="2186292" y="792029"/>
                </a:lnTo>
                <a:lnTo>
                  <a:pt x="2190104" y="801859"/>
                </a:lnTo>
                <a:lnTo>
                  <a:pt x="2193599" y="812323"/>
                </a:lnTo>
                <a:lnTo>
                  <a:pt x="2196140" y="823420"/>
                </a:lnTo>
                <a:lnTo>
                  <a:pt x="2198999" y="835470"/>
                </a:lnTo>
                <a:lnTo>
                  <a:pt x="2201223" y="848153"/>
                </a:lnTo>
                <a:lnTo>
                  <a:pt x="2203447" y="861470"/>
                </a:lnTo>
                <a:lnTo>
                  <a:pt x="2205670" y="882081"/>
                </a:lnTo>
                <a:lnTo>
                  <a:pt x="2207259" y="903008"/>
                </a:lnTo>
                <a:lnTo>
                  <a:pt x="2208530" y="924252"/>
                </a:lnTo>
                <a:lnTo>
                  <a:pt x="2209165" y="946448"/>
                </a:lnTo>
                <a:lnTo>
                  <a:pt x="2209800" y="968327"/>
                </a:lnTo>
                <a:lnTo>
                  <a:pt x="2209800" y="990523"/>
                </a:lnTo>
                <a:lnTo>
                  <a:pt x="2209165" y="1012084"/>
                </a:lnTo>
                <a:lnTo>
                  <a:pt x="2208530" y="1033329"/>
                </a:lnTo>
                <a:lnTo>
                  <a:pt x="2207259" y="1074549"/>
                </a:lnTo>
                <a:lnTo>
                  <a:pt x="2205353" y="1112282"/>
                </a:lnTo>
                <a:lnTo>
                  <a:pt x="2204082" y="1144941"/>
                </a:lnTo>
                <a:lnTo>
                  <a:pt x="2203764" y="1159210"/>
                </a:lnTo>
                <a:lnTo>
                  <a:pt x="2203447" y="1171576"/>
                </a:lnTo>
                <a:lnTo>
                  <a:pt x="1925161" y="1171576"/>
                </a:lnTo>
                <a:lnTo>
                  <a:pt x="1641475" y="971181"/>
                </a:lnTo>
                <a:lnTo>
                  <a:pt x="1642428" y="963571"/>
                </a:lnTo>
                <a:lnTo>
                  <a:pt x="1646876" y="943594"/>
                </a:lnTo>
                <a:lnTo>
                  <a:pt x="1653229" y="914106"/>
                </a:lnTo>
                <a:lnTo>
                  <a:pt x="1657041" y="897301"/>
                </a:lnTo>
                <a:lnTo>
                  <a:pt x="1661806" y="879227"/>
                </a:lnTo>
                <a:lnTo>
                  <a:pt x="1666572" y="860202"/>
                </a:lnTo>
                <a:lnTo>
                  <a:pt x="1671972" y="841494"/>
                </a:lnTo>
                <a:lnTo>
                  <a:pt x="1678008" y="822469"/>
                </a:lnTo>
                <a:lnTo>
                  <a:pt x="1684362" y="804396"/>
                </a:lnTo>
                <a:lnTo>
                  <a:pt x="1690715" y="787590"/>
                </a:lnTo>
                <a:lnTo>
                  <a:pt x="1694210" y="779346"/>
                </a:lnTo>
                <a:lnTo>
                  <a:pt x="1697704" y="771736"/>
                </a:lnTo>
                <a:lnTo>
                  <a:pt x="1701199" y="764760"/>
                </a:lnTo>
                <a:lnTo>
                  <a:pt x="1704693" y="758101"/>
                </a:lnTo>
                <a:lnTo>
                  <a:pt x="1708188" y="752077"/>
                </a:lnTo>
                <a:lnTo>
                  <a:pt x="1712317" y="746686"/>
                </a:lnTo>
                <a:lnTo>
                  <a:pt x="1716129" y="741930"/>
                </a:lnTo>
                <a:lnTo>
                  <a:pt x="1720577" y="736857"/>
                </a:lnTo>
                <a:lnTo>
                  <a:pt x="1724707" y="732418"/>
                </a:lnTo>
                <a:lnTo>
                  <a:pt x="1729472" y="727978"/>
                </a:lnTo>
                <a:lnTo>
                  <a:pt x="1734237" y="723856"/>
                </a:lnTo>
                <a:lnTo>
                  <a:pt x="1739320" y="719734"/>
                </a:lnTo>
                <a:lnTo>
                  <a:pt x="1744403" y="715929"/>
                </a:lnTo>
                <a:lnTo>
                  <a:pt x="1750121" y="712441"/>
                </a:lnTo>
                <a:lnTo>
                  <a:pt x="1755521" y="708953"/>
                </a:lnTo>
                <a:lnTo>
                  <a:pt x="1760922" y="705783"/>
                </a:lnTo>
                <a:lnTo>
                  <a:pt x="1766640" y="702929"/>
                </a:lnTo>
                <a:lnTo>
                  <a:pt x="1772358" y="700392"/>
                </a:lnTo>
                <a:lnTo>
                  <a:pt x="1778077" y="698490"/>
                </a:lnTo>
                <a:lnTo>
                  <a:pt x="1783795" y="695953"/>
                </a:lnTo>
                <a:lnTo>
                  <a:pt x="1789831" y="694368"/>
                </a:lnTo>
                <a:lnTo>
                  <a:pt x="1795231" y="692782"/>
                </a:lnTo>
                <a:lnTo>
                  <a:pt x="1801267" y="692148"/>
                </a:lnTo>
                <a:lnTo>
                  <a:pt x="1806668" y="691197"/>
                </a:lnTo>
                <a:lnTo>
                  <a:pt x="1812386" y="690563"/>
                </a:lnTo>
                <a:close/>
                <a:moveTo>
                  <a:pt x="949508" y="523875"/>
                </a:moveTo>
                <a:lnTo>
                  <a:pt x="960312" y="546773"/>
                </a:lnTo>
                <a:lnTo>
                  <a:pt x="973658" y="573170"/>
                </a:lnTo>
                <a:lnTo>
                  <a:pt x="988276" y="602111"/>
                </a:lnTo>
                <a:lnTo>
                  <a:pt x="1004164" y="632642"/>
                </a:lnTo>
                <a:lnTo>
                  <a:pt x="1020053" y="662219"/>
                </a:lnTo>
                <a:lnTo>
                  <a:pt x="1028315" y="676212"/>
                </a:lnTo>
                <a:lnTo>
                  <a:pt x="1036260" y="689888"/>
                </a:lnTo>
                <a:lnTo>
                  <a:pt x="1043886" y="701973"/>
                </a:lnTo>
                <a:lnTo>
                  <a:pt x="1051195" y="713422"/>
                </a:lnTo>
                <a:lnTo>
                  <a:pt x="1058504" y="723281"/>
                </a:lnTo>
                <a:lnTo>
                  <a:pt x="1064541" y="731868"/>
                </a:lnTo>
                <a:lnTo>
                  <a:pt x="1064541" y="692750"/>
                </a:lnTo>
                <a:lnTo>
                  <a:pt x="1065177" y="688298"/>
                </a:lnTo>
                <a:lnTo>
                  <a:pt x="1065495" y="683845"/>
                </a:lnTo>
                <a:lnTo>
                  <a:pt x="1066766" y="678757"/>
                </a:lnTo>
                <a:lnTo>
                  <a:pt x="1067719" y="673986"/>
                </a:lnTo>
                <a:lnTo>
                  <a:pt x="1070579" y="664445"/>
                </a:lnTo>
                <a:lnTo>
                  <a:pt x="1074074" y="654904"/>
                </a:lnTo>
                <a:lnTo>
                  <a:pt x="1077570" y="645999"/>
                </a:lnTo>
                <a:lnTo>
                  <a:pt x="1080430" y="637412"/>
                </a:lnTo>
                <a:lnTo>
                  <a:pt x="1082654" y="629780"/>
                </a:lnTo>
                <a:lnTo>
                  <a:pt x="1083290" y="626281"/>
                </a:lnTo>
                <a:lnTo>
                  <a:pt x="1083608" y="623101"/>
                </a:lnTo>
                <a:lnTo>
                  <a:pt x="1083290" y="620239"/>
                </a:lnTo>
                <a:lnTo>
                  <a:pt x="1082654" y="617694"/>
                </a:lnTo>
                <a:lnTo>
                  <a:pt x="1081701" y="615150"/>
                </a:lnTo>
                <a:lnTo>
                  <a:pt x="1080430" y="612924"/>
                </a:lnTo>
                <a:lnTo>
                  <a:pt x="1077252" y="608471"/>
                </a:lnTo>
                <a:lnTo>
                  <a:pt x="1073439" y="604655"/>
                </a:lnTo>
                <a:lnTo>
                  <a:pt x="1069943" y="600203"/>
                </a:lnTo>
                <a:lnTo>
                  <a:pt x="1068355" y="597976"/>
                </a:lnTo>
                <a:lnTo>
                  <a:pt x="1066766" y="595432"/>
                </a:lnTo>
                <a:lnTo>
                  <a:pt x="1065177" y="592888"/>
                </a:lnTo>
                <a:lnTo>
                  <a:pt x="1064223" y="589708"/>
                </a:lnTo>
                <a:lnTo>
                  <a:pt x="1063588" y="586527"/>
                </a:lnTo>
                <a:lnTo>
                  <a:pt x="1063588" y="583029"/>
                </a:lnTo>
                <a:lnTo>
                  <a:pt x="1063588" y="579212"/>
                </a:lnTo>
                <a:lnTo>
                  <a:pt x="1063906" y="576350"/>
                </a:lnTo>
                <a:lnTo>
                  <a:pt x="1064541" y="573488"/>
                </a:lnTo>
                <a:lnTo>
                  <a:pt x="1065495" y="571580"/>
                </a:lnTo>
                <a:lnTo>
                  <a:pt x="1067083" y="569353"/>
                </a:lnTo>
                <a:lnTo>
                  <a:pt x="1068672" y="567445"/>
                </a:lnTo>
                <a:lnTo>
                  <a:pt x="1070579" y="566491"/>
                </a:lnTo>
                <a:lnTo>
                  <a:pt x="1072803" y="565219"/>
                </a:lnTo>
                <a:lnTo>
                  <a:pt x="1075663" y="564265"/>
                </a:lnTo>
                <a:lnTo>
                  <a:pt x="1078841" y="563947"/>
                </a:lnTo>
                <a:lnTo>
                  <a:pt x="1086785" y="563311"/>
                </a:lnTo>
                <a:lnTo>
                  <a:pt x="1095683" y="562675"/>
                </a:lnTo>
                <a:lnTo>
                  <a:pt x="1107123" y="562675"/>
                </a:lnTo>
                <a:lnTo>
                  <a:pt x="1121740" y="562675"/>
                </a:lnTo>
                <a:lnTo>
                  <a:pt x="1132862" y="562675"/>
                </a:lnTo>
                <a:lnTo>
                  <a:pt x="1142395" y="563311"/>
                </a:lnTo>
                <a:lnTo>
                  <a:pt x="1149704" y="563947"/>
                </a:lnTo>
                <a:lnTo>
                  <a:pt x="1152882" y="564265"/>
                </a:lnTo>
                <a:lnTo>
                  <a:pt x="1155742" y="565219"/>
                </a:lnTo>
                <a:lnTo>
                  <a:pt x="1157966" y="566491"/>
                </a:lnTo>
                <a:lnTo>
                  <a:pt x="1159873" y="567445"/>
                </a:lnTo>
                <a:lnTo>
                  <a:pt x="1162097" y="569353"/>
                </a:lnTo>
                <a:lnTo>
                  <a:pt x="1163051" y="571580"/>
                </a:lnTo>
                <a:lnTo>
                  <a:pt x="1164322" y="573488"/>
                </a:lnTo>
                <a:lnTo>
                  <a:pt x="1164640" y="576350"/>
                </a:lnTo>
                <a:lnTo>
                  <a:pt x="1165275" y="579212"/>
                </a:lnTo>
                <a:lnTo>
                  <a:pt x="1165593" y="583029"/>
                </a:lnTo>
                <a:lnTo>
                  <a:pt x="1165275" y="586527"/>
                </a:lnTo>
                <a:lnTo>
                  <a:pt x="1164640" y="589708"/>
                </a:lnTo>
                <a:lnTo>
                  <a:pt x="1163686" y="592888"/>
                </a:lnTo>
                <a:lnTo>
                  <a:pt x="1162415" y="595432"/>
                </a:lnTo>
                <a:lnTo>
                  <a:pt x="1160826" y="597976"/>
                </a:lnTo>
                <a:lnTo>
                  <a:pt x="1159237" y="600203"/>
                </a:lnTo>
                <a:lnTo>
                  <a:pt x="1155424" y="604655"/>
                </a:lnTo>
                <a:lnTo>
                  <a:pt x="1151611" y="608471"/>
                </a:lnTo>
                <a:lnTo>
                  <a:pt x="1148751" y="612924"/>
                </a:lnTo>
                <a:lnTo>
                  <a:pt x="1147480" y="615150"/>
                </a:lnTo>
                <a:lnTo>
                  <a:pt x="1146209" y="617694"/>
                </a:lnTo>
                <a:lnTo>
                  <a:pt x="1145891" y="620239"/>
                </a:lnTo>
                <a:lnTo>
                  <a:pt x="1145573" y="623101"/>
                </a:lnTo>
                <a:lnTo>
                  <a:pt x="1145891" y="626281"/>
                </a:lnTo>
                <a:lnTo>
                  <a:pt x="1146209" y="629780"/>
                </a:lnTo>
                <a:lnTo>
                  <a:pt x="1148115" y="637412"/>
                </a:lnTo>
                <a:lnTo>
                  <a:pt x="1151293" y="645999"/>
                </a:lnTo>
                <a:lnTo>
                  <a:pt x="1154789" y="654904"/>
                </a:lnTo>
                <a:lnTo>
                  <a:pt x="1157966" y="664445"/>
                </a:lnTo>
                <a:lnTo>
                  <a:pt x="1161144" y="673986"/>
                </a:lnTo>
                <a:lnTo>
                  <a:pt x="1162415" y="678757"/>
                </a:lnTo>
                <a:lnTo>
                  <a:pt x="1163051" y="683845"/>
                </a:lnTo>
                <a:lnTo>
                  <a:pt x="1164004" y="688298"/>
                </a:lnTo>
                <a:lnTo>
                  <a:pt x="1164004" y="692750"/>
                </a:lnTo>
                <a:lnTo>
                  <a:pt x="1164004" y="731868"/>
                </a:lnTo>
                <a:lnTo>
                  <a:pt x="1170677" y="723599"/>
                </a:lnTo>
                <a:lnTo>
                  <a:pt x="1177350" y="713740"/>
                </a:lnTo>
                <a:lnTo>
                  <a:pt x="1184341" y="702609"/>
                </a:lnTo>
                <a:lnTo>
                  <a:pt x="1191968" y="690524"/>
                </a:lnTo>
                <a:lnTo>
                  <a:pt x="1199912" y="677485"/>
                </a:lnTo>
                <a:lnTo>
                  <a:pt x="1207539" y="663809"/>
                </a:lnTo>
                <a:lnTo>
                  <a:pt x="1223427" y="634868"/>
                </a:lnTo>
                <a:lnTo>
                  <a:pt x="1239316" y="605291"/>
                </a:lnTo>
                <a:lnTo>
                  <a:pt x="1253934" y="576350"/>
                </a:lnTo>
                <a:lnTo>
                  <a:pt x="1266645" y="549635"/>
                </a:lnTo>
                <a:lnTo>
                  <a:pt x="1278084" y="527055"/>
                </a:lnTo>
                <a:lnTo>
                  <a:pt x="1292702" y="530871"/>
                </a:lnTo>
                <a:lnTo>
                  <a:pt x="1306684" y="535324"/>
                </a:lnTo>
                <a:lnTo>
                  <a:pt x="1320030" y="539776"/>
                </a:lnTo>
                <a:lnTo>
                  <a:pt x="1332423" y="544547"/>
                </a:lnTo>
                <a:lnTo>
                  <a:pt x="1344817" y="549317"/>
                </a:lnTo>
                <a:lnTo>
                  <a:pt x="1356256" y="554406"/>
                </a:lnTo>
                <a:lnTo>
                  <a:pt x="1366743" y="559494"/>
                </a:lnTo>
                <a:lnTo>
                  <a:pt x="1377229" y="564901"/>
                </a:lnTo>
                <a:lnTo>
                  <a:pt x="1386445" y="569989"/>
                </a:lnTo>
                <a:lnTo>
                  <a:pt x="1395660" y="575078"/>
                </a:lnTo>
                <a:lnTo>
                  <a:pt x="1403922" y="580485"/>
                </a:lnTo>
                <a:lnTo>
                  <a:pt x="1411866" y="585573"/>
                </a:lnTo>
                <a:lnTo>
                  <a:pt x="1419175" y="591298"/>
                </a:lnTo>
                <a:lnTo>
                  <a:pt x="1425848" y="596386"/>
                </a:lnTo>
                <a:lnTo>
                  <a:pt x="1432204" y="601475"/>
                </a:lnTo>
                <a:lnTo>
                  <a:pt x="1438242" y="606563"/>
                </a:lnTo>
                <a:lnTo>
                  <a:pt x="1448410" y="616104"/>
                </a:lnTo>
                <a:lnTo>
                  <a:pt x="1456990" y="625009"/>
                </a:lnTo>
                <a:lnTo>
                  <a:pt x="1464299" y="632960"/>
                </a:lnTo>
                <a:lnTo>
                  <a:pt x="1469383" y="639957"/>
                </a:lnTo>
                <a:lnTo>
                  <a:pt x="1473197" y="645999"/>
                </a:lnTo>
                <a:lnTo>
                  <a:pt x="1476057" y="650452"/>
                </a:lnTo>
                <a:lnTo>
                  <a:pt x="1477963" y="654268"/>
                </a:lnTo>
                <a:lnTo>
                  <a:pt x="1477963" y="903288"/>
                </a:lnTo>
                <a:lnTo>
                  <a:pt x="1107123" y="903288"/>
                </a:lnTo>
                <a:lnTo>
                  <a:pt x="736600" y="903288"/>
                </a:lnTo>
                <a:lnTo>
                  <a:pt x="736600" y="654268"/>
                </a:lnTo>
                <a:lnTo>
                  <a:pt x="738825" y="650452"/>
                </a:lnTo>
                <a:lnTo>
                  <a:pt x="741684" y="645681"/>
                </a:lnTo>
                <a:lnTo>
                  <a:pt x="746451" y="639639"/>
                </a:lnTo>
                <a:lnTo>
                  <a:pt x="752171" y="632324"/>
                </a:lnTo>
                <a:lnTo>
                  <a:pt x="759798" y="624055"/>
                </a:lnTo>
                <a:lnTo>
                  <a:pt x="769331" y="614514"/>
                </a:lnTo>
                <a:lnTo>
                  <a:pt x="780135" y="604337"/>
                </a:lnTo>
                <a:lnTo>
                  <a:pt x="786490" y="598930"/>
                </a:lnTo>
                <a:lnTo>
                  <a:pt x="793799" y="593842"/>
                </a:lnTo>
                <a:lnTo>
                  <a:pt x="800790" y="588435"/>
                </a:lnTo>
                <a:lnTo>
                  <a:pt x="808734" y="583029"/>
                </a:lnTo>
                <a:lnTo>
                  <a:pt x="817314" y="577622"/>
                </a:lnTo>
                <a:lnTo>
                  <a:pt x="825894" y="572216"/>
                </a:lnTo>
                <a:lnTo>
                  <a:pt x="835745" y="566809"/>
                </a:lnTo>
                <a:lnTo>
                  <a:pt x="845596" y="561721"/>
                </a:lnTo>
                <a:lnTo>
                  <a:pt x="856400" y="555996"/>
                </a:lnTo>
                <a:lnTo>
                  <a:pt x="867840" y="550908"/>
                </a:lnTo>
                <a:lnTo>
                  <a:pt x="879915" y="546137"/>
                </a:lnTo>
                <a:lnTo>
                  <a:pt x="892626" y="541049"/>
                </a:lnTo>
                <a:lnTo>
                  <a:pt x="905655" y="536278"/>
                </a:lnTo>
                <a:lnTo>
                  <a:pt x="919637" y="532144"/>
                </a:lnTo>
                <a:lnTo>
                  <a:pt x="934255" y="527691"/>
                </a:lnTo>
                <a:lnTo>
                  <a:pt x="949508" y="523875"/>
                </a:lnTo>
                <a:close/>
                <a:moveTo>
                  <a:pt x="251142" y="303213"/>
                </a:moveTo>
                <a:lnTo>
                  <a:pt x="257810" y="303213"/>
                </a:lnTo>
                <a:lnTo>
                  <a:pt x="265113" y="303213"/>
                </a:lnTo>
                <a:lnTo>
                  <a:pt x="271780" y="303850"/>
                </a:lnTo>
                <a:lnTo>
                  <a:pt x="278448" y="305124"/>
                </a:lnTo>
                <a:lnTo>
                  <a:pt x="284798" y="306398"/>
                </a:lnTo>
                <a:lnTo>
                  <a:pt x="291465" y="308309"/>
                </a:lnTo>
                <a:lnTo>
                  <a:pt x="297498" y="310221"/>
                </a:lnTo>
                <a:lnTo>
                  <a:pt x="303530" y="313088"/>
                </a:lnTo>
                <a:lnTo>
                  <a:pt x="309880" y="315636"/>
                </a:lnTo>
                <a:lnTo>
                  <a:pt x="315913" y="319140"/>
                </a:lnTo>
                <a:lnTo>
                  <a:pt x="321310" y="323281"/>
                </a:lnTo>
                <a:lnTo>
                  <a:pt x="326708" y="327103"/>
                </a:lnTo>
                <a:lnTo>
                  <a:pt x="332423" y="331881"/>
                </a:lnTo>
                <a:lnTo>
                  <a:pt x="337503" y="336978"/>
                </a:lnTo>
                <a:lnTo>
                  <a:pt x="342583" y="342075"/>
                </a:lnTo>
                <a:lnTo>
                  <a:pt x="347345" y="348127"/>
                </a:lnTo>
                <a:lnTo>
                  <a:pt x="352108" y="354498"/>
                </a:lnTo>
                <a:lnTo>
                  <a:pt x="356235" y="360869"/>
                </a:lnTo>
                <a:lnTo>
                  <a:pt x="360363" y="367876"/>
                </a:lnTo>
                <a:lnTo>
                  <a:pt x="364173" y="375203"/>
                </a:lnTo>
                <a:lnTo>
                  <a:pt x="367983" y="382848"/>
                </a:lnTo>
                <a:lnTo>
                  <a:pt x="371158" y="391130"/>
                </a:lnTo>
                <a:lnTo>
                  <a:pt x="374650" y="399731"/>
                </a:lnTo>
                <a:lnTo>
                  <a:pt x="377508" y="408968"/>
                </a:lnTo>
                <a:lnTo>
                  <a:pt x="380365" y="417887"/>
                </a:lnTo>
                <a:lnTo>
                  <a:pt x="382588" y="427762"/>
                </a:lnTo>
                <a:lnTo>
                  <a:pt x="384493" y="438274"/>
                </a:lnTo>
                <a:lnTo>
                  <a:pt x="386080" y="448786"/>
                </a:lnTo>
                <a:lnTo>
                  <a:pt x="387668" y="459935"/>
                </a:lnTo>
                <a:lnTo>
                  <a:pt x="388938" y="471084"/>
                </a:lnTo>
                <a:lnTo>
                  <a:pt x="389890" y="482870"/>
                </a:lnTo>
                <a:lnTo>
                  <a:pt x="390525" y="494974"/>
                </a:lnTo>
                <a:lnTo>
                  <a:pt x="390525" y="507716"/>
                </a:lnTo>
                <a:lnTo>
                  <a:pt x="390208" y="519820"/>
                </a:lnTo>
                <a:lnTo>
                  <a:pt x="389890" y="532243"/>
                </a:lnTo>
                <a:lnTo>
                  <a:pt x="388620" y="543711"/>
                </a:lnTo>
                <a:lnTo>
                  <a:pt x="387033" y="554541"/>
                </a:lnTo>
                <a:lnTo>
                  <a:pt x="385128" y="565053"/>
                </a:lnTo>
                <a:lnTo>
                  <a:pt x="382588" y="575246"/>
                </a:lnTo>
                <a:lnTo>
                  <a:pt x="380365" y="584803"/>
                </a:lnTo>
                <a:lnTo>
                  <a:pt x="377190" y="593722"/>
                </a:lnTo>
                <a:lnTo>
                  <a:pt x="374015" y="602322"/>
                </a:lnTo>
                <a:lnTo>
                  <a:pt x="370523" y="610604"/>
                </a:lnTo>
                <a:lnTo>
                  <a:pt x="366395" y="618249"/>
                </a:lnTo>
                <a:lnTo>
                  <a:pt x="362585" y="625576"/>
                </a:lnTo>
                <a:lnTo>
                  <a:pt x="358140" y="632584"/>
                </a:lnTo>
                <a:lnTo>
                  <a:pt x="353695" y="639273"/>
                </a:lnTo>
                <a:lnTo>
                  <a:pt x="348933" y="645007"/>
                </a:lnTo>
                <a:lnTo>
                  <a:pt x="344170" y="651059"/>
                </a:lnTo>
                <a:lnTo>
                  <a:pt x="339090" y="656156"/>
                </a:lnTo>
                <a:lnTo>
                  <a:pt x="334010" y="660934"/>
                </a:lnTo>
                <a:lnTo>
                  <a:pt x="328295" y="665712"/>
                </a:lnTo>
                <a:lnTo>
                  <a:pt x="322898" y="669534"/>
                </a:lnTo>
                <a:lnTo>
                  <a:pt x="317183" y="673357"/>
                </a:lnTo>
                <a:lnTo>
                  <a:pt x="311785" y="676542"/>
                </a:lnTo>
                <a:lnTo>
                  <a:pt x="306388" y="679728"/>
                </a:lnTo>
                <a:lnTo>
                  <a:pt x="300673" y="682595"/>
                </a:lnTo>
                <a:lnTo>
                  <a:pt x="295275" y="684824"/>
                </a:lnTo>
                <a:lnTo>
                  <a:pt x="289878" y="687054"/>
                </a:lnTo>
                <a:lnTo>
                  <a:pt x="284163" y="688647"/>
                </a:lnTo>
                <a:lnTo>
                  <a:pt x="278765" y="689602"/>
                </a:lnTo>
                <a:lnTo>
                  <a:pt x="273368" y="690877"/>
                </a:lnTo>
                <a:lnTo>
                  <a:pt x="268288" y="691832"/>
                </a:lnTo>
                <a:lnTo>
                  <a:pt x="262890" y="692151"/>
                </a:lnTo>
                <a:lnTo>
                  <a:pt x="257810" y="692151"/>
                </a:lnTo>
                <a:lnTo>
                  <a:pt x="253048" y="692151"/>
                </a:lnTo>
                <a:lnTo>
                  <a:pt x="247967" y="691195"/>
                </a:lnTo>
                <a:lnTo>
                  <a:pt x="243205" y="690558"/>
                </a:lnTo>
                <a:lnTo>
                  <a:pt x="238125" y="689284"/>
                </a:lnTo>
                <a:lnTo>
                  <a:pt x="233362" y="687691"/>
                </a:lnTo>
                <a:lnTo>
                  <a:pt x="228282" y="686098"/>
                </a:lnTo>
                <a:lnTo>
                  <a:pt x="223520" y="683869"/>
                </a:lnTo>
                <a:lnTo>
                  <a:pt x="219075" y="681320"/>
                </a:lnTo>
                <a:lnTo>
                  <a:pt x="214312" y="678772"/>
                </a:lnTo>
                <a:lnTo>
                  <a:pt x="209232" y="675905"/>
                </a:lnTo>
                <a:lnTo>
                  <a:pt x="204787" y="672720"/>
                </a:lnTo>
                <a:lnTo>
                  <a:pt x="200025" y="669216"/>
                </a:lnTo>
                <a:lnTo>
                  <a:pt x="190500" y="661252"/>
                </a:lnTo>
                <a:lnTo>
                  <a:pt x="181927" y="652652"/>
                </a:lnTo>
                <a:lnTo>
                  <a:pt x="173355" y="643096"/>
                </a:lnTo>
                <a:lnTo>
                  <a:pt x="165100" y="632584"/>
                </a:lnTo>
                <a:lnTo>
                  <a:pt x="157162" y="621435"/>
                </a:lnTo>
                <a:lnTo>
                  <a:pt x="149542" y="609967"/>
                </a:lnTo>
                <a:lnTo>
                  <a:pt x="142875" y="597226"/>
                </a:lnTo>
                <a:lnTo>
                  <a:pt x="136207" y="584803"/>
                </a:lnTo>
                <a:lnTo>
                  <a:pt x="130492" y="571105"/>
                </a:lnTo>
                <a:lnTo>
                  <a:pt x="125412" y="557727"/>
                </a:lnTo>
                <a:lnTo>
                  <a:pt x="123825" y="557090"/>
                </a:lnTo>
                <a:lnTo>
                  <a:pt x="121602" y="556134"/>
                </a:lnTo>
                <a:lnTo>
                  <a:pt x="120015" y="555178"/>
                </a:lnTo>
                <a:lnTo>
                  <a:pt x="118427" y="553586"/>
                </a:lnTo>
                <a:lnTo>
                  <a:pt x="115570" y="549126"/>
                </a:lnTo>
                <a:lnTo>
                  <a:pt x="112712" y="543711"/>
                </a:lnTo>
                <a:lnTo>
                  <a:pt x="109855" y="537659"/>
                </a:lnTo>
                <a:lnTo>
                  <a:pt x="107632" y="530651"/>
                </a:lnTo>
                <a:lnTo>
                  <a:pt x="105727" y="523324"/>
                </a:lnTo>
                <a:lnTo>
                  <a:pt x="104140" y="515679"/>
                </a:lnTo>
                <a:lnTo>
                  <a:pt x="102870" y="508034"/>
                </a:lnTo>
                <a:lnTo>
                  <a:pt x="101917" y="501026"/>
                </a:lnTo>
                <a:lnTo>
                  <a:pt x="101600" y="493700"/>
                </a:lnTo>
                <a:lnTo>
                  <a:pt x="101917" y="487966"/>
                </a:lnTo>
                <a:lnTo>
                  <a:pt x="102870" y="482233"/>
                </a:lnTo>
                <a:lnTo>
                  <a:pt x="103187" y="480003"/>
                </a:lnTo>
                <a:lnTo>
                  <a:pt x="104140" y="478092"/>
                </a:lnTo>
                <a:lnTo>
                  <a:pt x="104775" y="476499"/>
                </a:lnTo>
                <a:lnTo>
                  <a:pt x="106045" y="475225"/>
                </a:lnTo>
                <a:lnTo>
                  <a:pt x="106997" y="473950"/>
                </a:lnTo>
                <a:lnTo>
                  <a:pt x="108585" y="473632"/>
                </a:lnTo>
                <a:lnTo>
                  <a:pt x="108267" y="466306"/>
                </a:lnTo>
                <a:lnTo>
                  <a:pt x="108585" y="456431"/>
                </a:lnTo>
                <a:lnTo>
                  <a:pt x="109220" y="446556"/>
                </a:lnTo>
                <a:lnTo>
                  <a:pt x="110172" y="437318"/>
                </a:lnTo>
                <a:lnTo>
                  <a:pt x="111760" y="428399"/>
                </a:lnTo>
                <a:lnTo>
                  <a:pt x="113982" y="419480"/>
                </a:lnTo>
                <a:lnTo>
                  <a:pt x="115887" y="411198"/>
                </a:lnTo>
                <a:lnTo>
                  <a:pt x="118427" y="402916"/>
                </a:lnTo>
                <a:lnTo>
                  <a:pt x="121285" y="394952"/>
                </a:lnTo>
                <a:lnTo>
                  <a:pt x="124777" y="387945"/>
                </a:lnTo>
                <a:lnTo>
                  <a:pt x="128270" y="380618"/>
                </a:lnTo>
                <a:lnTo>
                  <a:pt x="132397" y="373929"/>
                </a:lnTo>
                <a:lnTo>
                  <a:pt x="136207" y="367558"/>
                </a:lnTo>
                <a:lnTo>
                  <a:pt x="140970" y="361187"/>
                </a:lnTo>
                <a:lnTo>
                  <a:pt x="145415" y="355135"/>
                </a:lnTo>
                <a:lnTo>
                  <a:pt x="150495" y="349720"/>
                </a:lnTo>
                <a:lnTo>
                  <a:pt x="155575" y="344304"/>
                </a:lnTo>
                <a:lnTo>
                  <a:pt x="160972" y="339526"/>
                </a:lnTo>
                <a:lnTo>
                  <a:pt x="166687" y="334748"/>
                </a:lnTo>
                <a:lnTo>
                  <a:pt x="172402" y="330289"/>
                </a:lnTo>
                <a:lnTo>
                  <a:pt x="178435" y="326466"/>
                </a:lnTo>
                <a:lnTo>
                  <a:pt x="184785" y="322325"/>
                </a:lnTo>
                <a:lnTo>
                  <a:pt x="190500" y="319140"/>
                </a:lnTo>
                <a:lnTo>
                  <a:pt x="197167" y="316273"/>
                </a:lnTo>
                <a:lnTo>
                  <a:pt x="203517" y="313406"/>
                </a:lnTo>
                <a:lnTo>
                  <a:pt x="210185" y="310858"/>
                </a:lnTo>
                <a:lnTo>
                  <a:pt x="216852" y="308946"/>
                </a:lnTo>
                <a:lnTo>
                  <a:pt x="223520" y="307035"/>
                </a:lnTo>
                <a:lnTo>
                  <a:pt x="230505" y="305761"/>
                </a:lnTo>
                <a:lnTo>
                  <a:pt x="237490" y="304805"/>
                </a:lnTo>
                <a:lnTo>
                  <a:pt x="244157" y="303850"/>
                </a:lnTo>
                <a:lnTo>
                  <a:pt x="251142" y="303213"/>
                </a:lnTo>
                <a:close/>
                <a:moveTo>
                  <a:pt x="1944688" y="292100"/>
                </a:moveTo>
                <a:lnTo>
                  <a:pt x="1951673" y="292100"/>
                </a:lnTo>
                <a:lnTo>
                  <a:pt x="1958658" y="292100"/>
                </a:lnTo>
                <a:lnTo>
                  <a:pt x="1965643" y="292734"/>
                </a:lnTo>
                <a:lnTo>
                  <a:pt x="1972310" y="293686"/>
                </a:lnTo>
                <a:lnTo>
                  <a:pt x="1978978" y="294320"/>
                </a:lnTo>
                <a:lnTo>
                  <a:pt x="1985963" y="295907"/>
                </a:lnTo>
                <a:lnTo>
                  <a:pt x="1992630" y="297810"/>
                </a:lnTo>
                <a:lnTo>
                  <a:pt x="1999615" y="299714"/>
                </a:lnTo>
                <a:lnTo>
                  <a:pt x="2006283" y="302251"/>
                </a:lnTo>
                <a:lnTo>
                  <a:pt x="2012315" y="305107"/>
                </a:lnTo>
                <a:lnTo>
                  <a:pt x="2018665" y="307962"/>
                </a:lnTo>
                <a:lnTo>
                  <a:pt x="2025015" y="311134"/>
                </a:lnTo>
                <a:lnTo>
                  <a:pt x="2031365" y="315258"/>
                </a:lnTo>
                <a:lnTo>
                  <a:pt x="2037398" y="319065"/>
                </a:lnTo>
                <a:lnTo>
                  <a:pt x="2043113" y="323507"/>
                </a:lnTo>
                <a:lnTo>
                  <a:pt x="2048510" y="327631"/>
                </a:lnTo>
                <a:lnTo>
                  <a:pt x="2054225" y="333024"/>
                </a:lnTo>
                <a:lnTo>
                  <a:pt x="2059305" y="338100"/>
                </a:lnTo>
                <a:lnTo>
                  <a:pt x="2064068" y="343810"/>
                </a:lnTo>
                <a:lnTo>
                  <a:pt x="2068830" y="349520"/>
                </a:lnTo>
                <a:lnTo>
                  <a:pt x="2073593" y="355548"/>
                </a:lnTo>
                <a:lnTo>
                  <a:pt x="2077403" y="362527"/>
                </a:lnTo>
                <a:lnTo>
                  <a:pt x="2081213" y="369189"/>
                </a:lnTo>
                <a:lnTo>
                  <a:pt x="2085023" y="376168"/>
                </a:lnTo>
                <a:lnTo>
                  <a:pt x="2088515" y="383782"/>
                </a:lnTo>
                <a:lnTo>
                  <a:pt x="2091055" y="391396"/>
                </a:lnTo>
                <a:lnTo>
                  <a:pt x="2093913" y="399327"/>
                </a:lnTo>
                <a:lnTo>
                  <a:pt x="2095818" y="407575"/>
                </a:lnTo>
                <a:lnTo>
                  <a:pt x="2097723" y="416141"/>
                </a:lnTo>
                <a:lnTo>
                  <a:pt x="2099310" y="425341"/>
                </a:lnTo>
                <a:lnTo>
                  <a:pt x="2100580" y="434858"/>
                </a:lnTo>
                <a:lnTo>
                  <a:pt x="2100898" y="444058"/>
                </a:lnTo>
                <a:lnTo>
                  <a:pt x="2101533" y="453892"/>
                </a:lnTo>
                <a:lnTo>
                  <a:pt x="2100898" y="461823"/>
                </a:lnTo>
                <a:lnTo>
                  <a:pt x="2102168" y="462140"/>
                </a:lnTo>
                <a:lnTo>
                  <a:pt x="2103755" y="463092"/>
                </a:lnTo>
                <a:lnTo>
                  <a:pt x="2104708" y="464678"/>
                </a:lnTo>
                <a:lnTo>
                  <a:pt x="2105660" y="466264"/>
                </a:lnTo>
                <a:lnTo>
                  <a:pt x="2106613" y="468168"/>
                </a:lnTo>
                <a:lnTo>
                  <a:pt x="2106930" y="470071"/>
                </a:lnTo>
                <a:lnTo>
                  <a:pt x="2107565" y="475782"/>
                </a:lnTo>
                <a:lnTo>
                  <a:pt x="2108200" y="481809"/>
                </a:lnTo>
                <a:lnTo>
                  <a:pt x="2107565" y="488789"/>
                </a:lnTo>
                <a:lnTo>
                  <a:pt x="2106930" y="496085"/>
                </a:lnTo>
                <a:lnTo>
                  <a:pt x="2105660" y="503699"/>
                </a:lnTo>
                <a:lnTo>
                  <a:pt x="2104073" y="510995"/>
                </a:lnTo>
                <a:lnTo>
                  <a:pt x="2102168" y="518609"/>
                </a:lnTo>
                <a:lnTo>
                  <a:pt x="2099945" y="525271"/>
                </a:lnTo>
                <a:lnTo>
                  <a:pt x="2097088" y="531616"/>
                </a:lnTo>
                <a:lnTo>
                  <a:pt x="2094230" y="536692"/>
                </a:lnTo>
                <a:lnTo>
                  <a:pt x="2091055" y="540816"/>
                </a:lnTo>
                <a:lnTo>
                  <a:pt x="2089468" y="542402"/>
                </a:lnTo>
                <a:lnTo>
                  <a:pt x="2087880" y="543988"/>
                </a:lnTo>
                <a:lnTo>
                  <a:pt x="2085975" y="544940"/>
                </a:lnTo>
                <a:lnTo>
                  <a:pt x="2084388" y="545257"/>
                </a:lnTo>
                <a:lnTo>
                  <a:pt x="2078990" y="558899"/>
                </a:lnTo>
                <a:lnTo>
                  <a:pt x="2073593" y="571905"/>
                </a:lnTo>
                <a:lnTo>
                  <a:pt x="2066608" y="584912"/>
                </a:lnTo>
                <a:lnTo>
                  <a:pt x="2059940" y="597285"/>
                </a:lnTo>
                <a:lnTo>
                  <a:pt x="2052638" y="609022"/>
                </a:lnTo>
                <a:lnTo>
                  <a:pt x="2044700" y="620126"/>
                </a:lnTo>
                <a:lnTo>
                  <a:pt x="2036445" y="630278"/>
                </a:lnTo>
                <a:lnTo>
                  <a:pt x="2027873" y="640112"/>
                </a:lnTo>
                <a:lnTo>
                  <a:pt x="2018983" y="648677"/>
                </a:lnTo>
                <a:lnTo>
                  <a:pt x="2009775" y="656608"/>
                </a:lnTo>
                <a:lnTo>
                  <a:pt x="2005013" y="659781"/>
                </a:lnTo>
                <a:lnTo>
                  <a:pt x="2000250" y="663271"/>
                </a:lnTo>
                <a:lnTo>
                  <a:pt x="1995488" y="666126"/>
                </a:lnTo>
                <a:lnTo>
                  <a:pt x="1990725" y="668664"/>
                </a:lnTo>
                <a:lnTo>
                  <a:pt x="1985963" y="671202"/>
                </a:lnTo>
                <a:lnTo>
                  <a:pt x="1980883" y="673422"/>
                </a:lnTo>
                <a:lnTo>
                  <a:pt x="1976120" y="675008"/>
                </a:lnTo>
                <a:lnTo>
                  <a:pt x="1971358" y="676595"/>
                </a:lnTo>
                <a:lnTo>
                  <a:pt x="1966278" y="677864"/>
                </a:lnTo>
                <a:lnTo>
                  <a:pt x="1961515" y="678498"/>
                </a:lnTo>
                <a:lnTo>
                  <a:pt x="1956435" y="679450"/>
                </a:lnTo>
                <a:lnTo>
                  <a:pt x="1951673" y="679450"/>
                </a:lnTo>
                <a:lnTo>
                  <a:pt x="1946593" y="679450"/>
                </a:lnTo>
                <a:lnTo>
                  <a:pt x="1941513" y="679133"/>
                </a:lnTo>
                <a:lnTo>
                  <a:pt x="1936115" y="678181"/>
                </a:lnTo>
                <a:lnTo>
                  <a:pt x="1931035" y="676912"/>
                </a:lnTo>
                <a:lnTo>
                  <a:pt x="1925320" y="675960"/>
                </a:lnTo>
                <a:lnTo>
                  <a:pt x="1919923" y="673739"/>
                </a:lnTo>
                <a:lnTo>
                  <a:pt x="1914525" y="671836"/>
                </a:lnTo>
                <a:lnTo>
                  <a:pt x="1908810" y="669615"/>
                </a:lnTo>
                <a:lnTo>
                  <a:pt x="1903095" y="667077"/>
                </a:lnTo>
                <a:lnTo>
                  <a:pt x="1897380" y="663905"/>
                </a:lnTo>
                <a:lnTo>
                  <a:pt x="1891983" y="660415"/>
                </a:lnTo>
                <a:lnTo>
                  <a:pt x="1886585" y="656926"/>
                </a:lnTo>
                <a:lnTo>
                  <a:pt x="1881505" y="652802"/>
                </a:lnTo>
                <a:lnTo>
                  <a:pt x="1875790" y="648360"/>
                </a:lnTo>
                <a:lnTo>
                  <a:pt x="1870710" y="643602"/>
                </a:lnTo>
                <a:lnTo>
                  <a:pt x="1865630" y="638209"/>
                </a:lnTo>
                <a:lnTo>
                  <a:pt x="1860868" y="632498"/>
                </a:lnTo>
                <a:lnTo>
                  <a:pt x="1856105" y="626788"/>
                </a:lnTo>
                <a:lnTo>
                  <a:pt x="1851343" y="620126"/>
                </a:lnTo>
                <a:lnTo>
                  <a:pt x="1847215" y="613464"/>
                </a:lnTo>
                <a:lnTo>
                  <a:pt x="1843088" y="605850"/>
                </a:lnTo>
                <a:lnTo>
                  <a:pt x="1839278" y="597919"/>
                </a:lnTo>
                <a:lnTo>
                  <a:pt x="1835785" y="589988"/>
                </a:lnTo>
                <a:lnTo>
                  <a:pt x="1832293" y="581423"/>
                </a:lnTo>
                <a:lnTo>
                  <a:pt x="1829435" y="572540"/>
                </a:lnTo>
                <a:lnTo>
                  <a:pt x="1826578" y="562705"/>
                </a:lnTo>
                <a:lnTo>
                  <a:pt x="1824355" y="552871"/>
                </a:lnTo>
                <a:lnTo>
                  <a:pt x="1822768" y="542085"/>
                </a:lnTo>
                <a:lnTo>
                  <a:pt x="1821180" y="530981"/>
                </a:lnTo>
                <a:lnTo>
                  <a:pt x="1819910" y="519561"/>
                </a:lnTo>
                <a:lnTo>
                  <a:pt x="1819275" y="507823"/>
                </a:lnTo>
                <a:lnTo>
                  <a:pt x="1819275" y="495451"/>
                </a:lnTo>
                <a:lnTo>
                  <a:pt x="1819275" y="482761"/>
                </a:lnTo>
                <a:lnTo>
                  <a:pt x="1819593" y="471023"/>
                </a:lnTo>
                <a:lnTo>
                  <a:pt x="1820228" y="459285"/>
                </a:lnTo>
                <a:lnTo>
                  <a:pt x="1821498" y="447865"/>
                </a:lnTo>
                <a:lnTo>
                  <a:pt x="1823085" y="436761"/>
                </a:lnTo>
                <a:lnTo>
                  <a:pt x="1824990" y="426610"/>
                </a:lnTo>
                <a:lnTo>
                  <a:pt x="1827213" y="416141"/>
                </a:lnTo>
                <a:lnTo>
                  <a:pt x="1829435" y="406306"/>
                </a:lnTo>
                <a:lnTo>
                  <a:pt x="1832293" y="397106"/>
                </a:lnTo>
                <a:lnTo>
                  <a:pt x="1834833" y="388223"/>
                </a:lnTo>
                <a:lnTo>
                  <a:pt x="1838008" y="379658"/>
                </a:lnTo>
                <a:lnTo>
                  <a:pt x="1841500" y="371410"/>
                </a:lnTo>
                <a:lnTo>
                  <a:pt x="1845310" y="364113"/>
                </a:lnTo>
                <a:lnTo>
                  <a:pt x="1849120" y="356499"/>
                </a:lnTo>
                <a:lnTo>
                  <a:pt x="1853565" y="349520"/>
                </a:lnTo>
                <a:lnTo>
                  <a:pt x="1857693" y="342858"/>
                </a:lnTo>
                <a:lnTo>
                  <a:pt x="1862455" y="336831"/>
                </a:lnTo>
                <a:lnTo>
                  <a:pt x="1867218" y="330803"/>
                </a:lnTo>
                <a:lnTo>
                  <a:pt x="1872298" y="325410"/>
                </a:lnTo>
                <a:lnTo>
                  <a:pt x="1877378" y="320651"/>
                </a:lnTo>
                <a:lnTo>
                  <a:pt x="1882458" y="315893"/>
                </a:lnTo>
                <a:lnTo>
                  <a:pt x="1888490" y="312086"/>
                </a:lnTo>
                <a:lnTo>
                  <a:pt x="1893888" y="307962"/>
                </a:lnTo>
                <a:lnTo>
                  <a:pt x="1899920" y="304472"/>
                </a:lnTo>
                <a:lnTo>
                  <a:pt x="1905635" y="301934"/>
                </a:lnTo>
                <a:lnTo>
                  <a:pt x="1911985" y="299079"/>
                </a:lnTo>
                <a:lnTo>
                  <a:pt x="1918335" y="297176"/>
                </a:lnTo>
                <a:lnTo>
                  <a:pt x="1924685" y="295272"/>
                </a:lnTo>
                <a:lnTo>
                  <a:pt x="1931353" y="293686"/>
                </a:lnTo>
                <a:lnTo>
                  <a:pt x="1938020" y="292734"/>
                </a:lnTo>
                <a:lnTo>
                  <a:pt x="1944688" y="292100"/>
                </a:lnTo>
                <a:close/>
                <a:moveTo>
                  <a:pt x="1107916" y="0"/>
                </a:moveTo>
                <a:lnTo>
                  <a:pt x="1116813" y="317"/>
                </a:lnTo>
                <a:lnTo>
                  <a:pt x="1125710" y="635"/>
                </a:lnTo>
                <a:lnTo>
                  <a:pt x="1134925" y="1905"/>
                </a:lnTo>
                <a:lnTo>
                  <a:pt x="1143504" y="3492"/>
                </a:lnTo>
                <a:lnTo>
                  <a:pt x="1152084" y="5397"/>
                </a:lnTo>
                <a:lnTo>
                  <a:pt x="1160663" y="7937"/>
                </a:lnTo>
                <a:lnTo>
                  <a:pt x="1169560" y="10795"/>
                </a:lnTo>
                <a:lnTo>
                  <a:pt x="1178139" y="13970"/>
                </a:lnTo>
                <a:lnTo>
                  <a:pt x="1186401" y="17780"/>
                </a:lnTo>
                <a:lnTo>
                  <a:pt x="1194662" y="21907"/>
                </a:lnTo>
                <a:lnTo>
                  <a:pt x="1202924" y="26670"/>
                </a:lnTo>
                <a:lnTo>
                  <a:pt x="1210867" y="31432"/>
                </a:lnTo>
                <a:lnTo>
                  <a:pt x="1218176" y="36830"/>
                </a:lnTo>
                <a:lnTo>
                  <a:pt x="1225801" y="42862"/>
                </a:lnTo>
                <a:lnTo>
                  <a:pt x="1232792" y="49212"/>
                </a:lnTo>
                <a:lnTo>
                  <a:pt x="1240100" y="55880"/>
                </a:lnTo>
                <a:lnTo>
                  <a:pt x="1246773" y="63182"/>
                </a:lnTo>
                <a:lnTo>
                  <a:pt x="1253128" y="70802"/>
                </a:lnTo>
                <a:lnTo>
                  <a:pt x="1259165" y="78740"/>
                </a:lnTo>
                <a:lnTo>
                  <a:pt x="1264885" y="87312"/>
                </a:lnTo>
                <a:lnTo>
                  <a:pt x="1270286" y="95885"/>
                </a:lnTo>
                <a:lnTo>
                  <a:pt x="1275370" y="105410"/>
                </a:lnTo>
                <a:lnTo>
                  <a:pt x="1279819" y="115252"/>
                </a:lnTo>
                <a:lnTo>
                  <a:pt x="1283950" y="125095"/>
                </a:lnTo>
                <a:lnTo>
                  <a:pt x="1288080" y="135572"/>
                </a:lnTo>
                <a:lnTo>
                  <a:pt x="1291258" y="146685"/>
                </a:lnTo>
                <a:lnTo>
                  <a:pt x="1293800" y="158115"/>
                </a:lnTo>
                <a:lnTo>
                  <a:pt x="1296660" y="169862"/>
                </a:lnTo>
                <a:lnTo>
                  <a:pt x="1298248" y="182245"/>
                </a:lnTo>
                <a:lnTo>
                  <a:pt x="1299837" y="194627"/>
                </a:lnTo>
                <a:lnTo>
                  <a:pt x="1300790" y="207645"/>
                </a:lnTo>
                <a:lnTo>
                  <a:pt x="1301108" y="221297"/>
                </a:lnTo>
                <a:lnTo>
                  <a:pt x="1300790" y="231140"/>
                </a:lnTo>
                <a:lnTo>
                  <a:pt x="1301108" y="231140"/>
                </a:lnTo>
                <a:lnTo>
                  <a:pt x="1303015" y="231457"/>
                </a:lnTo>
                <a:lnTo>
                  <a:pt x="1304921" y="232092"/>
                </a:lnTo>
                <a:lnTo>
                  <a:pt x="1306510" y="233680"/>
                </a:lnTo>
                <a:lnTo>
                  <a:pt x="1307781" y="235585"/>
                </a:lnTo>
                <a:lnTo>
                  <a:pt x="1309052" y="238442"/>
                </a:lnTo>
                <a:lnTo>
                  <a:pt x="1310005" y="241617"/>
                </a:lnTo>
                <a:lnTo>
                  <a:pt x="1310641" y="245110"/>
                </a:lnTo>
                <a:lnTo>
                  <a:pt x="1311276" y="249237"/>
                </a:lnTo>
                <a:lnTo>
                  <a:pt x="1311276" y="257810"/>
                </a:lnTo>
                <a:lnTo>
                  <a:pt x="1310958" y="267653"/>
                </a:lnTo>
                <a:lnTo>
                  <a:pt x="1310005" y="277813"/>
                </a:lnTo>
                <a:lnTo>
                  <a:pt x="1308099" y="288925"/>
                </a:lnTo>
                <a:lnTo>
                  <a:pt x="1305874" y="299403"/>
                </a:lnTo>
                <a:lnTo>
                  <a:pt x="1303015" y="309563"/>
                </a:lnTo>
                <a:lnTo>
                  <a:pt x="1299837" y="319405"/>
                </a:lnTo>
                <a:lnTo>
                  <a:pt x="1296342" y="328295"/>
                </a:lnTo>
                <a:lnTo>
                  <a:pt x="1294435" y="332105"/>
                </a:lnTo>
                <a:lnTo>
                  <a:pt x="1292529" y="335598"/>
                </a:lnTo>
                <a:lnTo>
                  <a:pt x="1290305" y="338773"/>
                </a:lnTo>
                <a:lnTo>
                  <a:pt x="1288398" y="341630"/>
                </a:lnTo>
                <a:lnTo>
                  <a:pt x="1286174" y="343535"/>
                </a:lnTo>
                <a:lnTo>
                  <a:pt x="1283950" y="345123"/>
                </a:lnTo>
                <a:lnTo>
                  <a:pt x="1281725" y="346075"/>
                </a:lnTo>
                <a:lnTo>
                  <a:pt x="1279819" y="346393"/>
                </a:lnTo>
                <a:lnTo>
                  <a:pt x="1278866" y="346393"/>
                </a:lnTo>
                <a:lnTo>
                  <a:pt x="1272193" y="364808"/>
                </a:lnTo>
                <a:lnTo>
                  <a:pt x="1264249" y="382905"/>
                </a:lnTo>
                <a:lnTo>
                  <a:pt x="1255988" y="400368"/>
                </a:lnTo>
                <a:lnTo>
                  <a:pt x="1247408" y="416878"/>
                </a:lnTo>
                <a:lnTo>
                  <a:pt x="1237558" y="432753"/>
                </a:lnTo>
                <a:lnTo>
                  <a:pt x="1232792" y="440373"/>
                </a:lnTo>
                <a:lnTo>
                  <a:pt x="1227708" y="447993"/>
                </a:lnTo>
                <a:lnTo>
                  <a:pt x="1222306" y="454978"/>
                </a:lnTo>
                <a:lnTo>
                  <a:pt x="1217222" y="461963"/>
                </a:lnTo>
                <a:lnTo>
                  <a:pt x="1211503" y="468630"/>
                </a:lnTo>
                <a:lnTo>
                  <a:pt x="1206101" y="474980"/>
                </a:lnTo>
                <a:lnTo>
                  <a:pt x="1200064" y="481013"/>
                </a:lnTo>
                <a:lnTo>
                  <a:pt x="1194662" y="486728"/>
                </a:lnTo>
                <a:lnTo>
                  <a:pt x="1188625" y="491808"/>
                </a:lnTo>
                <a:lnTo>
                  <a:pt x="1182905" y="497205"/>
                </a:lnTo>
                <a:lnTo>
                  <a:pt x="1176868" y="501650"/>
                </a:lnTo>
                <a:lnTo>
                  <a:pt x="1170513" y="506413"/>
                </a:lnTo>
                <a:lnTo>
                  <a:pt x="1164794" y="510540"/>
                </a:lnTo>
                <a:lnTo>
                  <a:pt x="1158439" y="514033"/>
                </a:lnTo>
                <a:lnTo>
                  <a:pt x="1152084" y="517525"/>
                </a:lnTo>
                <a:lnTo>
                  <a:pt x="1145729" y="520383"/>
                </a:lnTo>
                <a:lnTo>
                  <a:pt x="1139691" y="522605"/>
                </a:lnTo>
                <a:lnTo>
                  <a:pt x="1133336" y="524510"/>
                </a:lnTo>
                <a:lnTo>
                  <a:pt x="1126981" y="526098"/>
                </a:lnTo>
                <a:lnTo>
                  <a:pt x="1120626" y="527368"/>
                </a:lnTo>
                <a:lnTo>
                  <a:pt x="1114271" y="528320"/>
                </a:lnTo>
                <a:lnTo>
                  <a:pt x="1107916" y="528638"/>
                </a:lnTo>
                <a:lnTo>
                  <a:pt x="1101561" y="528320"/>
                </a:lnTo>
                <a:lnTo>
                  <a:pt x="1095524" y="527368"/>
                </a:lnTo>
                <a:lnTo>
                  <a:pt x="1089169" y="526098"/>
                </a:lnTo>
                <a:lnTo>
                  <a:pt x="1082496" y="524510"/>
                </a:lnTo>
                <a:lnTo>
                  <a:pt x="1076141" y="522605"/>
                </a:lnTo>
                <a:lnTo>
                  <a:pt x="1069786" y="520383"/>
                </a:lnTo>
                <a:lnTo>
                  <a:pt x="1063431" y="517208"/>
                </a:lnTo>
                <a:lnTo>
                  <a:pt x="1057712" y="514033"/>
                </a:lnTo>
                <a:lnTo>
                  <a:pt x="1051357" y="510540"/>
                </a:lnTo>
                <a:lnTo>
                  <a:pt x="1045002" y="506095"/>
                </a:lnTo>
                <a:lnTo>
                  <a:pt x="1038965" y="501650"/>
                </a:lnTo>
                <a:lnTo>
                  <a:pt x="1033245" y="497205"/>
                </a:lnTo>
                <a:lnTo>
                  <a:pt x="1027208" y="491808"/>
                </a:lnTo>
                <a:lnTo>
                  <a:pt x="1021488" y="486410"/>
                </a:lnTo>
                <a:lnTo>
                  <a:pt x="1015451" y="480378"/>
                </a:lnTo>
                <a:lnTo>
                  <a:pt x="1010050" y="474663"/>
                </a:lnTo>
                <a:lnTo>
                  <a:pt x="1004012" y="468313"/>
                </a:lnTo>
                <a:lnTo>
                  <a:pt x="998611" y="461645"/>
                </a:lnTo>
                <a:lnTo>
                  <a:pt x="993527" y="454660"/>
                </a:lnTo>
                <a:lnTo>
                  <a:pt x="987807" y="447358"/>
                </a:lnTo>
                <a:lnTo>
                  <a:pt x="982723" y="440055"/>
                </a:lnTo>
                <a:lnTo>
                  <a:pt x="977957" y="432435"/>
                </a:lnTo>
                <a:lnTo>
                  <a:pt x="968424" y="416243"/>
                </a:lnTo>
                <a:lnTo>
                  <a:pt x="959527" y="399733"/>
                </a:lnTo>
                <a:lnTo>
                  <a:pt x="951266" y="382270"/>
                </a:lnTo>
                <a:lnTo>
                  <a:pt x="943640" y="364173"/>
                </a:lnTo>
                <a:lnTo>
                  <a:pt x="936967" y="345440"/>
                </a:lnTo>
                <a:lnTo>
                  <a:pt x="934743" y="344805"/>
                </a:lnTo>
                <a:lnTo>
                  <a:pt x="932201" y="343535"/>
                </a:lnTo>
                <a:lnTo>
                  <a:pt x="930294" y="341948"/>
                </a:lnTo>
                <a:lnTo>
                  <a:pt x="928070" y="339725"/>
                </a:lnTo>
                <a:lnTo>
                  <a:pt x="926164" y="337185"/>
                </a:lnTo>
                <a:lnTo>
                  <a:pt x="923939" y="334010"/>
                </a:lnTo>
                <a:lnTo>
                  <a:pt x="920444" y="326708"/>
                </a:lnTo>
                <a:lnTo>
                  <a:pt x="916949" y="318453"/>
                </a:lnTo>
                <a:lnTo>
                  <a:pt x="913771" y="308928"/>
                </a:lnTo>
                <a:lnTo>
                  <a:pt x="911547" y="299085"/>
                </a:lnTo>
                <a:lnTo>
                  <a:pt x="909005" y="288925"/>
                </a:lnTo>
                <a:lnTo>
                  <a:pt x="907416" y="278765"/>
                </a:lnTo>
                <a:lnTo>
                  <a:pt x="906781" y="268288"/>
                </a:lnTo>
                <a:lnTo>
                  <a:pt x="906463" y="259398"/>
                </a:lnTo>
                <a:lnTo>
                  <a:pt x="906781" y="250507"/>
                </a:lnTo>
                <a:lnTo>
                  <a:pt x="907416" y="243522"/>
                </a:lnTo>
                <a:lnTo>
                  <a:pt x="908370" y="240347"/>
                </a:lnTo>
                <a:lnTo>
                  <a:pt x="909641" y="237807"/>
                </a:lnTo>
                <a:lnTo>
                  <a:pt x="910594" y="235267"/>
                </a:lnTo>
                <a:lnTo>
                  <a:pt x="911865" y="233680"/>
                </a:lnTo>
                <a:lnTo>
                  <a:pt x="913454" y="232410"/>
                </a:lnTo>
                <a:lnTo>
                  <a:pt x="915360" y="231775"/>
                </a:lnTo>
                <a:lnTo>
                  <a:pt x="915042" y="221297"/>
                </a:lnTo>
                <a:lnTo>
                  <a:pt x="915360" y="207645"/>
                </a:lnTo>
                <a:lnTo>
                  <a:pt x="916313" y="194627"/>
                </a:lnTo>
                <a:lnTo>
                  <a:pt x="917267" y="182245"/>
                </a:lnTo>
                <a:lnTo>
                  <a:pt x="919491" y="169862"/>
                </a:lnTo>
                <a:lnTo>
                  <a:pt x="921715" y="158115"/>
                </a:lnTo>
                <a:lnTo>
                  <a:pt x="924893" y="146685"/>
                </a:lnTo>
                <a:lnTo>
                  <a:pt x="928070" y="135572"/>
                </a:lnTo>
                <a:lnTo>
                  <a:pt x="931883" y="125095"/>
                </a:lnTo>
                <a:lnTo>
                  <a:pt x="936014" y="115252"/>
                </a:lnTo>
                <a:lnTo>
                  <a:pt x="940462" y="105410"/>
                </a:lnTo>
                <a:lnTo>
                  <a:pt x="945864" y="95885"/>
                </a:lnTo>
                <a:lnTo>
                  <a:pt x="951266" y="87312"/>
                </a:lnTo>
                <a:lnTo>
                  <a:pt x="956668" y="78740"/>
                </a:lnTo>
                <a:lnTo>
                  <a:pt x="963023" y="70802"/>
                </a:lnTo>
                <a:lnTo>
                  <a:pt x="969378" y="63182"/>
                </a:lnTo>
                <a:lnTo>
                  <a:pt x="976050" y="55880"/>
                </a:lnTo>
                <a:lnTo>
                  <a:pt x="982723" y="49212"/>
                </a:lnTo>
                <a:lnTo>
                  <a:pt x="990349" y="42862"/>
                </a:lnTo>
                <a:lnTo>
                  <a:pt x="997657" y="36830"/>
                </a:lnTo>
                <a:lnTo>
                  <a:pt x="1005283" y="31432"/>
                </a:lnTo>
                <a:lnTo>
                  <a:pt x="1013227" y="26670"/>
                </a:lnTo>
                <a:lnTo>
                  <a:pt x="1021488" y="21907"/>
                </a:lnTo>
                <a:lnTo>
                  <a:pt x="1029750" y="17780"/>
                </a:lnTo>
                <a:lnTo>
                  <a:pt x="1038011" y="13970"/>
                </a:lnTo>
                <a:lnTo>
                  <a:pt x="1046273" y="10795"/>
                </a:lnTo>
                <a:lnTo>
                  <a:pt x="1054852" y="7937"/>
                </a:lnTo>
                <a:lnTo>
                  <a:pt x="1063431" y="5397"/>
                </a:lnTo>
                <a:lnTo>
                  <a:pt x="1072646" y="3492"/>
                </a:lnTo>
                <a:lnTo>
                  <a:pt x="1081225" y="1905"/>
                </a:lnTo>
                <a:lnTo>
                  <a:pt x="1090440" y="635"/>
                </a:lnTo>
                <a:lnTo>
                  <a:pt x="1099019" y="317"/>
                </a:lnTo>
                <a:lnTo>
                  <a:pt x="1107916" y="0"/>
                </a:lnTo>
                <a:close/>
              </a:path>
            </a:pathLst>
          </a:custGeom>
          <a:solidFill>
            <a:srgbClr val="56514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Helvetica" panose="020B0604020202030204" pitchFamily="34" charset="0"/>
            </a:endParaRPr>
          </a:p>
        </p:txBody>
      </p:sp>
      <p:sp>
        <p:nvSpPr>
          <p:cNvPr id="51" name="文本框 32">
            <a:extLst>
              <a:ext uri="{FF2B5EF4-FFF2-40B4-BE49-F238E27FC236}">
                <a16:creationId xmlns:a16="http://schemas.microsoft.com/office/drawing/2014/main" id="{40458DF8-E363-4ABD-9A91-28DB99D93770}"/>
              </a:ext>
            </a:extLst>
          </p:cNvPr>
          <p:cNvSpPr txBox="1"/>
          <p:nvPr/>
        </p:nvSpPr>
        <p:spPr>
          <a:xfrm>
            <a:off x="2067340" y="1948070"/>
            <a:ext cx="9329530" cy="4524315"/>
          </a:xfrm>
          <a:prstGeom prst="rect">
            <a:avLst/>
          </a:prstGeom>
          <a:noFill/>
        </p:spPr>
        <p:txBody>
          <a:bodyPr wrap="square" rtlCol="0" anchor="ctr">
            <a:spAutoFit/>
          </a:bodyPr>
          <a:lstStyle/>
          <a:p>
            <a:pPr algn="ctr"/>
            <a:r>
              <a:rPr lang="en-US" altLang="zh-CN" sz="3200" b="1" u="sng" dirty="0">
                <a:latin typeface="Times New Roman" pitchFamily="18" charset="0"/>
                <a:ea typeface="造字工房悦黑演示版常规体" pitchFamily="50" charset="-122"/>
                <a:cs typeface="Times New Roman" pitchFamily="18" charset="0"/>
                <a:sym typeface="Wingdings" pitchFamily="2" charset="2"/>
              </a:rPr>
              <a:t>THẢO LUẬN NHÓM ( 8 </a:t>
            </a:r>
            <a:r>
              <a:rPr lang="en-US" altLang="zh-CN" sz="3200" b="1" u="sng" dirty="0" err="1">
                <a:latin typeface="Times New Roman" pitchFamily="18" charset="0"/>
                <a:ea typeface="造字工房悦黑演示版常规体" pitchFamily="50" charset="-122"/>
                <a:cs typeface="Times New Roman" pitchFamily="18" charset="0"/>
                <a:sym typeface="Wingdings" pitchFamily="2" charset="2"/>
              </a:rPr>
              <a:t>phút</a:t>
            </a:r>
            <a:r>
              <a:rPr lang="en-US" altLang="zh-CN" sz="3200" b="1" u="sng" dirty="0">
                <a:latin typeface="Times New Roman" pitchFamily="18" charset="0"/>
                <a:ea typeface="造字工房悦黑演示版常规体" pitchFamily="50" charset="-122"/>
                <a:cs typeface="Times New Roman" pitchFamily="18" charset="0"/>
                <a:sym typeface="Wingdings" pitchFamily="2" charset="2"/>
              </a:rPr>
              <a:t>)</a:t>
            </a:r>
          </a:p>
          <a:p>
            <a:pPr algn="ct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Chia</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lớp</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thành</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 4 </a:t>
            </a: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nhóm</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 (N1,2,3,4) </a:t>
            </a: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cùng</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trả</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lời</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các</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câu</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hỏi</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400" dirty="0" err="1">
                <a:latin typeface="Times New Roman" pitchFamily="18" charset="0"/>
                <a:ea typeface="造字工房悦黑演示版常规体" pitchFamily="50" charset="-122"/>
                <a:cs typeface="Times New Roman" pitchFamily="18" charset="0"/>
                <a:sym typeface="Wingdings" pitchFamily="2" charset="2"/>
              </a:rPr>
              <a:t>sau</a:t>
            </a:r>
            <a:r>
              <a:rPr lang="en-US" altLang="zh-CN" sz="2400" dirty="0">
                <a:latin typeface="Times New Roman" pitchFamily="18" charset="0"/>
                <a:ea typeface="造字工房悦黑演示版常规体" pitchFamily="50" charset="-122"/>
                <a:cs typeface="Times New Roman" pitchFamily="18" charset="0"/>
                <a:sym typeface="Wingdings" pitchFamily="2" charset="2"/>
              </a:rPr>
              <a:t>:</a:t>
            </a:r>
          </a:p>
          <a:p>
            <a:r>
              <a:rPr lang="en-US" altLang="zh-CN" sz="2800" b="1" dirty="0" err="1">
                <a:latin typeface="Times New Roman" pitchFamily="18" charset="0"/>
                <a:ea typeface="造字工房悦黑演示版常规体" pitchFamily="50" charset="-122"/>
                <a:cs typeface="Times New Roman" pitchFamily="18" charset="0"/>
                <a:sym typeface="Wingdings" pitchFamily="2" charset="2"/>
              </a:rPr>
              <a:t>Câu</a:t>
            </a:r>
            <a:r>
              <a:rPr lang="en-US" altLang="zh-CN" sz="2800" b="1" dirty="0">
                <a:latin typeface="Times New Roman" pitchFamily="18" charset="0"/>
                <a:ea typeface="造字工房悦黑演示版常规体" pitchFamily="50" charset="-122"/>
                <a:cs typeface="Times New Roman" pitchFamily="18" charset="0"/>
                <a:sym typeface="Wingdings" pitchFamily="2" charset="2"/>
              </a:rPr>
              <a:t> 1</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NX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về</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giọng</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điệu</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của</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đoạn</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thơ</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Nêu</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tác</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dụng</a:t>
            </a:r>
            <a:endParaRPr lang="en-US" altLang="zh-CN" sz="2800" dirty="0">
              <a:latin typeface="Times New Roman" pitchFamily="18" charset="0"/>
              <a:ea typeface="造字工房悦黑演示版常规体" pitchFamily="50" charset="-122"/>
              <a:cs typeface="Times New Roman" pitchFamily="18" charset="0"/>
              <a:sym typeface="Wingdings" pitchFamily="2" charset="2"/>
            </a:endParaRPr>
          </a:p>
          <a:p>
            <a:endParaRPr lang="en-US" altLang="zh-CN" sz="2800" dirty="0">
              <a:latin typeface="Times New Roman" pitchFamily="18" charset="0"/>
              <a:ea typeface="造字工房悦黑演示版常规体" pitchFamily="50" charset="-122"/>
              <a:cs typeface="Times New Roman" pitchFamily="18" charset="0"/>
              <a:sym typeface="Wingdings" pitchFamily="2" charset="2"/>
            </a:endParaRPr>
          </a:p>
          <a:p>
            <a:r>
              <a:rPr lang="en-US" altLang="zh-CN" sz="2800" b="1" dirty="0" err="1">
                <a:latin typeface="Times New Roman" pitchFamily="18" charset="0"/>
                <a:ea typeface="造字工房悦黑演示版常规体" pitchFamily="50" charset="-122"/>
                <a:cs typeface="Times New Roman" pitchFamily="18" charset="0"/>
                <a:sym typeface="Wingdings" pitchFamily="2" charset="2"/>
              </a:rPr>
              <a:t>Câu</a:t>
            </a:r>
            <a:r>
              <a:rPr lang="en-US" altLang="zh-CN" sz="2800" b="1" dirty="0">
                <a:latin typeface="Times New Roman" pitchFamily="18" charset="0"/>
                <a:ea typeface="造字工房悦黑演示版常规体" pitchFamily="50" charset="-122"/>
                <a:cs typeface="Times New Roman" pitchFamily="18" charset="0"/>
                <a:sym typeface="Wingdings" pitchFamily="2" charset="2"/>
              </a:rPr>
              <a:t> 2</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Bức</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tranh</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mùa</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hè</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được</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gợi</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tả</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bằng</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những</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BPNT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nào</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p>
          <a:p>
            <a:endParaRPr lang="en-US" altLang="zh-CN" sz="2800" dirty="0">
              <a:latin typeface="Times New Roman" pitchFamily="18" charset="0"/>
              <a:ea typeface="造字工房悦黑演示版常规体" pitchFamily="50" charset="-122"/>
              <a:cs typeface="Times New Roman" pitchFamily="18" charset="0"/>
              <a:sym typeface="Wingdings" pitchFamily="2" charset="2"/>
            </a:endParaRPr>
          </a:p>
          <a:p>
            <a:r>
              <a:rPr lang="en-US" altLang="zh-CN" sz="2800" b="1" dirty="0" err="1">
                <a:latin typeface="Times New Roman" pitchFamily="18" charset="0"/>
                <a:ea typeface="造字工房悦黑演示版常规体" pitchFamily="50" charset="-122"/>
                <a:cs typeface="Times New Roman" pitchFamily="18" charset="0"/>
                <a:sym typeface="Wingdings" pitchFamily="2" charset="2"/>
              </a:rPr>
              <a:t>Câu</a:t>
            </a:r>
            <a:r>
              <a:rPr lang="en-US" altLang="zh-CN" sz="2800" b="1" dirty="0">
                <a:latin typeface="Times New Roman" pitchFamily="18" charset="0"/>
                <a:ea typeface="造字工房悦黑演示版常规体" pitchFamily="50" charset="-122"/>
                <a:cs typeface="Times New Roman" pitchFamily="18" charset="0"/>
                <a:sym typeface="Wingdings" pitchFamily="2" charset="2"/>
              </a:rPr>
              <a:t> 3</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Em</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cảm</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nhận</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được</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điều</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gì</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về</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bức</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tranh</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mùa</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hè</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và</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tâm</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hồn</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của</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người</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chiến</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 </a:t>
            </a:r>
            <a:r>
              <a:rPr lang="en-US" altLang="zh-CN" sz="2800" dirty="0" err="1">
                <a:latin typeface="Times New Roman" pitchFamily="18" charset="0"/>
                <a:ea typeface="造字工房悦黑演示版常规体" pitchFamily="50" charset="-122"/>
                <a:cs typeface="Times New Roman" pitchFamily="18" charset="0"/>
                <a:sym typeface="Wingdings" pitchFamily="2" charset="2"/>
              </a:rPr>
              <a:t>sĩ</a:t>
            </a:r>
            <a:r>
              <a:rPr lang="en-US" altLang="zh-CN" sz="2800" dirty="0">
                <a:latin typeface="Times New Roman" pitchFamily="18" charset="0"/>
                <a:ea typeface="造字工房悦黑演示版常规体" pitchFamily="50" charset="-122"/>
                <a:cs typeface="Times New Roman" pitchFamily="18" charset="0"/>
                <a:sym typeface="Wingdings" pitchFamily="2" charset="2"/>
              </a:rPr>
              <a:t>?</a:t>
            </a:r>
          </a:p>
          <a:p>
            <a:pPr algn="ctr"/>
            <a:endParaRPr lang="en-US" altLang="zh-CN" sz="3200" b="1" dirty="0">
              <a:latin typeface="Times New Roman" pitchFamily="18" charset="0"/>
              <a:ea typeface="造字工房悦黑演示版常规体" pitchFamily="50" charset="-122"/>
              <a:cs typeface="Times New Roman" pitchFamily="18" charset="0"/>
              <a:sym typeface="Wingdings" pitchFamily="2" charset="2"/>
            </a:endParaRPr>
          </a:p>
          <a:p>
            <a:pPr algn="ctr"/>
            <a:r>
              <a:rPr lang="en-US" altLang="zh-CN" sz="3200" b="1" dirty="0">
                <a:latin typeface="Times New Roman" pitchFamily="18" charset="0"/>
                <a:ea typeface="造字工房悦黑演示版常规体" pitchFamily="50" charset="-122"/>
                <a:cs typeface="Times New Roman" pitchFamily="18" charset="0"/>
              </a:rPr>
              <a:t> </a:t>
            </a:r>
          </a:p>
        </p:txBody>
      </p:sp>
      <p:sp>
        <p:nvSpPr>
          <p:cNvPr id="52" name="文本框 32">
            <a:extLst>
              <a:ext uri="{FF2B5EF4-FFF2-40B4-BE49-F238E27FC236}">
                <a16:creationId xmlns:a16="http://schemas.microsoft.com/office/drawing/2014/main" id="{2E85E0A2-B899-4354-B798-BCC8817CB2BB}"/>
              </a:ext>
            </a:extLst>
          </p:cNvPr>
          <p:cNvSpPr txBox="1"/>
          <p:nvPr/>
        </p:nvSpPr>
        <p:spPr>
          <a:xfrm>
            <a:off x="2133600" y="5526157"/>
            <a:ext cx="8918713" cy="584775"/>
          </a:xfrm>
          <a:prstGeom prst="rect">
            <a:avLst/>
          </a:prstGeom>
          <a:noFill/>
        </p:spPr>
        <p:txBody>
          <a:bodyPr wrap="square" rtlCol="0" anchor="ctr">
            <a:spAutoFit/>
          </a:bodyPr>
          <a:lstStyle/>
          <a:p>
            <a:pPr algn="just"/>
            <a:r>
              <a:rPr lang="en-US" altLang="zh-CN" sz="3200" dirty="0" err="1">
                <a:latin typeface="Times New Roman" pitchFamily="18" charset="0"/>
                <a:ea typeface="造字工房悦黑演示版常规体" pitchFamily="50" charset="-122"/>
                <a:cs typeface="Times New Roman" pitchFamily="18" charset="0"/>
              </a:rPr>
              <a:t>Đại</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diện</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các</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nhóm</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lên</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trình</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bày</a:t>
            </a:r>
            <a:r>
              <a:rPr lang="en-US" altLang="zh-CN" sz="3200" dirty="0">
                <a:latin typeface="Times New Roman" pitchFamily="18" charset="0"/>
                <a:ea typeface="造字工房悦黑演示版常规体" pitchFamily="50" charset="-122"/>
                <a:cs typeface="Times New Roman" pitchFamily="18" charset="0"/>
              </a:rPr>
              <a:t> </a:t>
            </a:r>
            <a:endParaRPr lang="zh-CN" altLang="en-US" sz="3200" dirty="0">
              <a:latin typeface="Times New Roman" pitchFamily="18" charset="0"/>
              <a:ea typeface="造字工房悦黑演示版常规体" pitchFamily="50" charset="-122"/>
              <a:cs typeface="Times New Roman" pitchFamily="18" charset="0"/>
            </a:endParaRPr>
          </a:p>
        </p:txBody>
      </p:sp>
    </p:spTree>
    <p:extLst>
      <p:ext uri="{BB962C8B-B14F-4D97-AF65-F5344CB8AC3E}">
        <p14:creationId xmlns:p14="http://schemas.microsoft.com/office/powerpoint/2010/main" val="1057171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61801" y="535824"/>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Light" panose="020B0502040204020203" pitchFamily="34" charset="-122"/>
            </a:endParaRPr>
          </a:p>
        </p:txBody>
      </p:sp>
      <p:sp>
        <p:nvSpPr>
          <p:cNvPr id="16" name="Rectangle 15">
            <a:extLst>
              <a:ext uri="{FF2B5EF4-FFF2-40B4-BE49-F238E27FC236}">
                <a16:creationId xmlns:a16="http://schemas.microsoft.com/office/drawing/2014/main" id="{1135D5A9-7E2F-480D-8C8B-56E4270BB57D}"/>
              </a:ext>
            </a:extLst>
          </p:cNvPr>
          <p:cNvSpPr/>
          <p:nvPr/>
        </p:nvSpPr>
        <p:spPr>
          <a:xfrm>
            <a:off x="874644" y="784428"/>
            <a:ext cx="10588486" cy="5632311"/>
          </a:xfrm>
          <a:prstGeom prst="rect">
            <a:avLst/>
          </a:prstGeom>
        </p:spPr>
        <p:txBody>
          <a:bodyPr wrap="square">
            <a:spAutoFit/>
          </a:bodyPr>
          <a:lstStyle/>
          <a:p>
            <a:r>
              <a:rPr lang="en-US" altLang="zh-CN" sz="3200" b="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b="1" dirty="0" err="1">
                <a:latin typeface="Times New Roman" pitchFamily="18" charset="0"/>
                <a:ea typeface="微软雅黑 Light" panose="020B0502040204020203" pitchFamily="34" charset="-122"/>
                <a:cs typeface="Times New Roman" pitchFamily="18" charset="0"/>
                <a:sym typeface="Wingdings" pitchFamily="2" charset="2"/>
              </a:rPr>
              <a:t>Bức</a:t>
            </a:r>
            <a:r>
              <a:rPr lang="en-US" altLang="zh-CN"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b="1" dirty="0" err="1">
                <a:latin typeface="Times New Roman" pitchFamily="18" charset="0"/>
                <a:ea typeface="微软雅黑 Light" panose="020B0502040204020203" pitchFamily="34" charset="-122"/>
                <a:cs typeface="Times New Roman" pitchFamily="18" charset="0"/>
                <a:sym typeface="Wingdings" pitchFamily="2" charset="2"/>
              </a:rPr>
              <a:t>tranh</a:t>
            </a:r>
            <a:r>
              <a:rPr lang="en-US" altLang="zh-CN"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b="1" dirty="0" err="1">
                <a:latin typeface="Times New Roman" pitchFamily="18" charset="0"/>
                <a:ea typeface="微软雅黑 Light" panose="020B0502040204020203" pitchFamily="34" charset="-122"/>
                <a:cs typeface="Times New Roman" pitchFamily="18" charset="0"/>
                <a:sym typeface="Wingdings" pitchFamily="2" charset="2"/>
              </a:rPr>
              <a:t>mùa</a:t>
            </a:r>
            <a:r>
              <a:rPr lang="en-US" altLang="zh-CN"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b="1" dirty="0" err="1">
                <a:latin typeface="Times New Roman" pitchFamily="18" charset="0"/>
                <a:ea typeface="微软雅黑 Light" panose="020B0502040204020203" pitchFamily="34" charset="-122"/>
                <a:cs typeface="Times New Roman" pitchFamily="18" charset="0"/>
                <a:sym typeface="Wingdings" pitchFamily="2" charset="2"/>
              </a:rPr>
              <a:t>hè</a:t>
            </a:r>
            <a:r>
              <a:rPr lang="en-US" altLang="zh-CN"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Lúa</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chiêm</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đang</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chín</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ngọt</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dần</a:t>
            </a:r>
            <a:endPar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endParaRPr>
          </a:p>
          <a:p>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p>
          <a:p>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Đôi</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con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diều</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sáo</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lộn</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nhào</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từng</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400" b="1" i="1" dirty="0" err="1">
                <a:latin typeface="Times New Roman" pitchFamily="18" charset="0"/>
                <a:ea typeface="微软雅黑 Light" panose="020B0502040204020203" pitchFamily="34" charset="-122"/>
                <a:cs typeface="Times New Roman" pitchFamily="18" charset="0"/>
                <a:sym typeface="Wingdings" pitchFamily="2" charset="2"/>
              </a:rPr>
              <a:t>không</a:t>
            </a:r>
            <a:r>
              <a:rPr lang="en-US" altLang="zh-CN" sz="2400" b="1" i="1" dirty="0">
                <a:latin typeface="Times New Roman" pitchFamily="18" charset="0"/>
                <a:ea typeface="微软雅黑 Light" panose="020B0502040204020203" pitchFamily="34" charset="-122"/>
                <a:cs typeface="Times New Roman" pitchFamily="18" charset="0"/>
                <a:sym typeface="Wingdings" pitchFamily="2" charset="2"/>
              </a:rPr>
              <a:t>”</a:t>
            </a:r>
          </a:p>
          <a:p>
            <a:r>
              <a:rPr lang="en-US" altLang="zh-CN"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b="1" dirty="0" err="1">
                <a:latin typeface="Times New Roman" pitchFamily="18" charset="0"/>
                <a:ea typeface="微软雅黑 Light" panose="020B0502040204020203" pitchFamily="34" charset="-122"/>
                <a:cs typeface="Times New Roman" pitchFamily="18" charset="0"/>
                <a:sym typeface="Wingdings" pitchFamily="2" charset="2"/>
              </a:rPr>
              <a:t>Giọng</a:t>
            </a:r>
            <a:r>
              <a:rPr lang="en-US" altLang="zh-CN"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b="1" dirty="0" err="1">
                <a:latin typeface="Times New Roman" pitchFamily="18" charset="0"/>
                <a:ea typeface="微软雅黑 Light" panose="020B0502040204020203" pitchFamily="34" charset="-122"/>
                <a:cs typeface="Times New Roman" pitchFamily="18" charset="0"/>
                <a:sym typeface="Wingdings" pitchFamily="2" charset="2"/>
              </a:rPr>
              <a:t>điệu</a:t>
            </a:r>
            <a:r>
              <a:rPr lang="en-US" altLang="zh-CN"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rPr>
              <a:t>Sôi</a:t>
            </a:r>
            <a:r>
              <a:rPr lang="en-US" altLang="zh-CN" sz="2800" dirty="0">
                <a:latin typeface="Times New Roman" pitchFamily="18" charset="0"/>
                <a:ea typeface="微软雅黑 Light" panose="020B0502040204020203" pitchFamily="34" charset="-122"/>
                <a:cs typeface="Times New Roman" pitchFamily="18" charset="0"/>
              </a:rPr>
              <a:t> </a:t>
            </a:r>
            <a:r>
              <a:rPr lang="en-US" altLang="zh-CN" sz="2800" dirty="0" err="1">
                <a:latin typeface="Times New Roman" pitchFamily="18" charset="0"/>
                <a:ea typeface="微软雅黑 Light" panose="020B0502040204020203" pitchFamily="34" charset="-122"/>
                <a:cs typeface="Times New Roman" pitchFamily="18" charset="0"/>
              </a:rPr>
              <a:t>nổi</a:t>
            </a:r>
            <a:r>
              <a:rPr lang="en-US" altLang="zh-CN" sz="2800" dirty="0">
                <a:latin typeface="Times New Roman" pitchFamily="18" charset="0"/>
                <a:ea typeface="微软雅黑 Light" panose="020B0502040204020203" pitchFamily="34" charset="-122"/>
                <a:cs typeface="Times New Roman" pitchFamily="18" charset="0"/>
              </a:rPr>
              <a:t>, </a:t>
            </a:r>
            <a:r>
              <a:rPr lang="en-US" altLang="zh-CN" sz="2800" dirty="0" err="1">
                <a:latin typeface="Times New Roman" pitchFamily="18" charset="0"/>
                <a:ea typeface="微软雅黑 Light" panose="020B0502040204020203" pitchFamily="34" charset="-122"/>
                <a:cs typeface="Times New Roman" pitchFamily="18" charset="0"/>
              </a:rPr>
              <a:t>tươi</a:t>
            </a:r>
            <a:r>
              <a:rPr lang="en-US" altLang="zh-CN" sz="2800" dirty="0">
                <a:latin typeface="Times New Roman" pitchFamily="18" charset="0"/>
                <a:ea typeface="微软雅黑 Light" panose="020B0502040204020203" pitchFamily="34" charset="-122"/>
                <a:cs typeface="Times New Roman" pitchFamily="18" charset="0"/>
              </a:rPr>
              <a:t> </a:t>
            </a:r>
            <a:r>
              <a:rPr lang="en-US" altLang="zh-CN" sz="2800" dirty="0" err="1">
                <a:latin typeface="Times New Roman" pitchFamily="18" charset="0"/>
                <a:ea typeface="微软雅黑 Light" panose="020B0502040204020203" pitchFamily="34" charset="-122"/>
                <a:cs typeface="Times New Roman" pitchFamily="18" charset="0"/>
              </a:rPr>
              <a:t>vui</a:t>
            </a:r>
            <a:endParaRPr lang="en-US" altLang="zh-CN" sz="2800" dirty="0">
              <a:latin typeface="Times New Roman" pitchFamily="18" charset="0"/>
              <a:ea typeface="微软雅黑 Light" panose="020B0502040204020203" pitchFamily="34" charset="-122"/>
              <a:cs typeface="Times New Roman" pitchFamily="18" charset="0"/>
            </a:endParaRPr>
          </a:p>
          <a:p>
            <a:pPr>
              <a:buFont typeface="Wingdings"/>
              <a:buChar char="à"/>
            </a:pP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Tâm</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trạng</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hào</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hứng</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say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sưa</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hướng</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về</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cuộc</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sống</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bên</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ngoài</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của</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người</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a:t>
            </a:r>
            <a:r>
              <a:rPr lang="en-US" altLang="zh-CN" sz="2800" dirty="0" err="1">
                <a:latin typeface="Times New Roman" pitchFamily="18" charset="0"/>
                <a:ea typeface="微软雅黑 Light" panose="020B0502040204020203" pitchFamily="34" charset="-122"/>
                <a:cs typeface="Times New Roman" pitchFamily="18" charset="0"/>
                <a:sym typeface="Wingdings" pitchFamily="2" charset="2"/>
              </a:rPr>
              <a:t>tù</a:t>
            </a:r>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 CM</a:t>
            </a:r>
            <a:endParaRPr lang="en-US" altLang="zh-CN" sz="2800" b="1" dirty="0">
              <a:latin typeface="Times New Roman" pitchFamily="18" charset="0"/>
              <a:ea typeface="微软雅黑 Light" panose="020B0502040204020203" pitchFamily="34" charset="-122"/>
              <a:cs typeface="Times New Roman" pitchFamily="18" charset="0"/>
              <a:sym typeface="Wingdings" pitchFamily="2" charset="2"/>
            </a:endParaRPr>
          </a:p>
          <a:p>
            <a:pPr marL="457200" indent="-457200"/>
            <a:r>
              <a:rPr lang="en-US" altLang="zh-CN" sz="2800" dirty="0">
                <a:latin typeface="Times New Roman" pitchFamily="18" charset="0"/>
                <a:ea typeface="微软雅黑 Light" panose="020B0502040204020203" pitchFamily="34" charset="-122"/>
                <a:cs typeface="Times New Roman" pitchFamily="18" charset="0"/>
                <a:sym typeface="Wingdings" pitchFamily="2" charset="2"/>
              </a:rPr>
              <a:t>-</a:t>
            </a:r>
            <a:r>
              <a:rPr lang="en-US" altLang="zh-CN"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sz="2800" b="1" dirty="0" err="1">
                <a:latin typeface="Times New Roman" panose="02020603050405020304" pitchFamily="18" charset="0"/>
                <a:cs typeface="Times New Roman" panose="02020603050405020304" pitchFamily="18" charset="0"/>
                <a:sym typeface="Wingdings" pitchFamily="2" charset="2"/>
              </a:rPr>
              <a:t>Sử</a:t>
            </a:r>
            <a:r>
              <a:rPr lang="en-US" sz="2800" b="1" dirty="0">
                <a:latin typeface="Times New Roman" panose="02020603050405020304" pitchFamily="18" charset="0"/>
                <a:cs typeface="Times New Roman" panose="02020603050405020304" pitchFamily="18" charset="0"/>
                <a:sym typeface="Wingdings" pitchFamily="2" charset="2"/>
              </a:rPr>
              <a:t> </a:t>
            </a:r>
            <a:r>
              <a:rPr lang="en-US" sz="2800" b="1" dirty="0" err="1">
                <a:latin typeface="Times New Roman" panose="02020603050405020304" pitchFamily="18" charset="0"/>
                <a:cs typeface="Times New Roman" panose="02020603050405020304" pitchFamily="18" charset="0"/>
                <a:sym typeface="Wingdings" pitchFamily="2" charset="2"/>
              </a:rPr>
              <a:t>dụng</a:t>
            </a:r>
            <a:r>
              <a:rPr lang="en-US" sz="2800" b="1" dirty="0">
                <a:latin typeface="Times New Roman" panose="02020603050405020304" pitchFamily="18" charset="0"/>
                <a:cs typeface="Times New Roman" panose="02020603050405020304" pitchFamily="18" charset="0"/>
                <a:sym typeface="Wingdings" pitchFamily="2" charset="2"/>
              </a:rPr>
              <a:t> </a:t>
            </a:r>
            <a:r>
              <a:rPr lang="en-US" sz="2800" b="1" dirty="0" err="1">
                <a:latin typeface="Times New Roman" panose="02020603050405020304" pitchFamily="18" charset="0"/>
                <a:cs typeface="Times New Roman" panose="02020603050405020304" pitchFamily="18" charset="0"/>
                <a:sym typeface="Wingdings" pitchFamily="2" charset="2"/>
              </a:rPr>
              <a:t>nhiều</a:t>
            </a:r>
            <a:r>
              <a:rPr lang="en-US" sz="2800" b="1" dirty="0">
                <a:latin typeface="Times New Roman" panose="02020603050405020304" pitchFamily="18" charset="0"/>
                <a:cs typeface="Times New Roman" panose="02020603050405020304" pitchFamily="18" charset="0"/>
                <a:sym typeface="Wingdings" pitchFamily="2" charset="2"/>
              </a:rPr>
              <a:t> DT </a:t>
            </a:r>
            <a:r>
              <a:rPr lang="en-US" sz="2800" b="1" dirty="0" err="1">
                <a:latin typeface="Times New Roman" panose="02020603050405020304" pitchFamily="18" charset="0"/>
                <a:cs typeface="Times New Roman" panose="02020603050405020304" pitchFamily="18" charset="0"/>
                <a:sym typeface="Wingdings" pitchFamily="2" charset="2"/>
              </a:rPr>
              <a:t>chỉ</a:t>
            </a:r>
            <a:r>
              <a:rPr lang="en-US" sz="2800" b="1" dirty="0">
                <a:latin typeface="Times New Roman" panose="02020603050405020304" pitchFamily="18" charset="0"/>
                <a:cs typeface="Times New Roman" panose="02020603050405020304" pitchFamily="18" charset="0"/>
                <a:sym typeface="Wingdings" pitchFamily="2" charset="2"/>
              </a:rPr>
              <a:t> </a:t>
            </a:r>
            <a:r>
              <a:rPr lang="en-US" sz="2800" b="1" dirty="0" err="1">
                <a:latin typeface="Times New Roman" panose="02020603050405020304" pitchFamily="18" charset="0"/>
                <a:cs typeface="Times New Roman" panose="02020603050405020304" pitchFamily="18" charset="0"/>
                <a:sym typeface="Wingdings" pitchFamily="2" charset="2"/>
              </a:rPr>
              <a:t>sự</a:t>
            </a:r>
            <a:r>
              <a:rPr lang="en-US" sz="2800" b="1" dirty="0">
                <a:latin typeface="Times New Roman" panose="02020603050405020304" pitchFamily="18" charset="0"/>
                <a:cs typeface="Times New Roman" panose="02020603050405020304" pitchFamily="18" charset="0"/>
                <a:sym typeface="Wingdings" pitchFamily="2" charset="2"/>
              </a:rPr>
              <a:t> </a:t>
            </a:r>
            <a:r>
              <a:rPr lang="en-US" sz="2800" b="1" dirty="0" err="1">
                <a:latin typeface="Times New Roman" panose="02020603050405020304" pitchFamily="18" charset="0"/>
                <a:cs typeface="Times New Roman" panose="02020603050405020304" pitchFamily="18" charset="0"/>
                <a:sym typeface="Wingdings" pitchFamily="2" charset="2"/>
              </a:rPr>
              <a:t>vật</a:t>
            </a:r>
            <a:r>
              <a:rPr lang="en-US" sz="2800" b="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tu</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hú</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lúa</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chiêm</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trái</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cây</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vườn</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râm</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ve</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bắp</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sân</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nắng</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trời</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diều</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sáo</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b="1" dirty="0" err="1">
                <a:latin typeface="Times New Roman" panose="02020603050405020304" pitchFamily="18" charset="0"/>
                <a:cs typeface="Times New Roman" panose="02020603050405020304" pitchFamily="18" charset="0"/>
                <a:sym typeface="Wingdings" pitchFamily="2" charset="2"/>
              </a:rPr>
              <a:t>những</a:t>
            </a:r>
            <a:r>
              <a:rPr lang="en-US" sz="2800" b="1" dirty="0">
                <a:latin typeface="Times New Roman" panose="02020603050405020304" pitchFamily="18" charset="0"/>
                <a:cs typeface="Times New Roman" panose="02020603050405020304" pitchFamily="18" charset="0"/>
                <a:sym typeface="Wingdings" pitchFamily="2" charset="2"/>
              </a:rPr>
              <a:t> </a:t>
            </a:r>
            <a:r>
              <a:rPr lang="en-US" sz="2800" b="1" dirty="0" err="1">
                <a:latin typeface="Times New Roman" panose="02020603050405020304" pitchFamily="18" charset="0"/>
                <a:cs typeface="Times New Roman" panose="02020603050405020304" pitchFamily="18" charset="0"/>
                <a:sym typeface="Wingdings" pitchFamily="2" charset="2"/>
              </a:rPr>
              <a:t>phó</a:t>
            </a:r>
            <a:r>
              <a:rPr lang="en-US" sz="2800" b="1" dirty="0">
                <a:latin typeface="Times New Roman" panose="02020603050405020304" pitchFamily="18" charset="0"/>
                <a:cs typeface="Times New Roman" panose="02020603050405020304" pitchFamily="18" charset="0"/>
                <a:sym typeface="Wingdings" pitchFamily="2" charset="2"/>
              </a:rPr>
              <a:t> </a:t>
            </a:r>
            <a:r>
              <a:rPr lang="en-US" sz="2800" b="1" dirty="0" err="1">
                <a:latin typeface="Times New Roman" panose="02020603050405020304" pitchFamily="18" charset="0"/>
                <a:cs typeface="Times New Roman" panose="02020603050405020304" pitchFamily="18" charset="0"/>
                <a:sym typeface="Wingdings" pitchFamily="2" charset="2"/>
              </a:rPr>
              <a:t>từ</a:t>
            </a:r>
            <a:r>
              <a:rPr lang="en-US" sz="2800" b="1" dirty="0">
                <a:latin typeface="Times New Roman" panose="02020603050405020304" pitchFamily="18" charset="0"/>
                <a:cs typeface="Times New Roman" panose="02020603050405020304" pitchFamily="18" charset="0"/>
                <a:sym typeface="Wingdings" pitchFamily="2" charset="2"/>
              </a:rPr>
              <a:t>: </a:t>
            </a:r>
            <a:r>
              <a:rPr lang="en-US" sz="2800" i="1" dirty="0">
                <a:latin typeface="Times New Roman" panose="02020603050405020304" pitchFamily="18" charset="0"/>
                <a:cs typeface="Times New Roman" panose="02020603050405020304" pitchFamily="18" charset="0"/>
                <a:sym typeface="Wingdings" pitchFamily="2" charset="2"/>
              </a:rPr>
              <a:t>“</a:t>
            </a:r>
            <a:r>
              <a:rPr lang="en-US" sz="2800" i="1" dirty="0" err="1">
                <a:latin typeface="Times New Roman" panose="02020603050405020304" pitchFamily="18" charset="0"/>
                <a:cs typeface="Times New Roman" panose="02020603050405020304" pitchFamily="18" charset="0"/>
                <a:sym typeface="Wingdings" pitchFamily="2" charset="2"/>
              </a:rPr>
              <a:t>đang</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dần</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càng</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dirty="0">
                <a:latin typeface="Times New Roman" panose="02020603050405020304" pitchFamily="18" charset="0"/>
                <a:cs typeface="Times New Roman" panose="02020603050405020304" pitchFamily="18" charset="0"/>
                <a:sym typeface="Wingdings" pitchFamily="2" charset="2"/>
              </a:rPr>
              <a:t>+ </a:t>
            </a:r>
            <a:r>
              <a:rPr lang="en-US" sz="2800" b="1" dirty="0">
                <a:latin typeface="Times New Roman" panose="02020603050405020304" pitchFamily="18" charset="0"/>
                <a:cs typeface="Times New Roman" panose="02020603050405020304" pitchFamily="18" charset="0"/>
                <a:sym typeface="Wingdings" pitchFamily="2" charset="2"/>
              </a:rPr>
              <a:t>ĐT</a:t>
            </a:r>
            <a:r>
              <a:rPr lang="en-US" sz="2800"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gọi</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ngân</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lộn</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nhào</a:t>
            </a:r>
            <a:r>
              <a:rPr lang="en-US" sz="2800" dirty="0">
                <a:latin typeface="Times New Roman" panose="02020603050405020304" pitchFamily="18" charset="0"/>
                <a:cs typeface="Times New Roman" panose="02020603050405020304" pitchFamily="18" charset="0"/>
                <a:sym typeface="Wingdings" pitchFamily="2" charset="2"/>
              </a:rPr>
              <a:t>”; </a:t>
            </a:r>
            <a:r>
              <a:rPr lang="en-US" sz="2800" b="1" dirty="0" err="1">
                <a:latin typeface="Times New Roman" panose="02020603050405020304" pitchFamily="18" charset="0"/>
                <a:cs typeface="Times New Roman" panose="02020603050405020304" pitchFamily="18" charset="0"/>
                <a:sym typeface="Wingdings" pitchFamily="2" charset="2"/>
              </a:rPr>
              <a:t>tính</a:t>
            </a:r>
            <a:r>
              <a:rPr lang="en-US" sz="2800" b="1" dirty="0">
                <a:latin typeface="Times New Roman" panose="02020603050405020304" pitchFamily="18" charset="0"/>
                <a:cs typeface="Times New Roman" panose="02020603050405020304" pitchFamily="18" charset="0"/>
                <a:sym typeface="Wingdings" pitchFamily="2" charset="2"/>
              </a:rPr>
              <a:t> </a:t>
            </a:r>
            <a:r>
              <a:rPr lang="en-US" sz="2800" b="1" dirty="0" err="1">
                <a:latin typeface="Times New Roman" panose="02020603050405020304" pitchFamily="18" charset="0"/>
                <a:cs typeface="Times New Roman" panose="02020603050405020304" pitchFamily="18" charset="0"/>
                <a:sym typeface="Wingdings" pitchFamily="2" charset="2"/>
              </a:rPr>
              <a:t>từ</a:t>
            </a:r>
            <a:r>
              <a:rPr lang="en-US" sz="2800" b="1" dirty="0">
                <a:latin typeface="Times New Roman" panose="02020603050405020304" pitchFamily="18" charset="0"/>
                <a:cs typeface="Times New Roman" panose="02020603050405020304" pitchFamily="18" charset="0"/>
                <a:sym typeface="Wingdings" pitchFamily="2" charset="2"/>
              </a:rPr>
              <a:t> </a:t>
            </a:r>
            <a:r>
              <a:rPr lang="en-US" sz="2800"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đầy</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chín</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ngọt</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râm</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rộng</a:t>
            </a:r>
            <a:r>
              <a:rPr lang="en-US" sz="2800" i="1" dirty="0">
                <a:latin typeface="Times New Roman" panose="02020603050405020304" pitchFamily="18" charset="0"/>
                <a:cs typeface="Times New Roman" panose="02020603050405020304" pitchFamily="18" charset="0"/>
                <a:sym typeface="Wingdings" pitchFamily="2" charset="2"/>
              </a:rPr>
              <a:t>, </a:t>
            </a:r>
            <a:r>
              <a:rPr lang="en-US" sz="2800" i="1" dirty="0" err="1">
                <a:latin typeface="Times New Roman" panose="02020603050405020304" pitchFamily="18" charset="0"/>
                <a:cs typeface="Times New Roman" panose="02020603050405020304" pitchFamily="18" charset="0"/>
                <a:sym typeface="Wingdings" pitchFamily="2" charset="2"/>
              </a:rPr>
              <a:t>cao</a:t>
            </a:r>
            <a:r>
              <a:rPr lang="en-US" sz="2800" i="1" dirty="0">
                <a:latin typeface="Times New Roman" panose="02020603050405020304" pitchFamily="18" charset="0"/>
                <a:cs typeface="Times New Roman" panose="02020603050405020304" pitchFamily="18" charset="0"/>
                <a:sym typeface="Wingdings" pitchFamily="2" charset="2"/>
              </a:rPr>
              <a:t>”.</a:t>
            </a:r>
          </a:p>
          <a:p>
            <a:pPr marL="457200" indent="-457200"/>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Bức</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tranh</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mùa</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hè</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được</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cảm</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nhận</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bằng</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nhiều</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giác</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quan</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thính</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giác</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thị</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giác</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bằng</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tâm</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hồn</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yêu</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đời</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yêu</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cuộc</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sống</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của</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nhà</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latin typeface="Times New Roman" panose="02020603050405020304" pitchFamily="18" charset="0"/>
                <a:cs typeface="Times New Roman" panose="02020603050405020304" pitchFamily="18" charset="0"/>
                <a:sym typeface="Wingdings" pitchFamily="2" charset="2"/>
              </a:rPr>
              <a:t>thơ</a:t>
            </a:r>
            <a:endParaRPr lang="en-US" sz="2800" dirty="0">
              <a:latin typeface="Times New Roman" panose="02020603050405020304" pitchFamily="18" charset="0"/>
              <a:cs typeface="Times New Roman" panose="02020603050405020304" pitchFamily="18" charset="0"/>
              <a:sym typeface="Wingdings" pitchFamily="2" charset="2"/>
            </a:endParaRPr>
          </a:p>
          <a:p>
            <a:endParaRPr lang="zh-CN" altLang="en-US" sz="2800" dirty="0">
              <a:latin typeface="Times New Roman" pitchFamily="18" charset="0"/>
              <a:ea typeface="微软雅黑 Light" panose="020B0502040204020203" pitchFamily="34" charset="-122"/>
              <a:cs typeface="Times New Roman" pitchFamily="18" charset="0"/>
            </a:endParaRPr>
          </a:p>
        </p:txBody>
      </p:sp>
    </p:spTree>
    <p:extLst>
      <p:ext uri="{BB962C8B-B14F-4D97-AF65-F5344CB8AC3E}">
        <p14:creationId xmlns:p14="http://schemas.microsoft.com/office/powerpoint/2010/main" val="1464468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blinds(horizontal)">
                                      <p:cBhvr>
                                        <p:cTn id="7" dur="500"/>
                                        <p:tgtEl>
                                          <p:spTgt spid="1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blinds(horizontal)">
                                      <p:cBhvr>
                                        <p:cTn id="10" dur="500"/>
                                        <p:tgtEl>
                                          <p:spTgt spid="1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animEffect transition="in" filter="checkerboard(across)">
                                      <p:cBhvr>
                                        <p:cTn id="15" dur="500"/>
                                        <p:tgtEl>
                                          <p:spTgt spid="16">
                                            <p:txEl>
                                              <p:pRg st="5" end="5"/>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checkerboard(across)">
                                      <p:cBhvr>
                                        <p:cTn id="18"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405333" y="448568"/>
            <a:ext cx="11540359" cy="6074979"/>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itchFamily="18" charset="0"/>
              <a:ea typeface="微软雅黑 Light" panose="020B0502040204020203" pitchFamily="34" charset="-122"/>
              <a:cs typeface="Times New Roman" pitchFamily="18" charset="0"/>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51501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55361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88661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E7A20B8-9F20-4813-A2FD-FC8881497AEA}"/>
              </a:ext>
            </a:extLst>
          </p:cNvPr>
          <p:cNvSpPr txBox="1"/>
          <p:nvPr/>
        </p:nvSpPr>
        <p:spPr>
          <a:xfrm flipH="1">
            <a:off x="702365" y="600936"/>
            <a:ext cx="11092068" cy="6247864"/>
          </a:xfrm>
          <a:prstGeom prst="rect">
            <a:avLst/>
          </a:prstGeom>
          <a:noFill/>
        </p:spPr>
        <p:txBody>
          <a:bodyPr wrap="square" rtlCol="0">
            <a:spAutoFit/>
          </a:bodyPr>
          <a:lstStyle/>
          <a:p>
            <a:r>
              <a:rPr lang="en-US" sz="3200" b="1" dirty="0">
                <a:latin typeface="Times New Roman" pitchFamily="18" charset="0"/>
                <a:ea typeface="微软雅黑 Light" panose="020B0502040204020203" pitchFamily="34" charset="-122"/>
                <a:cs typeface="Times New Roman" pitchFamily="18" charset="0"/>
                <a:sym typeface="Wingdings" pitchFamily="2" charset="2"/>
              </a:rPr>
              <a:t>- </a:t>
            </a:r>
            <a:r>
              <a:rPr lang="en-US" sz="2800" b="1" dirty="0" err="1">
                <a:latin typeface="Times New Roman" pitchFamily="18" charset="0"/>
                <a:ea typeface="微软雅黑 Light" panose="020B0502040204020203" pitchFamily="34" charset="-122"/>
                <a:cs typeface="Times New Roman" pitchFamily="18" charset="0"/>
                <a:sym typeface="Wingdings" pitchFamily="2" charset="2"/>
              </a:rPr>
              <a:t>Liệt</a:t>
            </a:r>
            <a:r>
              <a:rPr lang="en-US"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sz="2800" b="1" dirty="0" err="1">
                <a:latin typeface="Times New Roman" pitchFamily="18" charset="0"/>
                <a:ea typeface="微软雅黑 Light" panose="020B0502040204020203" pitchFamily="34" charset="-122"/>
                <a:cs typeface="Times New Roman" pitchFamily="18" charset="0"/>
                <a:sym typeface="Wingdings" pitchFamily="2" charset="2"/>
              </a:rPr>
              <a:t>kê</a:t>
            </a:r>
            <a:r>
              <a:rPr lang="en-US"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sz="2800" b="1" dirty="0" err="1">
                <a:latin typeface="Times New Roman" pitchFamily="18" charset="0"/>
                <a:ea typeface="微软雅黑 Light" panose="020B0502040204020203" pitchFamily="34" charset="-122"/>
                <a:cs typeface="Times New Roman" pitchFamily="18" charset="0"/>
                <a:sym typeface="Wingdings" pitchFamily="2" charset="2"/>
              </a:rPr>
              <a:t>những</a:t>
            </a:r>
            <a:r>
              <a:rPr lang="en-US"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sz="2800" b="1" dirty="0" err="1">
                <a:latin typeface="Times New Roman" pitchFamily="18" charset="0"/>
                <a:ea typeface="微软雅黑 Light" panose="020B0502040204020203" pitchFamily="34" charset="-122"/>
                <a:cs typeface="Times New Roman" pitchFamily="18" charset="0"/>
                <a:sym typeface="Wingdings" pitchFamily="2" charset="2"/>
              </a:rPr>
              <a:t>nét</a:t>
            </a:r>
            <a:r>
              <a:rPr lang="en-US"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sz="2800" b="1" dirty="0" err="1">
                <a:latin typeface="Times New Roman" pitchFamily="18" charset="0"/>
                <a:ea typeface="微软雅黑 Light" panose="020B0502040204020203" pitchFamily="34" charset="-122"/>
                <a:cs typeface="Times New Roman" pitchFamily="18" charset="0"/>
                <a:sym typeface="Wingdings" pitchFamily="2" charset="2"/>
              </a:rPr>
              <a:t>đặc</a:t>
            </a:r>
            <a:r>
              <a:rPr lang="en-US" sz="2800" b="1" dirty="0">
                <a:latin typeface="Times New Roman" pitchFamily="18" charset="0"/>
                <a:ea typeface="微软雅黑 Light" panose="020B0502040204020203" pitchFamily="34" charset="-122"/>
                <a:cs typeface="Times New Roman" pitchFamily="18" charset="0"/>
                <a:sym typeface="Wingdings" pitchFamily="2" charset="2"/>
              </a:rPr>
              <a:t> </a:t>
            </a:r>
            <a:r>
              <a:rPr lang="en-US" sz="2800" b="1" dirty="0" err="1">
                <a:latin typeface="Times New Roman" pitchFamily="18" charset="0"/>
                <a:ea typeface="微软雅黑 Light" panose="020B0502040204020203" pitchFamily="34" charset="-122"/>
                <a:cs typeface="Times New Roman" pitchFamily="18" charset="0"/>
                <a:sym typeface="Wingdings" pitchFamily="2" charset="2"/>
              </a:rPr>
              <a:t>trưng</a:t>
            </a:r>
            <a:r>
              <a:rPr lang="en-US" sz="2800" b="1" i="1" dirty="0">
                <a:latin typeface="Times New Roman" pitchFamily="18" charset="0"/>
                <a:ea typeface="微软雅黑 Light" panose="020B0502040204020203" pitchFamily="34" charset="-122"/>
                <a:cs typeface="Times New Roman" pitchFamily="18" charset="0"/>
                <a:sym typeface="Wingdings" pitchFamily="2" charset="2"/>
              </a:rPr>
              <a:t>:</a:t>
            </a:r>
          </a:p>
          <a:p>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lúa</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chiêm</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chín</a:t>
            </a:r>
            <a:endParaRPr lang="en-US" sz="2400" b="1" i="1" dirty="0">
              <a:latin typeface="Times New Roman" pitchFamily="18" charset="0"/>
              <a:ea typeface="微软雅黑 Light" panose="020B0502040204020203" pitchFamily="34" charset="-122"/>
              <a:cs typeface="Times New Roman" pitchFamily="18" charset="0"/>
              <a:sym typeface="Wingdings" pitchFamily="2" charset="2"/>
            </a:endParaRPr>
          </a:p>
          <a:p>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trái</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cây</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ngọt</a:t>
            </a:r>
            <a:endParaRPr lang="en-US" sz="2400" b="1" i="1" dirty="0">
              <a:latin typeface="Times New Roman" pitchFamily="18" charset="0"/>
              <a:ea typeface="微软雅黑 Light" panose="020B0502040204020203" pitchFamily="34" charset="-122"/>
              <a:cs typeface="Times New Roman" pitchFamily="18" charset="0"/>
              <a:sym typeface="Wingdings" pitchFamily="2" charset="2"/>
            </a:endParaRPr>
          </a:p>
          <a:p>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vườn</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râm</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dậy</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tiếng</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ve</a:t>
            </a:r>
            <a:endParaRPr lang="en-US" sz="2400" b="1" i="1" dirty="0">
              <a:latin typeface="Times New Roman" pitchFamily="18" charset="0"/>
              <a:ea typeface="微软雅黑 Light" panose="020B0502040204020203" pitchFamily="34" charset="-122"/>
              <a:cs typeface="Times New Roman" pitchFamily="18" charset="0"/>
              <a:sym typeface="Wingdings" pitchFamily="2" charset="2"/>
            </a:endParaRPr>
          </a:p>
          <a:p>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bắp</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vàng</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hạt</a:t>
            </a:r>
            <a:endParaRPr lang="en-US" sz="2400" b="1" i="1" dirty="0">
              <a:latin typeface="Times New Roman" pitchFamily="18" charset="0"/>
              <a:ea typeface="微软雅黑 Light" panose="020B0502040204020203" pitchFamily="34" charset="-122"/>
              <a:cs typeface="Times New Roman" pitchFamily="18" charset="0"/>
              <a:sym typeface="Wingdings" pitchFamily="2" charset="2"/>
            </a:endParaRPr>
          </a:p>
          <a:p>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nắng</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đầy</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sân</a:t>
            </a:r>
            <a:endParaRPr lang="en-US" sz="2400" b="1" i="1" dirty="0">
              <a:latin typeface="Times New Roman" pitchFamily="18" charset="0"/>
              <a:ea typeface="微软雅黑 Light" panose="020B0502040204020203" pitchFamily="34" charset="-122"/>
              <a:cs typeface="Times New Roman" pitchFamily="18" charset="0"/>
              <a:sym typeface="Wingdings" pitchFamily="2" charset="2"/>
            </a:endParaRPr>
          </a:p>
          <a:p>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trời</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xanh</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rộng</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cao</a:t>
            </a:r>
            <a:endParaRPr lang="en-US" sz="2400" b="1" i="1" dirty="0">
              <a:latin typeface="Times New Roman" pitchFamily="18" charset="0"/>
              <a:ea typeface="微软雅黑 Light" panose="020B0502040204020203" pitchFamily="34" charset="-122"/>
              <a:cs typeface="Times New Roman" pitchFamily="18" charset="0"/>
              <a:sym typeface="Wingdings" pitchFamily="2" charset="2"/>
            </a:endParaRPr>
          </a:p>
          <a:p>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đôi</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con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diều</a:t>
            </a:r>
            <a:r>
              <a:rPr lang="en-US" sz="2400" b="1" i="1" dirty="0">
                <a:latin typeface="Times New Roman" pitchFamily="18" charset="0"/>
                <a:ea typeface="微软雅黑 Light" panose="020B0502040204020203" pitchFamily="34" charset="-122"/>
                <a:cs typeface="Times New Roman" pitchFamily="18" charset="0"/>
                <a:sym typeface="Wingdings" pitchFamily="2" charset="2"/>
              </a:rPr>
              <a:t> </a:t>
            </a:r>
            <a:r>
              <a:rPr lang="en-US" sz="2400" b="1" i="1" dirty="0" err="1">
                <a:latin typeface="Times New Roman" pitchFamily="18" charset="0"/>
                <a:ea typeface="微软雅黑 Light" panose="020B0502040204020203" pitchFamily="34" charset="-122"/>
                <a:cs typeface="Times New Roman" pitchFamily="18" charset="0"/>
                <a:sym typeface="Wingdings" pitchFamily="2" charset="2"/>
              </a:rPr>
              <a:t>sáo</a:t>
            </a:r>
            <a:endParaRPr lang="en-US" sz="2400" b="1" i="1" dirty="0">
              <a:latin typeface="Times New Roman" pitchFamily="18" charset="0"/>
              <a:ea typeface="微软雅黑 Light" panose="020B0502040204020203" pitchFamily="34" charset="-122"/>
              <a:cs typeface="Times New Roman" pitchFamily="18" charset="0"/>
              <a:sym typeface="Wingdings" pitchFamily="2" charset="2"/>
            </a:endParaRPr>
          </a:p>
          <a:p>
            <a:pPr marL="457200" indent="-457200"/>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Bức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tranh</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mùa</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hè</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khoáng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đạt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rộn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rã</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âm</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thanh</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rực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rỡ</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sắc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màu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ngọt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ngào</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hương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vị</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tràn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đầy</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sức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sống</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buFont typeface="Wingdings"/>
              <a:buChar char="à"/>
            </a:pPr>
            <a:r>
              <a:rPr lang="en-US" sz="2400" dirty="0" err="1">
                <a:latin typeface="Times New Roman" panose="02020603050405020304" pitchFamily="18" charset="0"/>
                <a:cs typeface="Times New Roman" panose="02020603050405020304" pitchFamily="18" charset="0"/>
                <a:sym typeface="Wingdings" panose="05000000000000000000" pitchFamily="2" charset="2"/>
              </a:rPr>
              <a:t>Hình</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ảnh</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đôi</a:t>
            </a:r>
            <a:r>
              <a:rPr lang="en-US" sz="2400" dirty="0">
                <a:latin typeface="Times New Roman" panose="02020603050405020304" pitchFamily="18" charset="0"/>
                <a:cs typeface="Times New Roman" panose="02020603050405020304" pitchFamily="18" charset="0"/>
                <a:sym typeface="Wingdings" panose="05000000000000000000" pitchFamily="2" charset="2"/>
              </a:rPr>
              <a:t> con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diều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sáo</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lộn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nhào</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là</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biểu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cho</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tự</a:t>
            </a:r>
            <a:r>
              <a:rPr lang="en-US" sz="2400" dirty="0">
                <a:latin typeface="Times New Roman" panose="02020603050405020304" pitchFamily="18" charset="0"/>
                <a:cs typeface="Times New Roman" panose="02020603050405020304" pitchFamily="18" charset="0"/>
                <a:sym typeface="Wingdings" panose="05000000000000000000" pitchFamily="2" charset="2"/>
              </a:rPr>
              <a:t> do,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gợi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lòng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tác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giả</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khao</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khát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thoát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khỏi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cuộc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sống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ngục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tù</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hòa</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nhập</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vào</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thế</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giới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rộng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lớn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Nó</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cũng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chứng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tỏ</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tâm</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hồn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trẻ</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trung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đời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tự</a:t>
            </a:r>
            <a:r>
              <a:rPr lang="en-US" sz="2400" dirty="0">
                <a:latin typeface="Times New Roman" panose="02020603050405020304" pitchFamily="18" charset="0"/>
                <a:cs typeface="Times New Roman" panose="02020603050405020304" pitchFamily="18" charset="0"/>
                <a:sym typeface="Wingdings" panose="05000000000000000000" pitchFamily="2" charset="2"/>
              </a:rPr>
              <a:t> do,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gắn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bó</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thiết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tha</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cuộc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sống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tù</a:t>
            </a:r>
            <a:r>
              <a:rPr lang="en-US" sz="2400" dirty="0">
                <a:latin typeface="Times New Roman" panose="02020603050405020304" pitchFamily="18" charset="0"/>
                <a:cs typeface="Times New Roman" panose="02020603050405020304" pitchFamily="18" charset="0"/>
                <a:sym typeface="Wingdings" panose="05000000000000000000" pitchFamily="2" charset="2"/>
              </a:rPr>
              <a:t> CM.</a:t>
            </a:r>
          </a:p>
          <a:p>
            <a:pPr marL="457200" indent="-457200">
              <a:buFont typeface="Wingdings"/>
              <a:buChar char="à"/>
            </a:pPr>
            <a:endParaRPr lang="en-SG" sz="2800" dirty="0">
              <a:latin typeface="Times New Roman" panose="02020603050405020304" pitchFamily="18" charset="0"/>
              <a:cs typeface="Times New Roman" panose="02020603050405020304" pitchFamily="18" charset="0"/>
            </a:endParaRPr>
          </a:p>
          <a:p>
            <a:pPr marL="457200" indent="-457200"/>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920155" y="750278"/>
            <a:ext cx="5615353" cy="2695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altLang="en-US" sz="2400" b="1" i="1" dirty="0" err="1">
                <a:solidFill>
                  <a:srgbClr val="FF0000"/>
                </a:solidFill>
                <a:latin typeface="Times New Roman" panose="02020603050405020304" pitchFamily="18" charset="0"/>
              </a:rPr>
              <a:t>Khi</a:t>
            </a:r>
            <a:r>
              <a:rPr lang="en-US" altLang="en-US" sz="2400" b="1" i="1" dirty="0">
                <a:solidFill>
                  <a:srgbClr val="FF0000"/>
                </a:solidFill>
                <a:latin typeface="Times New Roman" panose="02020603050405020304" pitchFamily="18" charset="0"/>
              </a:rPr>
              <a:t> con </a:t>
            </a:r>
            <a:r>
              <a:rPr lang="en-US" altLang="en-US" sz="2400" b="1" i="1" dirty="0" err="1">
                <a:solidFill>
                  <a:srgbClr val="FF0000"/>
                </a:solidFill>
                <a:latin typeface="Times New Roman" panose="02020603050405020304" pitchFamily="18" charset="0"/>
              </a:rPr>
              <a:t>tu</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hú</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gọi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bầy</a:t>
            </a:r>
            <a:endParaRPr lang="en-US" altLang="en-US" sz="2400" b="1" i="1" dirty="0">
              <a:solidFill>
                <a:srgbClr val="FF0000"/>
              </a:solidFill>
              <a:latin typeface="Times New Roman" panose="02020603050405020304" pitchFamily="18" charset="0"/>
            </a:endParaRPr>
          </a:p>
          <a:p>
            <a:pPr algn="ctr">
              <a:lnSpc>
                <a:spcPct val="90000"/>
              </a:lnSpc>
            </a:pPr>
            <a:r>
              <a:rPr lang="en-US" altLang="en-US" sz="2400" b="1" i="1" u="sng" dirty="0" err="1">
                <a:solidFill>
                  <a:srgbClr val="FF0000"/>
                </a:solidFill>
                <a:latin typeface="Times New Roman" panose="02020603050405020304" pitchFamily="18" charset="0"/>
              </a:rPr>
              <a:t>Lúa</a:t>
            </a:r>
            <a:r>
              <a:rPr lang="en-US" altLang="en-US" sz="2400" b="1" i="1" u="sng" dirty="0">
                <a:solidFill>
                  <a:srgbClr val="FF0000"/>
                </a:solidFill>
                <a:latin typeface="Times New Roman" panose="02020603050405020304" pitchFamily="18" charset="0"/>
              </a:rPr>
              <a:t> </a:t>
            </a:r>
            <a:r>
              <a:rPr lang="en-US" altLang="en-US" sz="2400" b="1" i="1" u="sng" dirty="0" err="1">
                <a:solidFill>
                  <a:srgbClr val="FF0000"/>
                </a:solidFill>
                <a:latin typeface="Times New Roman" panose="02020603050405020304" pitchFamily="18" charset="0"/>
              </a:rPr>
              <a:t>chiêm</a:t>
            </a:r>
            <a:r>
              <a:rPr lang="en-US" altLang="en-US" sz="2400" b="1" i="1" u="sng"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đang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chín</a:t>
            </a:r>
            <a:r>
              <a:rPr lang="en-US" altLang="en-US" sz="2400" b="1" i="1" dirty="0">
                <a:solidFill>
                  <a:srgbClr val="FF0000"/>
                </a:solidFill>
                <a:latin typeface="Times New Roman" panose="02020603050405020304" pitchFamily="18" charset="0"/>
              </a:rPr>
              <a:t>, </a:t>
            </a:r>
            <a:r>
              <a:rPr lang="en-US" altLang="en-US" sz="2400" b="1" i="1" u="sng" dirty="0" err="1">
                <a:solidFill>
                  <a:srgbClr val="FF0000"/>
                </a:solidFill>
                <a:latin typeface="Times New Roman" panose="02020603050405020304" pitchFamily="18" charset="0"/>
              </a:rPr>
              <a:t>trái</a:t>
            </a:r>
            <a:r>
              <a:rPr lang="en-US" altLang="en-US" sz="2400" b="1" i="1" u="sng" dirty="0">
                <a:solidFill>
                  <a:srgbClr val="FF0000"/>
                </a:solidFill>
                <a:latin typeface="Times New Roman" panose="02020603050405020304" pitchFamily="18" charset="0"/>
              </a:rPr>
              <a:t> </a:t>
            </a:r>
            <a:r>
              <a:rPr lang="en-US" altLang="en-US" sz="2400" b="1" i="1" u="sng" dirty="0" err="1">
                <a:solidFill>
                  <a:srgbClr val="FF0000"/>
                </a:solidFill>
                <a:latin typeface="Times New Roman" panose="02020603050405020304" pitchFamily="18" charset="0"/>
              </a:rPr>
              <a:t>cây</a:t>
            </a:r>
            <a:r>
              <a:rPr lang="en-US" altLang="en-US" sz="2400" b="1" i="1" u="sng"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ngọt</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dần</a:t>
            </a:r>
            <a:endParaRPr lang="en-US" altLang="en-US" sz="2400" b="1" i="1" dirty="0">
              <a:solidFill>
                <a:srgbClr val="FF0000"/>
              </a:solidFill>
              <a:latin typeface="Times New Roman" panose="02020603050405020304" pitchFamily="18" charset="0"/>
            </a:endParaRPr>
          </a:p>
          <a:p>
            <a:pPr algn="ctr">
              <a:lnSpc>
                <a:spcPct val="90000"/>
              </a:lnSpc>
            </a:pPr>
            <a:r>
              <a:rPr lang="en-US" altLang="en-US" sz="2400" b="1" i="1" u="sng" dirty="0" err="1">
                <a:solidFill>
                  <a:srgbClr val="FF0000"/>
                </a:solidFill>
                <a:latin typeface="Times New Roman" panose="02020603050405020304" pitchFamily="18" charset="0"/>
              </a:rPr>
              <a:t>Vườn</a:t>
            </a:r>
            <a:r>
              <a:rPr lang="en-US" altLang="en-US" sz="2400" b="1" i="1" u="sng" dirty="0">
                <a:solidFill>
                  <a:srgbClr val="FF0000"/>
                </a:solidFill>
                <a:latin typeface="Times New Roman" panose="02020603050405020304" pitchFamily="18" charset="0"/>
              </a:rPr>
              <a:t> </a:t>
            </a:r>
            <a:r>
              <a:rPr lang="en-US" altLang="en-US" sz="2400" b="1" i="1" u="sng" dirty="0" err="1">
                <a:solidFill>
                  <a:srgbClr val="FF0000"/>
                </a:solidFill>
                <a:latin typeface="Times New Roman" panose="02020603050405020304" pitchFamily="18" charset="0"/>
              </a:rPr>
              <a:t>râm</a:t>
            </a:r>
            <a:r>
              <a:rPr lang="en-US" altLang="en-US" sz="2400" b="1" i="1" u="sng"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dậy</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tiếng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ve</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ngân</a:t>
            </a:r>
            <a:endParaRPr lang="en-US" altLang="en-US" sz="2400" b="1" i="1" dirty="0">
              <a:solidFill>
                <a:srgbClr val="FF0000"/>
              </a:solidFill>
              <a:latin typeface="Times New Roman" panose="02020603050405020304" pitchFamily="18" charset="0"/>
            </a:endParaRPr>
          </a:p>
          <a:p>
            <a:pPr algn="ctr">
              <a:lnSpc>
                <a:spcPct val="90000"/>
              </a:lnSpc>
            </a:pPr>
            <a:r>
              <a:rPr lang="en-US" altLang="en-US" sz="2400" b="1" i="1" u="sng" dirty="0" err="1">
                <a:solidFill>
                  <a:srgbClr val="FF0000"/>
                </a:solidFill>
                <a:latin typeface="Times New Roman" panose="02020603050405020304" pitchFamily="18" charset="0"/>
              </a:rPr>
              <a:t>Bắp</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rây</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vàng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hạt</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đầy</a:t>
            </a:r>
            <a:r>
              <a:rPr lang="en-US" altLang="en-US" sz="2400" b="1" i="1" dirty="0">
                <a:solidFill>
                  <a:srgbClr val="FF0000"/>
                </a:solidFill>
                <a:latin typeface="Times New Roman" panose="02020603050405020304" pitchFamily="18" charset="0"/>
              </a:rPr>
              <a:t> </a:t>
            </a:r>
            <a:r>
              <a:rPr lang="en-US" altLang="en-US" sz="2400" b="1" i="1" u="sng" dirty="0" err="1">
                <a:solidFill>
                  <a:srgbClr val="FF0000"/>
                </a:solidFill>
                <a:latin typeface="Times New Roman" panose="02020603050405020304" pitchFamily="18" charset="0"/>
              </a:rPr>
              <a:t>sân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nắng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đào</a:t>
            </a:r>
            <a:endParaRPr lang="en-US" altLang="en-US" sz="2400" b="1" i="1" dirty="0">
              <a:solidFill>
                <a:srgbClr val="FF0000"/>
              </a:solidFill>
              <a:latin typeface="Times New Roman" panose="02020603050405020304" pitchFamily="18" charset="0"/>
            </a:endParaRPr>
          </a:p>
          <a:p>
            <a:pPr algn="ctr">
              <a:lnSpc>
                <a:spcPct val="90000"/>
              </a:lnSpc>
            </a:pPr>
            <a:r>
              <a:rPr lang="en-US" altLang="en-US" sz="2400" b="1" i="1" u="sng" dirty="0" err="1">
                <a:solidFill>
                  <a:srgbClr val="FF0000"/>
                </a:solidFill>
                <a:latin typeface="Times New Roman" panose="02020603050405020304" pitchFamily="18" charset="0"/>
              </a:rPr>
              <a:t>Trời</a:t>
            </a:r>
            <a:r>
              <a:rPr lang="en-US" altLang="en-US" sz="2400" b="1" i="1" u="sng" dirty="0">
                <a:solidFill>
                  <a:srgbClr val="FF0000"/>
                </a:solidFill>
                <a:latin typeface="Times New Roman" panose="02020603050405020304" pitchFamily="18" charset="0"/>
              </a:rPr>
              <a:t> </a:t>
            </a:r>
            <a:r>
              <a:rPr lang="en-US" altLang="en-US" sz="2400" b="1" i="1" u="sng" dirty="0" err="1">
                <a:solidFill>
                  <a:srgbClr val="FF0000"/>
                </a:solidFill>
                <a:latin typeface="Times New Roman" panose="02020603050405020304" pitchFamily="18" charset="0"/>
              </a:rPr>
              <a:t>xanh</a:t>
            </a:r>
            <a:r>
              <a:rPr lang="en-US" altLang="en-US" sz="2400" b="1" i="1" u="sng"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càng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rộng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càng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cao</a:t>
            </a:r>
            <a:endParaRPr lang="en-US" altLang="en-US" sz="2400" b="1" i="1" dirty="0">
              <a:solidFill>
                <a:srgbClr val="FF0000"/>
              </a:solidFill>
              <a:latin typeface="Times New Roman" panose="02020603050405020304" pitchFamily="18" charset="0"/>
            </a:endParaRPr>
          </a:p>
          <a:p>
            <a:pPr algn="ctr">
              <a:lnSpc>
                <a:spcPct val="90000"/>
              </a:lnSpc>
            </a:pPr>
            <a:r>
              <a:rPr lang="en-US" altLang="en-US" sz="2400" b="1" i="1" u="sng" dirty="0" err="1">
                <a:solidFill>
                  <a:srgbClr val="FF0000"/>
                </a:solidFill>
                <a:latin typeface="Times New Roman" panose="02020603050405020304" pitchFamily="18" charset="0"/>
              </a:rPr>
              <a:t>Đôi</a:t>
            </a:r>
            <a:r>
              <a:rPr lang="en-US" altLang="en-US" sz="2400" b="1" i="1" u="sng" dirty="0">
                <a:solidFill>
                  <a:srgbClr val="FF0000"/>
                </a:solidFill>
                <a:latin typeface="Times New Roman" panose="02020603050405020304" pitchFamily="18" charset="0"/>
              </a:rPr>
              <a:t> con </a:t>
            </a:r>
            <a:r>
              <a:rPr lang="en-US" altLang="en-US" sz="2400" b="1" i="1" u="sng" dirty="0" err="1">
                <a:solidFill>
                  <a:srgbClr val="FF0000"/>
                </a:solidFill>
                <a:latin typeface="Times New Roman" panose="02020603050405020304" pitchFamily="18" charset="0"/>
              </a:rPr>
              <a:t>diều</a:t>
            </a:r>
            <a:r>
              <a:rPr lang="en-US" altLang="en-US" sz="2400" b="1" i="1" u="sng" dirty="0">
                <a:solidFill>
                  <a:srgbClr val="FF0000"/>
                </a:solidFill>
                <a:latin typeface="Times New Roman" panose="02020603050405020304" pitchFamily="18" charset="0"/>
              </a:rPr>
              <a:t> </a:t>
            </a:r>
            <a:r>
              <a:rPr lang="en-US" altLang="en-US" sz="2400" b="1" i="1" u="sng" dirty="0" err="1">
                <a:solidFill>
                  <a:srgbClr val="FF0000"/>
                </a:solidFill>
                <a:latin typeface="Times New Roman" panose="02020603050405020304" pitchFamily="18" charset="0"/>
              </a:rPr>
              <a:t>sáo</a:t>
            </a:r>
            <a:r>
              <a:rPr lang="en-US" altLang="en-US" sz="2400" b="1" i="1" u="sng"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lộn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nhào</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từng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không</a:t>
            </a:r>
            <a:r>
              <a:rPr lang="en-US" altLang="en-US" sz="2400" b="1" i="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1684344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blinds(horizontal)">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blinds(horizontal)">
                                      <p:cBhvr>
                                        <p:cTn id="17" dur="500"/>
                                        <p:tgtEl>
                                          <p:spTgt spid="60">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0">
                                            <p:txEl>
                                              <p:pRg st="2" end="2"/>
                                            </p:txEl>
                                          </p:spTgt>
                                        </p:tgtEl>
                                        <p:attrNameLst>
                                          <p:attrName>style.visibility</p:attrName>
                                        </p:attrNameLst>
                                      </p:cBhvr>
                                      <p:to>
                                        <p:strVal val="visible"/>
                                      </p:to>
                                    </p:set>
                                    <p:animEffect transition="in" filter="blinds(horizontal)">
                                      <p:cBhvr>
                                        <p:cTn id="20" dur="500"/>
                                        <p:tgtEl>
                                          <p:spTgt spid="60">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0">
                                            <p:txEl>
                                              <p:pRg st="3" end="3"/>
                                            </p:txEl>
                                          </p:spTgt>
                                        </p:tgtEl>
                                        <p:attrNameLst>
                                          <p:attrName>style.visibility</p:attrName>
                                        </p:attrNameLst>
                                      </p:cBhvr>
                                      <p:to>
                                        <p:strVal val="visible"/>
                                      </p:to>
                                    </p:set>
                                    <p:animEffect transition="in" filter="blinds(horizontal)">
                                      <p:cBhvr>
                                        <p:cTn id="23" dur="500"/>
                                        <p:tgtEl>
                                          <p:spTgt spid="60">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0">
                                            <p:txEl>
                                              <p:pRg st="4" end="4"/>
                                            </p:txEl>
                                          </p:spTgt>
                                        </p:tgtEl>
                                        <p:attrNameLst>
                                          <p:attrName>style.visibility</p:attrName>
                                        </p:attrNameLst>
                                      </p:cBhvr>
                                      <p:to>
                                        <p:strVal val="visible"/>
                                      </p:to>
                                    </p:set>
                                    <p:animEffect transition="in" filter="blinds(horizontal)">
                                      <p:cBhvr>
                                        <p:cTn id="26" dur="500"/>
                                        <p:tgtEl>
                                          <p:spTgt spid="60">
                                            <p:txEl>
                                              <p:pRg st="4" end="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0">
                                            <p:txEl>
                                              <p:pRg st="5" end="5"/>
                                            </p:txEl>
                                          </p:spTgt>
                                        </p:tgtEl>
                                        <p:attrNameLst>
                                          <p:attrName>style.visibility</p:attrName>
                                        </p:attrNameLst>
                                      </p:cBhvr>
                                      <p:to>
                                        <p:strVal val="visible"/>
                                      </p:to>
                                    </p:set>
                                    <p:animEffect transition="in" filter="blinds(horizontal)">
                                      <p:cBhvr>
                                        <p:cTn id="29" dur="500"/>
                                        <p:tgtEl>
                                          <p:spTgt spid="60">
                                            <p:txEl>
                                              <p:pRg st="5" end="5"/>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0">
                                            <p:txEl>
                                              <p:pRg st="6" end="6"/>
                                            </p:txEl>
                                          </p:spTgt>
                                        </p:tgtEl>
                                        <p:attrNameLst>
                                          <p:attrName>style.visibility</p:attrName>
                                        </p:attrNameLst>
                                      </p:cBhvr>
                                      <p:to>
                                        <p:strVal val="visible"/>
                                      </p:to>
                                    </p:set>
                                    <p:animEffect transition="in" filter="blinds(horizontal)">
                                      <p:cBhvr>
                                        <p:cTn id="32" dur="500"/>
                                        <p:tgtEl>
                                          <p:spTgt spid="60">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0">
                                            <p:txEl>
                                              <p:pRg st="7" end="7"/>
                                            </p:txEl>
                                          </p:spTgt>
                                        </p:tgtEl>
                                        <p:attrNameLst>
                                          <p:attrName>style.visibility</p:attrName>
                                        </p:attrNameLst>
                                      </p:cBhvr>
                                      <p:to>
                                        <p:strVal val="visible"/>
                                      </p:to>
                                    </p:set>
                                    <p:animEffect transition="in" filter="blinds(horizontal)">
                                      <p:cBhvr>
                                        <p:cTn id="35" dur="500"/>
                                        <p:tgtEl>
                                          <p:spTgt spid="60">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60">
                                            <p:txEl>
                                              <p:pRg st="8" end="8"/>
                                            </p:txEl>
                                          </p:spTgt>
                                        </p:tgtEl>
                                        <p:attrNameLst>
                                          <p:attrName>style.visibility</p:attrName>
                                        </p:attrNameLst>
                                      </p:cBhvr>
                                      <p:to>
                                        <p:strVal val="visible"/>
                                      </p:to>
                                    </p:set>
                                    <p:animEffect transition="in" filter="box(in)">
                                      <p:cBhvr>
                                        <p:cTn id="40" dur="500"/>
                                        <p:tgtEl>
                                          <p:spTgt spid="60">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21600000">
                                      <p:cBhvr>
                                        <p:cTn id="44" dur="2000" fill="hold"/>
                                        <p:tgtEl>
                                          <p:spTgt spid="60">
                                            <p:txEl>
                                              <p:pRg st="7" end="7"/>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60">
                                            <p:txEl>
                                              <p:pRg st="9" end="9"/>
                                            </p:txEl>
                                          </p:spTgt>
                                        </p:tgtEl>
                                        <p:attrNameLst>
                                          <p:attrName>style.visibility</p:attrName>
                                        </p:attrNameLst>
                                      </p:cBhvr>
                                      <p:to>
                                        <p:strVal val="visible"/>
                                      </p:to>
                                    </p:set>
                                    <p:animEffect transition="in" filter="diamond(in)">
                                      <p:cBhvr>
                                        <p:cTn id="49" dur="2000"/>
                                        <p:tgtEl>
                                          <p:spTgt spid="6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99695" y="655093"/>
            <a:ext cx="10926996"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ea typeface="微软雅黑 Light" panose="020B0502040204020203" pitchFamily="34" charset="-122"/>
              </a:rPr>
              <a:t>“ </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Ta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nghe</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hè</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dậy</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bên</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lòng</a:t>
            </a:r>
            <a:endParaRPr lang="en-US" altLang="zh-CN" sz="3200" b="1" i="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Mà</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chân</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muốn</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đạp</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tan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phòng</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hè</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ôi</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a:t>
            </a:r>
          </a:p>
          <a:p>
            <a:pPr algn="ct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Ngột</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làm</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sao</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chết</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uất</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thôi</a:t>
            </a:r>
            <a:endParaRPr lang="en-US" altLang="zh-CN" sz="3200" b="1" i="1" dirty="0">
              <a:solidFill>
                <a:schemeClr val="tx1"/>
              </a:solidFill>
              <a:latin typeface="Times New Roman" pitchFamily="18" charset="0"/>
              <a:ea typeface="微软雅黑 Light" panose="020B0502040204020203" pitchFamily="34" charset="-122"/>
              <a:cs typeface="Times New Roman" pitchFamily="18" charset="0"/>
            </a:endParaRPr>
          </a:p>
          <a:p>
            <a:pPr algn="ct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Con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chim</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tu</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hú</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ngoài</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trời</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cứ</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 </a:t>
            </a:r>
            <a:r>
              <a:rPr lang="en-US" altLang="zh-CN" sz="3200" b="1" i="1" dirty="0" err="1">
                <a:solidFill>
                  <a:schemeClr val="tx1"/>
                </a:solidFill>
                <a:latin typeface="Times New Roman" pitchFamily="18" charset="0"/>
                <a:ea typeface="微软雅黑 Light" panose="020B0502040204020203" pitchFamily="34" charset="-122"/>
                <a:cs typeface="Times New Roman" pitchFamily="18" charset="0"/>
              </a:rPr>
              <a:t>kêu</a:t>
            </a:r>
            <a:r>
              <a:rPr lang="en-US" altLang="zh-CN" sz="3200" b="1" i="1" dirty="0">
                <a:solidFill>
                  <a:schemeClr val="tx1"/>
                </a:solidFill>
                <a:latin typeface="Times New Roman" pitchFamily="18" charset="0"/>
                <a:ea typeface="微软雅黑 Light" panose="020B0502040204020203" pitchFamily="34" charset="-122"/>
                <a:cs typeface="Times New Roman" pitchFamily="18" charset="0"/>
              </a:rPr>
              <a:t>!”</a:t>
            </a:r>
            <a:endParaRPr lang="zh-CN" altLang="en-US" sz="3200" b="1" i="1" dirty="0">
              <a:solidFill>
                <a:schemeClr val="tx1"/>
              </a:solidFill>
              <a:latin typeface="Times New Roman" pitchFamily="18" charset="0"/>
              <a:ea typeface="微软雅黑 Light" panose="020B0502040204020203" pitchFamily="34" charset="-122"/>
              <a:cs typeface="Times New Roman" pitchFamily="18" charset="0"/>
            </a:endParaRPr>
          </a:p>
        </p:txBody>
      </p:sp>
      <p:pic>
        <p:nvPicPr>
          <p:cNvPr id="27" name="图片 8">
            <a:extLst>
              <a:ext uri="{FF2B5EF4-FFF2-40B4-BE49-F238E27FC236}">
                <a16:creationId xmlns:a16="http://schemas.microsoft.com/office/drawing/2014/main" id="{C3C909A9-F30F-4066-ABBE-8C346D5F29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57671" y="721354"/>
            <a:ext cx="7765772" cy="1215748"/>
          </a:xfrm>
          <a:prstGeom prst="rect">
            <a:avLst/>
          </a:prstGeom>
        </p:spPr>
      </p:pic>
      <p:sp>
        <p:nvSpPr>
          <p:cNvPr id="29" name="文本框 25">
            <a:extLst>
              <a:ext uri="{FF2B5EF4-FFF2-40B4-BE49-F238E27FC236}">
                <a16:creationId xmlns:a16="http://schemas.microsoft.com/office/drawing/2014/main" id="{E7302A12-B46E-4C13-9066-3E1FF669317F}"/>
              </a:ext>
            </a:extLst>
          </p:cNvPr>
          <p:cNvSpPr txBox="1"/>
          <p:nvPr/>
        </p:nvSpPr>
        <p:spPr>
          <a:xfrm>
            <a:off x="2809461" y="1100085"/>
            <a:ext cx="7182678" cy="646331"/>
          </a:xfrm>
          <a:prstGeom prst="rect">
            <a:avLst/>
          </a:prstGeom>
          <a:noFill/>
        </p:spPr>
        <p:txBody>
          <a:bodyPr vert="horz" wrap="square" rtlCol="0">
            <a:spAutoFit/>
          </a:bodyPr>
          <a:lstStyle/>
          <a:p>
            <a:pPr algn="ct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2.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Tâm</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trạng</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người</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tù</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CM </a:t>
            </a:r>
            <a:endParaRPr lang="zh-CN" altLang="en-US" sz="3600" b="1" spc="3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4" name="Picture 3">
            <a:extLst>
              <a:ext uri="{FF2B5EF4-FFF2-40B4-BE49-F238E27FC236}">
                <a16:creationId xmlns:a16="http://schemas.microsoft.com/office/drawing/2014/main" id="{FA5D7F2A-160C-42AD-8EB5-38C4C4002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074" y="2311300"/>
            <a:ext cx="1854925" cy="2203255"/>
          </a:xfrm>
          <a:prstGeom prst="rect">
            <a:avLst/>
          </a:prstGeom>
        </p:spPr>
      </p:pic>
    </p:spTree>
    <p:extLst>
      <p:ext uri="{BB962C8B-B14F-4D97-AF65-F5344CB8AC3E}">
        <p14:creationId xmlns:p14="http://schemas.microsoft.com/office/powerpoint/2010/main" val="589613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34380" y="655093"/>
            <a:ext cx="10926996"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3" name="Rectangle 2">
            <a:extLst>
              <a:ext uri="{FF2B5EF4-FFF2-40B4-BE49-F238E27FC236}">
                <a16:creationId xmlns:a16="http://schemas.microsoft.com/office/drawing/2014/main" id="{250DE1EB-1EF1-4E45-BD9D-F065F8F56F87}"/>
              </a:ext>
            </a:extLst>
          </p:cNvPr>
          <p:cNvSpPr/>
          <p:nvPr/>
        </p:nvSpPr>
        <p:spPr>
          <a:xfrm>
            <a:off x="1967345" y="1092308"/>
            <a:ext cx="6096000" cy="1569660"/>
          </a:xfrm>
          <a:prstGeom prst="rect">
            <a:avLst/>
          </a:prstGeom>
        </p:spPr>
        <p:txBody>
          <a:bodyPr>
            <a:spAutoFit/>
          </a:bodyPr>
          <a:lstStyle/>
          <a:p>
            <a:pPr algn="ctr">
              <a:spcBef>
                <a:spcPct val="0"/>
              </a:spcBef>
              <a:buFontTx/>
              <a:buNone/>
            </a:pPr>
            <a:r>
              <a:rPr lang="it-IT" altLang="en-US" sz="2400" b="1" i="1" dirty="0">
                <a:latin typeface="Times New Roman" panose="02020603050405020304" pitchFamily="18" charset="0"/>
              </a:rPr>
              <a:t>Ta nghe / hè </a:t>
            </a:r>
            <a:r>
              <a:rPr lang="it-IT" altLang="en-US" sz="2400" b="1" i="1" dirty="0">
                <a:solidFill>
                  <a:schemeClr val="accent5"/>
                </a:solidFill>
                <a:latin typeface="Times New Roman" panose="02020603050405020304" pitchFamily="18" charset="0"/>
              </a:rPr>
              <a:t>dậy </a:t>
            </a:r>
            <a:r>
              <a:rPr lang="it-IT" altLang="en-US" sz="2400" b="1" i="1" dirty="0">
                <a:latin typeface="Times New Roman" panose="02020603050405020304" pitchFamily="18" charset="0"/>
              </a:rPr>
              <a:t>/ bên lòng</a:t>
            </a:r>
          </a:p>
          <a:p>
            <a:pPr algn="ctr">
              <a:spcBef>
                <a:spcPct val="0"/>
              </a:spcBef>
              <a:buFontTx/>
              <a:buNone/>
            </a:pPr>
            <a:r>
              <a:rPr lang="it-IT" altLang="en-US" sz="2400" b="1" i="1" dirty="0">
                <a:latin typeface="Times New Roman" panose="02020603050405020304" pitchFamily="18" charset="0"/>
              </a:rPr>
              <a:t>Mà chân muốn </a:t>
            </a:r>
            <a:r>
              <a:rPr lang="it-IT" altLang="en-US" sz="2400" b="1" i="1" dirty="0">
                <a:solidFill>
                  <a:srgbClr val="0070C0"/>
                </a:solidFill>
                <a:latin typeface="Times New Roman" panose="02020603050405020304" pitchFamily="18" charset="0"/>
              </a:rPr>
              <a:t>đạp tan </a:t>
            </a:r>
            <a:r>
              <a:rPr lang="it-IT" altLang="en-US" sz="2400" b="1" i="1" dirty="0">
                <a:latin typeface="Times New Roman" panose="02020603050405020304" pitchFamily="18" charset="0"/>
              </a:rPr>
              <a:t>phòng, / </a:t>
            </a:r>
            <a:r>
              <a:rPr lang="it-IT" altLang="en-US" sz="2400" b="1" i="1" dirty="0">
                <a:solidFill>
                  <a:srgbClr val="7030A0"/>
                </a:solidFill>
                <a:latin typeface="Times New Roman" panose="02020603050405020304" pitchFamily="18" charset="0"/>
              </a:rPr>
              <a:t>hè ôi!</a:t>
            </a:r>
          </a:p>
          <a:p>
            <a:pPr algn="ctr">
              <a:spcBef>
                <a:spcPct val="0"/>
              </a:spcBef>
              <a:buFontTx/>
              <a:buNone/>
            </a:pPr>
            <a:r>
              <a:rPr lang="it-IT" altLang="en-US" sz="2400" b="1" i="1" dirty="0">
                <a:solidFill>
                  <a:srgbClr val="0070C0"/>
                </a:solidFill>
                <a:latin typeface="Times New Roman" panose="02020603050405020304" pitchFamily="18" charset="0"/>
              </a:rPr>
              <a:t>Ngột</a:t>
            </a:r>
            <a:r>
              <a:rPr lang="it-IT" altLang="en-US" sz="2400" b="1" i="1" dirty="0">
                <a:latin typeface="Times New Roman" panose="02020603050405020304" pitchFamily="18" charset="0"/>
              </a:rPr>
              <a:t> </a:t>
            </a:r>
            <a:r>
              <a:rPr lang="it-IT" altLang="en-US" sz="2400" b="1" i="1" dirty="0">
                <a:solidFill>
                  <a:srgbClr val="7030A0"/>
                </a:solidFill>
                <a:latin typeface="Times New Roman" panose="02020603050405020304" pitchFamily="18" charset="0"/>
              </a:rPr>
              <a:t>làm sao</a:t>
            </a:r>
            <a:r>
              <a:rPr lang="it-IT" altLang="en-US" sz="2400" b="1" i="1" dirty="0">
                <a:latin typeface="Times New Roman" panose="02020603050405020304" pitchFamily="18" charset="0"/>
              </a:rPr>
              <a:t>, / </a:t>
            </a:r>
            <a:r>
              <a:rPr lang="it-IT" altLang="en-US" sz="2400" b="1" i="1" dirty="0">
                <a:solidFill>
                  <a:srgbClr val="0070C0"/>
                </a:solidFill>
                <a:latin typeface="Times New Roman" panose="02020603050405020304" pitchFamily="18" charset="0"/>
              </a:rPr>
              <a:t>chết uất </a:t>
            </a:r>
            <a:r>
              <a:rPr lang="it-IT" altLang="en-US" sz="2400" b="1" i="1" dirty="0">
                <a:solidFill>
                  <a:srgbClr val="7030A0"/>
                </a:solidFill>
                <a:latin typeface="Times New Roman" panose="02020603050405020304" pitchFamily="18" charset="0"/>
              </a:rPr>
              <a:t>thôi</a:t>
            </a:r>
          </a:p>
          <a:p>
            <a:pPr algn="ctr">
              <a:spcBef>
                <a:spcPct val="0"/>
              </a:spcBef>
              <a:buFontTx/>
              <a:buNone/>
            </a:pPr>
            <a:r>
              <a:rPr lang="it-IT" altLang="en-US" sz="2400" b="1" i="1" dirty="0">
                <a:latin typeface="Times New Roman" panose="02020603050405020304" pitchFamily="18" charset="0"/>
              </a:rPr>
              <a:t>Con chim tu hú / ngoài trời / </a:t>
            </a:r>
            <a:r>
              <a:rPr lang="it-IT" altLang="en-US" sz="2400" b="1" i="1" dirty="0">
                <a:solidFill>
                  <a:srgbClr val="7030A0"/>
                </a:solidFill>
                <a:latin typeface="Times New Roman" panose="02020603050405020304" pitchFamily="18" charset="0"/>
              </a:rPr>
              <a:t>cứ</a:t>
            </a:r>
            <a:r>
              <a:rPr lang="it-IT" altLang="en-US" sz="2400" b="1" i="1" dirty="0">
                <a:latin typeface="Times New Roman" panose="02020603050405020304" pitchFamily="18" charset="0"/>
              </a:rPr>
              <a:t> kêu!</a:t>
            </a:r>
            <a:endParaRPr lang="en-US" altLang="en-US" sz="2400" b="1" i="1" dirty="0">
              <a:latin typeface="Times New Roman" panose="02020603050405020304" pitchFamily="18" charset="0"/>
            </a:endParaRPr>
          </a:p>
        </p:txBody>
      </p:sp>
      <p:pic>
        <p:nvPicPr>
          <p:cNvPr id="53" name="Picture 52">
            <a:extLst>
              <a:ext uri="{FF2B5EF4-FFF2-40B4-BE49-F238E27FC236}">
                <a16:creationId xmlns:a16="http://schemas.microsoft.com/office/drawing/2014/main" id="{44F04E32-25BC-42D4-94C0-52822B2FAD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164"/>
          <a:stretch/>
        </p:blipFill>
        <p:spPr>
          <a:xfrm>
            <a:off x="8063345" y="726981"/>
            <a:ext cx="2264320" cy="2034170"/>
          </a:xfrm>
          <a:prstGeom prst="rect">
            <a:avLst/>
          </a:prstGeom>
        </p:spPr>
      </p:pic>
      <p:sp>
        <p:nvSpPr>
          <p:cNvPr id="10" name="Rectangle 9"/>
          <p:cNvSpPr/>
          <p:nvPr/>
        </p:nvSpPr>
        <p:spPr>
          <a:xfrm>
            <a:off x="861391" y="2592841"/>
            <a:ext cx="10509994" cy="31407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ngắt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nhịp</a:t>
            </a:r>
            <a:r>
              <a:rPr lang="en-US" sz="2400" b="1"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thường</a:t>
            </a:r>
            <a:r>
              <a:rPr lang="en-US" sz="2400" dirty="0">
                <a:solidFill>
                  <a:schemeClr val="tx1"/>
                </a:solidFill>
                <a:latin typeface="Times New Roman" pitchFamily="18" charset="0"/>
                <a:cs typeface="Times New Roman" pitchFamily="18" charset="0"/>
              </a:rPr>
              <a:t> : 6/2; 3/3 ( </a:t>
            </a:r>
            <a:r>
              <a:rPr lang="en-US" sz="2400" dirty="0" err="1">
                <a:solidFill>
                  <a:schemeClr val="tx1"/>
                </a:solidFill>
                <a:latin typeface="Times New Roman" pitchFamily="18" charset="0"/>
                <a:cs typeface="Times New Roman" pitchFamily="18" charset="0"/>
              </a:rPr>
              <a:t>câu</a:t>
            </a:r>
            <a:r>
              <a:rPr lang="en-US" sz="2400" dirty="0">
                <a:solidFill>
                  <a:schemeClr val="tx1"/>
                </a:solidFill>
                <a:latin typeface="Times New Roman" pitchFamily="18" charset="0"/>
                <a:cs typeface="Times New Roman" pitchFamily="18" charset="0"/>
              </a:rPr>
              <a:t> 8,9)</a:t>
            </a:r>
          </a:p>
          <a:p>
            <a:pPr>
              <a:buFont typeface="Wingdings"/>
              <a:buChar char="à"/>
            </a:pPr>
            <a:r>
              <a:rPr lang="en-US" sz="2400" dirty="0" err="1">
                <a:solidFill>
                  <a:schemeClr val="tx1"/>
                </a:solidFill>
                <a:latin typeface="Times New Roman" pitchFamily="18" charset="0"/>
                <a:cs typeface="Times New Roman" pitchFamily="18" charset="0"/>
                <a:sym typeface="Wingdings" pitchFamily="2" charset="2"/>
              </a:rPr>
              <a:t>Chuyển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hướng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thay</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đổi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cảm</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xúc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của</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tác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giả</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Từ</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việc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hướng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về</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cuộc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sống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tự</a:t>
            </a:r>
            <a:r>
              <a:rPr lang="en-US" sz="2400" dirty="0">
                <a:solidFill>
                  <a:schemeClr val="tx1"/>
                </a:solidFill>
                <a:latin typeface="Times New Roman" pitchFamily="18" charset="0"/>
                <a:cs typeface="Times New Roman" pitchFamily="18" charset="0"/>
                <a:sym typeface="Wingdings" pitchFamily="2" charset="2"/>
              </a:rPr>
              <a:t> do </a:t>
            </a:r>
            <a:r>
              <a:rPr lang="en-US" sz="2400" dirty="0" err="1">
                <a:solidFill>
                  <a:schemeClr val="tx1"/>
                </a:solidFill>
                <a:latin typeface="Times New Roman" pitchFamily="18" charset="0"/>
                <a:cs typeface="Times New Roman" pitchFamily="18" charset="0"/>
                <a:sym typeface="Wingdings" pitchFamily="2" charset="2"/>
              </a:rPr>
              <a:t>bên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ngoài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tác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giả</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chuyển</a:t>
            </a:r>
            <a:r>
              <a:rPr lang="en-US" sz="2400" dirty="0">
                <a:solidFill>
                  <a:schemeClr val="tx1"/>
                </a:solidFill>
                <a:latin typeface="Times New Roman" pitchFamily="18" charset="0"/>
                <a:cs typeface="Times New Roman" pitchFamily="18" charset="0"/>
                <a:sym typeface="Wingdings" pitchFamily="2" charset="2"/>
              </a:rPr>
              <a:t> sang </a:t>
            </a:r>
            <a:r>
              <a:rPr lang="en-US" sz="2400" dirty="0" err="1">
                <a:solidFill>
                  <a:schemeClr val="tx1"/>
                </a:solidFill>
                <a:latin typeface="Times New Roman" pitchFamily="18" charset="0"/>
                <a:cs typeface="Times New Roman" pitchFamily="18" charset="0"/>
                <a:sym typeface="Wingdings" pitchFamily="2" charset="2"/>
              </a:rPr>
              <a:t>bộc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lộ</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trực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tiếp</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cảm</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xúc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trong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lòng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mình</a:t>
            </a:r>
            <a:r>
              <a:rPr lang="en-US" sz="2400" dirty="0">
                <a:solidFill>
                  <a:schemeClr val="tx1"/>
                </a:solidFill>
                <a:latin typeface="Times New Roman" pitchFamily="18" charset="0"/>
                <a:cs typeface="Times New Roman" pitchFamily="18" charset="0"/>
                <a:sym typeface="Wingdings" pitchFamily="2" charset="2"/>
              </a:rPr>
              <a:t>.</a:t>
            </a:r>
          </a:p>
          <a:p>
            <a:pPr>
              <a:buFontTx/>
              <a:buChar char="-"/>
            </a:pP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Ẩn</a:t>
            </a: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dụ</a:t>
            </a: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chuyển</a:t>
            </a: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đổi</a:t>
            </a: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cảm</a:t>
            </a: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giác</a:t>
            </a:r>
            <a:r>
              <a:rPr lang="en-US" sz="2400" dirty="0">
                <a:solidFill>
                  <a:schemeClr val="tx1"/>
                </a:solidFill>
                <a:latin typeface="Times New Roman" pitchFamily="18" charset="0"/>
                <a:cs typeface="Times New Roman" pitchFamily="18" charset="0"/>
                <a:sym typeface="Wingdings" pitchFamily="2" charset="2"/>
              </a:rPr>
              <a:t>: </a:t>
            </a:r>
            <a:r>
              <a:rPr lang="en-US" sz="2400" b="1" i="1" dirty="0">
                <a:solidFill>
                  <a:schemeClr val="tx1"/>
                </a:solidFill>
                <a:latin typeface="Times New Roman" pitchFamily="18" charset="0"/>
                <a:cs typeface="Times New Roman" pitchFamily="18" charset="0"/>
                <a:sym typeface="Wingdings" pitchFamily="2" charset="2"/>
              </a:rPr>
              <a:t>“Ta </a:t>
            </a:r>
            <a:r>
              <a:rPr lang="en-US" sz="2400" b="1" i="1" u="sng" dirty="0" err="1">
                <a:solidFill>
                  <a:schemeClr val="tx1"/>
                </a:solidFill>
                <a:latin typeface="Times New Roman" pitchFamily="18" charset="0"/>
                <a:cs typeface="Times New Roman" pitchFamily="18" charset="0"/>
                <a:sym typeface="Wingdings" pitchFamily="2" charset="2"/>
              </a:rPr>
              <a:t>nghe</a:t>
            </a:r>
            <a:r>
              <a:rPr lang="en-US" sz="2400" b="1" i="1" dirty="0">
                <a:solidFill>
                  <a:schemeClr val="tx1"/>
                </a:solidFill>
                <a:latin typeface="Times New Roman" pitchFamily="18" charset="0"/>
                <a:cs typeface="Times New Roman" pitchFamily="18" charset="0"/>
                <a:sym typeface="Wingdings" pitchFamily="2" charset="2"/>
              </a:rPr>
              <a:t> </a:t>
            </a:r>
            <a:r>
              <a:rPr lang="en-US" sz="2400" b="1" i="1" dirty="0" err="1">
                <a:solidFill>
                  <a:schemeClr val="tx1"/>
                </a:solidFill>
                <a:latin typeface="Times New Roman" pitchFamily="18" charset="0"/>
                <a:cs typeface="Times New Roman" pitchFamily="18" charset="0"/>
                <a:sym typeface="Wingdings" pitchFamily="2" charset="2"/>
              </a:rPr>
              <a:t>hè</a:t>
            </a:r>
            <a:r>
              <a:rPr lang="en-US" sz="2400" b="1" i="1" dirty="0">
                <a:solidFill>
                  <a:schemeClr val="tx1"/>
                </a:solidFill>
                <a:latin typeface="Times New Roman" pitchFamily="18" charset="0"/>
                <a:cs typeface="Times New Roman" pitchFamily="18" charset="0"/>
                <a:sym typeface="Wingdings" pitchFamily="2" charset="2"/>
              </a:rPr>
              <a:t> </a:t>
            </a:r>
            <a:r>
              <a:rPr lang="en-US" sz="2400" b="1" i="1" dirty="0" err="1">
                <a:solidFill>
                  <a:schemeClr val="tx1"/>
                </a:solidFill>
                <a:latin typeface="Times New Roman" pitchFamily="18" charset="0"/>
                <a:cs typeface="Times New Roman" pitchFamily="18" charset="0"/>
                <a:sym typeface="Wingdings" pitchFamily="2" charset="2"/>
              </a:rPr>
              <a:t>dậy</a:t>
            </a:r>
            <a:r>
              <a:rPr lang="en-US" sz="2400" b="1" i="1" dirty="0">
                <a:solidFill>
                  <a:schemeClr val="tx1"/>
                </a:solidFill>
                <a:latin typeface="Times New Roman" pitchFamily="18" charset="0"/>
                <a:cs typeface="Times New Roman" pitchFamily="18" charset="0"/>
                <a:sym typeface="Wingdings" pitchFamily="2" charset="2"/>
              </a:rPr>
              <a:t> </a:t>
            </a:r>
            <a:r>
              <a:rPr lang="en-US" sz="2400" b="1" i="1" dirty="0" err="1">
                <a:solidFill>
                  <a:schemeClr val="tx1"/>
                </a:solidFill>
                <a:latin typeface="Times New Roman" pitchFamily="18" charset="0"/>
                <a:cs typeface="Times New Roman" pitchFamily="18" charset="0"/>
                <a:sym typeface="Wingdings" pitchFamily="2" charset="2"/>
              </a:rPr>
              <a:t>bên</a:t>
            </a:r>
            <a:r>
              <a:rPr lang="en-US" sz="2400" b="1" i="1" dirty="0">
                <a:solidFill>
                  <a:schemeClr val="tx1"/>
                </a:solidFill>
                <a:latin typeface="Times New Roman" pitchFamily="18" charset="0"/>
                <a:cs typeface="Times New Roman" pitchFamily="18" charset="0"/>
                <a:sym typeface="Wingdings" pitchFamily="2" charset="2"/>
              </a:rPr>
              <a:t> </a:t>
            </a:r>
            <a:r>
              <a:rPr lang="en-US" sz="2400" b="1" i="1" dirty="0" err="1">
                <a:solidFill>
                  <a:schemeClr val="tx1"/>
                </a:solidFill>
                <a:latin typeface="Times New Roman" pitchFamily="18" charset="0"/>
                <a:cs typeface="Times New Roman" pitchFamily="18" charset="0"/>
                <a:sym typeface="Wingdings" pitchFamily="2" charset="2"/>
              </a:rPr>
              <a:t>lòng</a:t>
            </a:r>
            <a:r>
              <a:rPr lang="en-US" sz="2400" b="1" i="1" dirty="0">
                <a:solidFill>
                  <a:schemeClr val="tx1"/>
                </a:solidFill>
                <a:latin typeface="Times New Roman" pitchFamily="18" charset="0"/>
                <a:cs typeface="Times New Roman" pitchFamily="18" charset="0"/>
                <a:sym typeface="Wingdings" pitchFamily="2" charset="2"/>
              </a:rPr>
              <a:t>”</a:t>
            </a:r>
          </a:p>
          <a:p>
            <a:pPr>
              <a:buFont typeface="Wingdings"/>
              <a:buChar char="à"/>
            </a:pP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Làm</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nổi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bật</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tác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động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của</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mùa</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hè</a:t>
            </a:r>
            <a:r>
              <a:rPr lang="en-US" sz="2400" dirty="0">
                <a:solidFill>
                  <a:schemeClr val="tx1"/>
                </a:solidFill>
                <a:latin typeface="Times New Roman" pitchFamily="18" charset="0"/>
                <a:cs typeface="Times New Roman" pitchFamily="18" charset="0"/>
                <a:sym typeface="Wingdings" pitchFamily="2" charset="2"/>
              </a:rPr>
              <a:t> – </a:t>
            </a:r>
            <a:r>
              <a:rPr lang="en-US" sz="2400" dirty="0" err="1">
                <a:solidFill>
                  <a:schemeClr val="tx1"/>
                </a:solidFill>
                <a:latin typeface="Times New Roman" pitchFamily="18" charset="0"/>
                <a:cs typeface="Times New Roman" pitchFamily="18" charset="0"/>
                <a:sym typeface="Wingdings" pitchFamily="2" charset="2"/>
              </a:rPr>
              <a:t>cuộc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sống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tự</a:t>
            </a:r>
            <a:r>
              <a:rPr lang="en-US" sz="2400" dirty="0">
                <a:solidFill>
                  <a:schemeClr val="tx1"/>
                </a:solidFill>
                <a:latin typeface="Times New Roman" pitchFamily="18" charset="0"/>
                <a:cs typeface="Times New Roman" pitchFamily="18" charset="0"/>
                <a:sym typeface="Wingdings" pitchFamily="2" charset="2"/>
              </a:rPr>
              <a:t> do </a:t>
            </a:r>
            <a:r>
              <a:rPr lang="en-US" sz="2400" dirty="0" err="1">
                <a:solidFill>
                  <a:schemeClr val="tx1"/>
                </a:solidFill>
                <a:latin typeface="Times New Roman" pitchFamily="18" charset="0"/>
                <a:cs typeface="Times New Roman" pitchFamily="18" charset="0"/>
                <a:sym typeface="Wingdings" pitchFamily="2" charset="2"/>
              </a:rPr>
              <a:t>bên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ngoài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tới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tâm</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hồn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người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chiến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sĩ</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trong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chốn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lao</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tù</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người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chiến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sĩ</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ấy</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không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chỉ</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nhìn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thấy</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ngửi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thấy</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nghe</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thấy</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hè</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tới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từ</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bên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ngoài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mà</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còn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thấy</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rõ</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hè</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dậy</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lên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mạnh</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mẽ</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trong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lòng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mình</a:t>
            </a:r>
            <a:r>
              <a:rPr lang="en-US" sz="2400" dirty="0">
                <a:solidFill>
                  <a:schemeClr val="tx1"/>
                </a:solidFill>
                <a:latin typeface="Times New Roman" pitchFamily="18" charset="0"/>
                <a:cs typeface="Times New Roman" pitchFamily="18" charset="0"/>
                <a:sym typeface="Wingdings" pitchFamily="2" charset="2"/>
              </a:rPr>
              <a:t>.</a:t>
            </a:r>
          </a:p>
        </p:txBody>
      </p:sp>
    </p:spTree>
    <p:extLst>
      <p:ext uri="{BB962C8B-B14F-4D97-AF65-F5344CB8AC3E}">
        <p14:creationId xmlns:p14="http://schemas.microsoft.com/office/powerpoint/2010/main" val="251968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34380" y="655093"/>
            <a:ext cx="10926996"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3" name="Rectangle 2">
            <a:extLst>
              <a:ext uri="{FF2B5EF4-FFF2-40B4-BE49-F238E27FC236}">
                <a16:creationId xmlns:a16="http://schemas.microsoft.com/office/drawing/2014/main" id="{250DE1EB-1EF1-4E45-BD9D-F065F8F56F87}"/>
              </a:ext>
            </a:extLst>
          </p:cNvPr>
          <p:cNvSpPr/>
          <p:nvPr/>
        </p:nvSpPr>
        <p:spPr>
          <a:xfrm>
            <a:off x="1967345" y="1092308"/>
            <a:ext cx="6096000" cy="1569660"/>
          </a:xfrm>
          <a:prstGeom prst="rect">
            <a:avLst/>
          </a:prstGeom>
        </p:spPr>
        <p:txBody>
          <a:bodyPr>
            <a:spAutoFit/>
          </a:bodyPr>
          <a:lstStyle/>
          <a:p>
            <a:pPr algn="ctr">
              <a:spcBef>
                <a:spcPct val="0"/>
              </a:spcBef>
              <a:buFontTx/>
              <a:buNone/>
            </a:pPr>
            <a:r>
              <a:rPr lang="it-IT" altLang="en-US" sz="2400" b="1" i="1" dirty="0">
                <a:latin typeface="Times New Roman" panose="02020603050405020304" pitchFamily="18" charset="0"/>
              </a:rPr>
              <a:t>Ta nghe / hè </a:t>
            </a:r>
            <a:r>
              <a:rPr lang="it-IT" altLang="en-US" sz="2400" b="1" i="1" dirty="0">
                <a:solidFill>
                  <a:schemeClr val="accent5"/>
                </a:solidFill>
                <a:latin typeface="Times New Roman" panose="02020603050405020304" pitchFamily="18" charset="0"/>
              </a:rPr>
              <a:t>dậy </a:t>
            </a:r>
            <a:r>
              <a:rPr lang="it-IT" altLang="en-US" sz="2400" b="1" i="1" dirty="0">
                <a:latin typeface="Times New Roman" panose="02020603050405020304" pitchFamily="18" charset="0"/>
              </a:rPr>
              <a:t>/ bên lòng</a:t>
            </a:r>
          </a:p>
          <a:p>
            <a:pPr algn="ctr">
              <a:spcBef>
                <a:spcPct val="0"/>
              </a:spcBef>
              <a:buFontTx/>
              <a:buNone/>
            </a:pPr>
            <a:r>
              <a:rPr lang="it-IT" altLang="en-US" sz="2400" b="1" i="1" dirty="0">
                <a:latin typeface="Times New Roman" panose="02020603050405020304" pitchFamily="18" charset="0"/>
              </a:rPr>
              <a:t>Mà chân muốn </a:t>
            </a:r>
            <a:r>
              <a:rPr lang="it-IT" altLang="en-US" sz="2400" b="1" i="1" dirty="0">
                <a:solidFill>
                  <a:srgbClr val="0070C0"/>
                </a:solidFill>
                <a:latin typeface="Times New Roman" panose="02020603050405020304" pitchFamily="18" charset="0"/>
              </a:rPr>
              <a:t>đạp tan </a:t>
            </a:r>
            <a:r>
              <a:rPr lang="it-IT" altLang="en-US" sz="2400" b="1" i="1" dirty="0">
                <a:latin typeface="Times New Roman" panose="02020603050405020304" pitchFamily="18" charset="0"/>
              </a:rPr>
              <a:t>phòng, / </a:t>
            </a:r>
            <a:r>
              <a:rPr lang="it-IT" altLang="en-US" sz="2400" b="1" i="1" dirty="0">
                <a:solidFill>
                  <a:srgbClr val="7030A0"/>
                </a:solidFill>
                <a:latin typeface="Times New Roman" panose="02020603050405020304" pitchFamily="18" charset="0"/>
              </a:rPr>
              <a:t>hè ôi!</a:t>
            </a:r>
          </a:p>
          <a:p>
            <a:pPr algn="ctr">
              <a:spcBef>
                <a:spcPct val="0"/>
              </a:spcBef>
              <a:buFontTx/>
              <a:buNone/>
            </a:pPr>
            <a:r>
              <a:rPr lang="it-IT" altLang="en-US" sz="2400" b="1" i="1" dirty="0">
                <a:solidFill>
                  <a:srgbClr val="0070C0"/>
                </a:solidFill>
                <a:latin typeface="Times New Roman" panose="02020603050405020304" pitchFamily="18" charset="0"/>
              </a:rPr>
              <a:t>Ngột</a:t>
            </a:r>
            <a:r>
              <a:rPr lang="it-IT" altLang="en-US" sz="2400" b="1" i="1" dirty="0">
                <a:latin typeface="Times New Roman" panose="02020603050405020304" pitchFamily="18" charset="0"/>
              </a:rPr>
              <a:t> </a:t>
            </a:r>
            <a:r>
              <a:rPr lang="it-IT" altLang="en-US" sz="2400" b="1" i="1" dirty="0">
                <a:solidFill>
                  <a:srgbClr val="7030A0"/>
                </a:solidFill>
                <a:latin typeface="Times New Roman" panose="02020603050405020304" pitchFamily="18" charset="0"/>
              </a:rPr>
              <a:t>làm sao</a:t>
            </a:r>
            <a:r>
              <a:rPr lang="it-IT" altLang="en-US" sz="2400" b="1" i="1" dirty="0">
                <a:latin typeface="Times New Roman" panose="02020603050405020304" pitchFamily="18" charset="0"/>
              </a:rPr>
              <a:t>, / </a:t>
            </a:r>
            <a:r>
              <a:rPr lang="it-IT" altLang="en-US" sz="2400" b="1" i="1" dirty="0">
                <a:solidFill>
                  <a:srgbClr val="0070C0"/>
                </a:solidFill>
                <a:latin typeface="Times New Roman" panose="02020603050405020304" pitchFamily="18" charset="0"/>
              </a:rPr>
              <a:t>chết uất </a:t>
            </a:r>
            <a:r>
              <a:rPr lang="it-IT" altLang="en-US" sz="2400" b="1" i="1" dirty="0">
                <a:solidFill>
                  <a:srgbClr val="7030A0"/>
                </a:solidFill>
                <a:latin typeface="Times New Roman" panose="02020603050405020304" pitchFamily="18" charset="0"/>
              </a:rPr>
              <a:t>thôi</a:t>
            </a:r>
          </a:p>
          <a:p>
            <a:pPr algn="ctr">
              <a:spcBef>
                <a:spcPct val="0"/>
              </a:spcBef>
              <a:buFontTx/>
              <a:buNone/>
            </a:pPr>
            <a:r>
              <a:rPr lang="it-IT" altLang="en-US" sz="2400" b="1" i="1" dirty="0">
                <a:latin typeface="Times New Roman" panose="02020603050405020304" pitchFamily="18" charset="0"/>
              </a:rPr>
              <a:t>Con chim tu hú / ngoài trời / </a:t>
            </a:r>
            <a:r>
              <a:rPr lang="it-IT" altLang="en-US" sz="2400" b="1" i="1" dirty="0">
                <a:solidFill>
                  <a:srgbClr val="7030A0"/>
                </a:solidFill>
                <a:latin typeface="Times New Roman" panose="02020603050405020304" pitchFamily="18" charset="0"/>
              </a:rPr>
              <a:t>cứ</a:t>
            </a:r>
            <a:r>
              <a:rPr lang="it-IT" altLang="en-US" sz="2400" b="1" i="1" dirty="0">
                <a:latin typeface="Times New Roman" panose="02020603050405020304" pitchFamily="18" charset="0"/>
              </a:rPr>
              <a:t> kêu!</a:t>
            </a:r>
            <a:endParaRPr lang="en-US" altLang="en-US" sz="2400" b="1" i="1" dirty="0">
              <a:latin typeface="Times New Roman" panose="02020603050405020304" pitchFamily="18" charset="0"/>
            </a:endParaRPr>
          </a:p>
        </p:txBody>
      </p:sp>
      <p:pic>
        <p:nvPicPr>
          <p:cNvPr id="53" name="Picture 52">
            <a:extLst>
              <a:ext uri="{FF2B5EF4-FFF2-40B4-BE49-F238E27FC236}">
                <a16:creationId xmlns:a16="http://schemas.microsoft.com/office/drawing/2014/main" id="{44F04E32-25BC-42D4-94C0-52822B2FAD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164"/>
          <a:stretch/>
        </p:blipFill>
        <p:spPr>
          <a:xfrm>
            <a:off x="8063345" y="726981"/>
            <a:ext cx="2264320" cy="2034170"/>
          </a:xfrm>
          <a:prstGeom prst="rect">
            <a:avLst/>
          </a:prstGeom>
        </p:spPr>
      </p:pic>
      <p:sp>
        <p:nvSpPr>
          <p:cNvPr id="10" name="Rectangle 9"/>
          <p:cNvSpPr/>
          <p:nvPr/>
        </p:nvSpPr>
        <p:spPr>
          <a:xfrm>
            <a:off x="861391" y="2663688"/>
            <a:ext cx="10376452" cy="3339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Sử</a:t>
            </a: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dụng</a:t>
            </a: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nhiều</a:t>
            </a:r>
            <a:r>
              <a:rPr lang="en-US" sz="2400" b="1" dirty="0">
                <a:solidFill>
                  <a:schemeClr val="tx1"/>
                </a:solidFill>
                <a:latin typeface="Times New Roman" pitchFamily="18" charset="0"/>
                <a:cs typeface="Times New Roman" pitchFamily="18" charset="0"/>
                <a:sym typeface="Wingdings" pitchFamily="2" charset="2"/>
              </a:rPr>
              <a:t> ĐT </a:t>
            </a:r>
            <a:r>
              <a:rPr lang="en-US" sz="2400" b="1" dirty="0" err="1">
                <a:solidFill>
                  <a:schemeClr val="tx1"/>
                </a:solidFill>
                <a:latin typeface="Times New Roman" pitchFamily="18" charset="0"/>
                <a:cs typeface="Times New Roman" pitchFamily="18" charset="0"/>
                <a:sym typeface="Wingdings" pitchFamily="2" charset="2"/>
              </a:rPr>
              <a:t>mạnh</a:t>
            </a:r>
            <a:r>
              <a:rPr lang="en-US" sz="2400" b="1" i="1" dirty="0">
                <a:solidFill>
                  <a:schemeClr val="tx1"/>
                </a:solidFill>
                <a:latin typeface="Times New Roman" pitchFamily="18" charset="0"/>
                <a:cs typeface="Times New Roman" pitchFamily="18" charset="0"/>
                <a:sym typeface="Wingdings" pitchFamily="2" charset="2"/>
              </a:rPr>
              <a:t>: “</a:t>
            </a:r>
            <a:r>
              <a:rPr lang="en-US" sz="2400" b="1" i="1" dirty="0" err="1">
                <a:solidFill>
                  <a:schemeClr val="tx1"/>
                </a:solidFill>
                <a:latin typeface="Times New Roman" pitchFamily="18" charset="0"/>
                <a:cs typeface="Times New Roman" pitchFamily="18" charset="0"/>
                <a:sym typeface="Wingdings" pitchFamily="2" charset="2"/>
              </a:rPr>
              <a:t>muốn</a:t>
            </a:r>
            <a:r>
              <a:rPr lang="en-US" sz="2400" b="1" i="1" dirty="0">
                <a:solidFill>
                  <a:schemeClr val="tx1"/>
                </a:solidFill>
                <a:latin typeface="Times New Roman" pitchFamily="18" charset="0"/>
                <a:cs typeface="Times New Roman" pitchFamily="18" charset="0"/>
                <a:sym typeface="Wingdings" pitchFamily="2" charset="2"/>
              </a:rPr>
              <a:t>, </a:t>
            </a:r>
            <a:r>
              <a:rPr lang="en-US" sz="2400" b="1" i="1" dirty="0" err="1">
                <a:solidFill>
                  <a:schemeClr val="tx1"/>
                </a:solidFill>
                <a:latin typeface="Times New Roman" pitchFamily="18" charset="0"/>
                <a:cs typeface="Times New Roman" pitchFamily="18" charset="0"/>
                <a:sym typeface="Wingdings" pitchFamily="2" charset="2"/>
              </a:rPr>
              <a:t>đạp</a:t>
            </a:r>
            <a:r>
              <a:rPr lang="en-US" sz="2400" b="1" i="1" dirty="0">
                <a:solidFill>
                  <a:schemeClr val="tx1"/>
                </a:solidFill>
                <a:latin typeface="Times New Roman" pitchFamily="18" charset="0"/>
                <a:cs typeface="Times New Roman" pitchFamily="18" charset="0"/>
                <a:sym typeface="Wingdings" pitchFamily="2" charset="2"/>
              </a:rPr>
              <a:t> tan, </a:t>
            </a:r>
            <a:r>
              <a:rPr lang="en-US" sz="2400" b="1" i="1" dirty="0" err="1">
                <a:solidFill>
                  <a:schemeClr val="tx1"/>
                </a:solidFill>
                <a:latin typeface="Times New Roman" pitchFamily="18" charset="0"/>
                <a:cs typeface="Times New Roman" pitchFamily="18" charset="0"/>
                <a:sym typeface="Wingdings" pitchFamily="2" charset="2"/>
              </a:rPr>
              <a:t>ngột</a:t>
            </a:r>
            <a:r>
              <a:rPr lang="en-US" sz="2400" b="1" i="1" dirty="0">
                <a:solidFill>
                  <a:schemeClr val="tx1"/>
                </a:solidFill>
                <a:latin typeface="Times New Roman" pitchFamily="18" charset="0"/>
                <a:cs typeface="Times New Roman" pitchFamily="18" charset="0"/>
                <a:sym typeface="Wingdings" pitchFamily="2" charset="2"/>
              </a:rPr>
              <a:t>, </a:t>
            </a:r>
            <a:r>
              <a:rPr lang="en-US" sz="2400" b="1" i="1" dirty="0" err="1">
                <a:solidFill>
                  <a:schemeClr val="tx1"/>
                </a:solidFill>
                <a:latin typeface="Times New Roman" pitchFamily="18" charset="0"/>
                <a:cs typeface="Times New Roman" pitchFamily="18" charset="0"/>
                <a:sym typeface="Wingdings" pitchFamily="2" charset="2"/>
              </a:rPr>
              <a:t>chết</a:t>
            </a:r>
            <a:r>
              <a:rPr lang="en-US" sz="2400" b="1" i="1" dirty="0">
                <a:solidFill>
                  <a:schemeClr val="tx1"/>
                </a:solidFill>
                <a:latin typeface="Times New Roman" pitchFamily="18" charset="0"/>
                <a:cs typeface="Times New Roman" pitchFamily="18" charset="0"/>
                <a:sym typeface="Wingdings" pitchFamily="2" charset="2"/>
              </a:rPr>
              <a:t> </a:t>
            </a:r>
            <a:r>
              <a:rPr lang="en-US" sz="2400" b="1" i="1" dirty="0" err="1">
                <a:solidFill>
                  <a:schemeClr val="tx1"/>
                </a:solidFill>
                <a:latin typeface="Times New Roman" pitchFamily="18" charset="0"/>
                <a:cs typeface="Times New Roman" pitchFamily="18" charset="0"/>
                <a:sym typeface="Wingdings" pitchFamily="2" charset="2"/>
              </a:rPr>
              <a:t>uất</a:t>
            </a:r>
            <a:r>
              <a:rPr lang="en-US" sz="2400" b="1" i="1" dirty="0">
                <a:solidFill>
                  <a:schemeClr val="tx1"/>
                </a:solidFill>
                <a:latin typeface="Times New Roman" pitchFamily="18" charset="0"/>
                <a:cs typeface="Times New Roman" pitchFamily="18" charset="0"/>
                <a:sym typeface="Wingdings" pitchFamily="2" charset="2"/>
              </a:rPr>
              <a:t>”</a:t>
            </a:r>
          </a:p>
          <a:p>
            <a:pPr>
              <a:buFont typeface="Wingdings"/>
              <a:buChar char="à"/>
            </a:pPr>
            <a:r>
              <a:rPr lang="en-US" sz="2400" dirty="0" err="1">
                <a:solidFill>
                  <a:schemeClr val="tx1"/>
                </a:solidFill>
                <a:latin typeface="Times New Roman" pitchFamily="18" charset="0"/>
                <a:cs typeface="Times New Roman" pitchFamily="18" charset="0"/>
                <a:sym typeface="Wingdings" pitchFamily="2" charset="2"/>
              </a:rPr>
              <a:t>Thể</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hiện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mong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muốn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phá</a:t>
            </a:r>
            <a:r>
              <a:rPr lang="en-US" sz="2400" dirty="0">
                <a:solidFill>
                  <a:schemeClr val="tx1"/>
                </a:solidFill>
                <a:latin typeface="Times New Roman" pitchFamily="18" charset="0"/>
                <a:cs typeface="Times New Roman" pitchFamily="18" charset="0"/>
                <a:sym typeface="Wingdings" pitchFamily="2" charset="2"/>
              </a:rPr>
              <a:t> tan </a:t>
            </a:r>
            <a:r>
              <a:rPr lang="en-US" sz="2400" dirty="0" err="1">
                <a:solidFill>
                  <a:schemeClr val="tx1"/>
                </a:solidFill>
                <a:latin typeface="Times New Roman" pitchFamily="18" charset="0"/>
                <a:cs typeface="Times New Roman" pitchFamily="18" charset="0"/>
                <a:sym typeface="Wingdings" pitchFamily="2" charset="2"/>
              </a:rPr>
              <a:t>sự</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tù</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túng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muốn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tự</a:t>
            </a:r>
            <a:r>
              <a:rPr lang="en-US" sz="2400" dirty="0">
                <a:solidFill>
                  <a:schemeClr val="tx1"/>
                </a:solidFill>
                <a:latin typeface="Times New Roman" pitchFamily="18" charset="0"/>
                <a:cs typeface="Times New Roman" pitchFamily="18" charset="0"/>
                <a:sym typeface="Wingdings" pitchFamily="2" charset="2"/>
              </a:rPr>
              <a:t> do; </a:t>
            </a:r>
            <a:r>
              <a:rPr lang="en-US" sz="2400" dirty="0" err="1">
                <a:solidFill>
                  <a:schemeClr val="tx1"/>
                </a:solidFill>
                <a:latin typeface="Times New Roman" pitchFamily="18" charset="0"/>
                <a:cs typeface="Times New Roman" pitchFamily="18" charset="0"/>
                <a:sym typeface="Wingdings" pitchFamily="2" charset="2"/>
              </a:rPr>
              <a:t>đồng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thời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thể</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hiện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tâm</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trạng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ngột</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ngạt</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uất</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ức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khao</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khát</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hướng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về</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cuộc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sống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bên</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ngoài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của</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người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tù</a:t>
            </a:r>
            <a:r>
              <a:rPr lang="en-US" sz="2400" dirty="0">
                <a:solidFill>
                  <a:schemeClr val="tx1"/>
                </a:solidFill>
                <a:latin typeface="Times New Roman" pitchFamily="18" charset="0"/>
                <a:cs typeface="Times New Roman" pitchFamily="18" charset="0"/>
                <a:sym typeface="Wingdings" pitchFamily="2" charset="2"/>
              </a:rPr>
              <a:t> CM</a:t>
            </a:r>
          </a:p>
          <a:p>
            <a:pPr>
              <a:buFontTx/>
              <a:buChar char="-"/>
            </a:pPr>
            <a:r>
              <a:rPr lang="en-US" sz="2400" b="1" dirty="0" err="1">
                <a:solidFill>
                  <a:schemeClr val="tx1"/>
                </a:solidFill>
                <a:latin typeface="Times New Roman" pitchFamily="18" charset="0"/>
                <a:cs typeface="Times New Roman" pitchFamily="18" charset="0"/>
                <a:sym typeface="Wingdings" pitchFamily="2" charset="2"/>
              </a:rPr>
              <a:t>Từ</a:t>
            </a: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ngữ</a:t>
            </a: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cảm</a:t>
            </a:r>
            <a:r>
              <a:rPr lang="en-US" sz="2400" b="1" dirty="0">
                <a:solidFill>
                  <a:schemeClr val="tx1"/>
                </a:solidFill>
                <a:latin typeface="Times New Roman" pitchFamily="18" charset="0"/>
                <a:cs typeface="Times New Roman" pitchFamily="18" charset="0"/>
                <a:sym typeface="Wingdings" pitchFamily="2" charset="2"/>
              </a:rPr>
              <a:t> </a:t>
            </a:r>
            <a:r>
              <a:rPr lang="en-US" sz="2400" b="1" dirty="0" err="1">
                <a:solidFill>
                  <a:schemeClr val="tx1"/>
                </a:solidFill>
                <a:latin typeface="Times New Roman" pitchFamily="18" charset="0"/>
                <a:cs typeface="Times New Roman" pitchFamily="18" charset="0"/>
                <a:sym typeface="Wingdings" pitchFamily="2" charset="2"/>
              </a:rPr>
              <a:t>thán</a:t>
            </a:r>
            <a:r>
              <a:rPr lang="en-US" sz="2400" b="1" dirty="0">
                <a:solidFill>
                  <a:schemeClr val="tx1"/>
                </a:solidFill>
                <a:latin typeface="Times New Roman" pitchFamily="18" charset="0"/>
                <a:cs typeface="Times New Roman" pitchFamily="18" charset="0"/>
                <a:sym typeface="Wingdings" pitchFamily="2" charset="2"/>
              </a:rPr>
              <a:t>: </a:t>
            </a:r>
            <a:r>
              <a:rPr lang="en-US" sz="2400" b="1" i="1" dirty="0">
                <a:solidFill>
                  <a:schemeClr val="tx1"/>
                </a:solidFill>
                <a:latin typeface="Times New Roman" pitchFamily="18" charset="0"/>
                <a:cs typeface="Times New Roman" pitchFamily="18" charset="0"/>
                <a:sym typeface="Wingdings" pitchFamily="2" charset="2"/>
              </a:rPr>
              <a:t>“</a:t>
            </a:r>
            <a:r>
              <a:rPr lang="en-US" sz="2400" b="1" i="1" dirty="0" err="1">
                <a:solidFill>
                  <a:schemeClr val="tx1"/>
                </a:solidFill>
                <a:latin typeface="Times New Roman" pitchFamily="18" charset="0"/>
                <a:cs typeface="Times New Roman" pitchFamily="18" charset="0"/>
                <a:sym typeface="Wingdings" pitchFamily="2" charset="2"/>
              </a:rPr>
              <a:t>ôi</a:t>
            </a:r>
            <a:r>
              <a:rPr lang="en-US" sz="2400" b="1" i="1" dirty="0">
                <a:solidFill>
                  <a:schemeClr val="tx1"/>
                </a:solidFill>
                <a:latin typeface="Times New Roman" pitchFamily="18" charset="0"/>
                <a:cs typeface="Times New Roman" pitchFamily="18" charset="0"/>
                <a:sym typeface="Wingdings" pitchFamily="2" charset="2"/>
              </a:rPr>
              <a:t>, </a:t>
            </a:r>
            <a:r>
              <a:rPr lang="en-US" sz="2400" b="1" i="1" dirty="0" err="1">
                <a:solidFill>
                  <a:schemeClr val="tx1"/>
                </a:solidFill>
                <a:latin typeface="Times New Roman" pitchFamily="18" charset="0"/>
                <a:cs typeface="Times New Roman" pitchFamily="18" charset="0"/>
                <a:sym typeface="Wingdings" pitchFamily="2" charset="2"/>
              </a:rPr>
              <a:t>thôi</a:t>
            </a:r>
            <a:r>
              <a:rPr lang="en-US" sz="2400" b="1" i="1" dirty="0">
                <a:solidFill>
                  <a:schemeClr val="tx1"/>
                </a:solidFill>
                <a:latin typeface="Times New Roman" pitchFamily="18" charset="0"/>
                <a:cs typeface="Times New Roman" pitchFamily="18" charset="0"/>
                <a:sym typeface="Wingdings" pitchFamily="2" charset="2"/>
              </a:rPr>
              <a:t>”</a:t>
            </a:r>
          </a:p>
          <a:p>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Làm</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nổi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bật</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cảm</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xúc</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mãnh</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liệt</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trong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lòng</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người</a:t>
            </a:r>
            <a:r>
              <a:rPr lang="en-US" sz="2400" dirty="0">
                <a:solidFill>
                  <a:schemeClr val="tx1"/>
                </a:solidFill>
                <a:latin typeface="Times New Roman" pitchFamily="18" charset="0"/>
                <a:cs typeface="Times New Roman" pitchFamily="18" charset="0"/>
                <a:sym typeface="Wingdings" pitchFamily="2" charset="2"/>
              </a:rPr>
              <a:t> </a:t>
            </a:r>
            <a:r>
              <a:rPr lang="en-US" sz="2400" dirty="0" err="1">
                <a:solidFill>
                  <a:schemeClr val="tx1"/>
                </a:solidFill>
                <a:latin typeface="Times New Roman" pitchFamily="18" charset="0"/>
                <a:cs typeface="Times New Roman" pitchFamily="18" charset="0"/>
                <a:sym typeface="Wingdings" pitchFamily="2" charset="2"/>
              </a:rPr>
              <a:t>tù</a:t>
            </a:r>
            <a:r>
              <a:rPr lang="en-US" sz="2400" dirty="0">
                <a:solidFill>
                  <a:schemeClr val="tx1"/>
                </a:solidFill>
                <a:latin typeface="Times New Roman" pitchFamily="18" charset="0"/>
                <a:cs typeface="Times New Roman" pitchFamily="18" charset="0"/>
                <a:sym typeface="Wingdings" pitchFamily="2" charset="2"/>
              </a:rPr>
              <a:t> CM.</a:t>
            </a:r>
          </a:p>
        </p:txBody>
      </p:sp>
    </p:spTree>
    <p:extLst>
      <p:ext uri="{BB962C8B-B14F-4D97-AF65-F5344CB8AC3E}">
        <p14:creationId xmlns:p14="http://schemas.microsoft.com/office/powerpoint/2010/main" val="251968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ox(i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29280" y="627384"/>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19" name="Rectangle 8">
            <a:extLst>
              <a:ext uri="{FF2B5EF4-FFF2-40B4-BE49-F238E27FC236}">
                <a16:creationId xmlns:a16="http://schemas.microsoft.com/office/drawing/2014/main" id="{38B4CA4E-4FC2-4DFA-B6E7-50FD307C6A19}"/>
              </a:ext>
            </a:extLst>
          </p:cNvPr>
          <p:cNvSpPr>
            <a:spLocks noChangeArrowheads="1"/>
          </p:cNvSpPr>
          <p:nvPr/>
        </p:nvSpPr>
        <p:spPr bwMode="auto">
          <a:xfrm>
            <a:off x="616736" y="1600200"/>
            <a:ext cx="6207851"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sz="2400" b="1" i="1" dirty="0" err="1">
                <a:solidFill>
                  <a:srgbClr val="FF0000"/>
                </a:solidFill>
                <a:latin typeface="Times New Roman" panose="02020603050405020304" pitchFamily="18" charset="0"/>
              </a:rPr>
              <a:t>Khi</a:t>
            </a:r>
            <a:r>
              <a:rPr lang="en-US" altLang="en-US" sz="2400" b="1" i="1" dirty="0">
                <a:solidFill>
                  <a:srgbClr val="FF0000"/>
                </a:solidFill>
                <a:latin typeface="Times New Roman" panose="02020603050405020304" pitchFamily="18" charset="0"/>
              </a:rPr>
              <a:t> con </a:t>
            </a:r>
            <a:r>
              <a:rPr lang="en-US" altLang="en-US" sz="2400" b="1" i="1" dirty="0" err="1">
                <a:solidFill>
                  <a:srgbClr val="FF0000"/>
                </a:solidFill>
                <a:latin typeface="Times New Roman" panose="02020603050405020304" pitchFamily="18" charset="0"/>
              </a:rPr>
              <a:t>tu</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hú</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gọi</a:t>
            </a:r>
            <a:r>
              <a:rPr lang="en-US" altLang="en-US" sz="2400" b="1" i="1" dirty="0">
                <a:solidFill>
                  <a:srgbClr val="FF0000"/>
                </a:solidFill>
                <a:latin typeface="Times New Roman" panose="02020603050405020304" pitchFamily="18" charset="0"/>
              </a:rPr>
              <a:t> </a:t>
            </a:r>
            <a:r>
              <a:rPr lang="en-US" altLang="en-US" sz="2400" b="1" i="1" dirty="0" err="1">
                <a:solidFill>
                  <a:srgbClr val="FF3300"/>
                </a:solidFill>
                <a:latin typeface="Times New Roman" panose="02020603050405020304" pitchFamily="18" charset="0"/>
              </a:rPr>
              <a:t>bầy</a:t>
            </a:r>
            <a:endParaRPr lang="en-US" altLang="en-US" sz="2400" b="1" i="1" dirty="0">
              <a:solidFill>
                <a:srgbClr val="FF3300"/>
              </a:solidFill>
              <a:latin typeface="Times New Roman" panose="02020603050405020304" pitchFamily="18" charset="0"/>
            </a:endParaRPr>
          </a:p>
          <a:p>
            <a:pPr algn="ctr" eaLnBrk="1" hangingPunct="1">
              <a:lnSpc>
                <a:spcPct val="90000"/>
              </a:lnSpc>
              <a:buFontTx/>
              <a:buNone/>
            </a:pPr>
            <a:r>
              <a:rPr lang="en-US" altLang="en-US" sz="2400" i="1" dirty="0" err="1">
                <a:latin typeface="Times New Roman" panose="02020603050405020304" pitchFamily="18" charset="0"/>
              </a:rPr>
              <a:t>Lúa</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chiêm</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đang</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chín,trái</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cây</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ngọt</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dần</a:t>
            </a:r>
            <a:endParaRPr lang="en-US" altLang="en-US" sz="2400" i="1" dirty="0">
              <a:latin typeface="Times New Roman" panose="02020603050405020304" pitchFamily="18" charset="0"/>
            </a:endParaRPr>
          </a:p>
          <a:p>
            <a:pPr algn="ctr" eaLnBrk="1" hangingPunct="1">
              <a:lnSpc>
                <a:spcPct val="90000"/>
              </a:lnSpc>
              <a:buFontTx/>
              <a:buNone/>
            </a:pPr>
            <a:r>
              <a:rPr lang="en-US" altLang="en-US" sz="2400" i="1" dirty="0" err="1">
                <a:latin typeface="Times New Roman" panose="02020603050405020304" pitchFamily="18" charset="0"/>
              </a:rPr>
              <a:t>Vườn</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râm</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dậy</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tiếng</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ve</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ngân</a:t>
            </a:r>
            <a:endParaRPr lang="en-US" altLang="en-US" sz="2400" i="1" dirty="0">
              <a:latin typeface="Times New Roman" panose="02020603050405020304" pitchFamily="18" charset="0"/>
            </a:endParaRPr>
          </a:p>
          <a:p>
            <a:pPr algn="ctr" eaLnBrk="1" hangingPunct="1">
              <a:lnSpc>
                <a:spcPct val="90000"/>
              </a:lnSpc>
              <a:buFontTx/>
              <a:buNone/>
            </a:pPr>
            <a:r>
              <a:rPr lang="en-US" altLang="en-US" sz="2400" i="1" dirty="0" err="1">
                <a:latin typeface="Times New Roman" panose="02020603050405020304" pitchFamily="18" charset="0"/>
              </a:rPr>
              <a:t>Bắp</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rây</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vàng</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hạt</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đầy</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sân</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nắng</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đào</a:t>
            </a:r>
            <a:endParaRPr lang="en-US" altLang="en-US" sz="2400" i="1" dirty="0">
              <a:latin typeface="Times New Roman" panose="02020603050405020304" pitchFamily="18" charset="0"/>
            </a:endParaRPr>
          </a:p>
          <a:p>
            <a:pPr algn="ctr" eaLnBrk="1" hangingPunct="1">
              <a:lnSpc>
                <a:spcPct val="90000"/>
              </a:lnSpc>
              <a:buFontTx/>
              <a:buNone/>
            </a:pPr>
            <a:r>
              <a:rPr lang="en-US" altLang="en-US" sz="2400" i="1" dirty="0" err="1">
                <a:latin typeface="Times New Roman" panose="02020603050405020304" pitchFamily="18" charset="0"/>
              </a:rPr>
              <a:t>Trời</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xanh</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càng</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rộng</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càng</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cao</a:t>
            </a:r>
            <a:endParaRPr lang="en-US" altLang="en-US" sz="2400" i="1" dirty="0">
              <a:latin typeface="Times New Roman" panose="02020603050405020304" pitchFamily="18" charset="0"/>
            </a:endParaRPr>
          </a:p>
          <a:p>
            <a:pPr algn="ctr" eaLnBrk="1" hangingPunct="1">
              <a:lnSpc>
                <a:spcPct val="90000"/>
              </a:lnSpc>
              <a:buFontTx/>
              <a:buNone/>
            </a:pPr>
            <a:r>
              <a:rPr lang="en-US" altLang="en-US" sz="2400" i="1" dirty="0" err="1">
                <a:latin typeface="Times New Roman" panose="02020603050405020304" pitchFamily="18" charset="0"/>
              </a:rPr>
              <a:t>Đôi</a:t>
            </a:r>
            <a:r>
              <a:rPr lang="en-US" altLang="en-US" sz="2400" i="1" dirty="0">
                <a:latin typeface="Times New Roman" panose="02020603050405020304" pitchFamily="18" charset="0"/>
              </a:rPr>
              <a:t> con </a:t>
            </a:r>
            <a:r>
              <a:rPr lang="en-US" altLang="en-US" sz="2400" i="1" dirty="0" err="1">
                <a:latin typeface="Times New Roman" panose="02020603050405020304" pitchFamily="18" charset="0"/>
              </a:rPr>
              <a:t>diều</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sáo</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lộn</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nhào</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từng</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không</a:t>
            </a:r>
            <a:r>
              <a:rPr lang="en-US" altLang="en-US" sz="2400" i="1" dirty="0">
                <a:latin typeface="Times New Roman" panose="02020603050405020304" pitchFamily="18" charset="0"/>
              </a:rPr>
              <a:t>...</a:t>
            </a:r>
          </a:p>
          <a:p>
            <a:pPr algn="ctr" eaLnBrk="1" hangingPunct="1">
              <a:lnSpc>
                <a:spcPct val="90000"/>
              </a:lnSpc>
              <a:buFontTx/>
              <a:buNone/>
            </a:pPr>
            <a:endParaRPr lang="en-US" altLang="en-US" sz="2400" i="1" dirty="0">
              <a:latin typeface="Times New Roman" panose="02020603050405020304" pitchFamily="18" charset="0"/>
            </a:endParaRPr>
          </a:p>
          <a:p>
            <a:pPr algn="ctr" eaLnBrk="1" hangingPunct="1">
              <a:lnSpc>
                <a:spcPct val="90000"/>
              </a:lnSpc>
              <a:buFontTx/>
              <a:buNone/>
            </a:pPr>
            <a:r>
              <a:rPr lang="en-US" altLang="en-US" sz="2400" i="1" dirty="0">
                <a:latin typeface="Times New Roman" panose="02020603050405020304" pitchFamily="18" charset="0"/>
              </a:rPr>
              <a:t>Ta </a:t>
            </a:r>
            <a:r>
              <a:rPr lang="en-US" altLang="en-US" sz="2400" i="1" dirty="0" err="1">
                <a:latin typeface="Times New Roman" panose="02020603050405020304" pitchFamily="18" charset="0"/>
              </a:rPr>
              <a:t>nghe</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hè</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dậy</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bên</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lòng</a:t>
            </a:r>
            <a:endParaRPr lang="en-US" altLang="en-US" sz="2400" i="1" dirty="0">
              <a:latin typeface="Times New Roman" panose="02020603050405020304" pitchFamily="18" charset="0"/>
            </a:endParaRPr>
          </a:p>
          <a:p>
            <a:pPr algn="ctr" eaLnBrk="1" hangingPunct="1">
              <a:lnSpc>
                <a:spcPct val="90000"/>
              </a:lnSpc>
              <a:buFontTx/>
              <a:buNone/>
            </a:pPr>
            <a:r>
              <a:rPr lang="en-US" altLang="en-US" sz="2400" i="1" dirty="0" err="1">
                <a:latin typeface="Times New Roman" panose="02020603050405020304" pitchFamily="18" charset="0"/>
              </a:rPr>
              <a:t>Mà</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chân</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muốn</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đạp</a:t>
            </a:r>
            <a:r>
              <a:rPr lang="en-US" altLang="en-US" sz="2400" i="1" dirty="0">
                <a:latin typeface="Times New Roman" panose="02020603050405020304" pitchFamily="18" charset="0"/>
              </a:rPr>
              <a:t> tan </a:t>
            </a:r>
            <a:r>
              <a:rPr lang="en-US" altLang="en-US" sz="2400" i="1" dirty="0" err="1">
                <a:latin typeface="Times New Roman" panose="02020603050405020304" pitchFamily="18" charset="0"/>
              </a:rPr>
              <a:t>phòng</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hè</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ôi</a:t>
            </a:r>
            <a:r>
              <a:rPr lang="en-US" altLang="en-US" sz="2400" i="1" dirty="0">
                <a:latin typeface="Times New Roman" panose="02020603050405020304" pitchFamily="18" charset="0"/>
              </a:rPr>
              <a:t>!</a:t>
            </a:r>
          </a:p>
          <a:p>
            <a:pPr algn="ctr" eaLnBrk="1" hangingPunct="1">
              <a:lnSpc>
                <a:spcPct val="90000"/>
              </a:lnSpc>
              <a:buFontTx/>
              <a:buNone/>
            </a:pPr>
            <a:r>
              <a:rPr lang="en-US" altLang="en-US" sz="2400" i="1" dirty="0" err="1">
                <a:latin typeface="Times New Roman" panose="02020603050405020304" pitchFamily="18" charset="0"/>
              </a:rPr>
              <a:t>Ngột</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làm</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sao</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chết</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uất</a:t>
            </a:r>
            <a:r>
              <a:rPr lang="en-US" altLang="en-US" sz="2400" i="1" dirty="0">
                <a:latin typeface="Times New Roman" panose="02020603050405020304" pitchFamily="18" charset="0"/>
              </a:rPr>
              <a:t> </a:t>
            </a:r>
            <a:r>
              <a:rPr lang="en-US" altLang="en-US" sz="2400" i="1" dirty="0" err="1">
                <a:latin typeface="Times New Roman" panose="02020603050405020304" pitchFamily="18" charset="0"/>
              </a:rPr>
              <a:t>thôi</a:t>
            </a:r>
            <a:endParaRPr lang="en-US" altLang="en-US" sz="2400" i="1" dirty="0">
              <a:latin typeface="Times New Roman" panose="02020603050405020304" pitchFamily="18" charset="0"/>
            </a:endParaRPr>
          </a:p>
          <a:p>
            <a:pPr algn="ctr" eaLnBrk="1" hangingPunct="1">
              <a:lnSpc>
                <a:spcPct val="90000"/>
              </a:lnSpc>
              <a:buFontTx/>
              <a:buNone/>
            </a:pPr>
            <a:r>
              <a:rPr lang="en-US" altLang="en-US" sz="2400" b="1" i="1" dirty="0">
                <a:solidFill>
                  <a:srgbClr val="FF0000"/>
                </a:solidFill>
                <a:latin typeface="Times New Roman" panose="02020603050405020304" pitchFamily="18" charset="0"/>
              </a:rPr>
              <a:t>Con </a:t>
            </a:r>
            <a:r>
              <a:rPr lang="en-US" altLang="en-US" sz="2400" b="1" i="1" dirty="0" err="1">
                <a:solidFill>
                  <a:srgbClr val="FF0000"/>
                </a:solidFill>
                <a:latin typeface="Times New Roman" panose="02020603050405020304" pitchFamily="18" charset="0"/>
              </a:rPr>
              <a:t>chim</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tu</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hú</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ngoài</a:t>
            </a:r>
            <a:r>
              <a:rPr lang="en-US" altLang="en-US" sz="2400" b="1" i="1" dirty="0">
                <a:solidFill>
                  <a:srgbClr val="FF0000"/>
                </a:solidFill>
                <a:latin typeface="Times New Roman" panose="02020603050405020304" pitchFamily="18" charset="0"/>
              </a:rPr>
              <a:t> </a:t>
            </a:r>
            <a:r>
              <a:rPr lang="en-US" altLang="en-US" sz="2400" b="1" i="1" dirty="0" err="1">
                <a:solidFill>
                  <a:srgbClr val="FF3300"/>
                </a:solidFill>
                <a:latin typeface="Times New Roman" panose="02020603050405020304" pitchFamily="18" charset="0"/>
              </a:rPr>
              <a:t>trời</a:t>
            </a:r>
            <a:r>
              <a:rPr lang="en-US" altLang="en-US" sz="2400" b="1" i="1" dirty="0">
                <a:solidFill>
                  <a:srgbClr val="0066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cứ</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kêu</a:t>
            </a:r>
            <a:r>
              <a:rPr lang="en-US" altLang="en-US" sz="2400" b="1" i="1" dirty="0">
                <a:solidFill>
                  <a:srgbClr val="FF0000"/>
                </a:solidFill>
                <a:latin typeface="Times New Roman" panose="02020603050405020304" pitchFamily="18" charset="0"/>
              </a:rPr>
              <a:t>!</a:t>
            </a:r>
          </a:p>
        </p:txBody>
      </p:sp>
      <p:sp>
        <p:nvSpPr>
          <p:cNvPr id="5" name="Rectangle 14">
            <a:extLst>
              <a:ext uri="{FF2B5EF4-FFF2-40B4-BE49-F238E27FC236}">
                <a16:creationId xmlns:a16="http://schemas.microsoft.com/office/drawing/2014/main" id="{EEF57B98-0DAD-42E6-9BC5-B21E95D6B2DF}"/>
              </a:ext>
            </a:extLst>
          </p:cNvPr>
          <p:cNvSpPr>
            <a:spLocks noChangeArrowheads="1"/>
          </p:cNvSpPr>
          <p:nvPr/>
        </p:nvSpPr>
        <p:spPr bwMode="auto">
          <a:xfrm>
            <a:off x="1630017" y="922393"/>
            <a:ext cx="42937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a:spcBef>
                <a:spcPct val="0"/>
              </a:spcBef>
              <a:buFontTx/>
              <a:buNone/>
            </a:pPr>
            <a:r>
              <a:rPr lang="en-US" altLang="en-US" b="1" dirty="0">
                <a:latin typeface="Times New Roman" panose="02020603050405020304" pitchFamily="18" charset="0"/>
              </a:rPr>
              <a:t>KHI CON TU HÚ</a:t>
            </a:r>
          </a:p>
        </p:txBody>
      </p:sp>
      <p:sp>
        <p:nvSpPr>
          <p:cNvPr id="3" name="Oval 2">
            <a:extLst>
              <a:ext uri="{FF2B5EF4-FFF2-40B4-BE49-F238E27FC236}">
                <a16:creationId xmlns:a16="http://schemas.microsoft.com/office/drawing/2014/main" id="{99A22685-DB4C-4FF7-BD4C-C1046B048731}"/>
              </a:ext>
            </a:extLst>
          </p:cNvPr>
          <p:cNvSpPr/>
          <p:nvPr/>
        </p:nvSpPr>
        <p:spPr>
          <a:xfrm>
            <a:off x="6268278" y="2093843"/>
            <a:ext cx="5433393" cy="42539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G" sz="2000" b="1" i="1" dirty="0">
              <a:latin typeface="Times New Roman" pitchFamily="18" charset="0"/>
              <a:cs typeface="Times New Roman" pitchFamily="18" charset="0"/>
            </a:endParaRPr>
          </a:p>
          <a:p>
            <a:pPr algn="ctr"/>
            <a:endParaRPr lang="en-SG" sz="2000" b="1" i="1" dirty="0">
              <a:latin typeface="Times New Roman" pitchFamily="18" charset="0"/>
              <a:cs typeface="Times New Roman" pitchFamily="18" charset="0"/>
            </a:endParaRPr>
          </a:p>
          <a:p>
            <a:pPr algn="just">
              <a:buFont typeface="Wingdings"/>
              <a:buChar char="à"/>
            </a:pPr>
            <a:r>
              <a:rPr lang="en-SG" sz="2000" b="1" dirty="0" err="1">
                <a:latin typeface="Times New Roman" pitchFamily="18" charset="0"/>
                <a:cs typeface="Times New Roman" pitchFamily="18" charset="0"/>
                <a:sym typeface="Wingdings" pitchFamily="2" charset="2"/>
              </a:rPr>
              <a:t>Kết</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cấu</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đầu</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cuối</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tương</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ứng</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cảm</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xúc</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thơ</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thêm</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trọn</a:t>
            </a:r>
            <a:r>
              <a:rPr lang="en-SG" sz="2000" b="1" dirty="0">
                <a:latin typeface="Times New Roman" pitchFamily="18" charset="0"/>
                <a:cs typeface="Times New Roman" pitchFamily="18" charset="0"/>
                <a:sym typeface="Wingdings" pitchFamily="2" charset="2"/>
              </a:rPr>
              <a:t> </a:t>
            </a:r>
            <a:r>
              <a:rPr lang="en-SG" sz="2000" b="1" dirty="0" err="1">
                <a:latin typeface="Times New Roman" pitchFamily="18" charset="0"/>
                <a:cs typeface="Times New Roman" pitchFamily="18" charset="0"/>
                <a:sym typeface="Wingdings" pitchFamily="2" charset="2"/>
              </a:rPr>
              <a:t>vẹn</a:t>
            </a:r>
            <a:endParaRPr lang="en-SG" sz="2000" b="1" dirty="0">
              <a:latin typeface="Times New Roman" pitchFamily="18" charset="0"/>
              <a:cs typeface="Times New Roman" pitchFamily="18" charset="0"/>
              <a:sym typeface="Wingdings" pitchFamily="2" charset="2"/>
            </a:endParaRPr>
          </a:p>
          <a:p>
            <a:pPr algn="just"/>
            <a:endParaRPr lang="en-SG" sz="2000" b="1" dirty="0">
              <a:latin typeface="Times New Roman" pitchFamily="18" charset="0"/>
              <a:cs typeface="Times New Roman" pitchFamily="18" charset="0"/>
              <a:sym typeface="Wingdings" pitchFamily="2" charset="2"/>
            </a:endParaRPr>
          </a:p>
          <a:p>
            <a:pPr algn="ctr">
              <a:buFont typeface="Wingdings"/>
              <a:buChar char="à"/>
            </a:pPr>
            <a:r>
              <a:rPr lang="en-SG" sz="2000" b="1" dirty="0">
                <a:latin typeface="Times New Roman" pitchFamily="18" charset="0"/>
                <a:cs typeface="Times New Roman" pitchFamily="18" charset="0"/>
                <a:sym typeface="Wingdings" pitchFamily="2" charset="2"/>
              </a:rPr>
              <a:t>Làm nổi bật âm thanh da diết không ngừng của tiếng chim tu hú, đó là tiếng gọi của tự do thôi thúc người tù CM càng lúc càng mãnh liệt; đồng thời cho thấy tâm trạng bi kịch, phẫn uất đến cao độ của người chiến sĩ.</a:t>
            </a:r>
            <a:endParaRPr lang="en-SG" sz="2000" b="1" dirty="0">
              <a:latin typeface="Times New Roman" pitchFamily="18" charset="0"/>
              <a:cs typeface="Times New Roman" pitchFamily="18" charset="0"/>
            </a:endParaRPr>
          </a:p>
          <a:p>
            <a:pPr algn="ctr"/>
            <a:endParaRPr lang="en-SG" dirty="0"/>
          </a:p>
        </p:txBody>
      </p:sp>
      <p:pic>
        <p:nvPicPr>
          <p:cNvPr id="10" name="Picture 9">
            <a:extLst>
              <a:ext uri="{FF2B5EF4-FFF2-40B4-BE49-F238E27FC236}">
                <a16:creationId xmlns:a16="http://schemas.microsoft.com/office/drawing/2014/main" id="{EBDCBC63-834D-40F2-91E7-3AB3C78BD4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86" t="6250" r="6322" b="7615"/>
          <a:stretch/>
        </p:blipFill>
        <p:spPr>
          <a:xfrm>
            <a:off x="7623518" y="702366"/>
            <a:ext cx="2853658" cy="1669774"/>
          </a:xfrm>
          <a:prstGeom prst="rect">
            <a:avLst/>
          </a:prstGeom>
        </p:spPr>
      </p:pic>
    </p:spTree>
    <p:extLst>
      <p:ext uri="{BB962C8B-B14F-4D97-AF65-F5344CB8AC3E}">
        <p14:creationId xmlns:p14="http://schemas.microsoft.com/office/powerpoint/2010/main" val="1475495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752" y="0"/>
            <a:ext cx="9732579" cy="4748122"/>
          </a:xfrm>
          <a:prstGeom prst="rect">
            <a:avLst/>
          </a:prstGeom>
        </p:spPr>
      </p:pic>
      <p:sp>
        <p:nvSpPr>
          <p:cNvPr id="10" name="文本框 9"/>
          <p:cNvSpPr txBox="1"/>
          <p:nvPr/>
        </p:nvSpPr>
        <p:spPr>
          <a:xfrm>
            <a:off x="1513488" y="2675490"/>
            <a:ext cx="9228083" cy="1862048"/>
          </a:xfrm>
          <a:prstGeom prst="rect">
            <a:avLst/>
          </a:prstGeom>
          <a:noFill/>
        </p:spPr>
        <p:txBody>
          <a:bodyPr wrap="square" rtlCol="0">
            <a:spAutoFit/>
          </a:bodyPr>
          <a:lstStyle/>
          <a:p>
            <a:pPr algn="ctr"/>
            <a:r>
              <a:rPr lang="en-SG" altLang="zh-CN" sz="11500" dirty="0">
                <a:latin typeface="Times New Roman" panose="02020603050405020304" pitchFamily="18" charset="0"/>
                <a:ea typeface="微软雅黑 Light" panose="020B0502040204020203" pitchFamily="34" charset="-122"/>
                <a:cs typeface="Times New Roman" panose="02020603050405020304" pitchFamily="18" charset="0"/>
              </a:rPr>
              <a:t>III. </a:t>
            </a:r>
            <a:r>
              <a:rPr lang="en-SG" altLang="zh-CN" sz="11500" dirty="0" err="1">
                <a:latin typeface="Times New Roman" panose="02020603050405020304" pitchFamily="18" charset="0"/>
                <a:ea typeface="微软雅黑 Light" panose="020B0502040204020203" pitchFamily="34" charset="-122"/>
                <a:cs typeface="Times New Roman" panose="02020603050405020304" pitchFamily="18" charset="0"/>
              </a:rPr>
              <a:t>Tổng</a:t>
            </a:r>
            <a:r>
              <a:rPr lang="en-SG" altLang="zh-CN" sz="115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11500" dirty="0" err="1">
                <a:latin typeface="Times New Roman" panose="02020603050405020304" pitchFamily="18" charset="0"/>
                <a:ea typeface="微软雅黑 Light" panose="020B0502040204020203" pitchFamily="34" charset="-122"/>
                <a:cs typeface="Times New Roman" panose="02020603050405020304" pitchFamily="18" charset="0"/>
              </a:rPr>
              <a:t>kết</a:t>
            </a:r>
            <a:endParaRPr lang="zh-CN" altLang="en-US" sz="115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15" name="Picture 14">
            <a:extLst>
              <a:ext uri="{FF2B5EF4-FFF2-40B4-BE49-F238E27FC236}">
                <a16:creationId xmlns:a16="http://schemas.microsoft.com/office/drawing/2014/main" id="{BD9F824A-A779-4350-BD00-62598A93C0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4"/>
          <a:stretch/>
        </p:blipFill>
        <p:spPr>
          <a:xfrm>
            <a:off x="7164399" y="-60179"/>
            <a:ext cx="3657607" cy="3285840"/>
          </a:xfrm>
          <a:prstGeom prst="rect">
            <a:avLst/>
          </a:prstGeom>
        </p:spPr>
      </p:pic>
      <p:pic>
        <p:nvPicPr>
          <p:cNvPr id="16" name="Picture 15">
            <a:extLst>
              <a:ext uri="{FF2B5EF4-FFF2-40B4-BE49-F238E27FC236}">
                <a16:creationId xmlns:a16="http://schemas.microsoft.com/office/drawing/2014/main" id="{FC69D02D-4479-46C9-BC88-3BE2AE7ED2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4"/>
          <a:stretch/>
        </p:blipFill>
        <p:spPr>
          <a:xfrm flipH="1">
            <a:off x="1369994" y="-60179"/>
            <a:ext cx="3407910" cy="3285840"/>
          </a:xfrm>
          <a:prstGeom prst="rect">
            <a:avLst/>
          </a:prstGeom>
        </p:spPr>
      </p:pic>
    </p:spTree>
    <p:extLst>
      <p:ext uri="{BB962C8B-B14F-4D97-AF65-F5344CB8AC3E}">
        <p14:creationId xmlns:p14="http://schemas.microsoft.com/office/powerpoint/2010/main" val="265658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10"/>
                                        </p:tgtEl>
                                        <p:attrNameLst>
                                          <p:attrName>style.visibility</p:attrName>
                                        </p:attrNameLst>
                                      </p:cBhvr>
                                      <p:to>
                                        <p:strVal val="visible"/>
                                      </p:to>
                                    </p:set>
                                    <p:set>
                                      <p:cBhvr>
                                        <p:cTn id="13" dur="455" fill="hold">
                                          <p:stCondLst>
                                            <p:cond delay="0"/>
                                          </p:stCondLst>
                                        </p:cTn>
                                        <p:tgtEl>
                                          <p:spTgt spid="10"/>
                                        </p:tgtEl>
                                        <p:attrNameLst>
                                          <p:attrName>style.rotation</p:attrName>
                                        </p:attrNameLst>
                                      </p:cBhvr>
                                      <p:to>
                                        <p:strVal val="-45.0"/>
                                      </p:to>
                                    </p:set>
                                    <p:anim calcmode="lin" valueType="num">
                                      <p:cBhvr>
                                        <p:cTn id="14"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8" fill="hold">
                            <p:stCondLst>
                              <p:cond delay="7300"/>
                            </p:stCondLst>
                            <p:childTnLst>
                              <p:par>
                                <p:cTn id="19" presetID="32" presetClass="emph" presetSubtype="0" fill="hold" grpId="1" nodeType="afterEffect">
                                  <p:stCondLst>
                                    <p:cond delay="0"/>
                                  </p:stCondLst>
                                  <p:iterate type="lt">
                                    <p:tmPct val="0"/>
                                  </p:iterate>
                                  <p:childTnLst>
                                    <p:animRot by="120000">
                                      <p:cBhvr>
                                        <p:cTn id="20" dur="100" fill="hold">
                                          <p:stCondLst>
                                            <p:cond delay="0"/>
                                          </p:stCondLst>
                                        </p:cTn>
                                        <p:tgtEl>
                                          <p:spTgt spid="10"/>
                                        </p:tgtEl>
                                        <p:attrNameLst>
                                          <p:attrName>r</p:attrName>
                                        </p:attrNameLst>
                                      </p:cBhvr>
                                    </p:animRot>
                                    <p:animRot by="-240000">
                                      <p:cBhvr>
                                        <p:cTn id="21" dur="200" fill="hold">
                                          <p:stCondLst>
                                            <p:cond delay="200"/>
                                          </p:stCondLst>
                                        </p:cTn>
                                        <p:tgtEl>
                                          <p:spTgt spid="10"/>
                                        </p:tgtEl>
                                        <p:attrNameLst>
                                          <p:attrName>r</p:attrName>
                                        </p:attrNameLst>
                                      </p:cBhvr>
                                    </p:animRot>
                                    <p:animRot by="240000">
                                      <p:cBhvr>
                                        <p:cTn id="22" dur="200" fill="hold">
                                          <p:stCondLst>
                                            <p:cond delay="400"/>
                                          </p:stCondLst>
                                        </p:cTn>
                                        <p:tgtEl>
                                          <p:spTgt spid="10"/>
                                        </p:tgtEl>
                                        <p:attrNameLst>
                                          <p:attrName>r</p:attrName>
                                        </p:attrNameLst>
                                      </p:cBhvr>
                                    </p:animRot>
                                    <p:animRot by="-240000">
                                      <p:cBhvr>
                                        <p:cTn id="23" dur="200" fill="hold">
                                          <p:stCondLst>
                                            <p:cond delay="600"/>
                                          </p:stCondLst>
                                        </p:cTn>
                                        <p:tgtEl>
                                          <p:spTgt spid="10"/>
                                        </p:tgtEl>
                                        <p:attrNameLst>
                                          <p:attrName>r</p:attrName>
                                        </p:attrNameLst>
                                      </p:cBhvr>
                                    </p:animRot>
                                    <p:animRot by="120000">
                                      <p:cBhvr>
                                        <p:cTn id="2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E180D4A7-C9FB-4DFB-919C-405C955672EB}">
      <p14:showEvtLst xmlns:p14="http://schemas.microsoft.com/office/powerpoint/2010/main">
        <p14:playEvt time="0" objId="1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vÅ© ÄÃ¬nh liÃªn">
            <a:extLst>
              <a:ext uri="{FF2B5EF4-FFF2-40B4-BE49-F238E27FC236}">
                <a16:creationId xmlns:a16="http://schemas.microsoft.com/office/drawing/2014/main" id="{44167122-6CFF-489C-8FE1-18005D708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65"/>
            <a:ext cx="5394960" cy="32787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Rounded Rectangle 2"/>
          <p:cNvSpPr/>
          <p:nvPr/>
        </p:nvSpPr>
        <p:spPr>
          <a:xfrm>
            <a:off x="4140156" y="2657522"/>
            <a:ext cx="1123406" cy="7445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1</a:t>
            </a:r>
          </a:p>
        </p:txBody>
      </p:sp>
      <p:pic>
        <p:nvPicPr>
          <p:cNvPr id="4" name="Picture 4" descr="Káº¿t quáº£ hÃ¬nh áº£nh cho THáº¾ Lá»®">
            <a:extLst>
              <a:ext uri="{FF2B5EF4-FFF2-40B4-BE49-F238E27FC236}">
                <a16:creationId xmlns:a16="http://schemas.microsoft.com/office/drawing/2014/main" id="{3FFA6131-8729-4885-8853-FF93753C2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309" y="0"/>
            <a:ext cx="5477691" cy="32657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ounded Rectangle 4"/>
          <p:cNvSpPr/>
          <p:nvPr/>
        </p:nvSpPr>
        <p:spPr>
          <a:xfrm>
            <a:off x="11234057" y="2521131"/>
            <a:ext cx="957943" cy="7576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2</a:t>
            </a:r>
          </a:p>
        </p:txBody>
      </p:sp>
      <p:pic>
        <p:nvPicPr>
          <p:cNvPr id="6" name="Picture 2" descr="Káº¿t quáº£ hÃ¬nh áº£nh cho táº¿ hanh">
            <a:extLst>
              <a:ext uri="{FF2B5EF4-FFF2-40B4-BE49-F238E27FC236}">
                <a16:creationId xmlns:a16="http://schemas.microsoft.com/office/drawing/2014/main" id="{A4B4B06F-6797-4BDD-AADF-F7DE2BB08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5368834"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ounded Rectangle 6"/>
          <p:cNvSpPr/>
          <p:nvPr/>
        </p:nvSpPr>
        <p:spPr>
          <a:xfrm>
            <a:off x="4311895" y="5899418"/>
            <a:ext cx="953589" cy="783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3</a:t>
            </a:r>
          </a:p>
        </p:txBody>
      </p:sp>
      <p:pic>
        <p:nvPicPr>
          <p:cNvPr id="8" name="Picture 6" descr="tohuutre">
            <a:extLst>
              <a:ext uri="{FF2B5EF4-FFF2-40B4-BE49-F238E27FC236}">
                <a16:creationId xmlns:a16="http://schemas.microsoft.com/office/drawing/2014/main" id="{94701C67-AC71-492C-96FC-8D6318248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9624" y="3592286"/>
            <a:ext cx="5412376" cy="32657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ounded Rectangle 8"/>
          <p:cNvSpPr/>
          <p:nvPr/>
        </p:nvSpPr>
        <p:spPr>
          <a:xfrm>
            <a:off x="11312435" y="6139543"/>
            <a:ext cx="879566" cy="718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Light" panose="020B0502040204020203" pitchFamily="34" charset="-122"/>
            </a:endParaRPr>
          </a:p>
        </p:txBody>
      </p:sp>
      <p:sp>
        <p:nvSpPr>
          <p:cNvPr id="6" name="文本框 5"/>
          <p:cNvSpPr txBox="1"/>
          <p:nvPr/>
        </p:nvSpPr>
        <p:spPr>
          <a:xfrm>
            <a:off x="4559549" y="997400"/>
            <a:ext cx="3402196" cy="646331"/>
          </a:xfrm>
          <a:prstGeom prst="rect">
            <a:avLst/>
          </a:prstGeom>
          <a:noFill/>
        </p:spPr>
        <p:txBody>
          <a:bodyPr vert="horz" wrap="square" rtlCol="0">
            <a:spAutoFit/>
          </a:bodyPr>
          <a:lstStyle/>
          <a:p>
            <a:r>
              <a:rPr lang="en-US"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1. </a:t>
            </a:r>
            <a:r>
              <a:rPr lang="en-US"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Nghệ</a:t>
            </a:r>
            <a:r>
              <a:rPr lang="en-US"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US"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thuật</a:t>
            </a:r>
            <a:endParaRPr lang="zh-CN" altLang="en-US" sz="3600" b="1" spc="3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115" y="166253"/>
            <a:ext cx="1143300" cy="1348169"/>
          </a:xfrm>
          <a:prstGeom prst="rect">
            <a:avLst/>
          </a:prstGeom>
        </p:spPr>
      </p:pic>
      <p:grpSp>
        <p:nvGrpSpPr>
          <p:cNvPr id="7" name="Group 6">
            <a:extLst>
              <a:ext uri="{FF2B5EF4-FFF2-40B4-BE49-F238E27FC236}">
                <a16:creationId xmlns:a16="http://schemas.microsoft.com/office/drawing/2014/main" id="{EF1B2694-0DE6-4D8B-B43D-0BD1DFBF774B}"/>
              </a:ext>
            </a:extLst>
          </p:cNvPr>
          <p:cNvGrpSpPr/>
          <p:nvPr/>
        </p:nvGrpSpPr>
        <p:grpSpPr>
          <a:xfrm flipH="1">
            <a:off x="1130154" y="2174205"/>
            <a:ext cx="4817299" cy="1672960"/>
            <a:chOff x="783426" y="4293096"/>
            <a:chExt cx="2956243" cy="1529162"/>
          </a:xfrm>
          <a:effectLst>
            <a:outerShdw blurRad="50800" dist="38100" dir="5400000" algn="t" rotWithShape="0">
              <a:prstClr val="black">
                <a:alpha val="40000"/>
              </a:prstClr>
            </a:outerShdw>
          </a:effectLst>
        </p:grpSpPr>
        <p:sp>
          <p:nvSpPr>
            <p:cNvPr id="8" name="Round Diagonal Corner Rectangle 9">
              <a:extLst>
                <a:ext uri="{FF2B5EF4-FFF2-40B4-BE49-F238E27FC236}">
                  <a16:creationId xmlns:a16="http://schemas.microsoft.com/office/drawing/2014/main" id="{FC317265-AD93-49F7-88BA-B95A3E63CB85}"/>
                </a:ext>
              </a:extLst>
            </p:cNvPr>
            <p:cNvSpPr/>
            <p:nvPr/>
          </p:nvSpPr>
          <p:spPr>
            <a:xfrm flipH="1">
              <a:off x="783426" y="4293096"/>
              <a:ext cx="2956243" cy="1529162"/>
            </a:xfrm>
            <a:prstGeom prst="round2DiagRect">
              <a:avLst>
                <a:gd name="adj1" fmla="val 4816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b="1" dirty="0">
                <a:solidFill>
                  <a:schemeClr val="tx1"/>
                </a:solidFill>
              </a:endParaRPr>
            </a:p>
          </p:txBody>
        </p:sp>
        <p:sp>
          <p:nvSpPr>
            <p:cNvPr id="10" name="Round Diagonal Corner Rectangle 10">
              <a:extLst>
                <a:ext uri="{FF2B5EF4-FFF2-40B4-BE49-F238E27FC236}">
                  <a16:creationId xmlns:a16="http://schemas.microsoft.com/office/drawing/2014/main" id="{9D9F503E-F0A6-4D87-96A4-560C4E361C01}"/>
                </a:ext>
              </a:extLst>
            </p:cNvPr>
            <p:cNvSpPr/>
            <p:nvPr/>
          </p:nvSpPr>
          <p:spPr>
            <a:xfrm flipH="1">
              <a:off x="857391" y="4373601"/>
              <a:ext cx="2808312" cy="1368152"/>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b="1">
                <a:solidFill>
                  <a:schemeClr val="tx1"/>
                </a:solidFill>
              </a:endParaRPr>
            </a:p>
          </p:txBody>
        </p:sp>
      </p:grpSp>
      <p:grpSp>
        <p:nvGrpSpPr>
          <p:cNvPr id="14" name="Group 13">
            <a:extLst>
              <a:ext uri="{FF2B5EF4-FFF2-40B4-BE49-F238E27FC236}">
                <a16:creationId xmlns:a16="http://schemas.microsoft.com/office/drawing/2014/main" id="{64A9AC6B-CDE2-4EB6-8899-F4ADD4951996}"/>
              </a:ext>
            </a:extLst>
          </p:cNvPr>
          <p:cNvGrpSpPr/>
          <p:nvPr/>
        </p:nvGrpSpPr>
        <p:grpSpPr>
          <a:xfrm flipH="1">
            <a:off x="6396436" y="2086129"/>
            <a:ext cx="4817299" cy="1672960"/>
            <a:chOff x="783426" y="4293096"/>
            <a:chExt cx="2956243" cy="1529162"/>
          </a:xfrm>
          <a:effectLst>
            <a:outerShdw blurRad="50800" dist="38100" dir="5400000" algn="t" rotWithShape="0">
              <a:prstClr val="black">
                <a:alpha val="40000"/>
              </a:prstClr>
            </a:outerShdw>
          </a:effectLst>
        </p:grpSpPr>
        <p:sp>
          <p:nvSpPr>
            <p:cNvPr id="15" name="Round Diagonal Corner Rectangle 15">
              <a:extLst>
                <a:ext uri="{FF2B5EF4-FFF2-40B4-BE49-F238E27FC236}">
                  <a16:creationId xmlns:a16="http://schemas.microsoft.com/office/drawing/2014/main" id="{ABC7954A-E990-418B-A31E-6EEF4B70821E}"/>
                </a:ext>
              </a:extLst>
            </p:cNvPr>
            <p:cNvSpPr/>
            <p:nvPr/>
          </p:nvSpPr>
          <p:spPr>
            <a:xfrm flipH="1">
              <a:off x="783426" y="4293096"/>
              <a:ext cx="2956243" cy="1529162"/>
            </a:xfrm>
            <a:prstGeom prst="round2DiagRect">
              <a:avLst>
                <a:gd name="adj1" fmla="val 47081"/>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b="1" dirty="0">
                <a:solidFill>
                  <a:schemeClr val="tx1"/>
                </a:solidFill>
              </a:endParaRPr>
            </a:p>
          </p:txBody>
        </p:sp>
        <p:sp>
          <p:nvSpPr>
            <p:cNvPr id="16" name="Round Diagonal Corner Rectangle 16">
              <a:extLst>
                <a:ext uri="{FF2B5EF4-FFF2-40B4-BE49-F238E27FC236}">
                  <a16:creationId xmlns:a16="http://schemas.microsoft.com/office/drawing/2014/main" id="{25387978-D311-4D61-805F-490694085D5A}"/>
                </a:ext>
              </a:extLst>
            </p:cNvPr>
            <p:cNvSpPr/>
            <p:nvPr/>
          </p:nvSpPr>
          <p:spPr>
            <a:xfrm flipH="1">
              <a:off x="857391" y="4373601"/>
              <a:ext cx="2808312" cy="1368152"/>
            </a:xfrm>
            <a:prstGeom prst="round2Diag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b="1">
                <a:solidFill>
                  <a:schemeClr val="tx1"/>
                </a:solidFill>
              </a:endParaRPr>
            </a:p>
          </p:txBody>
        </p:sp>
      </p:grpSp>
      <p:sp>
        <p:nvSpPr>
          <p:cNvPr id="17" name="Text Placeholder 12">
            <a:extLst>
              <a:ext uri="{FF2B5EF4-FFF2-40B4-BE49-F238E27FC236}">
                <a16:creationId xmlns:a16="http://schemas.microsoft.com/office/drawing/2014/main" id="{50F4A0AF-9581-4580-95AE-19D237394ECA}"/>
              </a:ext>
            </a:extLst>
          </p:cNvPr>
          <p:cNvSpPr txBox="1">
            <a:spLocks/>
          </p:cNvSpPr>
          <p:nvPr/>
        </p:nvSpPr>
        <p:spPr>
          <a:xfrm>
            <a:off x="6614032" y="2361951"/>
            <a:ext cx="4364690" cy="1310639"/>
          </a:xfrm>
          <a:prstGeom prst="rect">
            <a:avLst/>
          </a:prstGeom>
          <a:solidFill>
            <a:schemeClr val="bg1"/>
          </a:solidFill>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nl-NL" dirty="0">
                <a:solidFill>
                  <a:schemeClr val="tx1"/>
                </a:solidFill>
                <a:latin typeface="Times New Roman" panose="02020603050405020304" pitchFamily="18" charset="0"/>
                <a:cs typeface="Arial" pitchFamily="34" charset="0"/>
              </a:rPr>
              <a:t>Giọng điệu tự nhiên, linh hoạt phù hợp với cảm xúc của nhà thơ</a:t>
            </a:r>
            <a:endParaRPr lang="en-US" dirty="0">
              <a:solidFill>
                <a:schemeClr val="tx1"/>
              </a:solidFill>
              <a:cs typeface="Arial" pitchFamily="34" charset="0"/>
            </a:endParaRPr>
          </a:p>
        </p:txBody>
      </p:sp>
      <p:sp>
        <p:nvSpPr>
          <p:cNvPr id="19" name="Text Placeholder 12">
            <a:extLst>
              <a:ext uri="{FF2B5EF4-FFF2-40B4-BE49-F238E27FC236}">
                <a16:creationId xmlns:a16="http://schemas.microsoft.com/office/drawing/2014/main" id="{B14A8245-4296-42B2-90D4-A9CC36912012}"/>
              </a:ext>
            </a:extLst>
          </p:cNvPr>
          <p:cNvSpPr txBox="1">
            <a:spLocks/>
          </p:cNvSpPr>
          <p:nvPr/>
        </p:nvSpPr>
        <p:spPr>
          <a:xfrm>
            <a:off x="1455703" y="2379711"/>
            <a:ext cx="4295965" cy="1341667"/>
          </a:xfrm>
          <a:prstGeom prst="rect">
            <a:avLst/>
          </a:prstGeom>
          <a:solidFill>
            <a:schemeClr val="bg1"/>
          </a:solidFill>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nl-NL" altLang="en-US" dirty="0">
                <a:solidFill>
                  <a:schemeClr val="tx1"/>
                </a:solidFill>
                <a:latin typeface="Times New Roman" panose="02020603050405020304" pitchFamily="18" charset="0"/>
              </a:rPr>
              <a:t>Viết theo thể thơ lục bát mượt mà, uyển chuyển</a:t>
            </a:r>
            <a:endParaRPr lang="en-US" dirty="0">
              <a:solidFill>
                <a:schemeClr val="tx1"/>
              </a:solidFill>
              <a:cs typeface="Arial" pitchFamily="34" charset="0"/>
            </a:endParaRPr>
          </a:p>
        </p:txBody>
      </p:sp>
      <p:grpSp>
        <p:nvGrpSpPr>
          <p:cNvPr id="20" name="Group 19">
            <a:extLst>
              <a:ext uri="{FF2B5EF4-FFF2-40B4-BE49-F238E27FC236}">
                <a16:creationId xmlns:a16="http://schemas.microsoft.com/office/drawing/2014/main" id="{FA7A3E67-EDC6-4BB0-91E8-472B8B8B8F98}"/>
              </a:ext>
            </a:extLst>
          </p:cNvPr>
          <p:cNvGrpSpPr/>
          <p:nvPr/>
        </p:nvGrpSpPr>
        <p:grpSpPr>
          <a:xfrm flipH="1">
            <a:off x="1967345" y="4194032"/>
            <a:ext cx="8275782" cy="1672960"/>
            <a:chOff x="783426" y="4293096"/>
            <a:chExt cx="2956243" cy="1529162"/>
          </a:xfrm>
          <a:effectLst>
            <a:outerShdw blurRad="50800" dist="38100" dir="5400000" algn="t" rotWithShape="0">
              <a:prstClr val="black">
                <a:alpha val="40000"/>
              </a:prstClr>
            </a:outerShdw>
          </a:effectLst>
        </p:grpSpPr>
        <p:sp>
          <p:nvSpPr>
            <p:cNvPr id="21" name="Round Diagonal Corner Rectangle 12">
              <a:extLst>
                <a:ext uri="{FF2B5EF4-FFF2-40B4-BE49-F238E27FC236}">
                  <a16:creationId xmlns:a16="http://schemas.microsoft.com/office/drawing/2014/main" id="{4A654725-0990-4A68-AABA-45373101F2E5}"/>
                </a:ext>
              </a:extLst>
            </p:cNvPr>
            <p:cNvSpPr/>
            <p:nvPr/>
          </p:nvSpPr>
          <p:spPr>
            <a:xfrm flipH="1">
              <a:off x="783426" y="4293096"/>
              <a:ext cx="2956243" cy="1529162"/>
            </a:xfrm>
            <a:prstGeom prst="round2DiagRect">
              <a:avLst>
                <a:gd name="adj1" fmla="val 48705"/>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b="1">
                <a:solidFill>
                  <a:schemeClr val="tx1"/>
                </a:solidFill>
              </a:endParaRPr>
            </a:p>
          </p:txBody>
        </p:sp>
        <p:sp>
          <p:nvSpPr>
            <p:cNvPr id="22" name="Round Diagonal Corner Rectangle 13">
              <a:extLst>
                <a:ext uri="{FF2B5EF4-FFF2-40B4-BE49-F238E27FC236}">
                  <a16:creationId xmlns:a16="http://schemas.microsoft.com/office/drawing/2014/main" id="{A4805889-DB8F-4E1E-94D4-577C8AF8576D}"/>
                </a:ext>
              </a:extLst>
            </p:cNvPr>
            <p:cNvSpPr/>
            <p:nvPr/>
          </p:nvSpPr>
          <p:spPr>
            <a:xfrm flipH="1">
              <a:off x="857391" y="4373601"/>
              <a:ext cx="2808312" cy="1368152"/>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b="1">
                <a:solidFill>
                  <a:schemeClr val="tx1"/>
                </a:solidFill>
              </a:endParaRPr>
            </a:p>
          </p:txBody>
        </p:sp>
      </p:grpSp>
      <p:sp>
        <p:nvSpPr>
          <p:cNvPr id="23" name="Text Placeholder 12">
            <a:extLst>
              <a:ext uri="{FF2B5EF4-FFF2-40B4-BE49-F238E27FC236}">
                <a16:creationId xmlns:a16="http://schemas.microsoft.com/office/drawing/2014/main" id="{D215EEA3-97F4-4238-AC2C-A961EBEE41B3}"/>
              </a:ext>
            </a:extLst>
          </p:cNvPr>
          <p:cNvSpPr txBox="1">
            <a:spLocks/>
          </p:cNvSpPr>
          <p:nvPr/>
        </p:nvSpPr>
        <p:spPr>
          <a:xfrm>
            <a:off x="2336805" y="4373671"/>
            <a:ext cx="7514538" cy="1367562"/>
          </a:xfrm>
          <a:prstGeom prst="rect">
            <a:avLst/>
          </a:prstGeom>
          <a:solidFill>
            <a:schemeClr val="bg1"/>
          </a:solidFill>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nl-NL" dirty="0">
                <a:solidFill>
                  <a:schemeClr val="tx1"/>
                </a:solidFill>
                <a:latin typeface="Times New Roman" panose="02020603050405020304" pitchFamily="18" charset="0"/>
                <a:cs typeface="Arial" pitchFamily="34" charset="0"/>
              </a:rPr>
              <a:t>Kết cấu đầu cuối tương ứng. Cảnh và tình cân xứng hài hòa. Cảnh quen thuộc, tình sôi nổi, sâu sắc thiết tha</a:t>
            </a:r>
            <a:endParaRPr lang="en-US" dirty="0">
              <a:solidFill>
                <a:schemeClr val="tx1"/>
              </a:solidFill>
              <a:cs typeface="Arial" pitchFamily="34" charset="0"/>
            </a:endParaRPr>
          </a:p>
        </p:txBody>
      </p:sp>
    </p:spTree>
    <p:extLst>
      <p:ext uri="{BB962C8B-B14F-4D97-AF65-F5344CB8AC3E}">
        <p14:creationId xmlns:p14="http://schemas.microsoft.com/office/powerpoint/2010/main" val="374506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50" presetClass="path" presetSubtype="0" accel="50000" decel="50000" fill="hold" nodeType="withEffect">
                                  <p:stCondLst>
                                    <p:cond delay="0"/>
                                  </p:stCondLst>
                                  <p:childTnLst>
                                    <p:animMotion origin="layout" path="M 3.95833E-6 -2.96296E-6 L 0.28698 -2.96296E-6 C 0.41562 -2.96296E-6 0.57435 0.0875 0.57435 0.1588 L 0.57435 0.3176 " pathEditMode="relative" rAng="0" ptsTypes="AAAA">
                                      <p:cBhvr>
                                        <p:cTn id="15" dur="3000" fill="hold"/>
                                        <p:tgtEl>
                                          <p:spTgt spid="9"/>
                                        </p:tgtEl>
                                        <p:attrNameLst>
                                          <p:attrName>ppt_x</p:attrName>
                                          <p:attrName>ppt_y</p:attrName>
                                        </p:attrNameLst>
                                      </p:cBhvr>
                                      <p:rCtr x="28711" y="15880"/>
                                    </p:animMotion>
                                  </p:childTnLst>
                                </p:cTn>
                              </p:par>
                              <p:par>
                                <p:cTn id="16" presetID="42" presetClass="exit" presetSubtype="0" fill="hold" nodeType="withEffect">
                                  <p:stCondLst>
                                    <p:cond delay="2300"/>
                                  </p:stCondLst>
                                  <p:childTnLst>
                                    <p:animEffect transition="out" filter="fade">
                                      <p:cBhvr>
                                        <p:cTn id="17" dur="1000"/>
                                        <p:tgtEl>
                                          <p:spTgt spid="9"/>
                                        </p:tgtEl>
                                      </p:cBhvr>
                                    </p:animEffect>
                                    <p:anim calcmode="lin" valueType="num">
                                      <p:cBhvr>
                                        <p:cTn id="18" dur="1000"/>
                                        <p:tgtEl>
                                          <p:spTgt spid="9"/>
                                        </p:tgtEl>
                                        <p:attrNameLst>
                                          <p:attrName>ppt_x</p:attrName>
                                        </p:attrNameLst>
                                      </p:cBhvr>
                                      <p:tavLst>
                                        <p:tav tm="0">
                                          <p:val>
                                            <p:strVal val="ppt_x"/>
                                          </p:val>
                                        </p:tav>
                                        <p:tav tm="100000">
                                          <p:val>
                                            <p:strVal val="ppt_x"/>
                                          </p:val>
                                        </p:tav>
                                      </p:tavLst>
                                    </p:anim>
                                    <p:anim calcmode="lin" valueType="num">
                                      <p:cBhvr>
                                        <p:cTn id="19" dur="1000"/>
                                        <p:tgtEl>
                                          <p:spTgt spid="9"/>
                                        </p:tgtEl>
                                        <p:attrNameLst>
                                          <p:attrName>ppt_y</p:attrName>
                                        </p:attrNameLst>
                                      </p:cBhvr>
                                      <p:tavLst>
                                        <p:tav tm="0">
                                          <p:val>
                                            <p:strVal val="ppt_y"/>
                                          </p:val>
                                        </p:tav>
                                        <p:tav tm="100000">
                                          <p:val>
                                            <p:strVal val="ppt_y+.1"/>
                                          </p:val>
                                        </p:tav>
                                      </p:tavLst>
                                    </p:anim>
                                    <p:set>
                                      <p:cBhvr>
                                        <p:cTn id="20" dur="1" fill="hold">
                                          <p:stCondLst>
                                            <p:cond delay="9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7" grpId="0" animBg="1"/>
      <p:bldP spid="19"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Light" panose="020B0502040204020203" pitchFamily="34" charset="-122"/>
            </a:endParaRPr>
          </a:p>
        </p:txBody>
      </p:sp>
      <p:sp>
        <p:nvSpPr>
          <p:cNvPr id="6" name="文本框 5"/>
          <p:cNvSpPr txBox="1"/>
          <p:nvPr/>
        </p:nvSpPr>
        <p:spPr>
          <a:xfrm>
            <a:off x="4559549" y="997400"/>
            <a:ext cx="3402196" cy="646331"/>
          </a:xfrm>
          <a:prstGeom prst="rect">
            <a:avLst/>
          </a:prstGeom>
          <a:noFill/>
        </p:spPr>
        <p:txBody>
          <a:bodyPr vert="horz" wrap="square" rtlCol="0">
            <a:spAutoFit/>
          </a:bodyPr>
          <a:lstStyle/>
          <a:p>
            <a:r>
              <a:rPr lang="en-US"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2. </a:t>
            </a:r>
            <a:r>
              <a:rPr lang="en-US"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Nội</a:t>
            </a:r>
            <a:r>
              <a:rPr lang="en-US"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dung</a:t>
            </a:r>
            <a:endParaRPr lang="zh-CN" altLang="en-US" sz="3600" b="1" spc="3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115" y="166253"/>
            <a:ext cx="1143300" cy="1348169"/>
          </a:xfrm>
          <a:prstGeom prst="rect">
            <a:avLst/>
          </a:prstGeom>
        </p:spPr>
      </p:pic>
      <p:sp>
        <p:nvSpPr>
          <p:cNvPr id="11" name="Right Arrow 30">
            <a:extLst>
              <a:ext uri="{FF2B5EF4-FFF2-40B4-BE49-F238E27FC236}">
                <a16:creationId xmlns:a16="http://schemas.microsoft.com/office/drawing/2014/main" id="{0BB4EB3F-74AE-43A0-9486-D7F7F69D0C0D}"/>
              </a:ext>
            </a:extLst>
          </p:cNvPr>
          <p:cNvSpPr/>
          <p:nvPr/>
        </p:nvSpPr>
        <p:spPr>
          <a:xfrm>
            <a:off x="3151702" y="3403763"/>
            <a:ext cx="5010663" cy="941145"/>
          </a:xfrm>
          <a:prstGeom prst="rightArrow">
            <a:avLst>
              <a:gd name="adj1" fmla="val 70149"/>
              <a:gd name="adj2" fmla="val 6627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2" name="Right Arrow 32">
            <a:extLst>
              <a:ext uri="{FF2B5EF4-FFF2-40B4-BE49-F238E27FC236}">
                <a16:creationId xmlns:a16="http://schemas.microsoft.com/office/drawing/2014/main" id="{6194CDAC-7FF7-49EA-8002-D41EDF63ED3C}"/>
              </a:ext>
            </a:extLst>
          </p:cNvPr>
          <p:cNvSpPr/>
          <p:nvPr/>
        </p:nvSpPr>
        <p:spPr>
          <a:xfrm>
            <a:off x="3290249" y="4431581"/>
            <a:ext cx="5584810" cy="941145"/>
          </a:xfrm>
          <a:prstGeom prst="rightArrow">
            <a:avLst>
              <a:gd name="adj1" fmla="val 70149"/>
              <a:gd name="adj2" fmla="val 6627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Right Arrow 50">
            <a:extLst>
              <a:ext uri="{FF2B5EF4-FFF2-40B4-BE49-F238E27FC236}">
                <a16:creationId xmlns:a16="http://schemas.microsoft.com/office/drawing/2014/main" id="{1758AD53-6B7C-4BFB-8448-B727D33D6EC2}"/>
              </a:ext>
            </a:extLst>
          </p:cNvPr>
          <p:cNvSpPr/>
          <p:nvPr/>
        </p:nvSpPr>
        <p:spPr>
          <a:xfrm>
            <a:off x="3151704" y="2151529"/>
            <a:ext cx="4217284" cy="1102659"/>
          </a:xfrm>
          <a:prstGeom prst="rightArrow">
            <a:avLst>
              <a:gd name="adj1" fmla="val 70149"/>
              <a:gd name="adj2" fmla="val 6627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TextBox 15">
            <a:extLst>
              <a:ext uri="{FF2B5EF4-FFF2-40B4-BE49-F238E27FC236}">
                <a16:creationId xmlns:a16="http://schemas.microsoft.com/office/drawing/2014/main" id="{103E2F5B-801E-47BC-99FE-83331295CB91}"/>
              </a:ext>
            </a:extLst>
          </p:cNvPr>
          <p:cNvSpPr txBox="1"/>
          <p:nvPr/>
        </p:nvSpPr>
        <p:spPr>
          <a:xfrm>
            <a:off x="3496236" y="2393576"/>
            <a:ext cx="3039035" cy="707886"/>
          </a:xfrm>
          <a:prstGeom prst="rect">
            <a:avLst/>
          </a:prstGeom>
          <a:noFill/>
        </p:spPr>
        <p:txBody>
          <a:bodyPr wrap="square" rtlCol="0">
            <a:spAutoFit/>
          </a:bodyPr>
          <a:lstStyle/>
          <a:p>
            <a:r>
              <a:rPr lang="en-US" altLang="ko-KR" sz="2000" b="1" dirty="0" err="1">
                <a:latin typeface="Times New Roman" panose="02020603050405020304" pitchFamily="18" charset="0"/>
                <a:cs typeface="Times New Roman" panose="02020603050405020304" pitchFamily="18" charset="0"/>
              </a:rPr>
              <a:t>Bức</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tranh</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mùa</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hè</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tràn</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đầy</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sức</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sống</a:t>
            </a:r>
            <a:endParaRPr lang="ko-KR" altLang="en-US" sz="20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340B10A-1924-4F13-81F3-799B5D569DA6}"/>
              </a:ext>
            </a:extLst>
          </p:cNvPr>
          <p:cNvSpPr txBox="1"/>
          <p:nvPr/>
        </p:nvSpPr>
        <p:spPr>
          <a:xfrm>
            <a:off x="3617259" y="3618103"/>
            <a:ext cx="4208929" cy="461665"/>
          </a:xfrm>
          <a:prstGeom prst="rect">
            <a:avLst/>
          </a:prstGeom>
          <a:noFill/>
        </p:spPr>
        <p:txBody>
          <a:bodyPr wrap="square" rtlCol="0">
            <a:spAutoFit/>
          </a:bodyPr>
          <a:lstStyle/>
          <a:p>
            <a:r>
              <a:rPr lang="en-US" altLang="ko-KR" sz="2400" b="1" dirty="0" err="1">
                <a:latin typeface="Times New Roman" panose="02020603050405020304" pitchFamily="18" charset="0"/>
                <a:cs typeface="Times New Roman" panose="02020603050405020304" pitchFamily="18" charset="0"/>
              </a:rPr>
              <a:t>Lòng</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yêu</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đời</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yêu</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lí</a:t>
            </a:r>
            <a:r>
              <a:rPr lang="en-US" altLang="ko-KR" sz="2400" b="1" dirty="0">
                <a:latin typeface="Times New Roman" panose="02020603050405020304" pitchFamily="18" charset="0"/>
                <a:cs typeface="Times New Roman" panose="02020603050405020304" pitchFamily="18" charset="0"/>
              </a:rPr>
              <a:t> t</a:t>
            </a:r>
            <a:r>
              <a:rPr lang="vi-VN" altLang="ko-KR" sz="2400" b="1" dirty="0">
                <a:latin typeface="Times New Roman" panose="02020603050405020304" pitchFamily="18" charset="0"/>
                <a:cs typeface="Times New Roman" panose="02020603050405020304" pitchFamily="18" charset="0"/>
              </a:rPr>
              <a:t>ư</a:t>
            </a:r>
            <a:r>
              <a:rPr lang="en-US" altLang="ko-KR" sz="2400" b="1" dirty="0" err="1">
                <a:latin typeface="Times New Roman" panose="02020603050405020304" pitchFamily="18" charset="0"/>
                <a:cs typeface="Times New Roman" panose="02020603050405020304" pitchFamily="18" charset="0"/>
              </a:rPr>
              <a:t>ởng</a:t>
            </a:r>
            <a:r>
              <a:rPr lang="en-US" altLang="ko-KR" sz="2400" b="1" dirty="0">
                <a:latin typeface="Times New Roman" panose="02020603050405020304" pitchFamily="18" charset="0"/>
                <a:cs typeface="Times New Roman" panose="02020603050405020304" pitchFamily="18" charset="0"/>
              </a:rPr>
              <a:t> CM</a:t>
            </a:r>
            <a:endParaRPr lang="ko-KR" altLang="en-US" sz="24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643BDEB-836F-4F06-85A2-1E374C773D26}"/>
              </a:ext>
            </a:extLst>
          </p:cNvPr>
          <p:cNvSpPr txBox="1"/>
          <p:nvPr/>
        </p:nvSpPr>
        <p:spPr>
          <a:xfrm>
            <a:off x="3602650" y="4711818"/>
            <a:ext cx="5143686" cy="461665"/>
          </a:xfrm>
          <a:prstGeom prst="rect">
            <a:avLst/>
          </a:prstGeom>
          <a:noFill/>
        </p:spPr>
        <p:txBody>
          <a:bodyPr wrap="square" rtlCol="0">
            <a:spAutoFit/>
          </a:bodyPr>
          <a:lstStyle/>
          <a:p>
            <a:r>
              <a:rPr lang="en-US" altLang="ko-KR" sz="2400" b="1" dirty="0" err="1">
                <a:latin typeface="Times New Roman" panose="02020603050405020304" pitchFamily="18" charset="0"/>
                <a:cs typeface="Times New Roman" panose="02020603050405020304" pitchFamily="18" charset="0"/>
              </a:rPr>
              <a:t>Khát</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vọng</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tự</a:t>
            </a:r>
            <a:r>
              <a:rPr lang="en-US" altLang="ko-KR" sz="2400" b="1" dirty="0">
                <a:latin typeface="Times New Roman" panose="02020603050405020304" pitchFamily="18" charset="0"/>
                <a:cs typeface="Times New Roman" panose="02020603050405020304" pitchFamily="18" charset="0"/>
              </a:rPr>
              <a:t> do </a:t>
            </a:r>
            <a:r>
              <a:rPr lang="en-US" altLang="ko-KR" sz="2400" b="1" dirty="0" err="1">
                <a:latin typeface="Times New Roman" panose="02020603050405020304" pitchFamily="18" charset="0"/>
                <a:cs typeface="Times New Roman" panose="02020603050405020304" pitchFamily="18" charset="0"/>
              </a:rPr>
              <a:t>cháy</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bỏng</a:t>
            </a:r>
            <a:endParaRPr lang="ko-KR" altLang="en-US" sz="2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6A1C6B7-FDDC-439C-903A-868A88857185}"/>
              </a:ext>
            </a:extLst>
          </p:cNvPr>
          <p:cNvSpPr/>
          <p:nvPr/>
        </p:nvSpPr>
        <p:spPr>
          <a:xfrm>
            <a:off x="959370" y="2622931"/>
            <a:ext cx="2368447" cy="2565807"/>
          </a:xfrm>
          <a:prstGeom prst="rect">
            <a:avLst/>
          </a:prstGeom>
          <a:solidFill>
            <a:schemeClr val="bg1"/>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thơ</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hiện</a:t>
            </a:r>
            <a:r>
              <a:rPr lang="en-US" sz="3600" b="1" dirty="0">
                <a:solidFill>
                  <a:schemeClr val="tx1"/>
                </a:solidFill>
                <a:latin typeface="Times New Roman" panose="02020603050405020304" pitchFamily="18" charset="0"/>
                <a:cs typeface="Times New Roman" panose="02020603050405020304" pitchFamily="18" charset="0"/>
              </a:rPr>
              <a:t> </a:t>
            </a:r>
          </a:p>
        </p:txBody>
      </p:sp>
      <p:sp>
        <p:nvSpPr>
          <p:cNvPr id="5" name="Oval 4">
            <a:extLst>
              <a:ext uri="{FF2B5EF4-FFF2-40B4-BE49-F238E27FC236}">
                <a16:creationId xmlns:a16="http://schemas.microsoft.com/office/drawing/2014/main" id="{5708D5A7-4088-46BD-8CCE-E57355A1C7EC}"/>
              </a:ext>
            </a:extLst>
          </p:cNvPr>
          <p:cNvSpPr/>
          <p:nvPr/>
        </p:nvSpPr>
        <p:spPr>
          <a:xfrm>
            <a:off x="8431307" y="2455498"/>
            <a:ext cx="3012140" cy="2733240"/>
          </a:xfrm>
          <a:prstGeom prst="ellipse">
            <a:avLst/>
          </a:prstGeom>
          <a:solidFill>
            <a:schemeClr val="accent2">
              <a:lumMod val="20000"/>
              <a:lumOff val="80000"/>
            </a:schemeClr>
          </a:solid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chemeClr val="tx1"/>
                </a:solidFill>
                <a:latin typeface="Times New Roman" panose="02020603050405020304" pitchFamily="18" charset="0"/>
              </a:rPr>
              <a:t>Của</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người</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chiến</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sĩ</a:t>
            </a:r>
            <a:r>
              <a:rPr lang="en-US" altLang="en-US" sz="2800" b="1" dirty="0">
                <a:solidFill>
                  <a:schemeClr val="tx1"/>
                </a:solidFill>
                <a:latin typeface="Times New Roman" panose="02020603050405020304" pitchFamily="18" charset="0"/>
              </a:rPr>
              <a:t> CM </a:t>
            </a:r>
            <a:r>
              <a:rPr lang="en-US" altLang="en-US" sz="2800" b="1" dirty="0" err="1">
                <a:solidFill>
                  <a:schemeClr val="tx1"/>
                </a:solidFill>
                <a:latin typeface="Times New Roman" panose="02020603050405020304" pitchFamily="18" charset="0"/>
              </a:rPr>
              <a:t>trong</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hoàn</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cảnh</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tù</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đày</a:t>
            </a:r>
            <a:endParaRPr lang="en-SG" sz="2800" b="1" dirty="0">
              <a:solidFill>
                <a:schemeClr val="tx1"/>
              </a:solidFill>
            </a:endParaRPr>
          </a:p>
        </p:txBody>
      </p:sp>
    </p:spTree>
    <p:extLst>
      <p:ext uri="{BB962C8B-B14F-4D97-AF65-F5344CB8AC3E}">
        <p14:creationId xmlns:p14="http://schemas.microsoft.com/office/powerpoint/2010/main" val="99319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50" presetClass="path" presetSubtype="0" accel="50000" decel="50000" fill="hold" nodeType="withEffect">
                                  <p:stCondLst>
                                    <p:cond delay="0"/>
                                  </p:stCondLst>
                                  <p:childTnLst>
                                    <p:animMotion origin="layout" path="M 3.95833E-6 -2.96296E-6 L 0.28698 -2.96296E-6 C 0.41562 -2.96296E-6 0.57435 0.0875 0.57435 0.1588 L 0.57435 0.3176 " pathEditMode="relative" rAng="0" ptsTypes="AAAA">
                                      <p:cBhvr>
                                        <p:cTn id="15" dur="3000" fill="hold"/>
                                        <p:tgtEl>
                                          <p:spTgt spid="9"/>
                                        </p:tgtEl>
                                        <p:attrNameLst>
                                          <p:attrName>ppt_x</p:attrName>
                                          <p:attrName>ppt_y</p:attrName>
                                        </p:attrNameLst>
                                      </p:cBhvr>
                                      <p:rCtr x="28711" y="15880"/>
                                    </p:animMotion>
                                  </p:childTnLst>
                                </p:cTn>
                              </p:par>
                              <p:par>
                                <p:cTn id="16" presetID="42" presetClass="exit" presetSubtype="0" fill="hold" nodeType="withEffect">
                                  <p:stCondLst>
                                    <p:cond delay="2300"/>
                                  </p:stCondLst>
                                  <p:childTnLst>
                                    <p:animEffect transition="out" filter="fade">
                                      <p:cBhvr>
                                        <p:cTn id="17" dur="1000"/>
                                        <p:tgtEl>
                                          <p:spTgt spid="9"/>
                                        </p:tgtEl>
                                      </p:cBhvr>
                                    </p:animEffect>
                                    <p:anim calcmode="lin" valueType="num">
                                      <p:cBhvr>
                                        <p:cTn id="18" dur="1000"/>
                                        <p:tgtEl>
                                          <p:spTgt spid="9"/>
                                        </p:tgtEl>
                                        <p:attrNameLst>
                                          <p:attrName>ppt_x</p:attrName>
                                        </p:attrNameLst>
                                      </p:cBhvr>
                                      <p:tavLst>
                                        <p:tav tm="0">
                                          <p:val>
                                            <p:strVal val="ppt_x"/>
                                          </p:val>
                                        </p:tav>
                                        <p:tav tm="100000">
                                          <p:val>
                                            <p:strVal val="ppt_x"/>
                                          </p:val>
                                        </p:tav>
                                      </p:tavLst>
                                    </p:anim>
                                    <p:anim calcmode="lin" valueType="num">
                                      <p:cBhvr>
                                        <p:cTn id="19" dur="1000"/>
                                        <p:tgtEl>
                                          <p:spTgt spid="9"/>
                                        </p:tgtEl>
                                        <p:attrNameLst>
                                          <p:attrName>ppt_y</p:attrName>
                                        </p:attrNameLst>
                                      </p:cBhvr>
                                      <p:tavLst>
                                        <p:tav tm="0">
                                          <p:val>
                                            <p:strVal val="ppt_y"/>
                                          </p:val>
                                        </p:tav>
                                        <p:tav tm="100000">
                                          <p:val>
                                            <p:strVal val="ppt_y+.1"/>
                                          </p:val>
                                        </p:tav>
                                      </p:tavLst>
                                    </p:anim>
                                    <p:set>
                                      <p:cBhvr>
                                        <p:cTn id="20" dur="1" fill="hold">
                                          <p:stCondLst>
                                            <p:cond delay="9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ircle(in)">
                                      <p:cBhvr>
                                        <p:cTn id="5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animBg="1"/>
      <p:bldP spid="12" grpId="0" animBg="1"/>
      <p:bldP spid="13" grpId="0" animBg="1"/>
      <p:bldP spid="16" grpId="0"/>
      <p:bldP spid="19" grpId="0"/>
      <p:bldP spid="22" grpId="0"/>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LUYỆN TẬP</a:t>
            </a:r>
            <a:br>
              <a:rPr lang="en-US" sz="3600" dirty="0">
                <a:latin typeface="Times New Roman" pitchFamily="18" charset="0"/>
                <a:cs typeface="Times New Roman" pitchFamily="18" charset="0"/>
              </a:rPr>
            </a:br>
            <a:r>
              <a:rPr lang="en-US" sz="3600" b="1" dirty="0" err="1">
                <a:latin typeface="Times New Roman" pitchFamily="18" charset="0"/>
                <a:cs typeface="Times New Roman" pitchFamily="18" charset="0"/>
              </a:rPr>
              <a:t>Điền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thông</a:t>
            </a:r>
            <a:r>
              <a:rPr lang="en-US" sz="3600" b="1" dirty="0">
                <a:latin typeface="Times New Roman" pitchFamily="18" charset="0"/>
                <a:cs typeface="Times New Roman" pitchFamily="18" charset="0"/>
              </a:rPr>
              <a:t> tin </a:t>
            </a:r>
            <a:r>
              <a:rPr lang="en-US" sz="3600" b="1" dirty="0" err="1">
                <a:latin typeface="Times New Roman" pitchFamily="18" charset="0"/>
                <a:cs typeface="Times New Roman" pitchFamily="18" charset="0"/>
              </a:rPr>
              <a:t>còn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endParaRPr lang="vi-VN" sz="3600" b="1" dirty="0">
              <a:latin typeface="Times New Roman" pitchFamily="18" charset="0"/>
              <a:cs typeface="Times New Roman" pitchFamily="18" charset="0"/>
            </a:endParaRPr>
          </a:p>
        </p:txBody>
      </p:sp>
      <p:sp>
        <p:nvSpPr>
          <p:cNvPr id="6" name="Content Placeholder 5"/>
          <p:cNvSpPr>
            <a:spLocks noGrp="1"/>
          </p:cNvSpPr>
          <p:nvPr>
            <p:ph sz="half" idx="1"/>
          </p:nvPr>
        </p:nvSpPr>
        <p:spPr>
          <a:xfrm>
            <a:off x="238539" y="1825625"/>
            <a:ext cx="11264348" cy="4351338"/>
          </a:xfrm>
        </p:spPr>
        <p:txBody>
          <a:bodyPr>
            <a:normAutofit/>
          </a:bodyPr>
          <a:lstStyle/>
          <a:p>
            <a:pPr>
              <a:buFontTx/>
              <a:buChar char="-"/>
            </a:pP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p>
          <a:p>
            <a:pPr>
              <a:buFontTx/>
              <a:buChar char="-"/>
            </a:pP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điệu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cấu</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p>
          <a:p>
            <a:pPr>
              <a:buFontTx/>
              <a:buChar char="-"/>
            </a:pPr>
            <a:r>
              <a:rPr lang="en-US" b="1" dirty="0">
                <a:latin typeface="Times New Roman" pitchFamily="18" charset="0"/>
                <a:cs typeface="Times New Roman" pitchFamily="18" charset="0"/>
              </a:rPr>
              <a:t>Bài thơ thể hiện</a:t>
            </a:r>
            <a:r>
              <a:rPr lang="en-US" dirty="0">
                <a:latin typeface="Times New Roman" pitchFamily="18" charset="0"/>
                <a:cs typeface="Times New Roman" pitchFamily="18" charset="0"/>
              </a:rPr>
              <a:t>:………………….và………………………..của người  chiến sĩ CM trong cảnh tù đầy</a:t>
            </a:r>
            <a:endParaRPr lang="vi-VN"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LUYỆN TẬP</a:t>
            </a:r>
            <a:br>
              <a:rPr lang="en-US" sz="3600" dirty="0">
                <a:latin typeface="Times New Roman" pitchFamily="18" charset="0"/>
                <a:cs typeface="Times New Roman" pitchFamily="18" charset="0"/>
              </a:rPr>
            </a:br>
            <a:r>
              <a:rPr lang="en-US" sz="3600" b="1" dirty="0" err="1">
                <a:latin typeface="Times New Roman" pitchFamily="18" charset="0"/>
                <a:cs typeface="Times New Roman" pitchFamily="18" charset="0"/>
              </a:rPr>
              <a:t>Điền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thông</a:t>
            </a:r>
            <a:r>
              <a:rPr lang="en-US" sz="3600" b="1" dirty="0">
                <a:latin typeface="Times New Roman" pitchFamily="18" charset="0"/>
                <a:cs typeface="Times New Roman" pitchFamily="18" charset="0"/>
              </a:rPr>
              <a:t> tin </a:t>
            </a:r>
            <a:r>
              <a:rPr lang="en-US" sz="3600" b="1" dirty="0" err="1">
                <a:latin typeface="Times New Roman" pitchFamily="18" charset="0"/>
                <a:cs typeface="Times New Roman" pitchFamily="18" charset="0"/>
              </a:rPr>
              <a:t>còn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endParaRPr lang="vi-VN" sz="3600" b="1" dirty="0">
              <a:latin typeface="Times New Roman" pitchFamily="18" charset="0"/>
              <a:cs typeface="Times New Roman" pitchFamily="18" charset="0"/>
            </a:endParaRPr>
          </a:p>
        </p:txBody>
      </p:sp>
      <p:sp>
        <p:nvSpPr>
          <p:cNvPr id="6" name="Content Placeholder 5"/>
          <p:cNvSpPr>
            <a:spLocks noGrp="1"/>
          </p:cNvSpPr>
          <p:nvPr>
            <p:ph sz="half" idx="1"/>
          </p:nvPr>
        </p:nvSpPr>
        <p:spPr>
          <a:xfrm>
            <a:off x="238538" y="1825625"/>
            <a:ext cx="11476384" cy="4351338"/>
          </a:xfrm>
        </p:spPr>
        <p:txBody>
          <a:bodyPr>
            <a:normAutofit/>
          </a:bodyPr>
          <a:lstStyle/>
          <a:p>
            <a:pPr>
              <a:buFontTx/>
              <a:buChar char="-"/>
            </a:pP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dirty="0" err="1">
                <a:latin typeface="Times New Roman" pitchFamily="18" charset="0"/>
                <a:cs typeface="Times New Roman" pitchFamily="18" charset="0"/>
              </a:rPr>
              <a:t>Lục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mượt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endParaRPr lang="en-US" dirty="0">
              <a:latin typeface="Times New Roman" pitchFamily="18" charset="0"/>
              <a:cs typeface="Times New Roman" pitchFamily="18" charset="0"/>
            </a:endParaRPr>
          </a:p>
          <a:p>
            <a:pPr>
              <a:buFontTx/>
              <a:buChar char="-"/>
            </a:pP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điệu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cấu</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p>
          <a:p>
            <a:pPr>
              <a:buFontTx/>
              <a:buChar char="-"/>
            </a:pPr>
            <a:r>
              <a:rPr lang="en-US" b="1" dirty="0">
                <a:latin typeface="Times New Roman" pitchFamily="18" charset="0"/>
                <a:cs typeface="Times New Roman" pitchFamily="18" charset="0"/>
              </a:rPr>
              <a:t>Bài thơ thể hiện</a:t>
            </a:r>
            <a:r>
              <a:rPr lang="en-US" dirty="0">
                <a:latin typeface="Times New Roman" pitchFamily="18" charset="0"/>
                <a:cs typeface="Times New Roman" pitchFamily="18" charset="0"/>
              </a:rPr>
              <a:t>:………………….và………………………..của người  chiến sĩ CM trong cảnh tù đầy</a:t>
            </a:r>
            <a:endParaRPr lang="vi-V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LUYỆN TẬP</a:t>
            </a:r>
            <a:br>
              <a:rPr lang="en-US" sz="3600" dirty="0">
                <a:latin typeface="Times New Roman" pitchFamily="18" charset="0"/>
                <a:cs typeface="Times New Roman" pitchFamily="18" charset="0"/>
              </a:rPr>
            </a:br>
            <a:r>
              <a:rPr lang="en-US" sz="3600" b="1" dirty="0" err="1">
                <a:latin typeface="Times New Roman" pitchFamily="18" charset="0"/>
                <a:cs typeface="Times New Roman" pitchFamily="18" charset="0"/>
              </a:rPr>
              <a:t>Điền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thông</a:t>
            </a:r>
            <a:r>
              <a:rPr lang="en-US" sz="3600" b="1" dirty="0">
                <a:latin typeface="Times New Roman" pitchFamily="18" charset="0"/>
                <a:cs typeface="Times New Roman" pitchFamily="18" charset="0"/>
              </a:rPr>
              <a:t> tin </a:t>
            </a:r>
            <a:r>
              <a:rPr lang="en-US" sz="3600" b="1" dirty="0" err="1">
                <a:latin typeface="Times New Roman" pitchFamily="18" charset="0"/>
                <a:cs typeface="Times New Roman" pitchFamily="18" charset="0"/>
              </a:rPr>
              <a:t>còn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endParaRPr lang="vi-VN" sz="3600" b="1" dirty="0">
              <a:latin typeface="Times New Roman" pitchFamily="18" charset="0"/>
              <a:cs typeface="Times New Roman" pitchFamily="18" charset="0"/>
            </a:endParaRPr>
          </a:p>
        </p:txBody>
      </p:sp>
      <p:sp>
        <p:nvSpPr>
          <p:cNvPr id="6" name="Content Placeholder 5"/>
          <p:cNvSpPr>
            <a:spLocks noGrp="1"/>
          </p:cNvSpPr>
          <p:nvPr>
            <p:ph sz="half" idx="1"/>
          </p:nvPr>
        </p:nvSpPr>
        <p:spPr>
          <a:xfrm>
            <a:off x="662610" y="1587086"/>
            <a:ext cx="11065564" cy="4351338"/>
          </a:xfrm>
        </p:spPr>
        <p:txBody>
          <a:bodyPr>
            <a:normAutofit/>
          </a:bodyPr>
          <a:lstStyle/>
          <a:p>
            <a:pPr>
              <a:buFontTx/>
              <a:buChar char="-"/>
            </a:pP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dirty="0" err="1">
                <a:latin typeface="Times New Roman" pitchFamily="18" charset="0"/>
                <a:cs typeface="Times New Roman" pitchFamily="18" charset="0"/>
              </a:rPr>
              <a:t>Lục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mượt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FontTx/>
              <a:buChar char="-"/>
            </a:pP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điệu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cấu</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p>
          <a:p>
            <a:pPr>
              <a:buFontTx/>
              <a:buChar char="-"/>
            </a:pPr>
            <a:r>
              <a:rPr lang="en-US" b="1" dirty="0">
                <a:latin typeface="Times New Roman" pitchFamily="18" charset="0"/>
                <a:cs typeface="Times New Roman" pitchFamily="18" charset="0"/>
              </a:rPr>
              <a:t>Bài thơ thể hiện</a:t>
            </a:r>
            <a:r>
              <a:rPr lang="en-US" dirty="0">
                <a:latin typeface="Times New Roman" pitchFamily="18" charset="0"/>
                <a:cs typeface="Times New Roman" pitchFamily="18" charset="0"/>
              </a:rPr>
              <a:t>:………………….và………………………..của người  chiến sĩ CM trong cảnh tù đầy</a:t>
            </a:r>
            <a:endParaRPr lang="vi-V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LUYỆN TẬP</a:t>
            </a:r>
            <a:br>
              <a:rPr lang="en-US" sz="3600" dirty="0">
                <a:latin typeface="Times New Roman" pitchFamily="18" charset="0"/>
                <a:cs typeface="Times New Roman" pitchFamily="18" charset="0"/>
              </a:rPr>
            </a:br>
            <a:r>
              <a:rPr lang="en-US" sz="3600" b="1" dirty="0" err="1">
                <a:latin typeface="Times New Roman" pitchFamily="18" charset="0"/>
                <a:cs typeface="Times New Roman" pitchFamily="18" charset="0"/>
              </a:rPr>
              <a:t>Điền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thông</a:t>
            </a:r>
            <a:r>
              <a:rPr lang="en-US" sz="3600" b="1" dirty="0">
                <a:latin typeface="Times New Roman" pitchFamily="18" charset="0"/>
                <a:cs typeface="Times New Roman" pitchFamily="18" charset="0"/>
              </a:rPr>
              <a:t> tin </a:t>
            </a:r>
            <a:r>
              <a:rPr lang="en-US" sz="3600" b="1" dirty="0" err="1">
                <a:latin typeface="Times New Roman" pitchFamily="18" charset="0"/>
                <a:cs typeface="Times New Roman" pitchFamily="18" charset="0"/>
              </a:rPr>
              <a:t>còn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endParaRPr lang="vi-VN" sz="3600" b="1" dirty="0">
              <a:latin typeface="Times New Roman" pitchFamily="18" charset="0"/>
              <a:cs typeface="Times New Roman" pitchFamily="18" charset="0"/>
            </a:endParaRPr>
          </a:p>
        </p:txBody>
      </p:sp>
      <p:sp>
        <p:nvSpPr>
          <p:cNvPr id="6" name="Content Placeholder 5"/>
          <p:cNvSpPr>
            <a:spLocks noGrp="1"/>
          </p:cNvSpPr>
          <p:nvPr>
            <p:ph sz="half" idx="1"/>
          </p:nvPr>
        </p:nvSpPr>
        <p:spPr>
          <a:xfrm>
            <a:off x="278296" y="1799121"/>
            <a:ext cx="11317356" cy="4351338"/>
          </a:xfrm>
        </p:spPr>
        <p:txBody>
          <a:bodyPr>
            <a:normAutofit lnSpcReduction="10000"/>
          </a:bodyPr>
          <a:lstStyle/>
          <a:p>
            <a:pPr>
              <a:buFontTx/>
              <a:buChar char="-"/>
            </a:pP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dirty="0" err="1">
                <a:latin typeface="Times New Roman" pitchFamily="18" charset="0"/>
                <a:cs typeface="Times New Roman" pitchFamily="18" charset="0"/>
              </a:rPr>
              <a:t>Lục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mượt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FontTx/>
              <a:buChar char="-"/>
            </a:pP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điệu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cấu</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p>
          <a:p>
            <a:pPr>
              <a:buFontTx/>
              <a:buChar char="-"/>
            </a:pPr>
            <a:r>
              <a:rPr lang="en-US" b="1" dirty="0">
                <a:latin typeface="Times New Roman" pitchFamily="18" charset="0"/>
                <a:cs typeface="Times New Roman" pitchFamily="18" charset="0"/>
              </a:rPr>
              <a:t>Bài thơ thể hiện</a:t>
            </a:r>
            <a:r>
              <a:rPr lang="en-US" dirty="0">
                <a:latin typeface="Times New Roman" pitchFamily="18" charset="0"/>
                <a:cs typeface="Times New Roman" pitchFamily="18" charset="0"/>
              </a:rPr>
              <a:t>:………………….và………………………..của người  chiến sĩ CM trong cảnh tù đầy</a:t>
            </a:r>
            <a:endParaRPr lang="vi-V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LUYỆN TẬP</a:t>
            </a:r>
            <a:br>
              <a:rPr lang="en-US" sz="3600" dirty="0">
                <a:latin typeface="Times New Roman" pitchFamily="18" charset="0"/>
                <a:cs typeface="Times New Roman" pitchFamily="18" charset="0"/>
              </a:rPr>
            </a:br>
            <a:r>
              <a:rPr lang="en-US" sz="3600" b="1" dirty="0" err="1">
                <a:latin typeface="Times New Roman" pitchFamily="18" charset="0"/>
                <a:cs typeface="Times New Roman" pitchFamily="18" charset="0"/>
              </a:rPr>
              <a:t>Điền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thông</a:t>
            </a:r>
            <a:r>
              <a:rPr lang="en-US" sz="3600" b="1" dirty="0">
                <a:latin typeface="Times New Roman" pitchFamily="18" charset="0"/>
                <a:cs typeface="Times New Roman" pitchFamily="18" charset="0"/>
              </a:rPr>
              <a:t> tin </a:t>
            </a:r>
            <a:r>
              <a:rPr lang="en-US" sz="3600" b="1" dirty="0" err="1">
                <a:latin typeface="Times New Roman" pitchFamily="18" charset="0"/>
                <a:cs typeface="Times New Roman" pitchFamily="18" charset="0"/>
              </a:rPr>
              <a:t>còn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endParaRPr lang="vi-VN" sz="3600" b="1" dirty="0">
              <a:latin typeface="Times New Roman" pitchFamily="18" charset="0"/>
              <a:cs typeface="Times New Roman" pitchFamily="18" charset="0"/>
            </a:endParaRPr>
          </a:p>
        </p:txBody>
      </p:sp>
      <p:sp>
        <p:nvSpPr>
          <p:cNvPr id="6" name="Content Placeholder 5"/>
          <p:cNvSpPr>
            <a:spLocks noGrp="1"/>
          </p:cNvSpPr>
          <p:nvPr>
            <p:ph sz="half" idx="1"/>
          </p:nvPr>
        </p:nvSpPr>
        <p:spPr>
          <a:xfrm>
            <a:off x="278295" y="1799121"/>
            <a:ext cx="11383617" cy="4351338"/>
          </a:xfrm>
        </p:spPr>
        <p:txBody>
          <a:bodyPr>
            <a:normAutofit fontScale="92500" lnSpcReduction="10000"/>
          </a:bodyPr>
          <a:lstStyle/>
          <a:p>
            <a:pPr>
              <a:buFontTx/>
              <a:buChar char="-"/>
            </a:pP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dirty="0" err="1">
                <a:latin typeface="Times New Roman" pitchFamily="18" charset="0"/>
                <a:cs typeface="Times New Roman" pitchFamily="18" charset="0"/>
              </a:rPr>
              <a:t>Lục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mượt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FontTx/>
              <a:buChar char="-"/>
            </a:pP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điệu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cấu</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r>
              <a:rPr lang="en-US" b="1" dirty="0">
                <a:latin typeface="Times New Roman" pitchFamily="18" charset="0"/>
                <a:cs typeface="Times New Roman" pitchFamily="18" charset="0"/>
              </a:rPr>
              <a:t>Bài thơ thể hiện</a:t>
            </a:r>
            <a:r>
              <a:rPr lang="en-US" dirty="0">
                <a:latin typeface="Times New Roman" pitchFamily="18" charset="0"/>
                <a:cs typeface="Times New Roman" pitchFamily="18" charset="0"/>
              </a:rPr>
              <a:t>:………………….và………………………..của người  chiến sĩ CM trong cảnh tù đầy</a:t>
            </a:r>
            <a:endParaRPr lang="vi-V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blinds(horizontal)">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LUYỆN TẬP</a:t>
            </a:r>
            <a:br>
              <a:rPr lang="en-US" sz="3600" dirty="0">
                <a:latin typeface="Times New Roman" pitchFamily="18" charset="0"/>
                <a:cs typeface="Times New Roman" pitchFamily="18" charset="0"/>
              </a:rPr>
            </a:br>
            <a:r>
              <a:rPr lang="en-US" sz="3600" b="1" dirty="0" err="1">
                <a:latin typeface="Times New Roman" pitchFamily="18" charset="0"/>
                <a:cs typeface="Times New Roman" pitchFamily="18" charset="0"/>
              </a:rPr>
              <a:t>Điền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thông</a:t>
            </a:r>
            <a:r>
              <a:rPr lang="en-US" sz="3600" b="1" dirty="0">
                <a:latin typeface="Times New Roman" pitchFamily="18" charset="0"/>
                <a:cs typeface="Times New Roman" pitchFamily="18" charset="0"/>
              </a:rPr>
              <a:t> tin </a:t>
            </a:r>
            <a:r>
              <a:rPr lang="en-US" sz="3600" b="1" dirty="0" err="1">
                <a:latin typeface="Times New Roman" pitchFamily="18" charset="0"/>
                <a:cs typeface="Times New Roman" pitchFamily="18" charset="0"/>
              </a:rPr>
              <a:t>còn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endParaRPr lang="vi-VN" sz="3600" b="1" dirty="0">
              <a:latin typeface="Times New Roman" pitchFamily="18" charset="0"/>
              <a:cs typeface="Times New Roman" pitchFamily="18" charset="0"/>
            </a:endParaRPr>
          </a:p>
        </p:txBody>
      </p:sp>
      <p:sp>
        <p:nvSpPr>
          <p:cNvPr id="6" name="Content Placeholder 5"/>
          <p:cNvSpPr>
            <a:spLocks noGrp="1"/>
          </p:cNvSpPr>
          <p:nvPr>
            <p:ph sz="half" idx="1"/>
          </p:nvPr>
        </p:nvSpPr>
        <p:spPr>
          <a:xfrm>
            <a:off x="278295" y="1799121"/>
            <a:ext cx="11396869" cy="4351338"/>
          </a:xfrm>
        </p:spPr>
        <p:txBody>
          <a:bodyPr>
            <a:normAutofit fontScale="92500" lnSpcReduction="10000"/>
          </a:bodyPr>
          <a:lstStyle/>
          <a:p>
            <a:pPr>
              <a:buFontTx/>
              <a:buChar char="-"/>
            </a:pP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dirty="0" err="1">
                <a:latin typeface="Times New Roman" pitchFamily="18" charset="0"/>
                <a:cs typeface="Times New Roman" pitchFamily="18" charset="0"/>
              </a:rPr>
              <a:t>Lục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mượt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FontTx/>
              <a:buChar char="-"/>
            </a:pP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điệu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cấu:</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r>
              <a:rPr lang="en-US" b="1" dirty="0">
                <a:latin typeface="Times New Roman" pitchFamily="18" charset="0"/>
                <a:cs typeface="Times New Roman" pitchFamily="18" charset="0"/>
              </a:rPr>
              <a:t>Bài thơ thể hiện: </a:t>
            </a:r>
            <a:r>
              <a:rPr lang="en-US" dirty="0">
                <a:latin typeface="Times New Roman" pitchFamily="18" charset="0"/>
                <a:cs typeface="Times New Roman" pitchFamily="18" charset="0"/>
              </a:rPr>
              <a:t>Lòng yêu cuộc sống và niềm khao khát tự do cháy bỏng của người chiến sĩ CM trong cảnh tù đầy</a:t>
            </a:r>
          </a:p>
          <a:p>
            <a:pPr>
              <a:buFontTx/>
              <a:buChar char="-"/>
            </a:pPr>
            <a:endParaRPr lang="vi-V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blinds(horizontal)">
                                      <p:cBhvr>
                                        <p:cTn id="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42022167_416799692984763_3909670785531748187_n.jpg"/>
          <p:cNvPicPr>
            <a:picLocks noGrp="1" noChangeAspect="1"/>
          </p:cNvPicPr>
          <p:nvPr>
            <p:ph sz="half" idx="2"/>
          </p:nvPr>
        </p:nvPicPr>
        <p:blipFill>
          <a:blip r:embed="rId2"/>
          <a:stretch>
            <a:fillRect/>
          </a:stretch>
        </p:blipFill>
        <p:spPr>
          <a:xfrm>
            <a:off x="869430" y="516835"/>
            <a:ext cx="10313232" cy="5936974"/>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bg1"/>
          </a:solidFill>
        </p:spPr>
        <p:txBody>
          <a:bodyPr>
            <a:normAutofit/>
          </a:bodyPr>
          <a:lstStyle/>
          <a:p>
            <a:pPr algn="ctr"/>
            <a:r>
              <a:rPr lang="en-US" sz="4000" b="1" dirty="0">
                <a:latin typeface="Times New Roman" pitchFamily="18" charset="0"/>
                <a:cs typeface="Times New Roman" pitchFamily="18" charset="0"/>
              </a:rPr>
              <a:t>HĐ VẬN DỤNG</a:t>
            </a:r>
            <a:br>
              <a:rPr lang="en-US" sz="4000" b="1"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Viết</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một</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đoạn</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văn</a:t>
            </a:r>
            <a:r>
              <a:rPr lang="es-ES" dirty="0">
                <a:latin typeface="Times New Roman" pitchFamily="18" charset="0"/>
                <a:cs typeface="Times New Roman" pitchFamily="18" charset="0"/>
              </a:rPr>
              <a:t> </a:t>
            </a:r>
            <a:r>
              <a:rPr lang="es-ES" u="sng" dirty="0" err="1">
                <a:latin typeface="Times New Roman" pitchFamily="18" charset="0"/>
                <a:cs typeface="Times New Roman" pitchFamily="18" charset="0"/>
              </a:rPr>
              <a:t>khoảng</a:t>
            </a:r>
            <a:r>
              <a:rPr lang="es-ES" u="sng" dirty="0">
                <a:latin typeface="Times New Roman" pitchFamily="18" charset="0"/>
                <a:cs typeface="Times New Roman" pitchFamily="18" charset="0"/>
              </a:rPr>
              <a:t> 10 </a:t>
            </a:r>
            <a:r>
              <a:rPr lang="es-ES" u="sng" dirty="0" err="1">
                <a:latin typeface="Times New Roman" pitchFamily="18" charset="0"/>
                <a:cs typeface="Times New Roman" pitchFamily="18" charset="0"/>
              </a:rPr>
              <a:t>câu</a:t>
            </a:r>
            <a:r>
              <a:rPr lang="es-ES" u="sng" dirty="0">
                <a:latin typeface="Times New Roman" pitchFamily="18" charset="0"/>
                <a:cs typeface="Times New Roman" pitchFamily="18" charset="0"/>
              </a:rPr>
              <a:t> </a:t>
            </a:r>
            <a:r>
              <a:rPr lang="es-ES" dirty="0" err="1">
                <a:latin typeface="Times New Roman" pitchFamily="18" charset="0"/>
                <a:cs typeface="Times New Roman" pitchFamily="18" charset="0"/>
              </a:rPr>
              <a:t>theo</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lối</a:t>
            </a:r>
            <a:r>
              <a:rPr lang="es-ES" dirty="0">
                <a:latin typeface="Times New Roman" pitchFamily="18" charset="0"/>
                <a:cs typeface="Times New Roman" pitchFamily="18" charset="0"/>
              </a:rPr>
              <a:t> </a:t>
            </a:r>
            <a:r>
              <a:rPr lang="es-ES" u="sng" dirty="0" err="1">
                <a:latin typeface="Times New Roman" pitchFamily="18" charset="0"/>
                <a:cs typeface="Times New Roman" pitchFamily="18" charset="0"/>
              </a:rPr>
              <a:t>diễn</a:t>
            </a:r>
            <a:r>
              <a:rPr lang="es-ES" u="sng" dirty="0">
                <a:latin typeface="Times New Roman" pitchFamily="18" charset="0"/>
                <a:cs typeface="Times New Roman" pitchFamily="18" charset="0"/>
              </a:rPr>
              <a:t> </a:t>
            </a:r>
            <a:r>
              <a:rPr lang="es-ES" u="sng" dirty="0" err="1">
                <a:latin typeface="Times New Roman" pitchFamily="18" charset="0"/>
                <a:cs typeface="Times New Roman" pitchFamily="18" charset="0"/>
              </a:rPr>
              <a:t>dịch</a:t>
            </a:r>
            <a:r>
              <a:rPr lang="es-ES" u="sng" dirty="0">
                <a:latin typeface="Times New Roman" pitchFamily="18" charset="0"/>
                <a:cs typeface="Times New Roman" pitchFamily="18" charset="0"/>
              </a:rPr>
              <a:t> </a:t>
            </a:r>
            <a:r>
              <a:rPr lang="es-ES" dirty="0" err="1">
                <a:latin typeface="Times New Roman" pitchFamily="18" charset="0"/>
                <a:cs typeface="Times New Roman" pitchFamily="18" charset="0"/>
              </a:rPr>
              <a:t>trình</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bày</a:t>
            </a:r>
            <a:r>
              <a:rPr lang="es-ES" dirty="0">
                <a:latin typeface="Times New Roman" pitchFamily="18" charset="0"/>
                <a:cs typeface="Times New Roman" pitchFamily="18" charset="0"/>
              </a:rPr>
              <a:t> </a:t>
            </a:r>
            <a:r>
              <a:rPr lang="es-ES" u="sng" dirty="0" err="1">
                <a:latin typeface="Times New Roman" pitchFamily="18" charset="0"/>
                <a:cs typeface="Times New Roman" pitchFamily="18" charset="0"/>
              </a:rPr>
              <a:t>cảm</a:t>
            </a:r>
            <a:r>
              <a:rPr lang="es-ES" u="sng" dirty="0">
                <a:latin typeface="Times New Roman" pitchFamily="18" charset="0"/>
                <a:cs typeface="Times New Roman" pitchFamily="18" charset="0"/>
              </a:rPr>
              <a:t> </a:t>
            </a:r>
            <a:r>
              <a:rPr lang="es-ES" u="sng" dirty="0" err="1">
                <a:latin typeface="Times New Roman" pitchFamily="18" charset="0"/>
                <a:cs typeface="Times New Roman" pitchFamily="18" charset="0"/>
              </a:rPr>
              <a:t>nhận</a:t>
            </a:r>
            <a:r>
              <a:rPr lang="es-ES" u="sng" dirty="0">
                <a:latin typeface="Times New Roman" pitchFamily="18" charset="0"/>
                <a:cs typeface="Times New Roman" pitchFamily="18" charset="0"/>
              </a:rPr>
              <a:t> </a:t>
            </a:r>
            <a:r>
              <a:rPr lang="es-ES" dirty="0" err="1">
                <a:latin typeface="Times New Roman" pitchFamily="18" charset="0"/>
                <a:cs typeface="Times New Roman" pitchFamily="18" charset="0"/>
              </a:rPr>
              <a:t>của</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em</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về</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bức</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tranh</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mùa</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hè</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trong</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tâm</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tưởng</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của</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người</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tù</a:t>
            </a:r>
            <a:r>
              <a:rPr lang="es-ES" dirty="0">
                <a:latin typeface="Times New Roman" pitchFamily="18" charset="0"/>
                <a:cs typeface="Times New Roman" pitchFamily="18" charset="0"/>
              </a:rPr>
              <a:t> CM, </a:t>
            </a:r>
            <a:r>
              <a:rPr lang="es-ES" dirty="0" err="1">
                <a:latin typeface="Times New Roman" pitchFamily="18" charset="0"/>
                <a:cs typeface="Times New Roman" pitchFamily="18" charset="0"/>
              </a:rPr>
              <a:t>trong</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đó</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có</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sử</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dụng</a:t>
            </a:r>
            <a:r>
              <a:rPr lang="es-ES" dirty="0">
                <a:latin typeface="Times New Roman" pitchFamily="18" charset="0"/>
                <a:cs typeface="Times New Roman" pitchFamily="18" charset="0"/>
              </a:rPr>
              <a:t> </a:t>
            </a:r>
            <a:r>
              <a:rPr lang="es-ES" u="sng" dirty="0">
                <a:latin typeface="Times New Roman" pitchFamily="18" charset="0"/>
                <a:cs typeface="Times New Roman" pitchFamily="18" charset="0"/>
              </a:rPr>
              <a:t>1 </a:t>
            </a:r>
            <a:r>
              <a:rPr lang="es-ES" u="sng" dirty="0" err="1">
                <a:latin typeface="Times New Roman" pitchFamily="18" charset="0"/>
                <a:cs typeface="Times New Roman" pitchFamily="18" charset="0"/>
              </a:rPr>
              <a:t>trường</a:t>
            </a:r>
            <a:r>
              <a:rPr lang="es-ES" u="sng" dirty="0">
                <a:latin typeface="Times New Roman" pitchFamily="18" charset="0"/>
                <a:cs typeface="Times New Roman" pitchFamily="18" charset="0"/>
              </a:rPr>
              <a:t> </a:t>
            </a:r>
            <a:r>
              <a:rPr lang="es-ES" u="sng" dirty="0" err="1">
                <a:latin typeface="Times New Roman" pitchFamily="18" charset="0"/>
                <a:cs typeface="Times New Roman" pitchFamily="18" charset="0"/>
              </a:rPr>
              <a:t>từ</a:t>
            </a:r>
            <a:r>
              <a:rPr lang="es-ES" u="sng" dirty="0">
                <a:latin typeface="Times New Roman" pitchFamily="18" charset="0"/>
                <a:cs typeface="Times New Roman" pitchFamily="18" charset="0"/>
              </a:rPr>
              <a:t> </a:t>
            </a:r>
            <a:r>
              <a:rPr lang="es-ES" u="sng" dirty="0" err="1">
                <a:latin typeface="Times New Roman" pitchFamily="18" charset="0"/>
                <a:cs typeface="Times New Roman" pitchFamily="18" charset="0"/>
              </a:rPr>
              <a:t>vựng</a:t>
            </a:r>
            <a:r>
              <a:rPr lang="es-ES" u="sng" dirty="0">
                <a:latin typeface="Times New Roman" pitchFamily="18" charset="0"/>
                <a:cs typeface="Times New Roman" pitchFamily="18" charset="0"/>
              </a:rPr>
              <a:t> </a:t>
            </a:r>
            <a:r>
              <a:rPr lang="es-ES" u="sng" dirty="0" err="1">
                <a:latin typeface="Times New Roman" pitchFamily="18" charset="0"/>
                <a:cs typeface="Times New Roman" pitchFamily="18" charset="0"/>
              </a:rPr>
              <a:t>chỉ</a:t>
            </a:r>
            <a:r>
              <a:rPr lang="es-ES" u="sng" dirty="0">
                <a:latin typeface="Times New Roman" pitchFamily="18" charset="0"/>
                <a:cs typeface="Times New Roman" pitchFamily="18" charset="0"/>
              </a:rPr>
              <a:t> </a:t>
            </a:r>
            <a:r>
              <a:rPr lang="es-ES" u="sng" dirty="0" err="1">
                <a:latin typeface="Times New Roman" pitchFamily="18" charset="0"/>
                <a:cs typeface="Times New Roman" pitchFamily="18" charset="0"/>
              </a:rPr>
              <a:t>thiên</a:t>
            </a:r>
            <a:r>
              <a:rPr lang="es-ES" u="sng" dirty="0">
                <a:latin typeface="Times New Roman" pitchFamily="18" charset="0"/>
                <a:cs typeface="Times New Roman" pitchFamily="18" charset="0"/>
              </a:rPr>
              <a:t> </a:t>
            </a:r>
            <a:r>
              <a:rPr lang="es-ES" u="sng" dirty="0" err="1">
                <a:latin typeface="Times New Roman" pitchFamily="18" charset="0"/>
                <a:cs typeface="Times New Roman" pitchFamily="18" charset="0"/>
              </a:rPr>
              <a:t>nhiên</a:t>
            </a:r>
            <a:r>
              <a:rPr lang="es-ES" u="sng" dirty="0">
                <a:latin typeface="Times New Roman" pitchFamily="18" charset="0"/>
                <a:cs typeface="Times New Roman" pitchFamily="18" charset="0"/>
              </a:rPr>
              <a:t> </a:t>
            </a:r>
            <a:r>
              <a:rPr lang="es-ES" u="sng" dirty="0" err="1">
                <a:latin typeface="Times New Roman" pitchFamily="18" charset="0"/>
                <a:cs typeface="Times New Roman" pitchFamily="18" charset="0"/>
              </a:rPr>
              <a:t>và</a:t>
            </a:r>
            <a:r>
              <a:rPr lang="es-ES" u="sng" dirty="0">
                <a:latin typeface="Times New Roman" pitchFamily="18" charset="0"/>
                <a:cs typeface="Times New Roman" pitchFamily="18" charset="0"/>
              </a:rPr>
              <a:t> 1 </a:t>
            </a:r>
            <a:r>
              <a:rPr lang="es-ES" u="sng" dirty="0" err="1">
                <a:latin typeface="Times New Roman" pitchFamily="18" charset="0"/>
                <a:cs typeface="Times New Roman" pitchFamily="18" charset="0"/>
              </a:rPr>
              <a:t>thán</a:t>
            </a:r>
            <a:r>
              <a:rPr lang="es-ES" u="sng" dirty="0">
                <a:latin typeface="Times New Roman" pitchFamily="18" charset="0"/>
                <a:cs typeface="Times New Roman" pitchFamily="18" charset="0"/>
              </a:rPr>
              <a:t> </a:t>
            </a:r>
            <a:r>
              <a:rPr lang="es-ES" u="sng" dirty="0" err="1">
                <a:latin typeface="Times New Roman" pitchFamily="18" charset="0"/>
                <a:cs typeface="Times New Roman" pitchFamily="18" charset="0"/>
              </a:rPr>
              <a:t>từ</a:t>
            </a:r>
            <a:r>
              <a:rPr lang="es-ES" u="sng" dirty="0">
                <a:latin typeface="Times New Roman" pitchFamily="18" charset="0"/>
                <a:cs typeface="Times New Roman" pitchFamily="18" charset="0"/>
              </a:rPr>
              <a:t>.</a:t>
            </a:r>
            <a:br>
              <a:rPr lang="vi-VN" b="1" u="sng" dirty="0"/>
            </a:br>
            <a:endParaRPr lang="vi-VN"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vÅ© ÄÃ¬nh liÃªn">
            <a:extLst>
              <a:ext uri="{FF2B5EF4-FFF2-40B4-BE49-F238E27FC236}">
                <a16:creationId xmlns:a16="http://schemas.microsoft.com/office/drawing/2014/main" id="{44167122-6CFF-489C-8FE1-18005D708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65"/>
            <a:ext cx="5394960" cy="32787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Rounded Rectangle 2"/>
          <p:cNvSpPr/>
          <p:nvPr/>
        </p:nvSpPr>
        <p:spPr>
          <a:xfrm>
            <a:off x="-1" y="2657522"/>
            <a:ext cx="5392271" cy="7445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1. Vũ Đình Liên ( Ông đồ)</a:t>
            </a:r>
          </a:p>
        </p:txBody>
      </p:sp>
      <p:pic>
        <p:nvPicPr>
          <p:cNvPr id="4" name="Picture 4" descr="Káº¿t quáº£ hÃ¬nh áº£nh cho THáº¾ Lá»®">
            <a:extLst>
              <a:ext uri="{FF2B5EF4-FFF2-40B4-BE49-F238E27FC236}">
                <a16:creationId xmlns:a16="http://schemas.microsoft.com/office/drawing/2014/main" id="{3FFA6131-8729-4885-8853-FF93753C2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309" y="0"/>
            <a:ext cx="5477691" cy="32657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ounded Rectangle 4"/>
          <p:cNvSpPr/>
          <p:nvPr/>
        </p:nvSpPr>
        <p:spPr>
          <a:xfrm>
            <a:off x="6884895" y="2521131"/>
            <a:ext cx="5307106" cy="7576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2. Thế Lữ (Nhớ rừng)</a:t>
            </a:r>
          </a:p>
        </p:txBody>
      </p:sp>
      <p:pic>
        <p:nvPicPr>
          <p:cNvPr id="6" name="Picture 2" descr="Káº¿t quáº£ hÃ¬nh áº£nh cho táº¿ hanh">
            <a:extLst>
              <a:ext uri="{FF2B5EF4-FFF2-40B4-BE49-F238E27FC236}">
                <a16:creationId xmlns:a16="http://schemas.microsoft.com/office/drawing/2014/main" id="{A4B4B06F-6797-4BDD-AADF-F7DE2BB08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5368834"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ounded Rectangle 6"/>
          <p:cNvSpPr/>
          <p:nvPr/>
        </p:nvSpPr>
        <p:spPr>
          <a:xfrm>
            <a:off x="1" y="5899418"/>
            <a:ext cx="5265484" cy="783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3. Tế Hanh (Quê hương)</a:t>
            </a:r>
          </a:p>
        </p:txBody>
      </p:sp>
      <p:pic>
        <p:nvPicPr>
          <p:cNvPr id="8" name="Picture 6" descr="tohuutre">
            <a:extLst>
              <a:ext uri="{FF2B5EF4-FFF2-40B4-BE49-F238E27FC236}">
                <a16:creationId xmlns:a16="http://schemas.microsoft.com/office/drawing/2014/main" id="{94701C67-AC71-492C-96FC-8D6318248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9624" y="3592286"/>
            <a:ext cx="5412376" cy="32657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ounded Rectangle 8"/>
          <p:cNvSpPr/>
          <p:nvPr/>
        </p:nvSpPr>
        <p:spPr>
          <a:xfrm>
            <a:off x="6777318" y="6139543"/>
            <a:ext cx="5414683" cy="718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4. Tố Hữu (Khi con tu hú)</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53161" y="-35169"/>
            <a:ext cx="4268556" cy="1549753"/>
          </a:xfrm>
          <a:prstGeom prst="rect">
            <a:avLst/>
          </a:prstGeom>
        </p:spPr>
      </p:pic>
      <p:sp>
        <p:nvSpPr>
          <p:cNvPr id="26" name="文本框 25"/>
          <p:cNvSpPr txBox="1"/>
          <p:nvPr/>
        </p:nvSpPr>
        <p:spPr>
          <a:xfrm>
            <a:off x="4030097" y="631077"/>
            <a:ext cx="4066711" cy="584775"/>
          </a:xfrm>
          <a:prstGeom prst="rect">
            <a:avLst/>
          </a:prstGeom>
          <a:noFill/>
        </p:spPr>
        <p:txBody>
          <a:bodyPr vert="horz" wrap="square" rtlCol="0">
            <a:spAutoFit/>
          </a:bodyPr>
          <a:lstStyle/>
          <a:p>
            <a:pPr algn="ctr"/>
            <a:r>
              <a:rPr lang="en-US" altLang="zh-CN" sz="3200" b="1" spc="300" dirty="0" err="1">
                <a:latin typeface="Times New Roman" panose="02020603050405020304" pitchFamily="18" charset="0"/>
                <a:ea typeface="微软雅黑 Light" panose="020B0502040204020203" pitchFamily="34" charset="-122"/>
                <a:cs typeface="Times New Roman" panose="02020603050405020304" pitchFamily="18" charset="0"/>
              </a:rPr>
              <a:t>Tìm</a:t>
            </a:r>
            <a:r>
              <a:rPr lang="en-US" altLang="zh-CN" sz="32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US" altLang="zh-CN" sz="3200" b="1" spc="300" dirty="0" err="1">
                <a:latin typeface="Times New Roman" panose="02020603050405020304" pitchFamily="18" charset="0"/>
                <a:ea typeface="微软雅黑 Light" panose="020B0502040204020203" pitchFamily="34" charset="-122"/>
                <a:cs typeface="Times New Roman" panose="02020603050405020304" pitchFamily="18" charset="0"/>
              </a:rPr>
              <a:t>tòi,mở</a:t>
            </a:r>
            <a:r>
              <a:rPr lang="en-US" altLang="zh-CN" sz="32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US" altLang="zh-CN" sz="3200" b="1" spc="300" dirty="0" err="1">
                <a:latin typeface="Times New Roman" panose="02020603050405020304" pitchFamily="18" charset="0"/>
                <a:ea typeface="微软雅黑 Light" panose="020B0502040204020203" pitchFamily="34" charset="-122"/>
                <a:cs typeface="Times New Roman" panose="02020603050405020304" pitchFamily="18" charset="0"/>
              </a:rPr>
              <a:t>rộng</a:t>
            </a:r>
            <a:endParaRPr lang="zh-CN" altLang="en-US" sz="3200" b="1" spc="3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3" name="圆角矩形 12"/>
          <p:cNvSpPr/>
          <p:nvPr/>
        </p:nvSpPr>
        <p:spPr>
          <a:xfrm>
            <a:off x="997527" y="1722569"/>
            <a:ext cx="10215418" cy="4055596"/>
          </a:xfrm>
          <a:prstGeom prst="roundRect">
            <a:avLst/>
          </a:prstGeom>
          <a:solidFill>
            <a:schemeClr val="bg1"/>
          </a:solidFill>
          <a:ln w="349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1"/>
              </a:solidFill>
              <a:latin typeface="微软雅黑 Light" panose="020B0502040204020203" pitchFamily="34" charset="-122"/>
              <a:ea typeface="微软雅黑 Light" panose="020B0502040204020203" pitchFamily="34" charset="-122"/>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554" y="4890052"/>
            <a:ext cx="2490542" cy="184335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2341" y="4822921"/>
            <a:ext cx="2558232" cy="1910489"/>
          </a:xfrm>
          <a:prstGeom prst="rect">
            <a:avLst/>
          </a:prstGeom>
        </p:spPr>
      </p:pic>
      <p:sp>
        <p:nvSpPr>
          <p:cNvPr id="8193" name="Rectangle 1"/>
          <p:cNvSpPr>
            <a:spLocks noChangeArrowheads="1"/>
          </p:cNvSpPr>
          <p:nvPr/>
        </p:nvSpPr>
        <p:spPr bwMode="auto">
          <a:xfrm>
            <a:off x="1948070" y="2093843"/>
            <a:ext cx="8786191"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vi-VN" sz="2800" b="1" i="0" u="none" strike="noStrike" cap="none" normalizeH="0" baseline="0" dirty="0">
                <a:ln>
                  <a:noFill/>
                </a:ln>
                <a:effectLst/>
                <a:latin typeface="Times New Roman" pitchFamily="18" charset="0"/>
                <a:ea typeface="Arial" pitchFamily="34" charset="0"/>
                <a:cs typeface="Times New Roman" pitchFamily="18" charset="0"/>
              </a:rPr>
              <a:t>Tìm đọc các bài phân tích, bình luận về bài thơ</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Khi</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con tu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hú</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để</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có</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cái</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nhìn</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toàn</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diện</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hơn</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về</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bài</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thơ</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800" b="1"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Học</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thuộc</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và</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nắm</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chắc</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KT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cơ</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bản</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của</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bài</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thơ</a:t>
            </a:r>
            <a:endParaRPr kumimoji="0" lang="es-ES" sz="2800" b="1" i="0" u="none" strike="noStrike" cap="none" normalizeH="0" baseline="0" dirty="0">
              <a:ln>
                <a:noFill/>
              </a:ln>
              <a:effectLst/>
              <a:latin typeface="Times New Roman" pitchFamily="18"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vi-VN" sz="2800" b="1"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Chuẩn</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bị</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bài</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tiếp</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theo</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Thuyết</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minh</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về</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một</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danh</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lam</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thắng</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s-ES" sz="2800" b="1" i="0" u="none" strike="noStrike" cap="none" normalizeH="0" baseline="0" dirty="0" err="1">
                <a:ln>
                  <a:noFill/>
                </a:ln>
                <a:effectLst/>
                <a:latin typeface="Times New Roman" pitchFamily="18" charset="0"/>
                <a:ea typeface="Arial" pitchFamily="34" charset="0"/>
                <a:cs typeface="Times New Roman" pitchFamily="18" charset="0"/>
              </a:rPr>
              <a:t>cảnh</a:t>
            </a:r>
            <a:r>
              <a:rPr kumimoji="0" lang="es-ES" sz="2800" b="1" i="0" u="none" strike="noStrike" cap="none" normalizeH="0" baseline="0" dirty="0">
                <a:ln>
                  <a:noFill/>
                </a:ln>
                <a:effectLst/>
                <a:latin typeface="Times New Roman" pitchFamily="18" charset="0"/>
                <a:ea typeface="Arial" pitchFamily="34" charset="0"/>
                <a:cs typeface="Times New Roman" pitchFamily="18" charset="0"/>
              </a:rPr>
              <a:t>”</a:t>
            </a:r>
            <a:endParaRPr kumimoji="0" lang="es-ES" sz="2800" b="1" i="0" u="none" strike="noStrike" cap="none" normalizeH="0" baseline="0" dirty="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3113962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45389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6889" y="0"/>
            <a:ext cx="8438222" cy="4748122"/>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5980" y="726948"/>
            <a:ext cx="5740040" cy="2002619"/>
          </a:xfrm>
          <a:prstGeom prst="rect">
            <a:avLst/>
          </a:prstGeom>
        </p:spPr>
      </p:pic>
      <p:sp>
        <p:nvSpPr>
          <p:cNvPr id="10" name="文本框 9"/>
          <p:cNvSpPr txBox="1"/>
          <p:nvPr/>
        </p:nvSpPr>
        <p:spPr>
          <a:xfrm>
            <a:off x="2054087" y="2875722"/>
            <a:ext cx="8017565" cy="1015663"/>
          </a:xfrm>
          <a:prstGeom prst="rect">
            <a:avLst/>
          </a:prstGeom>
          <a:noFill/>
        </p:spPr>
        <p:txBody>
          <a:bodyPr wrap="square" rtlCol="0">
            <a:spAutoFit/>
          </a:bodyPr>
          <a:lstStyle/>
          <a:p>
            <a:pPr algn="ctr"/>
            <a:r>
              <a:rPr lang="en-US" altLang="zh-CN" sz="6000" b="1" dirty="0">
                <a:solidFill>
                  <a:srgbClr val="D31012"/>
                </a:solidFill>
                <a:latin typeface="Times New Roman" panose="02020603050405020304" pitchFamily="18" charset="0"/>
                <a:ea typeface="微软雅黑 Light" panose="020B0502040204020203" pitchFamily="34" charset="-122"/>
                <a:cs typeface="Times New Roman" panose="02020603050405020304" pitchFamily="18" charset="0"/>
              </a:rPr>
              <a:t>Xin </a:t>
            </a:r>
            <a:r>
              <a:rPr lang="en-US" altLang="zh-CN" sz="6000" b="1" dirty="0" err="1">
                <a:solidFill>
                  <a:srgbClr val="D31012"/>
                </a:solidFill>
                <a:latin typeface="Times New Roman" panose="02020603050405020304" pitchFamily="18" charset="0"/>
                <a:ea typeface="微软雅黑 Light" panose="020B0502040204020203" pitchFamily="34" charset="-122"/>
                <a:cs typeface="Times New Roman" panose="02020603050405020304" pitchFamily="18" charset="0"/>
              </a:rPr>
              <a:t>chân</a:t>
            </a:r>
            <a:r>
              <a:rPr lang="en-US" altLang="zh-CN" sz="6000" b="1" dirty="0">
                <a:solidFill>
                  <a:srgbClr val="D31012"/>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US" altLang="zh-CN" sz="6000" b="1" dirty="0" err="1">
                <a:solidFill>
                  <a:srgbClr val="D31012"/>
                </a:solidFill>
                <a:latin typeface="Times New Roman" panose="02020603050405020304" pitchFamily="18" charset="0"/>
                <a:ea typeface="微软雅黑 Light" panose="020B0502040204020203" pitchFamily="34" charset="-122"/>
                <a:cs typeface="Times New Roman" panose="02020603050405020304" pitchFamily="18" charset="0"/>
              </a:rPr>
              <a:t>thành</a:t>
            </a:r>
            <a:r>
              <a:rPr lang="en-US" altLang="zh-CN" sz="6000" b="1" dirty="0">
                <a:solidFill>
                  <a:srgbClr val="D31012"/>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US" altLang="zh-CN" sz="6000" b="1" dirty="0" err="1">
                <a:solidFill>
                  <a:srgbClr val="D31012"/>
                </a:solidFill>
                <a:latin typeface="Times New Roman" panose="02020603050405020304" pitchFamily="18" charset="0"/>
                <a:ea typeface="微软雅黑 Light" panose="020B0502040204020203" pitchFamily="34" charset="-122"/>
                <a:cs typeface="Times New Roman" panose="02020603050405020304" pitchFamily="18" charset="0"/>
              </a:rPr>
              <a:t>cảm</a:t>
            </a:r>
            <a:r>
              <a:rPr lang="en-US" altLang="zh-CN" sz="6000" b="1" dirty="0">
                <a:solidFill>
                  <a:srgbClr val="D31012"/>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US" altLang="zh-CN" sz="6000" b="1" dirty="0" err="1">
                <a:solidFill>
                  <a:srgbClr val="D31012"/>
                </a:solidFill>
                <a:latin typeface="Times New Roman" panose="02020603050405020304" pitchFamily="18" charset="0"/>
                <a:ea typeface="微软雅黑 Light" panose="020B0502040204020203" pitchFamily="34" charset="-122"/>
                <a:cs typeface="Times New Roman" panose="02020603050405020304" pitchFamily="18" charset="0"/>
              </a:rPr>
              <a:t>ơn</a:t>
            </a:r>
            <a:r>
              <a:rPr lang="en-US" altLang="zh-CN" sz="6000" b="1" dirty="0">
                <a:solidFill>
                  <a:srgbClr val="D31012"/>
                </a:solidFill>
                <a:latin typeface="Times New Roman" panose="02020603050405020304" pitchFamily="18" charset="0"/>
                <a:ea typeface="微软雅黑 Light" panose="020B0502040204020203" pitchFamily="34" charset="-122"/>
                <a:cs typeface="Times New Roman" panose="02020603050405020304" pitchFamily="18" charset="0"/>
              </a:rPr>
              <a:t>!</a:t>
            </a:r>
            <a:endParaRPr lang="zh-CN" altLang="en-US" sz="6000" b="1" dirty="0">
              <a:solidFill>
                <a:srgbClr val="D31012"/>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2921194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8431DA4-0B28-4643-AEDE-AF37F294C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5"/>
          <a:stretch/>
        </p:blipFill>
        <p:spPr bwMode="auto">
          <a:xfrm>
            <a:off x="-1" y="0"/>
            <a:ext cx="12192001"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Group 3">
            <a:extLst>
              <a:ext uri="{FF2B5EF4-FFF2-40B4-BE49-F238E27FC236}">
                <a16:creationId xmlns:a16="http://schemas.microsoft.com/office/drawing/2014/main" id="{2C7FF34B-84EF-4F78-A5C0-6C3C18B1F4BA}"/>
              </a:ext>
            </a:extLst>
          </p:cNvPr>
          <p:cNvGrpSpPr>
            <a:grpSpLocks/>
          </p:cNvGrpSpPr>
          <p:nvPr/>
        </p:nvGrpSpPr>
        <p:grpSpPr bwMode="auto">
          <a:xfrm>
            <a:off x="670849" y="1265382"/>
            <a:ext cx="10874606" cy="4304145"/>
            <a:chOff x="315" y="1323"/>
            <a:chExt cx="1486" cy="1388"/>
          </a:xfrm>
        </p:grpSpPr>
        <p:sp>
          <p:nvSpPr>
            <p:cNvPr id="4" name="AutoShape 4">
              <a:extLst>
                <a:ext uri="{FF2B5EF4-FFF2-40B4-BE49-F238E27FC236}">
                  <a16:creationId xmlns:a16="http://schemas.microsoft.com/office/drawing/2014/main" id="{F95301B2-180C-4DC5-892F-A2C75ABD004F}"/>
                </a:ext>
              </a:extLst>
            </p:cNvPr>
            <p:cNvSpPr>
              <a:spLocks noChangeAspect="1" noChangeArrowheads="1"/>
            </p:cNvSpPr>
            <p:nvPr/>
          </p:nvSpPr>
          <p:spPr bwMode="gray">
            <a:xfrm>
              <a:off x="329" y="1337"/>
              <a:ext cx="1457" cy="1360"/>
            </a:xfrm>
            <a:prstGeom prst="roundRect">
              <a:avLst>
                <a:gd name="adj" fmla="val 7606"/>
              </a:avLst>
            </a:prstGeom>
            <a:gradFill rotWithShape="1">
              <a:gsLst>
                <a:gs pos="0">
                  <a:schemeClr val="hlink">
                    <a:gamma/>
                    <a:tint val="10196"/>
                    <a:invGamma/>
                    <a:alpha val="39999"/>
                  </a:schemeClr>
                </a:gs>
                <a:gs pos="100000">
                  <a:schemeClr val="hlink">
                    <a:alpha val="39999"/>
                  </a:schemeClr>
                </a:gs>
              </a:gsLst>
              <a:lin ang="5400000" scaled="1"/>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5" name="AutoShape 5">
              <a:extLst>
                <a:ext uri="{FF2B5EF4-FFF2-40B4-BE49-F238E27FC236}">
                  <a16:creationId xmlns:a16="http://schemas.microsoft.com/office/drawing/2014/main" id="{FE10C9A6-A3DA-4CB7-A4A2-05E19FD04532}"/>
                </a:ext>
              </a:extLst>
            </p:cNvPr>
            <p:cNvSpPr>
              <a:spLocks noChangeArrowheads="1"/>
            </p:cNvSpPr>
            <p:nvPr/>
          </p:nvSpPr>
          <p:spPr bwMode="gray">
            <a:xfrm>
              <a:off x="315" y="1323"/>
              <a:ext cx="1486" cy="1388"/>
            </a:xfrm>
            <a:prstGeom prst="roundRect">
              <a:avLst>
                <a:gd name="adj" fmla="val 7606"/>
              </a:avLst>
            </a:prstGeom>
            <a:noFill/>
            <a:ln w="9525">
              <a:solidFill>
                <a:schemeClr val="hlink"/>
              </a:solidFill>
              <a:round/>
              <a:headEnd/>
              <a:tailEnd/>
            </a:ln>
            <a:effectLst/>
            <a:extLst>
              <a:ext uri="{909E8E84-426E-40DD-AFC4-6F175D3DCCD1}">
                <a14:hiddenFill xmlns:a14="http://schemas.microsoft.com/office/drawing/2010/main">
                  <a:solidFill>
                    <a:srgbClr val="EB674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grpSp>
      <p:sp>
        <p:nvSpPr>
          <p:cNvPr id="6" name="TextBox 5">
            <a:extLst>
              <a:ext uri="{FF2B5EF4-FFF2-40B4-BE49-F238E27FC236}">
                <a16:creationId xmlns:a16="http://schemas.microsoft.com/office/drawing/2014/main" id="{F9DCBEE1-2791-4C70-9860-6C62C3E08EA6}"/>
              </a:ext>
            </a:extLst>
          </p:cNvPr>
          <p:cNvSpPr txBox="1"/>
          <p:nvPr/>
        </p:nvSpPr>
        <p:spPr>
          <a:xfrm>
            <a:off x="1126435" y="1812660"/>
            <a:ext cx="10164417" cy="1692771"/>
          </a:xfrm>
          <a:prstGeom prst="rect">
            <a:avLst/>
          </a:prstGeom>
          <a:noFill/>
        </p:spPr>
        <p:txBody>
          <a:bodyPr wrap="square" rtlCol="0">
            <a:spAutoFit/>
          </a:bodyPr>
          <a:lstStyle/>
          <a:p>
            <a:r>
              <a:rPr lang="en-US" sz="3200" b="1" dirty="0" err="1">
                <a:effectLst>
                  <a:glow rad="228600">
                    <a:schemeClr val="accent4">
                      <a:satMod val="175000"/>
                      <a:alpha val="40000"/>
                    </a:schemeClr>
                  </a:glow>
                </a:effectLst>
                <a:latin typeface="Times New Roman" panose="02020603050405020304" pitchFamily="18" charset="0"/>
                <a:cs typeface="Times New Roman" panose="02020603050405020304" pitchFamily="18" charset="0"/>
              </a:rPr>
              <a:t>Tiết</a:t>
            </a:r>
            <a:r>
              <a:rPr lang="en-US" sz="32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rPr>
              <a:t> 89+ 90 </a:t>
            </a:r>
          </a:p>
          <a:p>
            <a:r>
              <a:rPr lang="vi-VN" sz="72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rPr>
              <a:t>Văn bản: </a:t>
            </a:r>
            <a:r>
              <a:rPr lang="en-SG" sz="7200" b="1" dirty="0" err="1">
                <a:effectLst>
                  <a:glow rad="228600">
                    <a:schemeClr val="accent4">
                      <a:satMod val="175000"/>
                      <a:alpha val="40000"/>
                    </a:schemeClr>
                  </a:glow>
                </a:effectLst>
                <a:latin typeface="Times New Roman" panose="02020603050405020304" pitchFamily="18" charset="0"/>
                <a:cs typeface="Times New Roman" panose="02020603050405020304" pitchFamily="18" charset="0"/>
              </a:rPr>
              <a:t>Khi</a:t>
            </a:r>
            <a:r>
              <a:rPr lang="en-SG" sz="72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rPr>
              <a:t> con </a:t>
            </a:r>
            <a:r>
              <a:rPr lang="en-SG" sz="7200" b="1" dirty="0" err="1">
                <a:effectLst>
                  <a:glow rad="228600">
                    <a:schemeClr val="accent4">
                      <a:satMod val="175000"/>
                      <a:alpha val="40000"/>
                    </a:schemeClr>
                  </a:glow>
                </a:effectLst>
                <a:latin typeface="Times New Roman" panose="02020603050405020304" pitchFamily="18" charset="0"/>
                <a:cs typeface="Times New Roman" panose="02020603050405020304" pitchFamily="18" charset="0"/>
              </a:rPr>
              <a:t>tu</a:t>
            </a:r>
            <a:r>
              <a:rPr lang="en-SG" sz="72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rPr>
              <a:t> </a:t>
            </a:r>
            <a:r>
              <a:rPr lang="en-SG" sz="7200" b="1" dirty="0" err="1">
                <a:effectLst>
                  <a:glow rad="228600">
                    <a:schemeClr val="accent4">
                      <a:satMod val="175000"/>
                      <a:alpha val="40000"/>
                    </a:schemeClr>
                  </a:glow>
                </a:effectLst>
                <a:latin typeface="Times New Roman" panose="02020603050405020304" pitchFamily="18" charset="0"/>
                <a:cs typeface="Times New Roman" panose="02020603050405020304" pitchFamily="18" charset="0"/>
              </a:rPr>
              <a:t>hú</a:t>
            </a:r>
            <a:endParaRPr lang="en-SG" sz="72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4F1C68-CAFE-4432-96A5-1117BE09D3CD}"/>
              </a:ext>
            </a:extLst>
          </p:cNvPr>
          <p:cNvSpPr txBox="1"/>
          <p:nvPr/>
        </p:nvSpPr>
        <p:spPr>
          <a:xfrm>
            <a:off x="6890857" y="3926206"/>
            <a:ext cx="3472873" cy="892552"/>
          </a:xfrm>
          <a:prstGeom prst="rect">
            <a:avLst/>
          </a:prstGeom>
          <a:noFill/>
        </p:spPr>
        <p:txBody>
          <a:bodyPr wrap="square" rtlCol="0">
            <a:spAutoFit/>
          </a:bodyPr>
          <a:lstStyle/>
          <a:p>
            <a:r>
              <a:rPr lang="en-SG" sz="5200" b="1" dirty="0">
                <a:effectLst>
                  <a:glow rad="139700">
                    <a:srgbClr val="FFCCCC"/>
                  </a:glow>
                </a:effectLst>
                <a:latin typeface="Times New Roman" panose="02020603050405020304" pitchFamily="18" charset="0"/>
                <a:cs typeface="Times New Roman" panose="02020603050405020304" pitchFamily="18" charset="0"/>
              </a:rPr>
              <a:t>_</a:t>
            </a:r>
            <a:r>
              <a:rPr lang="en-SG" sz="5200" b="1" dirty="0" err="1">
                <a:effectLst>
                  <a:glow rad="139700">
                    <a:srgbClr val="FFCCCC"/>
                  </a:glow>
                </a:effectLst>
                <a:latin typeface="Times New Roman" panose="02020603050405020304" pitchFamily="18" charset="0"/>
                <a:cs typeface="Times New Roman" panose="02020603050405020304" pitchFamily="18" charset="0"/>
              </a:rPr>
              <a:t>Tố</a:t>
            </a:r>
            <a:r>
              <a:rPr lang="en-SG" sz="5200" b="1" dirty="0">
                <a:effectLst>
                  <a:glow rad="139700">
                    <a:srgbClr val="FFCCCC"/>
                  </a:glow>
                </a:effectLst>
                <a:latin typeface="Times New Roman" panose="02020603050405020304" pitchFamily="18" charset="0"/>
                <a:cs typeface="Times New Roman" panose="02020603050405020304" pitchFamily="18" charset="0"/>
              </a:rPr>
              <a:t> </a:t>
            </a:r>
            <a:r>
              <a:rPr lang="en-SG" sz="5200" b="1" dirty="0" err="1">
                <a:effectLst>
                  <a:glow rad="139700">
                    <a:srgbClr val="FFCCCC"/>
                  </a:glow>
                </a:effectLst>
                <a:latin typeface="Times New Roman" panose="02020603050405020304" pitchFamily="18" charset="0"/>
                <a:cs typeface="Times New Roman" panose="02020603050405020304" pitchFamily="18" charset="0"/>
              </a:rPr>
              <a:t>Hữu</a:t>
            </a:r>
            <a:r>
              <a:rPr lang="en-SG" sz="5200" b="1" dirty="0">
                <a:effectLst>
                  <a:glow rad="139700">
                    <a:srgbClr val="FFCCCC"/>
                  </a:glow>
                </a:effectLst>
                <a:latin typeface="Times New Roman" panose="02020603050405020304" pitchFamily="18" charset="0"/>
                <a:cs typeface="Times New Roman" panose="02020603050405020304" pitchFamily="18" charset="0"/>
              </a:rPr>
              <a:t>_</a:t>
            </a:r>
          </a:p>
        </p:txBody>
      </p:sp>
    </p:spTree>
    <p:extLst>
      <p:ext uri="{BB962C8B-B14F-4D97-AF65-F5344CB8AC3E}">
        <p14:creationId xmlns:p14="http://schemas.microsoft.com/office/powerpoint/2010/main" val="3737429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889" y="0"/>
            <a:ext cx="8438222" cy="4748122"/>
          </a:xfrm>
          <a:prstGeom prst="rect">
            <a:avLst/>
          </a:prstGeom>
        </p:spPr>
      </p:pic>
      <p:sp>
        <p:nvSpPr>
          <p:cNvPr id="10" name="文本框 9"/>
          <p:cNvSpPr txBox="1"/>
          <p:nvPr/>
        </p:nvSpPr>
        <p:spPr>
          <a:xfrm>
            <a:off x="2059709" y="2980289"/>
            <a:ext cx="8017164" cy="1015663"/>
          </a:xfrm>
          <a:prstGeom prst="rect">
            <a:avLst/>
          </a:prstGeom>
          <a:noFill/>
        </p:spPr>
        <p:txBody>
          <a:bodyPr wrap="square" rtlCol="0">
            <a:spAutoFit/>
          </a:bodyPr>
          <a:lstStyle/>
          <a:p>
            <a:pPr algn="ctr"/>
            <a:r>
              <a:rPr lang="en-SG" altLang="zh-CN" sz="6000" b="1" dirty="0">
                <a:latin typeface="Times New Roman" panose="02020603050405020304" pitchFamily="18" charset="0"/>
                <a:ea typeface="微软雅黑 Light" panose="020B0502040204020203" pitchFamily="34" charset="-122"/>
                <a:cs typeface="Times New Roman" panose="02020603050405020304" pitchFamily="18" charset="0"/>
              </a:rPr>
              <a:t>I. </a:t>
            </a:r>
            <a:r>
              <a:rPr lang="en-SG" altLang="zh-CN" sz="6000" b="1" dirty="0" err="1">
                <a:latin typeface="Times New Roman" panose="02020603050405020304" pitchFamily="18" charset="0"/>
                <a:ea typeface="微软雅黑 Light" panose="020B0502040204020203" pitchFamily="34" charset="-122"/>
                <a:cs typeface="Times New Roman" panose="02020603050405020304" pitchFamily="18" charset="0"/>
              </a:rPr>
              <a:t>Đọc</a:t>
            </a:r>
            <a:r>
              <a:rPr lang="en-SG" altLang="zh-CN" sz="6000" b="1"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6000" b="1" dirty="0" err="1">
                <a:latin typeface="Times New Roman" panose="02020603050405020304" pitchFamily="18" charset="0"/>
                <a:ea typeface="微软雅黑 Light" panose="020B0502040204020203" pitchFamily="34" charset="-122"/>
                <a:cs typeface="Times New Roman" panose="02020603050405020304" pitchFamily="18" charset="0"/>
              </a:rPr>
              <a:t>Tìm</a:t>
            </a:r>
            <a:r>
              <a:rPr lang="en-SG" altLang="zh-CN" sz="6000" b="1"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6000" b="1" dirty="0" err="1">
                <a:latin typeface="Times New Roman" panose="02020603050405020304" pitchFamily="18" charset="0"/>
                <a:ea typeface="微软雅黑 Light" panose="020B0502040204020203" pitchFamily="34" charset="-122"/>
                <a:cs typeface="Times New Roman" panose="02020603050405020304" pitchFamily="18" charset="0"/>
              </a:rPr>
              <a:t>hiểu</a:t>
            </a:r>
            <a:r>
              <a:rPr lang="zh-CN" altLang="en-US" sz="6000" b="1"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6000" b="1" dirty="0" err="1">
                <a:latin typeface="Times New Roman" panose="02020603050405020304" pitchFamily="18" charset="0"/>
                <a:ea typeface="微软雅黑 Light" panose="020B0502040204020203" pitchFamily="34" charset="-122"/>
                <a:cs typeface="Times New Roman" panose="02020603050405020304" pitchFamily="18" charset="0"/>
              </a:rPr>
              <a:t>chung</a:t>
            </a:r>
            <a:endParaRPr lang="zh-CN" altLang="en-US" sz="6000" b="1" dirty="0">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15" name="Picture 14">
            <a:extLst>
              <a:ext uri="{FF2B5EF4-FFF2-40B4-BE49-F238E27FC236}">
                <a16:creationId xmlns:a16="http://schemas.microsoft.com/office/drawing/2014/main" id="{BD9F824A-A779-4350-BD00-62598A93C0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4"/>
          <a:stretch/>
        </p:blipFill>
        <p:spPr>
          <a:xfrm>
            <a:off x="7164399" y="-60179"/>
            <a:ext cx="3657607" cy="3285840"/>
          </a:xfrm>
          <a:prstGeom prst="rect">
            <a:avLst/>
          </a:prstGeom>
        </p:spPr>
      </p:pic>
      <p:pic>
        <p:nvPicPr>
          <p:cNvPr id="16" name="Picture 15">
            <a:extLst>
              <a:ext uri="{FF2B5EF4-FFF2-40B4-BE49-F238E27FC236}">
                <a16:creationId xmlns:a16="http://schemas.microsoft.com/office/drawing/2014/main" id="{FC69D02D-4479-46C9-BC88-3BE2AE7ED2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4"/>
          <a:stretch/>
        </p:blipFill>
        <p:spPr>
          <a:xfrm flipH="1">
            <a:off x="1369994" y="-60179"/>
            <a:ext cx="3407910" cy="3285840"/>
          </a:xfrm>
          <a:prstGeom prst="rect">
            <a:avLst/>
          </a:prstGeom>
        </p:spPr>
      </p:pic>
    </p:spTree>
    <p:extLst>
      <p:ext uri="{BB962C8B-B14F-4D97-AF65-F5344CB8AC3E}">
        <p14:creationId xmlns:p14="http://schemas.microsoft.com/office/powerpoint/2010/main" val="3437029196"/>
      </p:ext>
    </p:extLst>
  </p:cSld>
  <p:clrMapOvr>
    <a:masterClrMapping/>
  </p:clrMapOvr>
  <p:extLst>
    <p:ext uri="{E180D4A7-C9FB-4DFB-919C-405C955672EB}">
      <p14:showEvtLst xmlns:p14="http://schemas.microsoft.com/office/powerpoint/2010/main">
        <p14:playEvt time="0" objId="1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8019" y="655093"/>
            <a:ext cx="3271482"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4395375" y="1037025"/>
            <a:ext cx="3185374" cy="646331"/>
          </a:xfrm>
          <a:prstGeom prst="rect">
            <a:avLst/>
          </a:prstGeom>
          <a:noFill/>
        </p:spPr>
        <p:txBody>
          <a:bodyPr vert="horz" wrap="square" rtlCol="0">
            <a:spAutoFit/>
          </a:bodyPr>
          <a:lstStyle/>
          <a:p>
            <a:pPr algn="ct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1.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Tác</a:t>
            </a:r>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latin typeface="Times New Roman" panose="02020603050405020304" pitchFamily="18" charset="0"/>
                <a:ea typeface="微软雅黑 Light" panose="020B0502040204020203" pitchFamily="34" charset="-122"/>
                <a:cs typeface="Times New Roman" panose="02020603050405020304" pitchFamily="18" charset="0"/>
              </a:rPr>
              <a:t>giả</a:t>
            </a:r>
            <a:endParaRPr lang="zh-CN" altLang="en-US" sz="3600" b="1" spc="3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9" name="Picture 6" descr="tohuutre">
            <a:extLst>
              <a:ext uri="{FF2B5EF4-FFF2-40B4-BE49-F238E27FC236}">
                <a16:creationId xmlns:a16="http://schemas.microsoft.com/office/drawing/2014/main" id="{94701C67-AC71-492C-96FC-8D6318248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866" y="1341806"/>
            <a:ext cx="3521019" cy="4535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14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31" name="Rectangle 14">
            <a:extLst>
              <a:ext uri="{FF2B5EF4-FFF2-40B4-BE49-F238E27FC236}">
                <a16:creationId xmlns:a16="http://schemas.microsoft.com/office/drawing/2014/main" id="{8C7CFFAF-569A-404B-AC14-22465B436DE7}"/>
              </a:ext>
            </a:extLst>
          </p:cNvPr>
          <p:cNvSpPr>
            <a:spLocks noChangeArrowheads="1"/>
          </p:cNvSpPr>
          <p:nvPr/>
        </p:nvSpPr>
        <p:spPr bwMode="auto">
          <a:xfrm>
            <a:off x="1043710" y="1972491"/>
            <a:ext cx="6408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thật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Kim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quê</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Thừa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Thiên</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Huế</a:t>
            </a:r>
            <a:r>
              <a:rPr lang="en-US" altLang="en-US" sz="2800" dirty="0">
                <a:latin typeface="Times New Roman" panose="02020603050405020304" pitchFamily="18" charset="0"/>
                <a:cs typeface="Times New Roman" panose="02020603050405020304" pitchFamily="18" charset="0"/>
              </a:rPr>
              <a:t>.</a:t>
            </a:r>
          </a:p>
        </p:txBody>
      </p:sp>
      <p:sp>
        <p:nvSpPr>
          <p:cNvPr id="32" name="Rectangle 15">
            <a:extLst>
              <a:ext uri="{FF2B5EF4-FFF2-40B4-BE49-F238E27FC236}">
                <a16:creationId xmlns:a16="http://schemas.microsoft.com/office/drawing/2014/main" id="{9D338B2F-2E3E-4C6A-B1FB-D241A2B9A094}"/>
              </a:ext>
            </a:extLst>
          </p:cNvPr>
          <p:cNvSpPr>
            <a:spLocks noChangeArrowheads="1"/>
          </p:cNvSpPr>
          <p:nvPr/>
        </p:nvSpPr>
        <p:spPr bwMode="auto">
          <a:xfrm>
            <a:off x="1056772" y="2939143"/>
            <a:ext cx="640812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a:buFontTx/>
              <a:buChar cha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coi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cờ</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r>
              <a:rPr lang="en-US" altLang="en-US" sz="2800" dirty="0">
                <a:latin typeface="Times New Roman" panose="02020603050405020304" pitchFamily="18" charset="0"/>
                <a:cs typeface="Times New Roman" panose="02020603050405020304" pitchFamily="18" charset="0"/>
              </a:rPr>
              <a:t> ca CM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Nam</a:t>
            </a:r>
          </a:p>
          <a:p>
            <a:pPr algn="just">
              <a:buFontTx/>
              <a:buChar cha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gũi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thường</a:t>
            </a:r>
            <a:endParaRPr lang="en-US" altLang="en-US" sz="2800" dirty="0">
              <a:latin typeface="Times New Roman" panose="02020603050405020304" pitchFamily="18" charset="0"/>
              <a:cs typeface="Times New Roman" panose="02020603050405020304" pitchFamily="18" charset="0"/>
            </a:endParaRPr>
          </a:p>
          <a:p>
            <a:pPr algn="just">
              <a:buFontTx/>
              <a:buChar char="-"/>
            </a:pP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Được</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Nhà</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nước</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trao</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tặng</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giải</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thưởng</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Hồ</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Chí</a:t>
            </a:r>
            <a:r>
              <a:rPr lang="es-ES" sz="2800" dirty="0">
                <a:latin typeface="Times New Roman" pitchFamily="18" charset="0"/>
                <a:cs typeface="Times New Roman" pitchFamily="18" charset="0"/>
              </a:rPr>
              <a:t> Minh </a:t>
            </a:r>
            <a:r>
              <a:rPr lang="es-ES" sz="2800" dirty="0" err="1">
                <a:latin typeface="Times New Roman" pitchFamily="18" charset="0"/>
                <a:cs typeface="Times New Roman" pitchFamily="18" charset="0"/>
              </a:rPr>
              <a:t>về</a:t>
            </a:r>
            <a:r>
              <a:rPr lang="es-ES" sz="2800" dirty="0">
                <a:latin typeface="Times New Roman" pitchFamily="18" charset="0"/>
                <a:cs typeface="Times New Roman" pitchFamily="18" charset="0"/>
              </a:rPr>
              <a:t> VHNT </a:t>
            </a:r>
            <a:r>
              <a:rPr lang="es-ES" sz="2800" dirty="0" err="1">
                <a:latin typeface="Times New Roman" pitchFamily="18" charset="0"/>
                <a:cs typeface="Times New Roman" pitchFamily="18" charset="0"/>
              </a:rPr>
              <a:t>năm</a:t>
            </a:r>
            <a:r>
              <a:rPr lang="es-ES" sz="2800" dirty="0">
                <a:latin typeface="Times New Roman" pitchFamily="18" charset="0"/>
                <a:cs typeface="Times New Roman" pitchFamily="18" charset="0"/>
              </a:rPr>
              <a:t> 1996</a:t>
            </a:r>
            <a:endParaRPr lang="vi-VN" sz="2800" b="1" dirty="0">
              <a:latin typeface="Times New Roman" pitchFamily="18" charset="0"/>
              <a:cs typeface="Times New Roman" pitchFamily="18" charset="0"/>
            </a:endParaRPr>
          </a:p>
          <a:p>
            <a:pPr algn="just">
              <a:buFontTx/>
              <a:buChar char="-"/>
            </a:pPr>
            <a:endParaRPr lang="en-US" altLang="en-US" sz="2800" dirty="0">
              <a:latin typeface="Times New Roman" panose="02020603050405020304" pitchFamily="18" charset="0"/>
              <a:cs typeface="Times New Roman" panose="02020603050405020304" pitchFamily="18" charset="0"/>
            </a:endParaRPr>
          </a:p>
        </p:txBody>
      </p:sp>
      <p:pic>
        <p:nvPicPr>
          <p:cNvPr id="35" name="Picture 6" descr="tohuutre">
            <a:extLst>
              <a:ext uri="{FF2B5EF4-FFF2-40B4-BE49-F238E27FC236}">
                <a16:creationId xmlns:a16="http://schemas.microsoft.com/office/drawing/2014/main" id="{94701C67-AC71-492C-96FC-8D6318248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45" y="1236875"/>
            <a:ext cx="3521019" cy="4535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5210" y="668709"/>
            <a:ext cx="6831875"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1410789" y="1050641"/>
            <a:ext cx="6035040" cy="646331"/>
          </a:xfrm>
          <a:prstGeom prst="rect">
            <a:avLst/>
          </a:prstGeom>
          <a:noFill/>
        </p:spPr>
        <p:txBody>
          <a:bodyPr vert="horz" wrap="square" rtlCol="0">
            <a:spAutoFit/>
          </a:bodyPr>
          <a:lstStyle/>
          <a:p>
            <a:r>
              <a:rPr lang="en-SG" altLang="zh-CN" sz="3600" b="1" spc="300" dirty="0">
                <a:latin typeface="Times New Roman" panose="02020603050405020304" pitchFamily="18" charset="0"/>
                <a:ea typeface="微软雅黑 Light" panose="020B0502040204020203" pitchFamily="34" charset="-122"/>
                <a:cs typeface="Times New Roman" panose="02020603050405020304" pitchFamily="18" charset="0"/>
              </a:rPr>
              <a:t>1</a:t>
            </a:r>
            <a:r>
              <a:rPr lang="en-SG" altLang="zh-CN" sz="28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800" b="1" spc="300" dirty="0" err="1">
                <a:latin typeface="Times New Roman" panose="02020603050405020304" pitchFamily="18" charset="0"/>
                <a:ea typeface="微软雅黑 Light" panose="020B0502040204020203" pitchFamily="34" charset="-122"/>
                <a:cs typeface="Times New Roman" panose="02020603050405020304" pitchFamily="18" charset="0"/>
              </a:rPr>
              <a:t>Tác</a:t>
            </a:r>
            <a:r>
              <a:rPr lang="en-SG" altLang="zh-CN" sz="28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800" b="1" spc="300" dirty="0" err="1">
                <a:latin typeface="Times New Roman" panose="02020603050405020304" pitchFamily="18" charset="0"/>
                <a:ea typeface="微软雅黑 Light" panose="020B0502040204020203" pitchFamily="34" charset="-122"/>
                <a:cs typeface="Times New Roman" panose="02020603050405020304" pitchFamily="18" charset="0"/>
              </a:rPr>
              <a:t>giả</a:t>
            </a:r>
            <a:r>
              <a:rPr lang="en-SG" altLang="zh-CN" sz="28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800" b="1" spc="300" dirty="0" err="1">
                <a:latin typeface="Times New Roman" panose="02020603050405020304" pitchFamily="18" charset="0"/>
                <a:ea typeface="微软雅黑 Light" panose="020B0502040204020203" pitchFamily="34" charset="-122"/>
                <a:cs typeface="Times New Roman" panose="02020603050405020304" pitchFamily="18" charset="0"/>
              </a:rPr>
              <a:t>Tố</a:t>
            </a:r>
            <a:r>
              <a:rPr lang="en-SG" altLang="zh-CN" sz="2800" b="1" spc="300" dirty="0">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800" b="1" spc="300" dirty="0" err="1">
                <a:latin typeface="Times New Roman" panose="02020603050405020304" pitchFamily="18" charset="0"/>
                <a:ea typeface="微软雅黑 Light" panose="020B0502040204020203" pitchFamily="34" charset="-122"/>
                <a:cs typeface="Times New Roman" panose="02020603050405020304" pitchFamily="18" charset="0"/>
              </a:rPr>
              <a:t>Hữu</a:t>
            </a:r>
            <a:r>
              <a:rPr lang="en-SG" altLang="zh-CN" sz="2800" b="1" spc="300" dirty="0">
                <a:latin typeface="Times New Roman" panose="02020603050405020304" pitchFamily="18" charset="0"/>
                <a:ea typeface="微软雅黑 Light" panose="020B0502040204020203" pitchFamily="34" charset="-122"/>
                <a:cs typeface="Times New Roman" panose="02020603050405020304" pitchFamily="18" charset="0"/>
              </a:rPr>
              <a:t> (1920-2002)</a:t>
            </a:r>
            <a:endParaRPr lang="zh-CN" altLang="en-US" sz="2800" b="1" spc="3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2390151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1388578-3668-455E-BE99-241FBCC5B3F0}"/>
              </a:ext>
            </a:extLst>
          </p:cNvPr>
          <p:cNvSpPr/>
          <p:nvPr/>
        </p:nvSpPr>
        <p:spPr>
          <a:xfrm>
            <a:off x="574346" y="355601"/>
            <a:ext cx="11043308" cy="10269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spcBef>
                <a:spcPct val="50000"/>
              </a:spcBef>
            </a:pPr>
            <a:r>
              <a:rPr lang="en-US" altLang="en-US" sz="3200" b="1" dirty="0" err="1">
                <a:solidFill>
                  <a:schemeClr val="tx1"/>
                </a:solidFill>
                <a:latin typeface="Times New Roman" panose="02020603050405020304" pitchFamily="18" charset="0"/>
              </a:rPr>
              <a:t>Một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số</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hình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ảnh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về</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hoạt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động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cách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mạng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của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thơ</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Tố</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Hữu</a:t>
            </a:r>
            <a:endParaRPr lang="en-US" altLang="en-US" sz="3200" b="1" dirty="0">
              <a:solidFill>
                <a:schemeClr val="tx1"/>
              </a:solidFill>
              <a:latin typeface="Times New Roman" panose="02020603050405020304" pitchFamily="18" charset="0"/>
            </a:endParaRPr>
          </a:p>
        </p:txBody>
      </p:sp>
      <p:pic>
        <p:nvPicPr>
          <p:cNvPr id="15" name="Picture 5" descr="images227032_3b">
            <a:extLst>
              <a:ext uri="{FF2B5EF4-FFF2-40B4-BE49-F238E27FC236}">
                <a16:creationId xmlns:a16="http://schemas.microsoft.com/office/drawing/2014/main" id="{7E5D2F01-3C0A-414F-9113-FF1A8B26A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30" y="1885290"/>
            <a:ext cx="3658114" cy="359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descr="images227042_3d">
            <a:extLst>
              <a:ext uri="{FF2B5EF4-FFF2-40B4-BE49-F238E27FC236}">
                <a16:creationId xmlns:a16="http://schemas.microsoft.com/office/drawing/2014/main" id="{5D5ED1F7-023F-4EAB-9645-ABD34C098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908" y="1885289"/>
            <a:ext cx="3731392" cy="359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descr="images227052_3a">
            <a:extLst>
              <a:ext uri="{FF2B5EF4-FFF2-40B4-BE49-F238E27FC236}">
                <a16:creationId xmlns:a16="http://schemas.microsoft.com/office/drawing/2014/main" id="{F197DB0C-744B-461E-9C31-BB7CC1D58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429" y="1885290"/>
            <a:ext cx="4155078" cy="359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8">
            <a:extLst>
              <a:ext uri="{FF2B5EF4-FFF2-40B4-BE49-F238E27FC236}">
                <a16:creationId xmlns:a16="http://schemas.microsoft.com/office/drawing/2014/main" id="{10C0B3FD-1EC5-4E87-B882-B4B7E11754AA}"/>
              </a:ext>
            </a:extLst>
          </p:cNvPr>
          <p:cNvSpPr txBox="1">
            <a:spLocks noChangeArrowheads="1"/>
          </p:cNvSpPr>
          <p:nvPr/>
        </p:nvSpPr>
        <p:spPr bwMode="auto">
          <a:xfrm>
            <a:off x="469900" y="5706681"/>
            <a:ext cx="3035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2800" b="1" i="1" dirty="0">
                <a:latin typeface="Times New Roman" panose="02020603050405020304" pitchFamily="18" charset="0"/>
                <a:cs typeface="Times New Roman" panose="02020603050405020304" pitchFamily="18" charset="0"/>
              </a:rPr>
              <a:t>Tố Hữu với Bác Hồ ở Pác Bó 1961</a:t>
            </a:r>
          </a:p>
        </p:txBody>
      </p:sp>
      <p:sp>
        <p:nvSpPr>
          <p:cNvPr id="23" name="Text Box 9">
            <a:extLst>
              <a:ext uri="{FF2B5EF4-FFF2-40B4-BE49-F238E27FC236}">
                <a16:creationId xmlns:a16="http://schemas.microsoft.com/office/drawing/2014/main" id="{73DA67F9-1CCD-406E-AF36-2B8DFDDC5CDA}"/>
              </a:ext>
            </a:extLst>
          </p:cNvPr>
          <p:cNvSpPr txBox="1">
            <a:spLocks noChangeArrowheads="1"/>
          </p:cNvSpPr>
          <p:nvPr/>
        </p:nvSpPr>
        <p:spPr bwMode="auto">
          <a:xfrm>
            <a:off x="4381500" y="5760901"/>
            <a:ext cx="3403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2800" b="1" i="1" dirty="0" err="1">
                <a:latin typeface="Times New Roman" panose="02020603050405020304" pitchFamily="18" charset="0"/>
                <a:cs typeface="Times New Roman" panose="02020603050405020304" pitchFamily="18" charset="0"/>
              </a:rPr>
              <a:t>Tố</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Hữu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làm</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việc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với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Hồ</a:t>
            </a:r>
            <a:r>
              <a:rPr lang="en-US" altLang="en-US" sz="2800" b="1" i="1" dirty="0">
                <a:latin typeface="Times New Roman" panose="02020603050405020304" pitchFamily="18" charset="0"/>
                <a:cs typeface="Times New Roman" panose="02020603050405020304" pitchFamily="18" charset="0"/>
              </a:rPr>
              <a:t> 1961</a:t>
            </a:r>
          </a:p>
        </p:txBody>
      </p:sp>
      <p:sp>
        <p:nvSpPr>
          <p:cNvPr id="24" name="Text Box 10">
            <a:extLst>
              <a:ext uri="{FF2B5EF4-FFF2-40B4-BE49-F238E27FC236}">
                <a16:creationId xmlns:a16="http://schemas.microsoft.com/office/drawing/2014/main" id="{2D44D1E0-9468-46E6-BFD1-1102875112C4}"/>
              </a:ext>
            </a:extLst>
          </p:cNvPr>
          <p:cNvSpPr txBox="1">
            <a:spLocks noChangeArrowheads="1"/>
          </p:cNvSpPr>
          <p:nvPr/>
        </p:nvSpPr>
        <p:spPr bwMode="auto">
          <a:xfrm>
            <a:off x="8867106" y="5715047"/>
            <a:ext cx="33909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800" b="1" i="1" dirty="0" err="1">
                <a:latin typeface="Times New Roman" panose="02020603050405020304" pitchFamily="18" charset="0"/>
                <a:cs typeface="Times New Roman" panose="02020603050405020304" pitchFamily="18" charset="0"/>
              </a:rPr>
              <a:t>Tố</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Hữu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vào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chiến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trường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Miền</a:t>
            </a:r>
            <a:r>
              <a:rPr lang="en-US" altLang="en-US" sz="2800" b="1" i="1" dirty="0">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372691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2234</Words>
  <Application>Microsoft Office PowerPoint</Application>
  <PresentationFormat>Widescreen</PresentationFormat>
  <Paragraphs>279</Paragraphs>
  <Slides>41</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等线</vt:lpstr>
      <vt:lpstr>微软雅黑 Light</vt:lpstr>
      <vt:lpstr>Arial</vt:lpstr>
      <vt:lpstr>Calibri</vt:lpstr>
      <vt:lpstr>Calibri Light</vt:lpstr>
      <vt:lpstr>Helvetica</vt:lpstr>
      <vt:lpstr>Tahoma</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Điền thông tin còn thiếu vào chỗ trống</vt:lpstr>
      <vt:lpstr>LUYỆN TẬP Điền thông tin còn thiếu vào chỗ trống</vt:lpstr>
      <vt:lpstr>LUYỆN TẬP Điền thông tin còn thiếu vào chỗ trống</vt:lpstr>
      <vt:lpstr>LUYỆN TẬP Điền thông tin còn thiếu vào chỗ trống</vt:lpstr>
      <vt:lpstr>LUYỆN TẬP Điền thông tin còn thiếu vào chỗ trống</vt:lpstr>
      <vt:lpstr>LUYỆN TẬP Điền thông tin còn thiếu vào chỗ trống</vt:lpstr>
      <vt:lpstr>PowerPoint Presentation</vt:lpstr>
      <vt:lpstr>HĐ VẬN DỤNG  * Viết một đoạn văn khoảng 10 câu theo lối diễn dịch trình bày cảm nhận của em về bức tranh mùa hè trong tâm tưởng của người tù CM, trong đó có sử dụng 1 trường từ vựng chỉ thiên nhiên và 1 thán từ.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Anh</dc:creator>
  <cp:lastModifiedBy>admin</cp:lastModifiedBy>
  <cp:revision>128</cp:revision>
  <dcterms:created xsi:type="dcterms:W3CDTF">2019-03-12T09:37:24Z</dcterms:created>
  <dcterms:modified xsi:type="dcterms:W3CDTF">2023-02-09T23:48:07Z</dcterms:modified>
</cp:coreProperties>
</file>