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760" r:id="rId2"/>
    <p:sldId id="516" r:id="rId3"/>
    <p:sldId id="706" r:id="rId4"/>
    <p:sldId id="441" r:id="rId5"/>
    <p:sldId id="797" r:id="rId6"/>
    <p:sldId id="643" r:id="rId7"/>
    <p:sldId id="485" r:id="rId8"/>
    <p:sldId id="624" r:id="rId9"/>
    <p:sldId id="625" r:id="rId10"/>
    <p:sldId id="640" r:id="rId11"/>
    <p:sldId id="627" r:id="rId12"/>
    <p:sldId id="628" r:id="rId13"/>
    <p:sldId id="642" r:id="rId14"/>
    <p:sldId id="641" r:id="rId15"/>
    <p:sldId id="630" r:id="rId16"/>
    <p:sldId id="632" r:id="rId17"/>
    <p:sldId id="633" r:id="rId18"/>
    <p:sldId id="634" r:id="rId19"/>
    <p:sldId id="636" r:id="rId20"/>
    <p:sldId id="707" r:id="rId21"/>
    <p:sldId id="671" r:id="rId22"/>
    <p:sldId id="673" r:id="rId23"/>
    <p:sldId id="637" r:id="rId24"/>
    <p:sldId id="638" r:id="rId25"/>
    <p:sldId id="708" r:id="rId26"/>
    <p:sldId id="674" r:id="rId27"/>
    <p:sldId id="681" r:id="rId28"/>
    <p:sldId id="675" r:id="rId29"/>
    <p:sldId id="739" r:id="rId30"/>
    <p:sldId id="677" r:id="rId31"/>
    <p:sldId id="752" r:id="rId32"/>
    <p:sldId id="678" r:id="rId33"/>
    <p:sldId id="679" r:id="rId34"/>
    <p:sldId id="680" r:id="rId35"/>
    <p:sldId id="458" r:id="rId36"/>
    <p:sldId id="484" r:id="rId37"/>
    <p:sldId id="798" r:id="rId38"/>
    <p:sldId id="799" r:id="rId39"/>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FD2F"/>
    <a:srgbClr val="B80763"/>
    <a:srgbClr val="FEE7D6"/>
    <a:srgbClr val="FBF3DA"/>
    <a:srgbClr val="EAF4E1"/>
    <a:srgbClr val="EEF0E5"/>
    <a:srgbClr val="FF0000"/>
    <a:srgbClr val="A25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77" autoAdjust="0"/>
    <p:restoredTop sz="86437" autoAdjust="0"/>
  </p:normalViewPr>
  <p:slideViewPr>
    <p:cSldViewPr>
      <p:cViewPr varScale="1">
        <p:scale>
          <a:sx n="84" d="100"/>
          <a:sy n="84" d="100"/>
        </p:scale>
        <p:origin x="18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56812D-B278-4215-9A7C-1150B4A011C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zh-CN"/>
          </a:p>
        </p:txBody>
      </p:sp>
      <p:sp>
        <p:nvSpPr>
          <p:cNvPr id="3" name="Date Placeholder 2">
            <a:extLst>
              <a:ext uri="{FF2B5EF4-FFF2-40B4-BE49-F238E27FC236}">
                <a16:creationId xmlns:a16="http://schemas.microsoft.com/office/drawing/2014/main" id="{04243FFD-6079-4C4C-A88E-28EF4A1FEA8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endParaRPr lang="en-US" altLang="zh-CN"/>
          </a:p>
        </p:txBody>
      </p:sp>
      <p:sp>
        <p:nvSpPr>
          <p:cNvPr id="4" name="Footer Placeholder 3">
            <a:extLst>
              <a:ext uri="{FF2B5EF4-FFF2-40B4-BE49-F238E27FC236}">
                <a16:creationId xmlns:a16="http://schemas.microsoft.com/office/drawing/2014/main" id="{4DE5CCCC-75BA-4E02-BFDE-21B1FE6306D4}"/>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zh-CN"/>
          </a:p>
        </p:txBody>
      </p:sp>
      <p:sp>
        <p:nvSpPr>
          <p:cNvPr id="5" name="Slide Number Placeholder 4">
            <a:extLst>
              <a:ext uri="{FF2B5EF4-FFF2-40B4-BE49-F238E27FC236}">
                <a16:creationId xmlns:a16="http://schemas.microsoft.com/office/drawing/2014/main" id="{A326B442-1AC6-4974-802A-D1978308625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latin typeface="Calibri" panose="020F0502020204030204" pitchFamily="34" charset="0"/>
              </a:defRPr>
            </a:lvl1pPr>
          </a:lstStyle>
          <a:p>
            <a:fld id="{FE36012A-BE92-4682-A153-9A47A486F224}" type="slidenum">
              <a:rPr lang="en-US"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A4E716-7E94-4934-8444-30D8493AB77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zh-CN"/>
          </a:p>
        </p:txBody>
      </p:sp>
      <p:sp>
        <p:nvSpPr>
          <p:cNvPr id="3" name="Date Placeholder 2">
            <a:extLst>
              <a:ext uri="{FF2B5EF4-FFF2-40B4-BE49-F238E27FC236}">
                <a16:creationId xmlns:a16="http://schemas.microsoft.com/office/drawing/2014/main" id="{A0779AFE-944B-4CCD-B6FC-A8ADA184B65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endParaRPr lang="en-US" altLang="zh-CN"/>
          </a:p>
        </p:txBody>
      </p:sp>
      <p:sp>
        <p:nvSpPr>
          <p:cNvPr id="4" name="Slide Image Placeholder 3">
            <a:extLst>
              <a:ext uri="{FF2B5EF4-FFF2-40B4-BE49-F238E27FC236}">
                <a16:creationId xmlns:a16="http://schemas.microsoft.com/office/drawing/2014/main" id="{19DE6C89-663C-4AF7-A860-E07C75D030E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7BEEA61-6B12-4599-A9D8-B46423221804}"/>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FA3CFB6-FD37-4E75-B1E1-289E994ABDC9}"/>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zh-CN"/>
          </a:p>
        </p:txBody>
      </p:sp>
      <p:sp>
        <p:nvSpPr>
          <p:cNvPr id="7" name="Slide Number Placeholder 6">
            <a:extLst>
              <a:ext uri="{FF2B5EF4-FFF2-40B4-BE49-F238E27FC236}">
                <a16:creationId xmlns:a16="http://schemas.microsoft.com/office/drawing/2014/main" id="{57AA3681-7010-4524-91F9-E6463C125A5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B0DFA2F-F1A8-4197-B1FE-C3BCB89061F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3B0DFA2F-F1A8-4197-B1FE-C3BCB89061FB}" type="slidenum">
              <a:rPr lang="en-US" altLang="zh-CN" smtClean="0"/>
              <a:pPr/>
              <a:t>1</a:t>
            </a:fld>
            <a:endParaRPr lang="en-US" altLang="zh-CN"/>
          </a:p>
        </p:txBody>
      </p:sp>
    </p:spTree>
    <p:extLst>
      <p:ext uri="{BB962C8B-B14F-4D97-AF65-F5344CB8AC3E}">
        <p14:creationId xmlns:p14="http://schemas.microsoft.com/office/powerpoint/2010/main" val="357976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3B0DFA2F-F1A8-4197-B1FE-C3BCB89061FB}" type="slidenum">
              <a:rPr lang="en-US" altLang="zh-CN" smtClean="0"/>
              <a:pPr/>
              <a:t>2</a:t>
            </a:fld>
            <a:endParaRPr lang="en-US" altLang="zh-CN"/>
          </a:p>
        </p:txBody>
      </p:sp>
    </p:spTree>
    <p:extLst>
      <p:ext uri="{BB962C8B-B14F-4D97-AF65-F5344CB8AC3E}">
        <p14:creationId xmlns:p14="http://schemas.microsoft.com/office/powerpoint/2010/main" val="96815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77BE67F-0A8E-4E47-9885-5A63289CB861}"/>
              </a:ext>
            </a:extLst>
          </p:cNvPr>
          <p:cNvSpPr>
            <a:spLocks noGrp="1" noRot="1" noChangeAspect="1" noChangeArrowheads="1"/>
          </p:cNvSpPr>
          <p:nvPr>
            <p:ph type="sldImg" idx="4294967295"/>
          </p:nvPr>
        </p:nvSpPr>
        <p:spPr bwMode="auto">
          <a:ln>
            <a:solidFill>
              <a:srgbClr val="000000"/>
            </a:solidFill>
            <a:miter lim="800000"/>
            <a:headEnd/>
            <a:tailEnd/>
          </a:ln>
        </p:spPr>
      </p:sp>
      <p:sp>
        <p:nvSpPr>
          <p:cNvPr id="19458" name="Text Placeholder 2">
            <a:extLst>
              <a:ext uri="{FF2B5EF4-FFF2-40B4-BE49-F238E27FC236}">
                <a16:creationId xmlns:a16="http://schemas.microsoft.com/office/drawing/2014/main" id="{366EA354-0A09-479E-937B-8521851E96E3}"/>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3B0DFA2F-F1A8-4197-B1FE-C3BCB89061FB}" type="slidenum">
              <a:rPr lang="en-US" altLang="zh-CN" smtClean="0"/>
              <a:pPr/>
              <a:t>4</a:t>
            </a:fld>
            <a:endParaRPr lang="en-US" altLang="zh-CN"/>
          </a:p>
        </p:txBody>
      </p:sp>
    </p:spTree>
    <p:extLst>
      <p:ext uri="{BB962C8B-B14F-4D97-AF65-F5344CB8AC3E}">
        <p14:creationId xmlns:p14="http://schemas.microsoft.com/office/powerpoint/2010/main" val="154728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FDE2EB82-B645-4D30-8240-BBF76A2E6B57}"/>
              </a:ext>
            </a:extLst>
          </p:cNvPr>
          <p:cNvSpPr>
            <a:spLocks noGrp="1" noRot="1" noChangeAspect="1" noChangeArrowheads="1"/>
          </p:cNvSpPr>
          <p:nvPr>
            <p:ph type="sldImg" idx="4294967295"/>
          </p:nvPr>
        </p:nvSpPr>
        <p:spPr bwMode="auto">
          <a:ln>
            <a:solidFill>
              <a:srgbClr val="000000"/>
            </a:solidFill>
            <a:miter lim="800000"/>
            <a:headEnd/>
            <a:tailEnd/>
          </a:ln>
        </p:spPr>
      </p:sp>
      <p:sp>
        <p:nvSpPr>
          <p:cNvPr id="23554" name="Text Placeholder 2">
            <a:extLst>
              <a:ext uri="{FF2B5EF4-FFF2-40B4-BE49-F238E27FC236}">
                <a16:creationId xmlns:a16="http://schemas.microsoft.com/office/drawing/2014/main" id="{F8347AD6-F032-47C2-9C7C-04EFCDB6B43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3B0DFA2F-F1A8-4197-B1FE-C3BCB89061FB}" type="slidenum">
              <a:rPr lang="en-US" altLang="zh-CN" smtClean="0"/>
              <a:pPr/>
              <a:t>9</a:t>
            </a:fld>
            <a:endParaRPr lang="en-US" altLang="zh-CN"/>
          </a:p>
        </p:txBody>
      </p:sp>
    </p:spTree>
    <p:extLst>
      <p:ext uri="{BB962C8B-B14F-4D97-AF65-F5344CB8AC3E}">
        <p14:creationId xmlns:p14="http://schemas.microsoft.com/office/powerpoint/2010/main" val="180642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3B0DFA2F-F1A8-4197-B1FE-C3BCB89061FB}" type="slidenum">
              <a:rPr lang="en-US" altLang="zh-CN" smtClean="0"/>
              <a:pPr/>
              <a:t>11</a:t>
            </a:fld>
            <a:endParaRPr lang="en-US" altLang="zh-CN"/>
          </a:p>
        </p:txBody>
      </p:sp>
    </p:spTree>
    <p:extLst>
      <p:ext uri="{BB962C8B-B14F-4D97-AF65-F5344CB8AC3E}">
        <p14:creationId xmlns:p14="http://schemas.microsoft.com/office/powerpoint/2010/main" val="4049773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8868020C-8BB9-4782-AB50-8BDF1FD5A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3EA346C-BFA3-40D9-BD72-11147C537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a:defRPr b="1" cap="small" baseline="0">
                <a:solidFill>
                  <a:srgbClr val="003300"/>
                </a:solidFill>
              </a:defRPr>
            </a:lvl1pPr>
          </a:lstStyle>
          <a:p>
            <a:r>
              <a:rPr lang="en-US" noProof="1"/>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a:buNone/>
              <a:defRPr sz="20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656621548"/>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49EEE5-A75F-4D62-87B6-4C7B7ED92057}"/>
              </a:ext>
            </a:extLst>
          </p:cNvPr>
          <p:cNvSpPr>
            <a:spLocks noGrp="1"/>
          </p:cNvSpPr>
          <p:nvPr>
            <p:ph type="dt" sz="half" idx="10"/>
          </p:nvPr>
        </p:nvSpPr>
        <p:spPr/>
        <p:txBody>
          <a:bodyPr/>
          <a:lstStyle>
            <a:lvl1pPr>
              <a:defRPr/>
            </a:lvl1pPr>
          </a:lstStyle>
          <a:p>
            <a:endParaRPr lang="en-US" altLang="zh-CN"/>
          </a:p>
        </p:txBody>
      </p:sp>
      <p:sp>
        <p:nvSpPr>
          <p:cNvPr id="3" name="Footer Placeholder 4">
            <a:extLst>
              <a:ext uri="{FF2B5EF4-FFF2-40B4-BE49-F238E27FC236}">
                <a16:creationId xmlns:a16="http://schemas.microsoft.com/office/drawing/2014/main" id="{463ADD59-DA46-41CA-ADA8-84D6360CF898}"/>
              </a:ext>
            </a:extLst>
          </p:cNvPr>
          <p:cNvSpPr>
            <a:spLocks noGrp="1"/>
          </p:cNvSpPr>
          <p:nvPr>
            <p:ph type="ftr" sz="quarter" idx="11"/>
          </p:nvPr>
        </p:nvSpPr>
        <p:spPr/>
        <p:txBody>
          <a:bodyPr/>
          <a:lstStyle>
            <a:lvl1pPr>
              <a:defRPr/>
            </a:lvl1pPr>
          </a:lstStyle>
          <a:p>
            <a:endParaRPr lang="en-US" altLang="zh-CN"/>
          </a:p>
        </p:txBody>
      </p:sp>
      <p:sp>
        <p:nvSpPr>
          <p:cNvPr id="4" name="Slide Number Placeholder 5">
            <a:extLst>
              <a:ext uri="{FF2B5EF4-FFF2-40B4-BE49-F238E27FC236}">
                <a16:creationId xmlns:a16="http://schemas.microsoft.com/office/drawing/2014/main" id="{37EFA901-5528-4CE4-9CD4-00B06BACE95B}"/>
              </a:ext>
            </a:extLst>
          </p:cNvPr>
          <p:cNvSpPr>
            <a:spLocks noGrp="1"/>
          </p:cNvSpPr>
          <p:nvPr>
            <p:ph type="sldNum" sz="quarter" idx="12"/>
          </p:nvPr>
        </p:nvSpPr>
        <p:spPr/>
        <p:txBody>
          <a:bodyPr/>
          <a:lstStyle>
            <a:lvl1pPr>
              <a:defRPr/>
            </a:lvl1pPr>
          </a:lstStyle>
          <a:p>
            <a:fld id="{54C16FD9-F078-4B61-93B0-99DAF9FB74AB}" type="slidenum">
              <a:rPr lang="en-US" altLang="zh-CN"/>
              <a:pPr/>
              <a:t>‹#›</a:t>
            </a:fld>
            <a:endParaRPr lang="en-US" altLang="zh-CN"/>
          </a:p>
        </p:txBody>
      </p:sp>
    </p:spTree>
    <p:extLst>
      <p:ext uri="{BB962C8B-B14F-4D97-AF65-F5344CB8AC3E}">
        <p14:creationId xmlns:p14="http://schemas.microsoft.com/office/powerpoint/2010/main" val="22190143"/>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1143000"/>
          </a:xfrm>
        </p:spPr>
        <p:txBody>
          <a:bodyPr/>
          <a:lstStyle/>
          <a:p>
            <a:r>
              <a:rPr lang="en-US" noProof="1"/>
              <a:t>Click to edit Master title style</a:t>
            </a:r>
          </a:p>
        </p:txBody>
      </p:sp>
      <p:sp>
        <p:nvSpPr>
          <p:cNvPr id="3" name="Content Placeholder 2"/>
          <p:cNvSpPr>
            <a:spLocks noGrp="1"/>
          </p:cNvSpPr>
          <p:nvPr>
            <p:ph idx="1"/>
          </p:nvPr>
        </p:nvSpPr>
        <p:spPr>
          <a:xfrm>
            <a:off x="762000" y="1600200"/>
            <a:ext cx="80772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B6EEF2F6-733C-4432-80CE-05442E31AF89}"/>
              </a:ext>
            </a:extLst>
          </p:cNvPr>
          <p:cNvSpPr>
            <a:spLocks noGrp="1"/>
          </p:cNvSpPr>
          <p:nvPr>
            <p:ph type="dt" sz="half" idx="10"/>
          </p:nvPr>
        </p:nvSpPr>
        <p:spPr/>
        <p:txBody>
          <a:bodyPr/>
          <a:lstStyle>
            <a:lvl1pPr>
              <a:defRPr/>
            </a:lvl1pPr>
          </a:lstStyle>
          <a:p>
            <a:endParaRPr lang="en-US" altLang="zh-CN"/>
          </a:p>
        </p:txBody>
      </p:sp>
      <p:sp>
        <p:nvSpPr>
          <p:cNvPr id="5" name="Footer Placeholder 4">
            <a:extLst>
              <a:ext uri="{FF2B5EF4-FFF2-40B4-BE49-F238E27FC236}">
                <a16:creationId xmlns:a16="http://schemas.microsoft.com/office/drawing/2014/main" id="{E63909E8-ADA5-4AB6-ABD1-FD76830CDB5F}"/>
              </a:ext>
            </a:extLst>
          </p:cNvPr>
          <p:cNvSpPr>
            <a:spLocks noGrp="1"/>
          </p:cNvSpPr>
          <p:nvPr>
            <p:ph type="ftr" sz="quarter" idx="11"/>
          </p:nvPr>
        </p:nvSpPr>
        <p:spPr/>
        <p:txBody>
          <a:bodyPr/>
          <a:lstStyle>
            <a:lvl1pPr>
              <a:defRPr/>
            </a:lvl1pPr>
          </a:lstStyle>
          <a:p>
            <a:endParaRPr lang="en-US" altLang="zh-CN"/>
          </a:p>
        </p:txBody>
      </p:sp>
      <p:sp>
        <p:nvSpPr>
          <p:cNvPr id="6" name="Slide Number Placeholder 5">
            <a:extLst>
              <a:ext uri="{FF2B5EF4-FFF2-40B4-BE49-F238E27FC236}">
                <a16:creationId xmlns:a16="http://schemas.microsoft.com/office/drawing/2014/main" id="{40D9DF49-C61B-4BB1-96AC-743A32A22BF0}"/>
              </a:ext>
            </a:extLst>
          </p:cNvPr>
          <p:cNvSpPr>
            <a:spLocks noGrp="1"/>
          </p:cNvSpPr>
          <p:nvPr>
            <p:ph type="sldNum" sz="quarter" idx="12"/>
          </p:nvPr>
        </p:nvSpPr>
        <p:spPr/>
        <p:txBody>
          <a:bodyPr/>
          <a:lstStyle>
            <a:lvl1pPr>
              <a:defRPr/>
            </a:lvl1pPr>
          </a:lstStyle>
          <a:p>
            <a:fld id="{CF447ECD-629D-447A-B445-593513480DA0}" type="slidenum">
              <a:rPr lang="en-US" altLang="zh-CN"/>
              <a:pPr/>
              <a:t>‹#›</a:t>
            </a:fld>
            <a:endParaRPr lang="en-US" altLang="zh-CN"/>
          </a:p>
        </p:txBody>
      </p:sp>
    </p:spTree>
    <p:extLst>
      <p:ext uri="{BB962C8B-B14F-4D97-AF65-F5344CB8AC3E}">
        <p14:creationId xmlns:p14="http://schemas.microsoft.com/office/powerpoint/2010/main" val="127705263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E8764808-326D-4471-83C0-41C8C482187B}"/>
              </a:ext>
            </a:extLst>
          </p:cNvPr>
          <p:cNvSpPr>
            <a:spLocks noGrp="1" noChangeArrowheads="1"/>
          </p:cNvSpPr>
          <p:nvPr>
            <p:ph type="dt" sz="half" idx="10"/>
          </p:nvPr>
        </p:nvSpPr>
        <p:spPr/>
        <p:txBody>
          <a:bodyPr/>
          <a:lstStyle>
            <a:lvl1pPr>
              <a:defRPr/>
            </a:lvl1pPr>
          </a:lstStyle>
          <a:p>
            <a:endParaRPr lang="en-US" altLang="en-US"/>
          </a:p>
        </p:txBody>
      </p:sp>
      <p:sp>
        <p:nvSpPr>
          <p:cNvPr id="5" name="Rectangle 5">
            <a:extLst>
              <a:ext uri="{FF2B5EF4-FFF2-40B4-BE49-F238E27FC236}">
                <a16:creationId xmlns:a16="http://schemas.microsoft.com/office/drawing/2014/main" id="{1ABA7282-1932-421D-AB0D-CF514E3F5E6E}"/>
              </a:ext>
            </a:extLst>
          </p:cNvPr>
          <p:cNvSpPr>
            <a:spLocks noGrp="1" noChangeArrowheads="1"/>
          </p:cNvSpPr>
          <p:nvPr>
            <p:ph type="ftr" sz="quarter" idx="11"/>
          </p:nvPr>
        </p:nvSpPr>
        <p:spPr/>
        <p:txBody>
          <a:bodyPr/>
          <a:lstStyle>
            <a:lvl1pPr>
              <a:defRPr/>
            </a:lvl1pPr>
          </a:lstStyle>
          <a:p>
            <a:endParaRPr lang="en-US" altLang="en-US"/>
          </a:p>
        </p:txBody>
      </p:sp>
      <p:sp>
        <p:nvSpPr>
          <p:cNvPr id="6" name="Rectangle 6">
            <a:extLst>
              <a:ext uri="{FF2B5EF4-FFF2-40B4-BE49-F238E27FC236}">
                <a16:creationId xmlns:a16="http://schemas.microsoft.com/office/drawing/2014/main" id="{BC9F78C3-0F29-4E92-A121-AAAFD62D87BA}"/>
              </a:ext>
            </a:extLst>
          </p:cNvPr>
          <p:cNvSpPr>
            <a:spLocks noGrp="1" noChangeArrowheads="1"/>
          </p:cNvSpPr>
          <p:nvPr>
            <p:ph type="sldNum" sz="quarter" idx="12"/>
          </p:nvPr>
        </p:nvSpPr>
        <p:spPr/>
        <p:txBody>
          <a:bodyPr/>
          <a:lstStyle>
            <a:lvl1pPr>
              <a:defRPr/>
            </a:lvl1pPr>
          </a:lstStyle>
          <a:p>
            <a:fld id="{FD04DB3B-65FF-405F-9ABC-A92F84C0E3DD}" type="slidenum">
              <a:rPr lang="en-US" altLang="en-US"/>
              <a:pPr/>
              <a:t>‹#›</a:t>
            </a:fld>
            <a:endParaRPr lang="en-US" altLang="en-US"/>
          </a:p>
        </p:txBody>
      </p:sp>
    </p:spTree>
    <p:extLst>
      <p:ext uri="{BB962C8B-B14F-4D97-AF65-F5344CB8AC3E}">
        <p14:creationId xmlns:p14="http://schemas.microsoft.com/office/powerpoint/2010/main" val="203294465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71938CBA-A6E7-45A4-9300-90111494E705}"/>
              </a:ext>
            </a:extLst>
          </p:cNvPr>
          <p:cNvSpPr>
            <a:spLocks noGrp="1"/>
          </p:cNvSpPr>
          <p:nvPr>
            <p:ph type="dt" sz="half" idx="10"/>
          </p:nvPr>
        </p:nvSpPr>
        <p:spPr/>
        <p:txBody>
          <a:bodyPr/>
          <a:lstStyle>
            <a:lvl1pPr>
              <a:defRPr/>
            </a:lvl1pPr>
          </a:lstStyle>
          <a:p>
            <a:endParaRPr lang="en-US" altLang="zh-CN"/>
          </a:p>
        </p:txBody>
      </p:sp>
      <p:sp>
        <p:nvSpPr>
          <p:cNvPr id="6" name="Footer Placeholder 4">
            <a:extLst>
              <a:ext uri="{FF2B5EF4-FFF2-40B4-BE49-F238E27FC236}">
                <a16:creationId xmlns:a16="http://schemas.microsoft.com/office/drawing/2014/main" id="{90A1A2A5-4928-4E1A-AAAC-36EF1207DAE4}"/>
              </a:ext>
            </a:extLst>
          </p:cNvPr>
          <p:cNvSpPr>
            <a:spLocks noGrp="1"/>
          </p:cNvSpPr>
          <p:nvPr>
            <p:ph type="ftr" sz="quarter" idx="11"/>
          </p:nvPr>
        </p:nvSpPr>
        <p:spPr/>
        <p:txBody>
          <a:bodyPr/>
          <a:lstStyle>
            <a:lvl1pPr>
              <a:defRPr/>
            </a:lvl1pPr>
          </a:lstStyle>
          <a:p>
            <a:endParaRPr lang="en-US" altLang="zh-CN"/>
          </a:p>
        </p:txBody>
      </p:sp>
      <p:sp>
        <p:nvSpPr>
          <p:cNvPr id="7" name="Slide Number Placeholder 5">
            <a:extLst>
              <a:ext uri="{FF2B5EF4-FFF2-40B4-BE49-F238E27FC236}">
                <a16:creationId xmlns:a16="http://schemas.microsoft.com/office/drawing/2014/main" id="{934D3F54-48B7-4E0B-88B2-5F384A8BC3A6}"/>
              </a:ext>
            </a:extLst>
          </p:cNvPr>
          <p:cNvSpPr>
            <a:spLocks noGrp="1"/>
          </p:cNvSpPr>
          <p:nvPr>
            <p:ph type="sldNum" sz="quarter" idx="12"/>
          </p:nvPr>
        </p:nvSpPr>
        <p:spPr/>
        <p:txBody>
          <a:bodyPr/>
          <a:lstStyle>
            <a:lvl1pPr>
              <a:defRPr/>
            </a:lvl1pPr>
          </a:lstStyle>
          <a:p>
            <a:fld id="{07091438-F991-4D73-98EA-4CC4B0D91F47}" type="slidenum">
              <a:rPr lang="en-US" altLang="zh-CN"/>
              <a:pPr/>
              <a:t>‹#›</a:t>
            </a:fld>
            <a:endParaRPr lang="en-US" altLang="zh-CN"/>
          </a:p>
        </p:txBody>
      </p:sp>
    </p:spTree>
    <p:extLst>
      <p:ext uri="{BB962C8B-B14F-4D97-AF65-F5344CB8AC3E}">
        <p14:creationId xmlns:p14="http://schemas.microsoft.com/office/powerpoint/2010/main" val="87969101"/>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52077387-EE69-457B-B764-CAA5C8314B42}"/>
              </a:ext>
            </a:extLst>
          </p:cNvPr>
          <p:cNvSpPr>
            <a:spLocks noGrp="1"/>
          </p:cNvSpPr>
          <p:nvPr>
            <p:ph type="dt" sz="half" idx="10"/>
          </p:nvPr>
        </p:nvSpPr>
        <p:spPr/>
        <p:txBody>
          <a:bodyPr/>
          <a:lstStyle>
            <a:lvl1pPr>
              <a:defRPr/>
            </a:lvl1pPr>
          </a:lstStyle>
          <a:p>
            <a:endParaRPr lang="en-US" altLang="zh-CN"/>
          </a:p>
        </p:txBody>
      </p:sp>
      <p:sp>
        <p:nvSpPr>
          <p:cNvPr id="8" name="Footer Placeholder 4">
            <a:extLst>
              <a:ext uri="{FF2B5EF4-FFF2-40B4-BE49-F238E27FC236}">
                <a16:creationId xmlns:a16="http://schemas.microsoft.com/office/drawing/2014/main" id="{BC83A095-2EDE-438B-B0C7-CEEEAD9938F5}"/>
              </a:ext>
            </a:extLst>
          </p:cNvPr>
          <p:cNvSpPr>
            <a:spLocks noGrp="1"/>
          </p:cNvSpPr>
          <p:nvPr>
            <p:ph type="ftr" sz="quarter" idx="11"/>
          </p:nvPr>
        </p:nvSpPr>
        <p:spPr/>
        <p:txBody>
          <a:bodyPr/>
          <a:lstStyle>
            <a:lvl1pPr>
              <a:defRPr/>
            </a:lvl1pPr>
          </a:lstStyle>
          <a:p>
            <a:endParaRPr lang="en-US" altLang="zh-CN"/>
          </a:p>
        </p:txBody>
      </p:sp>
      <p:sp>
        <p:nvSpPr>
          <p:cNvPr id="9" name="Slide Number Placeholder 5">
            <a:extLst>
              <a:ext uri="{FF2B5EF4-FFF2-40B4-BE49-F238E27FC236}">
                <a16:creationId xmlns:a16="http://schemas.microsoft.com/office/drawing/2014/main" id="{A4F750C5-29B1-4B37-9B44-057133177499}"/>
              </a:ext>
            </a:extLst>
          </p:cNvPr>
          <p:cNvSpPr>
            <a:spLocks noGrp="1"/>
          </p:cNvSpPr>
          <p:nvPr>
            <p:ph type="sldNum" sz="quarter" idx="12"/>
          </p:nvPr>
        </p:nvSpPr>
        <p:spPr/>
        <p:txBody>
          <a:bodyPr/>
          <a:lstStyle>
            <a:lvl1pPr>
              <a:defRPr/>
            </a:lvl1pPr>
          </a:lstStyle>
          <a:p>
            <a:fld id="{C6FE8BEA-75E8-41BC-BFE2-13DED4C9D613}" type="slidenum">
              <a:rPr lang="en-US" altLang="zh-CN"/>
              <a:pPr/>
              <a:t>‹#›</a:t>
            </a:fld>
            <a:endParaRPr lang="en-US" altLang="zh-CN"/>
          </a:p>
        </p:txBody>
      </p:sp>
    </p:spTree>
    <p:extLst>
      <p:ext uri="{BB962C8B-B14F-4D97-AF65-F5344CB8AC3E}">
        <p14:creationId xmlns:p14="http://schemas.microsoft.com/office/powerpoint/2010/main" val="3036082881"/>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4E3B9DCA-7184-4589-94CA-929D9A34EE5D}"/>
              </a:ext>
            </a:extLst>
          </p:cNvPr>
          <p:cNvSpPr>
            <a:spLocks noGrp="1"/>
          </p:cNvSpPr>
          <p:nvPr>
            <p:ph type="dt" sz="half" idx="10"/>
          </p:nvPr>
        </p:nvSpPr>
        <p:spPr/>
        <p:txBody>
          <a:bodyPr/>
          <a:lstStyle>
            <a:lvl1pPr>
              <a:defRPr/>
            </a:lvl1pPr>
          </a:lstStyle>
          <a:p>
            <a:endParaRPr lang="en-US" altLang="zh-CN"/>
          </a:p>
        </p:txBody>
      </p:sp>
      <p:sp>
        <p:nvSpPr>
          <p:cNvPr id="6" name="Footer Placeholder 4">
            <a:extLst>
              <a:ext uri="{FF2B5EF4-FFF2-40B4-BE49-F238E27FC236}">
                <a16:creationId xmlns:a16="http://schemas.microsoft.com/office/drawing/2014/main" id="{8B13A5BF-C1CB-423D-A24C-595E1DE71E7E}"/>
              </a:ext>
            </a:extLst>
          </p:cNvPr>
          <p:cNvSpPr>
            <a:spLocks noGrp="1"/>
          </p:cNvSpPr>
          <p:nvPr>
            <p:ph type="ftr" sz="quarter" idx="11"/>
          </p:nvPr>
        </p:nvSpPr>
        <p:spPr/>
        <p:txBody>
          <a:bodyPr/>
          <a:lstStyle>
            <a:lvl1pPr>
              <a:defRPr/>
            </a:lvl1pPr>
          </a:lstStyle>
          <a:p>
            <a:endParaRPr lang="en-US" altLang="zh-CN"/>
          </a:p>
        </p:txBody>
      </p:sp>
      <p:sp>
        <p:nvSpPr>
          <p:cNvPr id="7" name="Slide Number Placeholder 5">
            <a:extLst>
              <a:ext uri="{FF2B5EF4-FFF2-40B4-BE49-F238E27FC236}">
                <a16:creationId xmlns:a16="http://schemas.microsoft.com/office/drawing/2014/main" id="{51A2CAC1-0E3E-484D-BFEB-CDD3FDD7A448}"/>
              </a:ext>
            </a:extLst>
          </p:cNvPr>
          <p:cNvSpPr>
            <a:spLocks noGrp="1"/>
          </p:cNvSpPr>
          <p:nvPr>
            <p:ph type="sldNum" sz="quarter" idx="12"/>
          </p:nvPr>
        </p:nvSpPr>
        <p:spPr/>
        <p:txBody>
          <a:bodyPr/>
          <a:lstStyle>
            <a:lvl1pPr>
              <a:defRPr/>
            </a:lvl1pPr>
          </a:lstStyle>
          <a:p>
            <a:fld id="{8C32B421-02CE-474A-A0DB-DE8ED6D6DDFC}" type="slidenum">
              <a:rPr lang="en-US" altLang="zh-CN"/>
              <a:pPr/>
              <a:t>‹#›</a:t>
            </a:fld>
            <a:endParaRPr lang="en-US" altLang="zh-CN"/>
          </a:p>
        </p:txBody>
      </p:sp>
    </p:spTree>
    <p:extLst>
      <p:ext uri="{BB962C8B-B14F-4D97-AF65-F5344CB8AC3E}">
        <p14:creationId xmlns:p14="http://schemas.microsoft.com/office/powerpoint/2010/main" val="367427281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10721649-A5EB-40DE-ADC7-2AE93613F00B}"/>
              </a:ext>
            </a:extLst>
          </p:cNvPr>
          <p:cNvSpPr>
            <a:spLocks noGrp="1"/>
          </p:cNvSpPr>
          <p:nvPr>
            <p:ph type="dt" sz="half" idx="10"/>
          </p:nvPr>
        </p:nvSpPr>
        <p:spPr/>
        <p:txBody>
          <a:bodyPr/>
          <a:lstStyle>
            <a:lvl1pPr>
              <a:defRPr/>
            </a:lvl1pPr>
          </a:lstStyle>
          <a:p>
            <a:endParaRPr lang="en-US" altLang="zh-CN"/>
          </a:p>
        </p:txBody>
      </p:sp>
      <p:sp>
        <p:nvSpPr>
          <p:cNvPr id="6" name="Footer Placeholder 4">
            <a:extLst>
              <a:ext uri="{FF2B5EF4-FFF2-40B4-BE49-F238E27FC236}">
                <a16:creationId xmlns:a16="http://schemas.microsoft.com/office/drawing/2014/main" id="{247A6D25-4E1F-471E-A8D9-0221519BF3A8}"/>
              </a:ext>
            </a:extLst>
          </p:cNvPr>
          <p:cNvSpPr>
            <a:spLocks noGrp="1"/>
          </p:cNvSpPr>
          <p:nvPr>
            <p:ph type="ftr" sz="quarter" idx="11"/>
          </p:nvPr>
        </p:nvSpPr>
        <p:spPr/>
        <p:txBody>
          <a:bodyPr/>
          <a:lstStyle>
            <a:lvl1pPr>
              <a:defRPr/>
            </a:lvl1pPr>
          </a:lstStyle>
          <a:p>
            <a:endParaRPr lang="en-US" altLang="zh-CN"/>
          </a:p>
        </p:txBody>
      </p:sp>
      <p:sp>
        <p:nvSpPr>
          <p:cNvPr id="7" name="Slide Number Placeholder 5">
            <a:extLst>
              <a:ext uri="{FF2B5EF4-FFF2-40B4-BE49-F238E27FC236}">
                <a16:creationId xmlns:a16="http://schemas.microsoft.com/office/drawing/2014/main" id="{F17ED195-41C2-43F8-9716-63252DBEF6EE}"/>
              </a:ext>
            </a:extLst>
          </p:cNvPr>
          <p:cNvSpPr>
            <a:spLocks noGrp="1"/>
          </p:cNvSpPr>
          <p:nvPr>
            <p:ph type="sldNum" sz="quarter" idx="12"/>
          </p:nvPr>
        </p:nvSpPr>
        <p:spPr/>
        <p:txBody>
          <a:bodyPr/>
          <a:lstStyle>
            <a:lvl1pPr>
              <a:defRPr/>
            </a:lvl1pPr>
          </a:lstStyle>
          <a:p>
            <a:fld id="{4501B5F0-13B4-46D2-86AD-63926E115F13}" type="slidenum">
              <a:rPr lang="en-US" altLang="zh-CN"/>
              <a:pPr/>
              <a:t>‹#›</a:t>
            </a:fld>
            <a:endParaRPr lang="en-US" altLang="zh-CN"/>
          </a:p>
        </p:txBody>
      </p:sp>
    </p:spTree>
    <p:extLst>
      <p:ext uri="{BB962C8B-B14F-4D97-AF65-F5344CB8AC3E}">
        <p14:creationId xmlns:p14="http://schemas.microsoft.com/office/powerpoint/2010/main" val="1011447728"/>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F41F184-B6E5-41AC-AB6F-33299176710A}"/>
              </a:ext>
            </a:extLst>
          </p:cNvPr>
          <p:cNvSpPr>
            <a:spLocks noGrp="1"/>
          </p:cNvSpPr>
          <p:nvPr>
            <p:ph type="dt" sz="half" idx="10"/>
          </p:nvPr>
        </p:nvSpPr>
        <p:spPr/>
        <p:txBody>
          <a:bodyPr/>
          <a:lstStyle>
            <a:lvl1pPr>
              <a:defRPr/>
            </a:lvl1pPr>
          </a:lstStyle>
          <a:p>
            <a:endParaRPr lang="en-US" altLang="zh-CN"/>
          </a:p>
        </p:txBody>
      </p:sp>
      <p:sp>
        <p:nvSpPr>
          <p:cNvPr id="5" name="Footer Placeholder 4">
            <a:extLst>
              <a:ext uri="{FF2B5EF4-FFF2-40B4-BE49-F238E27FC236}">
                <a16:creationId xmlns:a16="http://schemas.microsoft.com/office/drawing/2014/main" id="{EDD7875A-1950-469F-8BAD-A5D9EFE5DA37}"/>
              </a:ext>
            </a:extLst>
          </p:cNvPr>
          <p:cNvSpPr>
            <a:spLocks noGrp="1"/>
          </p:cNvSpPr>
          <p:nvPr>
            <p:ph type="ftr" sz="quarter" idx="11"/>
          </p:nvPr>
        </p:nvSpPr>
        <p:spPr/>
        <p:txBody>
          <a:bodyPr/>
          <a:lstStyle>
            <a:lvl1pPr>
              <a:defRPr/>
            </a:lvl1pPr>
          </a:lstStyle>
          <a:p>
            <a:endParaRPr lang="en-US" altLang="zh-CN"/>
          </a:p>
        </p:txBody>
      </p:sp>
      <p:sp>
        <p:nvSpPr>
          <p:cNvPr id="6" name="Slide Number Placeholder 5">
            <a:extLst>
              <a:ext uri="{FF2B5EF4-FFF2-40B4-BE49-F238E27FC236}">
                <a16:creationId xmlns:a16="http://schemas.microsoft.com/office/drawing/2014/main" id="{060C701A-4DE7-4789-967B-4A0A94F2BE09}"/>
              </a:ext>
            </a:extLst>
          </p:cNvPr>
          <p:cNvSpPr>
            <a:spLocks noGrp="1"/>
          </p:cNvSpPr>
          <p:nvPr>
            <p:ph type="sldNum" sz="quarter" idx="12"/>
          </p:nvPr>
        </p:nvSpPr>
        <p:spPr/>
        <p:txBody>
          <a:bodyPr/>
          <a:lstStyle>
            <a:lvl1pPr>
              <a:defRPr/>
            </a:lvl1pPr>
          </a:lstStyle>
          <a:p>
            <a:fld id="{1D7B8DAB-1378-4ECC-B69E-707DF029F8DB}" type="slidenum">
              <a:rPr lang="en-US" altLang="zh-CN"/>
              <a:pPr/>
              <a:t>‹#›</a:t>
            </a:fld>
            <a:endParaRPr lang="en-US" altLang="zh-CN"/>
          </a:p>
        </p:txBody>
      </p:sp>
    </p:spTree>
    <p:extLst>
      <p:ext uri="{BB962C8B-B14F-4D97-AF65-F5344CB8AC3E}">
        <p14:creationId xmlns:p14="http://schemas.microsoft.com/office/powerpoint/2010/main" val="219956127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4438106-974C-465F-BB49-32AE4CBA16F3}"/>
              </a:ext>
            </a:extLst>
          </p:cNvPr>
          <p:cNvSpPr>
            <a:spLocks noGrp="1"/>
          </p:cNvSpPr>
          <p:nvPr>
            <p:ph type="dt" sz="half" idx="10"/>
          </p:nvPr>
        </p:nvSpPr>
        <p:spPr/>
        <p:txBody>
          <a:bodyPr/>
          <a:lstStyle>
            <a:lvl1pPr>
              <a:defRPr/>
            </a:lvl1pPr>
          </a:lstStyle>
          <a:p>
            <a:endParaRPr lang="en-US" altLang="zh-CN"/>
          </a:p>
        </p:txBody>
      </p:sp>
      <p:sp>
        <p:nvSpPr>
          <p:cNvPr id="5" name="Footer Placeholder 4">
            <a:extLst>
              <a:ext uri="{FF2B5EF4-FFF2-40B4-BE49-F238E27FC236}">
                <a16:creationId xmlns:a16="http://schemas.microsoft.com/office/drawing/2014/main" id="{7B7CE50E-BB1A-4A55-9289-D250794941FC}"/>
              </a:ext>
            </a:extLst>
          </p:cNvPr>
          <p:cNvSpPr>
            <a:spLocks noGrp="1"/>
          </p:cNvSpPr>
          <p:nvPr>
            <p:ph type="ftr" sz="quarter" idx="11"/>
          </p:nvPr>
        </p:nvSpPr>
        <p:spPr/>
        <p:txBody>
          <a:bodyPr/>
          <a:lstStyle>
            <a:lvl1pPr>
              <a:defRPr/>
            </a:lvl1pPr>
          </a:lstStyle>
          <a:p>
            <a:endParaRPr lang="en-US" altLang="zh-CN"/>
          </a:p>
        </p:txBody>
      </p:sp>
      <p:sp>
        <p:nvSpPr>
          <p:cNvPr id="6" name="Slide Number Placeholder 5">
            <a:extLst>
              <a:ext uri="{FF2B5EF4-FFF2-40B4-BE49-F238E27FC236}">
                <a16:creationId xmlns:a16="http://schemas.microsoft.com/office/drawing/2014/main" id="{3179346F-F924-4E49-BF8E-7F1C494DC83F}"/>
              </a:ext>
            </a:extLst>
          </p:cNvPr>
          <p:cNvSpPr>
            <a:spLocks noGrp="1"/>
          </p:cNvSpPr>
          <p:nvPr>
            <p:ph type="sldNum" sz="quarter" idx="12"/>
          </p:nvPr>
        </p:nvSpPr>
        <p:spPr/>
        <p:txBody>
          <a:bodyPr/>
          <a:lstStyle>
            <a:lvl1pPr>
              <a:defRPr/>
            </a:lvl1pPr>
          </a:lstStyle>
          <a:p>
            <a:fld id="{B9450965-9295-4C57-9414-EA6BD2167B1B}" type="slidenum">
              <a:rPr lang="en-US" altLang="zh-CN"/>
              <a:pPr/>
              <a:t>‹#›</a:t>
            </a:fld>
            <a:endParaRPr lang="en-US" altLang="zh-CN"/>
          </a:p>
        </p:txBody>
      </p:sp>
    </p:spTree>
    <p:extLst>
      <p:ext uri="{BB962C8B-B14F-4D97-AF65-F5344CB8AC3E}">
        <p14:creationId xmlns:p14="http://schemas.microsoft.com/office/powerpoint/2010/main" val="3497885701"/>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noProof="1"/>
              <a:t>Click to edit Master title style</a:t>
            </a:r>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p:txBody>
      </p:sp>
      <p:sp>
        <p:nvSpPr>
          <p:cNvPr id="5" name="Date Placeholder 3">
            <a:extLst>
              <a:ext uri="{FF2B5EF4-FFF2-40B4-BE49-F238E27FC236}">
                <a16:creationId xmlns:a16="http://schemas.microsoft.com/office/drawing/2014/main" id="{1220EF7B-20CA-497B-8878-ECA2705850A4}"/>
              </a:ext>
            </a:extLst>
          </p:cNvPr>
          <p:cNvSpPr>
            <a:spLocks noGrp="1"/>
          </p:cNvSpPr>
          <p:nvPr>
            <p:ph type="dt" sz="half" idx="10"/>
          </p:nvPr>
        </p:nvSpPr>
        <p:spPr/>
        <p:txBody>
          <a:bodyPr/>
          <a:lstStyle>
            <a:lvl1pPr>
              <a:defRPr/>
            </a:lvl1pPr>
          </a:lstStyle>
          <a:p>
            <a:endParaRPr lang="en-US" altLang="zh-CN"/>
          </a:p>
        </p:txBody>
      </p:sp>
      <p:sp>
        <p:nvSpPr>
          <p:cNvPr id="6" name="Footer Placeholder 4">
            <a:extLst>
              <a:ext uri="{FF2B5EF4-FFF2-40B4-BE49-F238E27FC236}">
                <a16:creationId xmlns:a16="http://schemas.microsoft.com/office/drawing/2014/main" id="{FBCF0937-A046-4AE5-BDF2-B57C04C41472}"/>
              </a:ext>
            </a:extLst>
          </p:cNvPr>
          <p:cNvSpPr>
            <a:spLocks noGrp="1"/>
          </p:cNvSpPr>
          <p:nvPr>
            <p:ph type="ftr" sz="quarter" idx="11"/>
          </p:nvPr>
        </p:nvSpPr>
        <p:spPr/>
        <p:txBody>
          <a:bodyPr/>
          <a:lstStyle>
            <a:lvl1pPr>
              <a:defRPr/>
            </a:lvl1pPr>
          </a:lstStyle>
          <a:p>
            <a:endParaRPr lang="en-US" altLang="zh-CN"/>
          </a:p>
        </p:txBody>
      </p:sp>
      <p:sp>
        <p:nvSpPr>
          <p:cNvPr id="7" name="Slide Number Placeholder 5">
            <a:extLst>
              <a:ext uri="{FF2B5EF4-FFF2-40B4-BE49-F238E27FC236}">
                <a16:creationId xmlns:a16="http://schemas.microsoft.com/office/drawing/2014/main" id="{E13A83CD-3DA5-4F47-A862-9AE1E7B5FA70}"/>
              </a:ext>
            </a:extLst>
          </p:cNvPr>
          <p:cNvSpPr>
            <a:spLocks noGrp="1"/>
          </p:cNvSpPr>
          <p:nvPr>
            <p:ph type="sldNum" sz="quarter" idx="12"/>
          </p:nvPr>
        </p:nvSpPr>
        <p:spPr/>
        <p:txBody>
          <a:bodyPr/>
          <a:lstStyle>
            <a:lvl1pPr>
              <a:defRPr/>
            </a:lvl1pPr>
          </a:lstStyle>
          <a:p>
            <a:fld id="{1A57A6EB-FDD8-4BCE-9719-DAA56CCE7635}" type="slidenum">
              <a:rPr lang="en-US" altLang="zh-CN"/>
              <a:pPr/>
              <a:t>‹#›</a:t>
            </a:fld>
            <a:endParaRPr lang="en-US" altLang="zh-CN"/>
          </a:p>
        </p:txBody>
      </p:sp>
    </p:spTree>
    <p:extLst>
      <p:ext uri="{BB962C8B-B14F-4D97-AF65-F5344CB8AC3E}">
        <p14:creationId xmlns:p14="http://schemas.microsoft.com/office/powerpoint/2010/main" val="55628627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C17E212B-D4FA-4542-8C4B-D747ACE47389}"/>
              </a:ext>
            </a:extLst>
          </p:cNvPr>
          <p:cNvSpPr>
            <a:spLocks noGrp="1"/>
          </p:cNvSpPr>
          <p:nvPr>
            <p:ph type="dt" sz="half" idx="10"/>
          </p:nvPr>
        </p:nvSpPr>
        <p:spPr/>
        <p:txBody>
          <a:bodyPr/>
          <a:lstStyle>
            <a:lvl1pPr>
              <a:defRPr/>
            </a:lvl1pPr>
          </a:lstStyle>
          <a:p>
            <a:endParaRPr lang="en-US" altLang="zh-CN"/>
          </a:p>
        </p:txBody>
      </p:sp>
      <p:sp>
        <p:nvSpPr>
          <p:cNvPr id="4" name="Footer Placeholder 4">
            <a:extLst>
              <a:ext uri="{FF2B5EF4-FFF2-40B4-BE49-F238E27FC236}">
                <a16:creationId xmlns:a16="http://schemas.microsoft.com/office/drawing/2014/main" id="{B6412A62-0C22-4195-B33C-06CE66A30B19}"/>
              </a:ext>
            </a:extLst>
          </p:cNvPr>
          <p:cNvSpPr>
            <a:spLocks noGrp="1"/>
          </p:cNvSpPr>
          <p:nvPr>
            <p:ph type="ftr" sz="quarter" idx="11"/>
          </p:nvPr>
        </p:nvSpPr>
        <p:spPr/>
        <p:txBody>
          <a:bodyPr/>
          <a:lstStyle>
            <a:lvl1pPr>
              <a:defRPr/>
            </a:lvl1pPr>
          </a:lstStyle>
          <a:p>
            <a:endParaRPr lang="en-US" altLang="zh-CN"/>
          </a:p>
        </p:txBody>
      </p:sp>
      <p:sp>
        <p:nvSpPr>
          <p:cNvPr id="5" name="Slide Number Placeholder 5">
            <a:extLst>
              <a:ext uri="{FF2B5EF4-FFF2-40B4-BE49-F238E27FC236}">
                <a16:creationId xmlns:a16="http://schemas.microsoft.com/office/drawing/2014/main" id="{DCF47902-1078-477C-9362-7817F51F5A8B}"/>
              </a:ext>
            </a:extLst>
          </p:cNvPr>
          <p:cNvSpPr>
            <a:spLocks noGrp="1"/>
          </p:cNvSpPr>
          <p:nvPr>
            <p:ph type="sldNum" sz="quarter" idx="12"/>
          </p:nvPr>
        </p:nvSpPr>
        <p:spPr/>
        <p:txBody>
          <a:bodyPr/>
          <a:lstStyle>
            <a:lvl1pPr>
              <a:defRPr/>
            </a:lvl1pPr>
          </a:lstStyle>
          <a:p>
            <a:fld id="{4F5D15D6-C544-42DC-A210-2AF0DE4EDC0A}" type="slidenum">
              <a:rPr lang="en-US" altLang="zh-CN"/>
              <a:pPr/>
              <a:t>‹#›</a:t>
            </a:fld>
            <a:endParaRPr lang="en-US" altLang="zh-CN"/>
          </a:p>
        </p:txBody>
      </p:sp>
    </p:spTree>
    <p:extLst>
      <p:ext uri="{BB962C8B-B14F-4D97-AF65-F5344CB8AC3E}">
        <p14:creationId xmlns:p14="http://schemas.microsoft.com/office/powerpoint/2010/main" val="63013841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9ED6"/>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A6E8DB81-A0BF-43FD-BA3E-74B87EE42D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99BCDD42-1DBB-47F4-90DD-EEFAC767752B}"/>
              </a:ext>
            </a:extLst>
          </p:cNvPr>
          <p:cNvSpPr>
            <a:spLocks noGrp="1" noChangeArrowheads="1"/>
          </p:cNvSpPr>
          <p:nvPr>
            <p:ph type="title" idx="4294967295"/>
          </p:nvPr>
        </p:nvSpPr>
        <p:spPr bwMode="auto">
          <a:xfrm>
            <a:off x="762000" y="274638"/>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Text Placeholder 2">
            <a:extLst>
              <a:ext uri="{FF2B5EF4-FFF2-40B4-BE49-F238E27FC236}">
                <a16:creationId xmlns:a16="http://schemas.microsoft.com/office/drawing/2014/main" id="{B501CA98-72D4-4C3F-ACFB-7AA338431912}"/>
              </a:ext>
            </a:extLst>
          </p:cNvPr>
          <p:cNvSpPr>
            <a:spLocks noGrp="1" noChangeArrowheads="1"/>
          </p:cNvSpPr>
          <p:nvPr>
            <p:ph type="body" idx="4294967295"/>
          </p:nvPr>
        </p:nvSpPr>
        <p:spPr bwMode="auto">
          <a:xfrm>
            <a:off x="762000" y="16002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a:extLst>
              <a:ext uri="{FF2B5EF4-FFF2-40B4-BE49-F238E27FC236}">
                <a16:creationId xmlns:a16="http://schemas.microsoft.com/office/drawing/2014/main" id="{6F06DB95-6B17-4399-B987-F2CB34647667}"/>
              </a:ext>
            </a:extLst>
          </p:cNvPr>
          <p:cNvSpPr>
            <a:spLocks noGrp="1"/>
          </p:cNvSpPr>
          <p:nvPr>
            <p:ph type="dt" sz="half" idx="2"/>
          </p:nvPr>
        </p:nvSpPr>
        <p:spPr>
          <a:xfrm>
            <a:off x="7620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endParaRPr lang="en-US" altLang="zh-CN"/>
          </a:p>
        </p:txBody>
      </p:sp>
      <p:sp>
        <p:nvSpPr>
          <p:cNvPr id="5" name="Footer Placeholder 4">
            <a:extLst>
              <a:ext uri="{FF2B5EF4-FFF2-40B4-BE49-F238E27FC236}">
                <a16:creationId xmlns:a16="http://schemas.microsoft.com/office/drawing/2014/main" id="{1D859582-2401-4468-92D7-88802C9E3FF3}"/>
              </a:ext>
            </a:extLst>
          </p:cNvPr>
          <p:cNvSpPr>
            <a:spLocks noGrp="1"/>
          </p:cNvSpPr>
          <p:nvPr>
            <p:ph type="ftr" sz="quarter" idx="3"/>
          </p:nvPr>
        </p:nvSpPr>
        <p:spPr>
          <a:xfrm>
            <a:off x="33528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ltLang="zh-CN"/>
          </a:p>
        </p:txBody>
      </p:sp>
      <p:sp>
        <p:nvSpPr>
          <p:cNvPr id="6" name="Slide Number Placeholder 5">
            <a:extLst>
              <a:ext uri="{FF2B5EF4-FFF2-40B4-BE49-F238E27FC236}">
                <a16:creationId xmlns:a16="http://schemas.microsoft.com/office/drawing/2014/main" id="{030A3FAD-2F17-49A0-A117-8A48498CC401}"/>
              </a:ext>
            </a:extLst>
          </p:cNvPr>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E7DE30B-D74B-48A9-ADC1-057558D285F7}" type="slidenum">
              <a:rPr lang="en-US" altLang="zh-CN"/>
              <a:pPr/>
              <a:t>‹#›</a:t>
            </a:fld>
            <a:endParaRPr lang="en-US" altLang="zh-CN"/>
          </a:p>
        </p:txBody>
      </p:sp>
      <p:pic>
        <p:nvPicPr>
          <p:cNvPr id="1032" name="Picture 7">
            <a:extLst>
              <a:ext uri="{FF2B5EF4-FFF2-40B4-BE49-F238E27FC236}">
                <a16:creationId xmlns:a16="http://schemas.microsoft.com/office/drawing/2014/main" id="{2B915499-B181-4A81-9981-031FE9AF5F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9538"/>
            <a:ext cx="819150" cy="70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62" r:id="rId8"/>
    <p:sldLayoutId id="2147483670" r:id="rId9"/>
    <p:sldLayoutId id="2147483671" r:id="rId10"/>
    <p:sldLayoutId id="2147483661" r:id="rId11"/>
    <p:sldLayoutId id="2147483672" r:id="rId12"/>
  </p:sldLayoutIdLst>
  <p:transition spd="slow"/>
  <p:txStyles>
    <p:titleStyle>
      <a:lvl1pPr algn="l" rtl="0" eaLnBrk="0" fontAlgn="base" hangingPunct="0">
        <a:spcBef>
          <a:spcPct val="0"/>
        </a:spcBef>
        <a:spcAft>
          <a:spcPct val="0"/>
        </a:spcAft>
        <a:defRPr lang="en-US" sz="4400" kern="1200" dirty="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hyperlink" Target="../Documents/bep%20lua/ProShow%20Slideshow.mp4" TargetMode="External"/><Relationship Id="rId3" Type="http://schemas.openxmlformats.org/officeDocument/2006/relationships/image" Target="../media/image21.png"/><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slide" Target="slide30.xml"/><Relationship Id="rId5" Type="http://schemas.openxmlformats.org/officeDocument/2006/relationships/slide" Target="slide33.xml"/><Relationship Id="rId10" Type="http://schemas.openxmlformats.org/officeDocument/2006/relationships/slide" Target="slide32.xml"/><Relationship Id="rId4" Type="http://schemas.openxmlformats.org/officeDocument/2006/relationships/slide" Target="slide34.xml"/><Relationship Id="rId9" Type="http://schemas.openxmlformats.org/officeDocument/2006/relationships/slide" Target="slide3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hyperlink" Target="../Downloads/day4.mp3"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hyperlink" Target="../Downloads/nhac1(1).mp3" TargetMode="External"/><Relationship Id="rId4" Type="http://schemas.openxmlformats.org/officeDocument/2006/relationships/audio" Target="../media/audio2.wav"/><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0.xml"/><Relationship Id="rId5" Type="http://schemas.openxmlformats.org/officeDocument/2006/relationships/slide" Target="slide29.xml"/><Relationship Id="rId4" Type="http://schemas.openxmlformats.org/officeDocument/2006/relationships/audio" Target="../media/audio4.wav"/></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0.xml"/><Relationship Id="rId5" Type="http://schemas.openxmlformats.org/officeDocument/2006/relationships/slide" Target="slide29.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3.wav"/><Relationship Id="rId7"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slide" Target="slide29.xml"/><Relationship Id="rId5" Type="http://schemas.openxmlformats.org/officeDocument/2006/relationships/audio" Target="../media/audio1.wav"/><Relationship Id="rId4" Type="http://schemas.openxmlformats.org/officeDocument/2006/relationships/audio" Target="../media/audio4.wav"/></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0.xml"/><Relationship Id="rId5" Type="http://schemas.openxmlformats.org/officeDocument/2006/relationships/slide" Target="slide29.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0.xml"/><Relationship Id="rId5" Type="http://schemas.openxmlformats.org/officeDocument/2006/relationships/slide" Target="slide29.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5.wav"/><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6.wav"/><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E23277-CC40-40EC-B84F-B7B1B5DBC86B}"/>
              </a:ext>
            </a:extLst>
          </p:cNvPr>
          <p:cNvSpPr/>
          <p:nvPr/>
        </p:nvSpPr>
        <p:spPr>
          <a:xfrm>
            <a:off x="457200" y="533399"/>
            <a:ext cx="8382000"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buFontTx/>
              <a:buNone/>
              <a:defRPr/>
            </a:pPr>
            <a:r>
              <a:rPr lang="en-US" sz="3200" b="1" cap="all" dirty="0">
                <a:solidFill>
                  <a:srgbClr val="FF33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Times New Roman" panose="02020603050405020304" pitchFamily="18" charset="0"/>
                <a:sym typeface="+mn-ea"/>
              </a:rPr>
              <a:t>PHÒNG GD VÀ </a:t>
            </a:r>
            <a:r>
              <a:rPr lang="en-US" sz="3200" b="1" cap="all" dirty="0" err="1">
                <a:solidFill>
                  <a:srgbClr val="FF33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Times New Roman" panose="02020603050405020304" pitchFamily="18" charset="0"/>
                <a:sym typeface="+mn-ea"/>
              </a:rPr>
              <a:t>Đt</a:t>
            </a:r>
            <a:endParaRPr lang="en-US" sz="3200" b="1" cap="all" dirty="0">
              <a:solidFill>
                <a:srgbClr val="FF33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Times New Roman" panose="02020603050405020304" pitchFamily="18" charset="0"/>
              <a:sym typeface="+mn-ea"/>
            </a:endParaRPr>
          </a:p>
        </p:txBody>
      </p:sp>
      <p:sp>
        <p:nvSpPr>
          <p:cNvPr id="16386" name="WordArt 8">
            <a:extLst>
              <a:ext uri="{FF2B5EF4-FFF2-40B4-BE49-F238E27FC236}">
                <a16:creationId xmlns:a16="http://schemas.microsoft.com/office/drawing/2014/main" id="{C0FEA1F3-9B75-4474-9E9B-DBFC2E878E3F}"/>
              </a:ext>
            </a:extLst>
          </p:cNvPr>
          <p:cNvSpPr>
            <a:spLocks noChangeArrowheads="1" noChangeShapeType="1" noTextEdit="1"/>
          </p:cNvSpPr>
          <p:nvPr/>
        </p:nvSpPr>
        <p:spPr bwMode="auto">
          <a:xfrm>
            <a:off x="762000" y="1981200"/>
            <a:ext cx="7924800" cy="1905000"/>
          </a:xfrm>
          <a:prstGeom prst="rect">
            <a:avLst/>
          </a:prstGeom>
        </p:spPr>
        <p:txBody>
          <a:bodyPr wrap="none" fromWordArt="1">
            <a:prstTxWarp prst="textCurveUp">
              <a:avLst>
                <a:gd name="adj" fmla="val 0"/>
              </a:avLst>
            </a:prstTxWarp>
          </a:bodyPr>
          <a:lstStyle/>
          <a:p>
            <a:pPr algn="ctr"/>
            <a:endParaRPr lang="en-US" sz="3600" kern="10">
              <a:ln w="12700">
                <a:solidFill>
                  <a:srgbClr val="FFFF00"/>
                </a:solidFill>
                <a:round/>
                <a:headEnd/>
                <a:tailEnd/>
              </a:ln>
              <a:solidFill>
                <a:srgbClr val="006600"/>
              </a:solidFill>
              <a:effectLst>
                <a:outerShdw dist="45791" dir="2021404" algn="ctr" rotWithShape="0">
                  <a:srgbClr val="808080">
                    <a:alpha val="79999"/>
                  </a:srgbClr>
                </a:outerShdw>
              </a:effectLst>
              <a:cs typeface="Times New Roman" panose="02020603050405020304" pitchFamily="18" charset="0"/>
            </a:endParaRPr>
          </a:p>
        </p:txBody>
      </p:sp>
      <p:sp>
        <p:nvSpPr>
          <p:cNvPr id="8" name="Rounded Rectangle 7">
            <a:extLst>
              <a:ext uri="{FF2B5EF4-FFF2-40B4-BE49-F238E27FC236}">
                <a16:creationId xmlns:a16="http://schemas.microsoft.com/office/drawing/2014/main" id="{AE279532-A4AB-47C2-8302-3278AAAD23AB}"/>
              </a:ext>
            </a:extLst>
          </p:cNvPr>
          <p:cNvSpPr/>
          <p:nvPr/>
        </p:nvSpPr>
        <p:spPr>
          <a:xfrm>
            <a:off x="647700" y="2447925"/>
            <a:ext cx="8153400" cy="2895600"/>
          </a:xfrm>
          <a:prstGeom prst="roundRect">
            <a:avLst/>
          </a:prstGeom>
          <a:solidFill>
            <a:srgbClr val="0033CC"/>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5400" b="1">
                <a:solidFill>
                  <a:schemeClr val="bg1"/>
                </a:solidFill>
                <a:latin typeface="Calibri" panose="020F0502020204030204" pitchFamily="34" charset="0"/>
              </a:rPr>
              <a:t>GIÁO ÁN GIẢNG DẠY</a:t>
            </a:r>
          </a:p>
          <a:p>
            <a:pPr algn="ctr"/>
            <a:r>
              <a:rPr lang="en-US" altLang="zh-CN" sz="5400" b="1">
                <a:solidFill>
                  <a:schemeClr val="bg1"/>
                </a:solidFill>
                <a:latin typeface="Calibri" panose="020F0502020204030204" pitchFamily="34" charset="0"/>
              </a:rPr>
              <a:t>MÔN NGỮ VĂN 9</a:t>
            </a:r>
            <a:endParaRPr lang="en-US" altLang="zh-CN" sz="5400" b="1">
              <a:solidFill>
                <a:schemeClr val="bg1"/>
              </a:solidFill>
            </a:endParaRPr>
          </a:p>
        </p:txBody>
      </p:sp>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a:extLst>
              <a:ext uri="{FF2B5EF4-FFF2-40B4-BE49-F238E27FC236}">
                <a16:creationId xmlns:a16="http://schemas.microsoft.com/office/drawing/2014/main" id="{A4A14631-F95A-44C9-BC1C-076F9B25EA72}"/>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27650" name="Title 1">
            <a:extLst>
              <a:ext uri="{FF2B5EF4-FFF2-40B4-BE49-F238E27FC236}">
                <a16:creationId xmlns:a16="http://schemas.microsoft.com/office/drawing/2014/main" id="{5ABB22CB-1180-4251-B4B9-E169BEFDABE2}"/>
              </a:ext>
            </a:extLst>
          </p:cNvPr>
          <p:cNvSpPr>
            <a:spLocks noGrp="1" noChangeArrowheads="1"/>
          </p:cNvSpPr>
          <p:nvPr>
            <p:ph type="title"/>
          </p:nvPr>
        </p:nvSpPr>
        <p:spPr>
          <a:xfrm>
            <a:off x="273050" y="493713"/>
            <a:ext cx="3903663" cy="595312"/>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 name="Text Box 2">
            <a:extLst>
              <a:ext uri="{FF2B5EF4-FFF2-40B4-BE49-F238E27FC236}">
                <a16:creationId xmlns:a16="http://schemas.microsoft.com/office/drawing/2014/main" id="{3F498362-ED3D-4B0B-92A0-C9B7929C31C3}"/>
              </a:ext>
            </a:extLst>
          </p:cNvPr>
          <p:cNvSpPr txBox="1">
            <a:spLocks noChangeArrowheads="1"/>
          </p:cNvSpPr>
          <p:nvPr/>
        </p:nvSpPr>
        <p:spPr bwMode="auto">
          <a:xfrm>
            <a:off x="523875" y="4664075"/>
            <a:ext cx="3835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i="1"/>
              <a:t>- ...cháy tàn cháy rụi</a:t>
            </a:r>
            <a:endParaRPr lang="en-US" altLang="zh-CN" sz="2800"/>
          </a:p>
          <a:p>
            <a:r>
              <a:rPr lang="en-US" altLang="zh-CN" sz="2800"/>
              <a:t>→ Bút pháp tả thực: hiện thực khốc liệt của chiến tranh.</a:t>
            </a:r>
          </a:p>
        </p:txBody>
      </p:sp>
      <p:sp>
        <p:nvSpPr>
          <p:cNvPr id="4" name="Text Box 3">
            <a:extLst>
              <a:ext uri="{FF2B5EF4-FFF2-40B4-BE49-F238E27FC236}">
                <a16:creationId xmlns:a16="http://schemas.microsoft.com/office/drawing/2014/main" id="{B657AC26-C70B-444C-BE3A-998D34480C7F}"/>
              </a:ext>
            </a:extLst>
          </p:cNvPr>
          <p:cNvSpPr txBox="1">
            <a:spLocks noChangeArrowheads="1"/>
          </p:cNvSpPr>
          <p:nvPr/>
        </p:nvSpPr>
        <p:spPr bwMode="auto">
          <a:xfrm>
            <a:off x="4446588" y="4000500"/>
            <a:ext cx="483076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Năm giặc đốt làng cháy tàn cháy rụi</a:t>
            </a:r>
          </a:p>
          <a:p>
            <a:r>
              <a:rPr lang="en-US" altLang="zh-CN" sz="2300" i="1"/>
              <a:t>Hàng xóm bốn bên trở về lầm lụi</a:t>
            </a:r>
          </a:p>
          <a:p>
            <a:r>
              <a:rPr lang="en-US" altLang="zh-CN" sz="2300" i="1"/>
              <a:t>Đỡ đần bà dựng lại túp lều tranh</a:t>
            </a:r>
          </a:p>
          <a:p>
            <a:r>
              <a:rPr lang="en-US" altLang="zh-CN" sz="2300" i="1"/>
              <a:t>Vẫn vững lòng, bà dặn cháu đinh ninh:</a:t>
            </a:r>
          </a:p>
          <a:p>
            <a:r>
              <a:rPr lang="en-US" altLang="zh-CN" sz="2300" i="1"/>
              <a:t>“Bố ở chiến khu, bố còn việc bố,</a:t>
            </a:r>
          </a:p>
          <a:p>
            <a:r>
              <a:rPr lang="en-US" altLang="zh-CN" sz="2300" i="1"/>
              <a:t>Mày có viết thư chớ kể này, kể nọ,</a:t>
            </a:r>
          </a:p>
          <a:p>
            <a:r>
              <a:rPr lang="en-US" altLang="zh-CN" sz="2300" i="1"/>
              <a:t>Cứ bảo nhà vẫn được bình yên!”</a:t>
            </a:r>
          </a:p>
        </p:txBody>
      </p:sp>
      <p:sp>
        <p:nvSpPr>
          <p:cNvPr id="5" name="Text Box 4">
            <a:extLst>
              <a:ext uri="{FF2B5EF4-FFF2-40B4-BE49-F238E27FC236}">
                <a16:creationId xmlns:a16="http://schemas.microsoft.com/office/drawing/2014/main" id="{FFF2C7F8-F999-468B-816C-87A01BC92122}"/>
              </a:ext>
            </a:extLst>
          </p:cNvPr>
          <p:cNvSpPr txBox="1">
            <a:spLocks noChangeArrowheads="1"/>
          </p:cNvSpPr>
          <p:nvPr/>
        </p:nvSpPr>
        <p:spPr bwMode="auto">
          <a:xfrm>
            <a:off x="447675" y="987425"/>
            <a:ext cx="379571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700" b="1">
                <a:solidFill>
                  <a:srgbClr val="003399"/>
                </a:solidFill>
                <a:sym typeface="SimSun" panose="02010600030101010101" pitchFamily="2" charset="-122"/>
              </a:rPr>
              <a:t>2. Những kỉ niệm tuổi thơ bên bà và bếp lửa</a:t>
            </a:r>
          </a:p>
          <a:p>
            <a:r>
              <a:rPr lang="en-US" altLang="zh-CN" sz="2700" b="1">
                <a:solidFill>
                  <a:srgbClr val="003399"/>
                </a:solidFill>
                <a:sym typeface="SimSun" panose="02010600030101010101" pitchFamily="2" charset="-122"/>
              </a:rPr>
              <a:t>(4 khổ tiếp)</a:t>
            </a:r>
          </a:p>
          <a:p>
            <a:r>
              <a:rPr lang="en-US" altLang="zh-CN" sz="2700" b="1">
                <a:solidFill>
                  <a:srgbClr val="7030A0"/>
                </a:solidFill>
                <a:sym typeface="SimSun" panose="02010600030101010101" pitchFamily="2" charset="-122"/>
              </a:rPr>
              <a:t>a. Kỉ niệm thời ấu thơ</a:t>
            </a:r>
          </a:p>
          <a:p>
            <a:r>
              <a:rPr lang="en-US" altLang="zh-CN" sz="2700" b="1">
                <a:solidFill>
                  <a:srgbClr val="7030A0"/>
                </a:solidFill>
                <a:sym typeface="SimSun" panose="02010600030101010101" pitchFamily="2" charset="-122"/>
              </a:rPr>
              <a:t>b. Kỉ niệm thời niên thiếu</a:t>
            </a:r>
          </a:p>
          <a:p>
            <a:r>
              <a:rPr lang="en-US" altLang="zh-CN" sz="2700" b="1">
                <a:solidFill>
                  <a:srgbClr val="7030A0"/>
                </a:solidFill>
                <a:sym typeface="SimSun" panose="02010600030101010101" pitchFamily="2" charset="-122"/>
              </a:rPr>
              <a:t>c. Hình ảnh bà trong những năm kháng chiến</a:t>
            </a:r>
          </a:p>
          <a:p>
            <a:r>
              <a:rPr lang="en-US" altLang="zh-CN" sz="2700" b="1">
                <a:solidFill>
                  <a:srgbClr val="7030A0"/>
                </a:solidFill>
                <a:sym typeface="SimSun" panose="02010600030101010101" pitchFamily="2" charset="-122"/>
              </a:rPr>
              <a:t>(khổ 4)</a:t>
            </a:r>
            <a:endParaRPr lang="en-US" altLang="zh-CN"/>
          </a:p>
        </p:txBody>
      </p:sp>
      <p:cxnSp>
        <p:nvCxnSpPr>
          <p:cNvPr id="8" name="Straight Connector 7">
            <a:extLst>
              <a:ext uri="{FF2B5EF4-FFF2-40B4-BE49-F238E27FC236}">
                <a16:creationId xmlns:a16="http://schemas.microsoft.com/office/drawing/2014/main" id="{890DE8EB-1B94-4F1F-8B23-57E057413217}"/>
              </a:ext>
            </a:extLst>
          </p:cNvPr>
          <p:cNvCxnSpPr/>
          <p:nvPr/>
        </p:nvCxnSpPr>
        <p:spPr>
          <a:xfrm>
            <a:off x="6784975" y="4414838"/>
            <a:ext cx="1901825"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10" name="Content Placeholder 9" descr="1268801434">
            <a:extLst>
              <a:ext uri="{FF2B5EF4-FFF2-40B4-BE49-F238E27FC236}">
                <a16:creationId xmlns:a16="http://schemas.microsoft.com/office/drawing/2014/main" id="{4C93B69C-50E7-4077-9E7C-F7BEE7E09A6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089025"/>
            <a:ext cx="4271963" cy="2695575"/>
          </a:xfrm>
          <a:ln w="28575">
            <a:solidFill>
              <a:schemeClr val="tx1"/>
            </a:solidFill>
            <a:miter lim="800000"/>
            <a:headEnd/>
            <a:tailEnd/>
          </a:ln>
        </p:spPr>
      </p:pic>
      <p:sp>
        <p:nvSpPr>
          <p:cNvPr id="6" name="Rectangle 5">
            <a:extLst>
              <a:ext uri="{FF2B5EF4-FFF2-40B4-BE49-F238E27FC236}">
                <a16:creationId xmlns:a16="http://schemas.microsoft.com/office/drawing/2014/main" id="{1386C248-175A-4C7F-B2CE-A41427146174}"/>
              </a:ext>
            </a:extLst>
          </p:cNvPr>
          <p:cNvSpPr/>
          <p:nvPr/>
        </p:nvSpPr>
        <p:spPr>
          <a:xfrm>
            <a:off x="2158519" y="-14288"/>
            <a:ext cx="4826963"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2" name="Straight Connector 1">
            <a:extLst>
              <a:ext uri="{FF2B5EF4-FFF2-40B4-BE49-F238E27FC236}">
                <a16:creationId xmlns:a16="http://schemas.microsoft.com/office/drawing/2014/main" id="{7D705F28-A0AB-48FF-B9F2-999FA386450C}"/>
              </a:ext>
            </a:extLst>
          </p:cNvPr>
          <p:cNvCxnSpPr/>
          <p:nvPr/>
        </p:nvCxnSpPr>
        <p:spPr>
          <a:xfrm flipH="1">
            <a:off x="4359275" y="731838"/>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charRg st="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a:extLst>
              <a:ext uri="{FF2B5EF4-FFF2-40B4-BE49-F238E27FC236}">
                <a16:creationId xmlns:a16="http://schemas.microsoft.com/office/drawing/2014/main" id="{DFE91B5B-D0A4-42C8-BDC2-5CA5858C3611}"/>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28674" name="Title 1">
            <a:extLst>
              <a:ext uri="{FF2B5EF4-FFF2-40B4-BE49-F238E27FC236}">
                <a16:creationId xmlns:a16="http://schemas.microsoft.com/office/drawing/2014/main" id="{3336DCF3-0C08-44DB-B6AA-013044510AF7}"/>
              </a:ext>
            </a:extLst>
          </p:cNvPr>
          <p:cNvSpPr>
            <a:spLocks noGrp="1" noChangeArrowheads="1"/>
          </p:cNvSpPr>
          <p:nvPr>
            <p:ph type="title"/>
          </p:nvPr>
        </p:nvSpPr>
        <p:spPr>
          <a:xfrm>
            <a:off x="273050" y="493713"/>
            <a:ext cx="3903663" cy="595312"/>
          </a:xfrm>
        </p:spPr>
        <p:txBody>
          <a:bodyPr/>
          <a:lstStyle/>
          <a:p>
            <a:pPr algn="ctr"/>
            <a:r>
              <a:rPr altLang="zh-CN" sz="3200" b="1" dirty="0">
                <a:solidFill>
                  <a:srgbClr val="FF0000"/>
                </a:solidFill>
                <a:latin typeface="Times New Roman" panose="02020603050405020304" pitchFamily="18" charset="0"/>
              </a:rPr>
              <a:t>II. </a:t>
            </a:r>
            <a:r>
              <a:rPr altLang="zh-CN" sz="3200" b="1" dirty="0" err="1">
                <a:solidFill>
                  <a:srgbClr val="FF0000"/>
                </a:solidFill>
                <a:latin typeface="Times New Roman" panose="02020603050405020304" pitchFamily="18" charset="0"/>
              </a:rPr>
              <a:t>Tìm</a:t>
            </a:r>
            <a:r>
              <a:rPr altLang="zh-CN" sz="3200" b="1" dirty="0">
                <a:solidFill>
                  <a:srgbClr val="FF0000"/>
                </a:solidFill>
                <a:latin typeface="Times New Roman" panose="02020603050405020304" pitchFamily="18" charset="0"/>
              </a:rPr>
              <a:t> </a:t>
            </a:r>
            <a:r>
              <a:rPr altLang="zh-CN" sz="3200" b="1" dirty="0" err="1">
                <a:solidFill>
                  <a:srgbClr val="FF0000"/>
                </a:solidFill>
                <a:latin typeface="Times New Roman" panose="02020603050405020304" pitchFamily="18" charset="0"/>
              </a:rPr>
              <a:t>hiểu</a:t>
            </a:r>
            <a:r>
              <a:rPr altLang="zh-CN" sz="3200" b="1" dirty="0">
                <a:solidFill>
                  <a:srgbClr val="FF0000"/>
                </a:solidFill>
                <a:latin typeface="Times New Roman" panose="02020603050405020304" pitchFamily="18" charset="0"/>
              </a:rPr>
              <a:t> </a:t>
            </a:r>
            <a:r>
              <a:rPr altLang="zh-CN" sz="3200" b="1" dirty="0" err="1">
                <a:solidFill>
                  <a:srgbClr val="FF0000"/>
                </a:solidFill>
                <a:latin typeface="Times New Roman" panose="02020603050405020304" pitchFamily="18" charset="0"/>
              </a:rPr>
              <a:t>văn</a:t>
            </a:r>
            <a:r>
              <a:rPr altLang="zh-CN" sz="3200" b="1" dirty="0">
                <a:solidFill>
                  <a:srgbClr val="FF0000"/>
                </a:solidFill>
                <a:latin typeface="Times New Roman" panose="02020603050405020304" pitchFamily="18" charset="0"/>
              </a:rPr>
              <a:t> </a:t>
            </a:r>
            <a:r>
              <a:rPr altLang="zh-CN" sz="3200" b="1" dirty="0" err="1">
                <a:solidFill>
                  <a:srgbClr val="FF0000"/>
                </a:solidFill>
                <a:latin typeface="Times New Roman" panose="02020603050405020304" pitchFamily="18" charset="0"/>
              </a:rPr>
              <a:t>bản</a:t>
            </a:r>
            <a:endParaRPr altLang="zh-CN" sz="3200" b="1" dirty="0">
              <a:solidFill>
                <a:srgbClr val="FF0000"/>
              </a:solidFill>
              <a:latin typeface="Times New Roman" panose="02020603050405020304" pitchFamily="18" charset="0"/>
            </a:endParaRPr>
          </a:p>
        </p:txBody>
      </p:sp>
      <p:sp>
        <p:nvSpPr>
          <p:cNvPr id="26627" name="Text Box 2">
            <a:extLst>
              <a:ext uri="{FF2B5EF4-FFF2-40B4-BE49-F238E27FC236}">
                <a16:creationId xmlns:a16="http://schemas.microsoft.com/office/drawing/2014/main" id="{C66C670F-2D13-4358-BE5E-C0508394978D}"/>
              </a:ext>
            </a:extLst>
          </p:cNvPr>
          <p:cNvSpPr txBox="1">
            <a:spLocks noChangeArrowheads="1"/>
          </p:cNvSpPr>
          <p:nvPr/>
        </p:nvSpPr>
        <p:spPr bwMode="auto">
          <a:xfrm>
            <a:off x="512763" y="4730750"/>
            <a:ext cx="36639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i="1"/>
              <a:t>- ...Vững lòng,...dặn cháu đinh ninh</a:t>
            </a:r>
            <a:endParaRPr lang="en-US" altLang="zh-CN" sz="2800"/>
          </a:p>
          <a:p>
            <a:r>
              <a:rPr lang="en-US" altLang="zh-CN" sz="2800">
                <a:latin typeface="Arial" panose="020B0604020202020204" pitchFamily="34" charset="0"/>
              </a:rPr>
              <a:t>→ </a:t>
            </a:r>
            <a:r>
              <a:rPr lang="en-US" altLang="zh-CN" sz="2800"/>
              <a:t>Bà là người giàu ý chí, nghị lực, giàu lòng vị tha, đức hi sinh.</a:t>
            </a:r>
          </a:p>
        </p:txBody>
      </p:sp>
      <p:sp>
        <p:nvSpPr>
          <p:cNvPr id="28676" name="Text Box 3">
            <a:extLst>
              <a:ext uri="{FF2B5EF4-FFF2-40B4-BE49-F238E27FC236}">
                <a16:creationId xmlns:a16="http://schemas.microsoft.com/office/drawing/2014/main" id="{2F970D79-AF73-4BB4-97D0-D06CAD99CF35}"/>
              </a:ext>
            </a:extLst>
          </p:cNvPr>
          <p:cNvSpPr txBox="1">
            <a:spLocks noChangeArrowheads="1"/>
          </p:cNvSpPr>
          <p:nvPr/>
        </p:nvSpPr>
        <p:spPr bwMode="auto">
          <a:xfrm>
            <a:off x="4446588" y="4000500"/>
            <a:ext cx="483076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Năm giặc đốt làng cháy tàn cháy rụi</a:t>
            </a:r>
          </a:p>
          <a:p>
            <a:r>
              <a:rPr lang="en-US" altLang="zh-CN" sz="2300" i="1"/>
              <a:t>Hàng xóm bốn bên trở về lầm lụi</a:t>
            </a:r>
          </a:p>
          <a:p>
            <a:r>
              <a:rPr lang="en-US" altLang="zh-CN" sz="2300" i="1"/>
              <a:t>Đỡ đần bà dựng lại túp lều tranh</a:t>
            </a:r>
          </a:p>
          <a:p>
            <a:r>
              <a:rPr lang="en-US" altLang="zh-CN" sz="2300" i="1"/>
              <a:t>Vẫn vững lòng, bà dặn cháu đinh ninh:</a:t>
            </a:r>
          </a:p>
          <a:p>
            <a:r>
              <a:rPr lang="en-US" altLang="zh-CN" sz="2300" i="1">
                <a:solidFill>
                  <a:srgbClr val="FF0000"/>
                </a:solidFill>
              </a:rPr>
              <a:t>“Bố ở chiến khu, bố còn việc bố,</a:t>
            </a:r>
          </a:p>
          <a:p>
            <a:r>
              <a:rPr lang="en-US" altLang="zh-CN" sz="2300" i="1">
                <a:solidFill>
                  <a:srgbClr val="FF0000"/>
                </a:solidFill>
              </a:rPr>
              <a:t>Mày có viết thư chớ kể này, kể nọ,</a:t>
            </a:r>
          </a:p>
          <a:p>
            <a:r>
              <a:rPr lang="en-US" altLang="zh-CN" sz="2300" i="1">
                <a:solidFill>
                  <a:srgbClr val="FF0000"/>
                </a:solidFill>
              </a:rPr>
              <a:t>Cứ bảo nhà vẫn được bình yên!”</a:t>
            </a:r>
          </a:p>
        </p:txBody>
      </p:sp>
      <p:sp>
        <p:nvSpPr>
          <p:cNvPr id="28677" name="Text Box 4">
            <a:extLst>
              <a:ext uri="{FF2B5EF4-FFF2-40B4-BE49-F238E27FC236}">
                <a16:creationId xmlns:a16="http://schemas.microsoft.com/office/drawing/2014/main" id="{F6C243B4-1ABC-4E1C-AA6B-03221F9D27A6}"/>
              </a:ext>
            </a:extLst>
          </p:cNvPr>
          <p:cNvSpPr txBox="1">
            <a:spLocks noChangeArrowheads="1"/>
          </p:cNvSpPr>
          <p:nvPr/>
        </p:nvSpPr>
        <p:spPr bwMode="auto">
          <a:xfrm>
            <a:off x="447675" y="987425"/>
            <a:ext cx="379571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700" b="1">
                <a:solidFill>
                  <a:srgbClr val="003399"/>
                </a:solidFill>
                <a:sym typeface="SimSun" panose="02010600030101010101" pitchFamily="2" charset="-122"/>
              </a:rPr>
              <a:t>2. Những kỉ niệm tuổi thơ bên bà và bếp lửa</a:t>
            </a:r>
          </a:p>
          <a:p>
            <a:r>
              <a:rPr lang="en-US" altLang="zh-CN" sz="2700" b="1">
                <a:solidFill>
                  <a:srgbClr val="003399"/>
                </a:solidFill>
                <a:sym typeface="SimSun" panose="02010600030101010101" pitchFamily="2" charset="-122"/>
              </a:rPr>
              <a:t>(4 khổ tiếp)</a:t>
            </a:r>
          </a:p>
          <a:p>
            <a:r>
              <a:rPr lang="en-US" altLang="zh-CN" sz="2700" b="1">
                <a:solidFill>
                  <a:srgbClr val="7030A0"/>
                </a:solidFill>
                <a:sym typeface="SimSun" panose="02010600030101010101" pitchFamily="2" charset="-122"/>
              </a:rPr>
              <a:t>a. Kỉ niệm thời ấu thơ</a:t>
            </a:r>
          </a:p>
          <a:p>
            <a:r>
              <a:rPr lang="en-US" altLang="zh-CN" sz="2700" b="1">
                <a:solidFill>
                  <a:srgbClr val="7030A0"/>
                </a:solidFill>
                <a:sym typeface="SimSun" panose="02010600030101010101" pitchFamily="2" charset="-122"/>
              </a:rPr>
              <a:t>b. Kỉ niệm thời niên thiếu</a:t>
            </a:r>
          </a:p>
          <a:p>
            <a:r>
              <a:rPr lang="en-US" altLang="zh-CN" sz="2700" b="1">
                <a:solidFill>
                  <a:srgbClr val="7030A0"/>
                </a:solidFill>
                <a:sym typeface="SimSun" panose="02010600030101010101" pitchFamily="2" charset="-122"/>
              </a:rPr>
              <a:t>c. Hình ảnh bà trong những năm kháng chiến</a:t>
            </a:r>
          </a:p>
          <a:p>
            <a:r>
              <a:rPr lang="en-US" altLang="zh-CN" sz="2700" b="1">
                <a:solidFill>
                  <a:srgbClr val="7030A0"/>
                </a:solidFill>
                <a:sym typeface="SimSun" panose="02010600030101010101" pitchFamily="2" charset="-122"/>
              </a:rPr>
              <a:t>(khổ 4)</a:t>
            </a:r>
            <a:endParaRPr lang="en-US" altLang="zh-CN"/>
          </a:p>
        </p:txBody>
      </p:sp>
      <p:cxnSp>
        <p:nvCxnSpPr>
          <p:cNvPr id="2" name="Straight Connector 1">
            <a:extLst>
              <a:ext uri="{FF2B5EF4-FFF2-40B4-BE49-F238E27FC236}">
                <a16:creationId xmlns:a16="http://schemas.microsoft.com/office/drawing/2014/main" id="{79D7AB36-B329-4507-8368-E340E1AF09CB}"/>
              </a:ext>
            </a:extLst>
          </p:cNvPr>
          <p:cNvCxnSpPr/>
          <p:nvPr/>
        </p:nvCxnSpPr>
        <p:spPr>
          <a:xfrm>
            <a:off x="5184775" y="5419725"/>
            <a:ext cx="946150" cy="1111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FB7F6347-93D7-45D2-8E43-3ED410CBDA14}"/>
              </a:ext>
            </a:extLst>
          </p:cNvPr>
          <p:cNvCxnSpPr/>
          <p:nvPr/>
        </p:nvCxnSpPr>
        <p:spPr>
          <a:xfrm flipV="1">
            <a:off x="7932738" y="5410200"/>
            <a:ext cx="1058862" cy="206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28680" name="Content Placeholder 9" descr="1268801434">
            <a:extLst>
              <a:ext uri="{FF2B5EF4-FFF2-40B4-BE49-F238E27FC236}">
                <a16:creationId xmlns:a16="http://schemas.microsoft.com/office/drawing/2014/main" id="{7611A852-CCFC-41C3-B1C8-0785C5C2B6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089025"/>
            <a:ext cx="4271963" cy="2695575"/>
          </a:xfrm>
          <a:ln w="28575">
            <a:solidFill>
              <a:schemeClr val="tx1"/>
            </a:solidFill>
            <a:miter lim="800000"/>
            <a:headEnd/>
            <a:tailEnd/>
          </a:ln>
        </p:spPr>
      </p:pic>
      <p:sp>
        <p:nvSpPr>
          <p:cNvPr id="6" name="Rectangle 5">
            <a:extLst>
              <a:ext uri="{FF2B5EF4-FFF2-40B4-BE49-F238E27FC236}">
                <a16:creationId xmlns:a16="http://schemas.microsoft.com/office/drawing/2014/main" id="{668CC7B8-011E-4199-8BBE-B2EE317BC6F1}"/>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AF55BA0F-672F-45E7-92B6-03B9BBCA8CF9}"/>
              </a:ext>
            </a:extLst>
          </p:cNvPr>
          <p:cNvCxnSpPr/>
          <p:nvPr/>
        </p:nvCxnSpPr>
        <p:spPr>
          <a:xfrm flipH="1">
            <a:off x="4324350" y="704850"/>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charRg st="0" end="3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xEl>
                                              <p:charRg st="38" end="10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a:extLst>
              <a:ext uri="{FF2B5EF4-FFF2-40B4-BE49-F238E27FC236}">
                <a16:creationId xmlns:a16="http://schemas.microsoft.com/office/drawing/2014/main" id="{A7A83C86-F538-48B2-B4B8-56424D3D21C2}"/>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29698" name="Title 1">
            <a:extLst>
              <a:ext uri="{FF2B5EF4-FFF2-40B4-BE49-F238E27FC236}">
                <a16:creationId xmlns:a16="http://schemas.microsoft.com/office/drawing/2014/main" id="{7F922142-A894-47BE-B878-000F15B466D0}"/>
              </a:ext>
            </a:extLst>
          </p:cNvPr>
          <p:cNvSpPr>
            <a:spLocks noGrp="1" noChangeArrowheads="1"/>
          </p:cNvSpPr>
          <p:nvPr>
            <p:ph type="title"/>
          </p:nvPr>
        </p:nvSpPr>
        <p:spPr>
          <a:xfrm>
            <a:off x="273050" y="493713"/>
            <a:ext cx="3903663" cy="595312"/>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27651" name="Text Box 2">
            <a:extLst>
              <a:ext uri="{FF2B5EF4-FFF2-40B4-BE49-F238E27FC236}">
                <a16:creationId xmlns:a16="http://schemas.microsoft.com/office/drawing/2014/main" id="{767A1D5D-D3DD-4108-A966-F5EBB930FA1B}"/>
              </a:ext>
            </a:extLst>
          </p:cNvPr>
          <p:cNvSpPr txBox="1">
            <a:spLocks noChangeArrowheads="1"/>
          </p:cNvSpPr>
          <p:nvPr/>
        </p:nvSpPr>
        <p:spPr bwMode="auto">
          <a:xfrm>
            <a:off x="381000" y="5095875"/>
            <a:ext cx="40655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a:sym typeface="Wingdings" panose="05000000000000000000" pitchFamily="2" charset="2"/>
              </a:rPr>
              <a:t> Tình bà cháu hòa quyện trong tình yêu quê hương đất nước.</a:t>
            </a:r>
            <a:endParaRPr lang="en-US" altLang="zh-CN" sz="2800">
              <a:latin typeface="Arial" panose="020B0604020202020204" pitchFamily="34" charset="0"/>
              <a:sym typeface="Wingdings" panose="05000000000000000000" pitchFamily="2" charset="2"/>
            </a:endParaRPr>
          </a:p>
          <a:p>
            <a:endParaRPr lang="en-US" altLang="zh-CN" sz="2800"/>
          </a:p>
        </p:txBody>
      </p:sp>
      <p:sp>
        <p:nvSpPr>
          <p:cNvPr id="29700" name="Text Box 3">
            <a:extLst>
              <a:ext uri="{FF2B5EF4-FFF2-40B4-BE49-F238E27FC236}">
                <a16:creationId xmlns:a16="http://schemas.microsoft.com/office/drawing/2014/main" id="{2B19121F-27A2-4034-850F-E71A8C27A680}"/>
              </a:ext>
            </a:extLst>
          </p:cNvPr>
          <p:cNvSpPr txBox="1">
            <a:spLocks noChangeArrowheads="1"/>
          </p:cNvSpPr>
          <p:nvPr/>
        </p:nvSpPr>
        <p:spPr bwMode="auto">
          <a:xfrm>
            <a:off x="4446588" y="4000500"/>
            <a:ext cx="483076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Năm giặc đốt làng cháy tàn cháy rụi</a:t>
            </a:r>
          </a:p>
          <a:p>
            <a:r>
              <a:rPr lang="en-US" altLang="zh-CN" sz="2300" i="1"/>
              <a:t>Hàng xóm bốn bên trở về lầm lụi</a:t>
            </a:r>
          </a:p>
          <a:p>
            <a:r>
              <a:rPr lang="en-US" altLang="zh-CN" sz="2300" i="1"/>
              <a:t>Đỡ đần bà dựng lại túp lều tranh</a:t>
            </a:r>
          </a:p>
          <a:p>
            <a:r>
              <a:rPr lang="en-US" altLang="zh-CN" sz="2300" i="1"/>
              <a:t>Vẫn vững lòng, bà dặn cháu đinh ninh:</a:t>
            </a:r>
          </a:p>
          <a:p>
            <a:r>
              <a:rPr lang="en-US" altLang="zh-CN" sz="2300" i="1">
                <a:solidFill>
                  <a:srgbClr val="FF0000"/>
                </a:solidFill>
              </a:rPr>
              <a:t>“Bố ở chiến khu, bố còn việc bố,</a:t>
            </a:r>
          </a:p>
          <a:p>
            <a:r>
              <a:rPr lang="en-US" altLang="zh-CN" sz="2300" i="1">
                <a:solidFill>
                  <a:srgbClr val="FF0000"/>
                </a:solidFill>
              </a:rPr>
              <a:t>Mày có viết thư chớ kể này, kể nọ,</a:t>
            </a:r>
          </a:p>
          <a:p>
            <a:r>
              <a:rPr lang="en-US" altLang="zh-CN" sz="2300" i="1">
                <a:solidFill>
                  <a:srgbClr val="FF0000"/>
                </a:solidFill>
              </a:rPr>
              <a:t>Cứ bảo nhà vẫn được bình yên!”</a:t>
            </a:r>
          </a:p>
        </p:txBody>
      </p:sp>
      <p:sp>
        <p:nvSpPr>
          <p:cNvPr id="29701" name="Text Box 4">
            <a:extLst>
              <a:ext uri="{FF2B5EF4-FFF2-40B4-BE49-F238E27FC236}">
                <a16:creationId xmlns:a16="http://schemas.microsoft.com/office/drawing/2014/main" id="{356E54B3-92D6-4989-BC73-325EED71648C}"/>
              </a:ext>
            </a:extLst>
          </p:cNvPr>
          <p:cNvSpPr txBox="1">
            <a:spLocks noChangeArrowheads="1"/>
          </p:cNvSpPr>
          <p:nvPr/>
        </p:nvSpPr>
        <p:spPr bwMode="auto">
          <a:xfrm>
            <a:off x="447675" y="987425"/>
            <a:ext cx="37957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700" b="1">
                <a:solidFill>
                  <a:srgbClr val="003399"/>
                </a:solidFill>
                <a:sym typeface="SimSun" panose="02010600030101010101" pitchFamily="2" charset="-122"/>
              </a:rPr>
              <a:t>2. Những kỉ niệm tuổi thơ bên bà và bếp lửa</a:t>
            </a:r>
          </a:p>
          <a:p>
            <a:r>
              <a:rPr lang="en-US" altLang="zh-CN" sz="2700" b="1">
                <a:solidFill>
                  <a:srgbClr val="003399"/>
                </a:solidFill>
                <a:sym typeface="SimSun" panose="02010600030101010101" pitchFamily="2" charset="-122"/>
              </a:rPr>
              <a:t>(4 khổ tiếp)</a:t>
            </a:r>
          </a:p>
          <a:p>
            <a:r>
              <a:rPr lang="en-US" altLang="zh-CN" sz="2700" b="1">
                <a:solidFill>
                  <a:srgbClr val="7030A0"/>
                </a:solidFill>
                <a:sym typeface="SimSun" panose="02010600030101010101" pitchFamily="2" charset="-122"/>
              </a:rPr>
              <a:t>a. Kỉ niệm thời ấu thơ</a:t>
            </a:r>
          </a:p>
          <a:p>
            <a:r>
              <a:rPr lang="en-US" altLang="zh-CN" sz="2700" b="1">
                <a:solidFill>
                  <a:srgbClr val="7030A0"/>
                </a:solidFill>
                <a:sym typeface="SimSun" panose="02010600030101010101" pitchFamily="2" charset="-122"/>
              </a:rPr>
              <a:t>b. Kỉ niệm thời niên thiếu</a:t>
            </a:r>
          </a:p>
          <a:p>
            <a:r>
              <a:rPr lang="en-US" altLang="zh-CN" sz="2700" b="1">
                <a:solidFill>
                  <a:srgbClr val="7030A0"/>
                </a:solidFill>
                <a:sym typeface="SimSun" panose="02010600030101010101" pitchFamily="2" charset="-122"/>
              </a:rPr>
              <a:t>c. Hình ảnh bà trong những năm kháng chiến</a:t>
            </a:r>
          </a:p>
          <a:p>
            <a:r>
              <a:rPr lang="en-US" altLang="zh-CN" sz="2700" b="1">
                <a:solidFill>
                  <a:srgbClr val="7030A0"/>
                </a:solidFill>
                <a:sym typeface="SimSun" panose="02010600030101010101" pitchFamily="2" charset="-122"/>
              </a:rPr>
              <a:t>(khổ 4)</a:t>
            </a:r>
            <a:endParaRPr lang="en-US" altLang="zh-CN" b="1">
              <a:solidFill>
                <a:srgbClr val="003399"/>
              </a:solidFill>
            </a:endParaRPr>
          </a:p>
          <a:p>
            <a:endParaRPr lang="en-US" altLang="zh-CN"/>
          </a:p>
        </p:txBody>
      </p:sp>
      <p:pic>
        <p:nvPicPr>
          <p:cNvPr id="29702" name="Content Placeholder 9" descr="1268801434">
            <a:extLst>
              <a:ext uri="{FF2B5EF4-FFF2-40B4-BE49-F238E27FC236}">
                <a16:creationId xmlns:a16="http://schemas.microsoft.com/office/drawing/2014/main" id="{651111E4-1A87-4CD6-882D-9C6591AEA4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089025"/>
            <a:ext cx="4271963" cy="2695575"/>
          </a:xfrm>
          <a:ln w="28575">
            <a:solidFill>
              <a:schemeClr val="tx1"/>
            </a:solidFill>
            <a:miter lim="800000"/>
            <a:headEnd/>
            <a:tailEnd/>
          </a:ln>
        </p:spPr>
      </p:pic>
      <p:sp>
        <p:nvSpPr>
          <p:cNvPr id="7" name="Rectangle 6">
            <a:extLst>
              <a:ext uri="{FF2B5EF4-FFF2-40B4-BE49-F238E27FC236}">
                <a16:creationId xmlns:a16="http://schemas.microsoft.com/office/drawing/2014/main" id="{57FDB63F-5448-4E79-8337-CBA83795E16B}"/>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2" name="Straight Connector 1">
            <a:extLst>
              <a:ext uri="{FF2B5EF4-FFF2-40B4-BE49-F238E27FC236}">
                <a16:creationId xmlns:a16="http://schemas.microsoft.com/office/drawing/2014/main" id="{5508983A-9E8C-468D-8A1D-E1EF519FBAD1}"/>
              </a:ext>
            </a:extLst>
          </p:cNvPr>
          <p:cNvCxnSpPr/>
          <p:nvPr/>
        </p:nvCxnSpPr>
        <p:spPr>
          <a:xfrm>
            <a:off x="4419600" y="1144588"/>
            <a:ext cx="26988" cy="543718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3">
            <a:extLst>
              <a:ext uri="{FF2B5EF4-FFF2-40B4-BE49-F238E27FC236}">
                <a16:creationId xmlns:a16="http://schemas.microsoft.com/office/drawing/2014/main" id="{014C1575-2D1F-406E-8939-7C3A4B962131}"/>
              </a:ext>
            </a:extLst>
          </p:cNvPr>
          <p:cNvSpPr>
            <a:spLocks noGrp="1" noChangeArrowheads="1"/>
          </p:cNvSpPr>
          <p:nvPr>
            <p:ph sz="half" idx="2"/>
          </p:nvPr>
        </p:nvSpPr>
        <p:spPr/>
        <p:txBody>
          <a:bodyPr/>
          <a:lstStyle/>
          <a:p>
            <a:endParaRPr lang="en-US" altLang="zh-CN"/>
          </a:p>
        </p:txBody>
      </p:sp>
      <p:pic>
        <p:nvPicPr>
          <p:cNvPr id="30722" name="Content Placeholder 4" descr="mLZzZa7NLuYa6Z_lcGDrAA.1503994540">
            <a:extLst>
              <a:ext uri="{FF2B5EF4-FFF2-40B4-BE49-F238E27FC236}">
                <a16:creationId xmlns:a16="http://schemas.microsoft.com/office/drawing/2014/main" id="{C97A8AB3-C003-4694-901B-FD479BB28B8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0700" y="935038"/>
            <a:ext cx="6181725" cy="4525962"/>
          </a:xfrm>
          <a:ln w="28575">
            <a:solidFill>
              <a:schemeClr val="tx1"/>
            </a:solidFill>
            <a:miter lim="800000"/>
            <a:headEnd/>
            <a:tailEnd/>
          </a:ln>
        </p:spPr>
      </p:pic>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4" descr="xot-xa-so-phan-dang-thuong-cua-hai-ba-chau-ngheo-kho_1">
            <a:extLst>
              <a:ext uri="{FF2B5EF4-FFF2-40B4-BE49-F238E27FC236}">
                <a16:creationId xmlns:a16="http://schemas.microsoft.com/office/drawing/2014/main" id="{C7025E0E-F2E4-4484-86DA-B7111E3B78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01850" y="76200"/>
            <a:ext cx="5268913" cy="5694363"/>
          </a:xfrm>
          <a:ln w="28575">
            <a:solidFill>
              <a:schemeClr val="tx1"/>
            </a:solidFill>
            <a:miter lim="800000"/>
            <a:headEnd/>
            <a:tailEnd/>
          </a:ln>
        </p:spPr>
      </p:pic>
      <p:sp>
        <p:nvSpPr>
          <p:cNvPr id="31746" name="Text Box 5">
            <a:extLst>
              <a:ext uri="{FF2B5EF4-FFF2-40B4-BE49-F238E27FC236}">
                <a16:creationId xmlns:a16="http://schemas.microsoft.com/office/drawing/2014/main" id="{30180815-4AFB-42B2-8848-9BE5F74DCD8D}"/>
              </a:ext>
            </a:extLst>
          </p:cNvPr>
          <p:cNvSpPr txBox="1">
            <a:spLocks noChangeArrowheads="1"/>
          </p:cNvSpPr>
          <p:nvPr/>
        </p:nvSpPr>
        <p:spPr bwMode="auto">
          <a:xfrm>
            <a:off x="558800" y="5915025"/>
            <a:ext cx="87471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400"/>
              <a:t>Nụ cười ngây thơ của đứa bé bị mẹ bỏ rơi bên người bà nghèo khổ</a:t>
            </a:r>
          </a:p>
          <a:p>
            <a:r>
              <a:rPr lang="en-US" altLang="zh-CN" sz="2400"/>
              <a:t>(hình chụp hai bà cháu trên chuyến phá Vàm Cống, An Giang). </a:t>
            </a:r>
          </a:p>
        </p:txBody>
      </p:sp>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a:extLst>
              <a:ext uri="{FF2B5EF4-FFF2-40B4-BE49-F238E27FC236}">
                <a16:creationId xmlns:a16="http://schemas.microsoft.com/office/drawing/2014/main" id="{A3B29954-8C6C-4CA3-B4B6-304E3DCC2528}"/>
              </a:ext>
            </a:extLst>
          </p:cNvPr>
          <p:cNvSpPr>
            <a:spLocks noGrp="1" noChangeArrowheads="1"/>
          </p:cNvSpPr>
          <p:nvPr>
            <p:ph sz="half" idx="1"/>
          </p:nvPr>
        </p:nvSpPr>
        <p:spPr>
          <a:xfrm>
            <a:off x="685800" y="1600200"/>
            <a:ext cx="4038600" cy="3165475"/>
          </a:xfrm>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2770" name="Title 1">
            <a:extLst>
              <a:ext uri="{FF2B5EF4-FFF2-40B4-BE49-F238E27FC236}">
                <a16:creationId xmlns:a16="http://schemas.microsoft.com/office/drawing/2014/main" id="{AE3A9151-3071-4F1C-B0F2-F8D178535467}"/>
              </a:ext>
            </a:extLst>
          </p:cNvPr>
          <p:cNvSpPr>
            <a:spLocks noGrp="1" noChangeArrowheads="1"/>
          </p:cNvSpPr>
          <p:nvPr>
            <p:ph type="title"/>
          </p:nvPr>
        </p:nvSpPr>
        <p:spPr>
          <a:xfrm>
            <a:off x="330200" y="361950"/>
            <a:ext cx="3927475" cy="62547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1747" name="Text Box 2">
            <a:extLst>
              <a:ext uri="{FF2B5EF4-FFF2-40B4-BE49-F238E27FC236}">
                <a16:creationId xmlns:a16="http://schemas.microsoft.com/office/drawing/2014/main" id="{3F10F069-A11B-454D-8F46-8BF6F8ECB213}"/>
              </a:ext>
            </a:extLst>
          </p:cNvPr>
          <p:cNvSpPr txBox="1">
            <a:spLocks noChangeArrowheads="1"/>
          </p:cNvSpPr>
          <p:nvPr/>
        </p:nvSpPr>
        <p:spPr bwMode="auto">
          <a:xfrm>
            <a:off x="508000" y="4489450"/>
            <a:ext cx="4064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i="1">
                <a:sym typeface="Wingdings" panose="05000000000000000000" pitchFamily="2" charset="2"/>
              </a:rPr>
              <a:t>- Một ngọn lửa</a:t>
            </a:r>
            <a:endParaRPr lang="en-US" altLang="zh-CN" sz="2800">
              <a:sym typeface="Wingdings" panose="05000000000000000000" pitchFamily="2" charset="2"/>
            </a:endParaRPr>
          </a:p>
          <a:p>
            <a:r>
              <a:rPr lang="en-US" altLang="zh-CN" sz="2800">
                <a:sym typeface="Wingdings" panose="05000000000000000000" pitchFamily="2" charset="2"/>
              </a:rPr>
              <a:t>→ Điệp ngữ, ẩn dụ: tình yêu thương, niềm tin mà bà đã thắp lên trong cháu.</a:t>
            </a:r>
            <a:endParaRPr lang="en-US" altLang="zh-CN" sz="2800">
              <a:latin typeface="Arial" panose="020B0604020202020204" pitchFamily="34" charset="0"/>
              <a:sym typeface="Wingdings" panose="05000000000000000000" pitchFamily="2" charset="2"/>
            </a:endParaRPr>
          </a:p>
          <a:p>
            <a:r>
              <a:rPr lang="en-US" altLang="zh-CN" sz="2800">
                <a:latin typeface="Arial" panose="020B0604020202020204" pitchFamily="34" charset="0"/>
                <a:sym typeface="Wingdings" panose="05000000000000000000" pitchFamily="2" charset="2"/>
              </a:rPr>
              <a:t> </a:t>
            </a:r>
            <a:endParaRPr lang="en-US" altLang="zh-CN" sz="2800"/>
          </a:p>
        </p:txBody>
      </p:sp>
      <p:sp>
        <p:nvSpPr>
          <p:cNvPr id="30724" name="Text Box 3">
            <a:extLst>
              <a:ext uri="{FF2B5EF4-FFF2-40B4-BE49-F238E27FC236}">
                <a16:creationId xmlns:a16="http://schemas.microsoft.com/office/drawing/2014/main" id="{35277593-04C4-40F2-ADD9-23FE88CA9AC4}"/>
              </a:ext>
            </a:extLst>
          </p:cNvPr>
          <p:cNvSpPr txBox="1">
            <a:spLocks noChangeArrowheads="1"/>
          </p:cNvSpPr>
          <p:nvPr/>
        </p:nvSpPr>
        <p:spPr bwMode="auto">
          <a:xfrm>
            <a:off x="4465638" y="4973638"/>
            <a:ext cx="4832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Rồi sớm rồi chiều lại bếp lửa bà nhen,</a:t>
            </a:r>
          </a:p>
          <a:p>
            <a:r>
              <a:rPr lang="en-US" altLang="zh-CN" sz="2300" i="1"/>
              <a:t>Một ngọn lửa, lòng bà luôn ủ sẵn</a:t>
            </a:r>
          </a:p>
          <a:p>
            <a:r>
              <a:rPr lang="en-US" altLang="zh-CN" sz="2300" i="1"/>
              <a:t>Một ngọn lửa chứa niềm tin dai dẳng...</a:t>
            </a:r>
          </a:p>
        </p:txBody>
      </p:sp>
      <p:sp>
        <p:nvSpPr>
          <p:cNvPr id="30725" name="Text Box 4">
            <a:extLst>
              <a:ext uri="{FF2B5EF4-FFF2-40B4-BE49-F238E27FC236}">
                <a16:creationId xmlns:a16="http://schemas.microsoft.com/office/drawing/2014/main" id="{5FE224E6-3716-4235-8BCD-9B9C2E780C46}"/>
              </a:ext>
            </a:extLst>
          </p:cNvPr>
          <p:cNvSpPr txBox="1">
            <a:spLocks noChangeArrowheads="1"/>
          </p:cNvSpPr>
          <p:nvPr/>
        </p:nvSpPr>
        <p:spPr bwMode="auto">
          <a:xfrm>
            <a:off x="447675" y="796925"/>
            <a:ext cx="3937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b="1">
                <a:solidFill>
                  <a:srgbClr val="003399"/>
                </a:solidFill>
                <a:sym typeface="SimSun" panose="02010600030101010101" pitchFamily="2" charset="-122"/>
              </a:rPr>
              <a:t>2. Những kỉ niệm tuổi thơ bên bà và bếp lửa</a:t>
            </a:r>
          </a:p>
          <a:p>
            <a:r>
              <a:rPr lang="en-US" altLang="zh-CN" sz="2600" b="1">
                <a:solidFill>
                  <a:srgbClr val="003399"/>
                </a:solidFill>
                <a:sym typeface="SimSun" panose="02010600030101010101" pitchFamily="2" charset="-122"/>
              </a:rPr>
              <a:t>(4 khổ tiếp)</a:t>
            </a:r>
          </a:p>
          <a:p>
            <a:r>
              <a:rPr lang="en-US" altLang="zh-CN" sz="2600" b="1">
                <a:solidFill>
                  <a:srgbClr val="7030A0"/>
                </a:solidFill>
                <a:sym typeface="SimSun" panose="02010600030101010101" pitchFamily="2" charset="-122"/>
              </a:rPr>
              <a:t>a. Kỉ niệm thời ấu thơ</a:t>
            </a:r>
          </a:p>
          <a:p>
            <a:r>
              <a:rPr lang="en-US" altLang="zh-CN" sz="2600" b="1">
                <a:solidFill>
                  <a:srgbClr val="7030A0"/>
                </a:solidFill>
                <a:sym typeface="SimSun" panose="02010600030101010101" pitchFamily="2" charset="-122"/>
              </a:rPr>
              <a:t>b. Kỉ niệm thời niên thiếu</a:t>
            </a:r>
          </a:p>
          <a:p>
            <a:r>
              <a:rPr lang="en-US" altLang="zh-CN" sz="2600" b="1">
                <a:solidFill>
                  <a:srgbClr val="7030A0"/>
                </a:solidFill>
                <a:sym typeface="SimSun" panose="02010600030101010101" pitchFamily="2" charset="-122"/>
              </a:rPr>
              <a:t>c. Hình ảnh bà trong những năm kháng chiến</a:t>
            </a:r>
          </a:p>
          <a:p>
            <a:r>
              <a:rPr lang="en-US" altLang="zh-CN" sz="2600" b="1">
                <a:solidFill>
                  <a:srgbClr val="7030A0"/>
                </a:solidFill>
                <a:sym typeface="SimSun" panose="02010600030101010101" pitchFamily="2" charset="-122"/>
              </a:rPr>
              <a:t>d. Hình ảnh bà gắn với hình ảnh bếp lửa (khổ 5)</a:t>
            </a:r>
            <a:endParaRPr lang="en-US" altLang="zh-CN"/>
          </a:p>
        </p:txBody>
      </p:sp>
      <p:pic>
        <p:nvPicPr>
          <p:cNvPr id="31750" name="Content Placeholder 5" descr="2.-suy-nghi-ve-bai-tho-Bep-lua">
            <a:extLst>
              <a:ext uri="{FF2B5EF4-FFF2-40B4-BE49-F238E27FC236}">
                <a16:creationId xmlns:a16="http://schemas.microsoft.com/office/drawing/2014/main" id="{9DE31D8D-C3E2-41A8-812F-DCF810C943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3275" y="1819275"/>
            <a:ext cx="4038600" cy="3036888"/>
          </a:xfrm>
          <a:ln w="28575">
            <a:solidFill>
              <a:schemeClr val="tx1"/>
            </a:solidFill>
            <a:miter lim="800000"/>
            <a:headEnd/>
            <a:tailEnd/>
          </a:ln>
        </p:spPr>
      </p:pic>
      <p:cxnSp>
        <p:nvCxnSpPr>
          <p:cNvPr id="7" name="Straight Connector 6">
            <a:extLst>
              <a:ext uri="{FF2B5EF4-FFF2-40B4-BE49-F238E27FC236}">
                <a16:creationId xmlns:a16="http://schemas.microsoft.com/office/drawing/2014/main" id="{E3D450C0-DC29-49EF-9D74-4AAFAB56FAF0}"/>
              </a:ext>
            </a:extLst>
          </p:cNvPr>
          <p:cNvCxnSpPr/>
          <p:nvPr/>
        </p:nvCxnSpPr>
        <p:spPr>
          <a:xfrm>
            <a:off x="4572000" y="5715000"/>
            <a:ext cx="1447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31753" name="Picture 7" descr="88722df0a47753b512c4092edaee09ae">
            <a:extLst>
              <a:ext uri="{FF2B5EF4-FFF2-40B4-BE49-F238E27FC236}">
                <a16:creationId xmlns:a16="http://schemas.microsoft.com/office/drawing/2014/main" id="{A878B3EB-7367-47E0-8A89-EA5C21355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1563688"/>
            <a:ext cx="4035425" cy="340995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316FFE8-5BE6-469A-B58F-72F7209D6B25}"/>
              </a:ext>
            </a:extLst>
          </p:cNvPr>
          <p:cNvCxnSpPr/>
          <p:nvPr/>
        </p:nvCxnSpPr>
        <p:spPr>
          <a:xfrm>
            <a:off x="4616450" y="6103938"/>
            <a:ext cx="1447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0" name="Rectangle 9">
            <a:extLst>
              <a:ext uri="{FF2B5EF4-FFF2-40B4-BE49-F238E27FC236}">
                <a16:creationId xmlns:a16="http://schemas.microsoft.com/office/drawing/2014/main" id="{5AE63FD2-83C4-4D19-AEC5-E75FE6A4DC21}"/>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89157D41-B99B-4110-93B2-0CF0EECABA1E}"/>
              </a:ext>
            </a:extLst>
          </p:cNvPr>
          <p:cNvCxnSpPr/>
          <p:nvPr/>
        </p:nvCxnSpPr>
        <p:spPr>
          <a:xfrm flipH="1">
            <a:off x="4384675" y="731838"/>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5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a:extLst>
              <a:ext uri="{FF2B5EF4-FFF2-40B4-BE49-F238E27FC236}">
                <a16:creationId xmlns:a16="http://schemas.microsoft.com/office/drawing/2014/main" id="{1E3C96BA-CEC5-4AE2-B0C1-AC62FF8EE36D}"/>
              </a:ext>
            </a:extLst>
          </p:cNvPr>
          <p:cNvSpPr>
            <a:spLocks noGrp="1" noChangeArrowheads="1"/>
          </p:cNvSpPr>
          <p:nvPr>
            <p:ph sz="half" idx="1"/>
          </p:nvPr>
        </p:nvSpPr>
        <p:spPr>
          <a:xfrm>
            <a:off x="685800" y="1600200"/>
            <a:ext cx="4038600" cy="3165475"/>
          </a:xfrm>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3794" name="Title 1">
            <a:extLst>
              <a:ext uri="{FF2B5EF4-FFF2-40B4-BE49-F238E27FC236}">
                <a16:creationId xmlns:a16="http://schemas.microsoft.com/office/drawing/2014/main" id="{A1B8163B-D2B9-45FB-BFED-35E2EC4BD347}"/>
              </a:ext>
            </a:extLst>
          </p:cNvPr>
          <p:cNvSpPr>
            <a:spLocks noGrp="1" noChangeArrowheads="1"/>
          </p:cNvSpPr>
          <p:nvPr>
            <p:ph type="title"/>
          </p:nvPr>
        </p:nvSpPr>
        <p:spPr>
          <a:xfrm>
            <a:off x="307975" y="471488"/>
            <a:ext cx="3927475" cy="62547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3795" name="Text Box 3">
            <a:extLst>
              <a:ext uri="{FF2B5EF4-FFF2-40B4-BE49-F238E27FC236}">
                <a16:creationId xmlns:a16="http://schemas.microsoft.com/office/drawing/2014/main" id="{F4DA2503-9DB5-4B57-BF3F-F8228E2CDA6C}"/>
              </a:ext>
            </a:extLst>
          </p:cNvPr>
          <p:cNvSpPr txBox="1">
            <a:spLocks noChangeArrowheads="1"/>
          </p:cNvSpPr>
          <p:nvPr/>
        </p:nvSpPr>
        <p:spPr bwMode="auto">
          <a:xfrm>
            <a:off x="4465638" y="4973638"/>
            <a:ext cx="4832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Rồi sớm rồi chiều, lại bếp lửa bà nhen,</a:t>
            </a:r>
          </a:p>
          <a:p>
            <a:r>
              <a:rPr lang="en-US" altLang="zh-CN" sz="2300" i="1"/>
              <a:t>Một ngọn lửa, lòng bà luôn ủ sẵn,</a:t>
            </a:r>
          </a:p>
          <a:p>
            <a:r>
              <a:rPr lang="en-US" altLang="zh-CN" sz="2300" i="1"/>
              <a:t>Một ngọn lửa chứa niềm tin dai dẳng...</a:t>
            </a:r>
          </a:p>
        </p:txBody>
      </p:sp>
      <p:sp>
        <p:nvSpPr>
          <p:cNvPr id="33796" name="Text Box 4">
            <a:extLst>
              <a:ext uri="{FF2B5EF4-FFF2-40B4-BE49-F238E27FC236}">
                <a16:creationId xmlns:a16="http://schemas.microsoft.com/office/drawing/2014/main" id="{275DC699-0783-4952-9DB2-4BD0B2F2166E}"/>
              </a:ext>
            </a:extLst>
          </p:cNvPr>
          <p:cNvSpPr txBox="1">
            <a:spLocks noChangeArrowheads="1"/>
          </p:cNvSpPr>
          <p:nvPr/>
        </p:nvSpPr>
        <p:spPr bwMode="auto">
          <a:xfrm>
            <a:off x="447675" y="887413"/>
            <a:ext cx="39370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b="1">
                <a:solidFill>
                  <a:srgbClr val="003399"/>
                </a:solidFill>
                <a:sym typeface="SimSun" panose="02010600030101010101" pitchFamily="2" charset="-122"/>
              </a:rPr>
              <a:t>2. Những kỉ niệm tuổi thơ bên bà và bếp lửa</a:t>
            </a:r>
          </a:p>
          <a:p>
            <a:r>
              <a:rPr lang="en-US" altLang="zh-CN" sz="2600" b="1">
                <a:solidFill>
                  <a:srgbClr val="003399"/>
                </a:solidFill>
                <a:sym typeface="SimSun" panose="02010600030101010101" pitchFamily="2" charset="-122"/>
              </a:rPr>
              <a:t>(4 khổ tiếp)</a:t>
            </a:r>
          </a:p>
          <a:p>
            <a:r>
              <a:rPr lang="en-US" altLang="zh-CN" sz="2600" b="1">
                <a:solidFill>
                  <a:srgbClr val="7030A0"/>
                </a:solidFill>
                <a:sym typeface="SimSun" panose="02010600030101010101" pitchFamily="2" charset="-122"/>
              </a:rPr>
              <a:t>a. Kỉ niệm thời ấu thơ</a:t>
            </a:r>
          </a:p>
          <a:p>
            <a:r>
              <a:rPr lang="en-US" altLang="zh-CN" sz="2600" b="1">
                <a:solidFill>
                  <a:srgbClr val="7030A0"/>
                </a:solidFill>
                <a:sym typeface="SimSun" panose="02010600030101010101" pitchFamily="2" charset="-122"/>
              </a:rPr>
              <a:t>b. Kỉ niệm thời niên thiếu</a:t>
            </a:r>
          </a:p>
          <a:p>
            <a:r>
              <a:rPr lang="en-US" altLang="zh-CN" sz="2600" b="1">
                <a:solidFill>
                  <a:srgbClr val="7030A0"/>
                </a:solidFill>
                <a:sym typeface="SimSun" panose="02010600030101010101" pitchFamily="2" charset="-122"/>
              </a:rPr>
              <a:t>c. Hình ảnh bà trong những năm kháng chiến</a:t>
            </a:r>
          </a:p>
          <a:p>
            <a:r>
              <a:rPr lang="en-US" altLang="zh-CN" sz="2600" b="1">
                <a:solidFill>
                  <a:srgbClr val="7030A0"/>
                </a:solidFill>
                <a:sym typeface="SimSun" panose="02010600030101010101" pitchFamily="2" charset="-122"/>
              </a:rPr>
              <a:t>d. Hình ảnh bà gắn với hình ảnh bếp lửa (khổ 5)</a:t>
            </a:r>
            <a:endParaRPr lang="en-US" altLang="zh-CN" sz="2700" b="1">
              <a:solidFill>
                <a:srgbClr val="7030A0"/>
              </a:solidFill>
              <a:sym typeface="SimSun" panose="02010600030101010101" pitchFamily="2" charset="-122"/>
            </a:endParaRPr>
          </a:p>
          <a:p>
            <a:endParaRPr lang="en-US" altLang="zh-CN"/>
          </a:p>
        </p:txBody>
      </p:sp>
      <p:pic>
        <p:nvPicPr>
          <p:cNvPr id="33797" name="Content Placeholder 5" descr="2.-suy-nghi-ve-bai-tho-Bep-lua">
            <a:extLst>
              <a:ext uri="{FF2B5EF4-FFF2-40B4-BE49-F238E27FC236}">
                <a16:creationId xmlns:a16="http://schemas.microsoft.com/office/drawing/2014/main" id="{6567D711-9A39-4A1D-8A93-060B7B6163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3275" y="1819275"/>
            <a:ext cx="4038600" cy="3036888"/>
          </a:xfrm>
          <a:ln w="28575">
            <a:solidFill>
              <a:schemeClr val="tx1"/>
            </a:solidFill>
            <a:miter lim="800000"/>
            <a:headEnd/>
            <a:tailEnd/>
          </a:ln>
        </p:spPr>
      </p:pic>
      <p:cxnSp>
        <p:nvCxnSpPr>
          <p:cNvPr id="2" name="Straight Connector 1">
            <a:extLst>
              <a:ext uri="{FF2B5EF4-FFF2-40B4-BE49-F238E27FC236}">
                <a16:creationId xmlns:a16="http://schemas.microsoft.com/office/drawing/2014/main" id="{1C9A070F-0612-4F98-9F45-7D3E0C67D736}"/>
              </a:ext>
            </a:extLst>
          </p:cNvPr>
          <p:cNvCxnSpPr/>
          <p:nvPr/>
        </p:nvCxnSpPr>
        <p:spPr>
          <a:xfrm>
            <a:off x="8534400" y="5334000"/>
            <a:ext cx="563563" cy="952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CE39A528-8E59-4743-90D2-9C3AC528F1CD}"/>
              </a:ext>
            </a:extLst>
          </p:cNvPr>
          <p:cNvCxnSpPr/>
          <p:nvPr/>
        </p:nvCxnSpPr>
        <p:spPr>
          <a:xfrm>
            <a:off x="7772400" y="5715000"/>
            <a:ext cx="685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33800" name="Picture 7" descr="88722df0a47753b512c4092edaee09ae">
            <a:extLst>
              <a:ext uri="{FF2B5EF4-FFF2-40B4-BE49-F238E27FC236}">
                <a16:creationId xmlns:a16="http://schemas.microsoft.com/office/drawing/2014/main" id="{D55EE288-0F62-4D49-BF2E-921984F6D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1477963"/>
            <a:ext cx="4035425" cy="340995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pic>
      <p:sp>
        <p:nvSpPr>
          <p:cNvPr id="32777" name="Text Box 8">
            <a:extLst>
              <a:ext uri="{FF2B5EF4-FFF2-40B4-BE49-F238E27FC236}">
                <a16:creationId xmlns:a16="http://schemas.microsoft.com/office/drawing/2014/main" id="{579C732B-6DBB-4DF9-A15D-FC8B809E5033}"/>
              </a:ext>
            </a:extLst>
          </p:cNvPr>
          <p:cNvSpPr txBox="1">
            <a:spLocks noChangeArrowheads="1"/>
          </p:cNvSpPr>
          <p:nvPr/>
        </p:nvSpPr>
        <p:spPr bwMode="auto">
          <a:xfrm>
            <a:off x="595313" y="4765675"/>
            <a:ext cx="364013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a:sym typeface="Wingdings" panose="05000000000000000000" pitchFamily="2" charset="2"/>
              </a:rPr>
              <a:t> Bà là người nhóm lửa, giữ lửa, truyền lửa cho thế hệ mai sau.</a:t>
            </a:r>
            <a:endParaRPr lang="en-US" altLang="zh-CN" sz="2800"/>
          </a:p>
        </p:txBody>
      </p:sp>
      <p:cxnSp>
        <p:nvCxnSpPr>
          <p:cNvPr id="10" name="Straight Connector 9">
            <a:extLst>
              <a:ext uri="{FF2B5EF4-FFF2-40B4-BE49-F238E27FC236}">
                <a16:creationId xmlns:a16="http://schemas.microsoft.com/office/drawing/2014/main" id="{093DCF6E-78F2-4149-87A1-B1E6CDB8BB29}"/>
              </a:ext>
            </a:extLst>
          </p:cNvPr>
          <p:cNvCxnSpPr/>
          <p:nvPr/>
        </p:nvCxnSpPr>
        <p:spPr>
          <a:xfrm flipV="1">
            <a:off x="6175375" y="6096000"/>
            <a:ext cx="606425"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20289038-7939-4CEB-A409-174DAF0CA91D}"/>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26DD4D77-064E-4774-A93B-15CC35831370}"/>
              </a:ext>
            </a:extLst>
          </p:cNvPr>
          <p:cNvCxnSpPr/>
          <p:nvPr/>
        </p:nvCxnSpPr>
        <p:spPr>
          <a:xfrm flipH="1">
            <a:off x="4384675" y="733425"/>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id="{0864E4C5-8EA6-4FD0-8D3C-AE05606F3E72}"/>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4818" name="Title 1">
            <a:extLst>
              <a:ext uri="{FF2B5EF4-FFF2-40B4-BE49-F238E27FC236}">
                <a16:creationId xmlns:a16="http://schemas.microsoft.com/office/drawing/2014/main" id="{0F81AAA9-C565-4A3A-A044-49E1655F7C84}"/>
              </a:ext>
            </a:extLst>
          </p:cNvPr>
          <p:cNvSpPr>
            <a:spLocks noGrp="1" noChangeArrowheads="1"/>
          </p:cNvSpPr>
          <p:nvPr>
            <p:ph type="title"/>
          </p:nvPr>
        </p:nvSpPr>
        <p:spPr>
          <a:xfrm>
            <a:off x="390525" y="496888"/>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4819" name="Text Box 4">
            <a:extLst>
              <a:ext uri="{FF2B5EF4-FFF2-40B4-BE49-F238E27FC236}">
                <a16:creationId xmlns:a16="http://schemas.microsoft.com/office/drawing/2014/main" id="{CB3BDDA3-6B4D-477B-BAE1-C4CF851CBCDD}"/>
              </a:ext>
            </a:extLst>
          </p:cNvPr>
          <p:cNvSpPr txBox="1">
            <a:spLocks noChangeArrowheads="1"/>
          </p:cNvSpPr>
          <p:nvPr/>
        </p:nvSpPr>
        <p:spPr bwMode="auto">
          <a:xfrm>
            <a:off x="466725" y="1219200"/>
            <a:ext cx="356076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b="1">
                <a:solidFill>
                  <a:srgbClr val="003399"/>
                </a:solidFill>
                <a:sym typeface="SimSun" panose="02010600030101010101" pitchFamily="2" charset="-122"/>
              </a:rPr>
              <a:t>2. Những kỉ niệm tuổi thơ bên bà và bếp lửa</a:t>
            </a:r>
            <a:endParaRPr lang="en-US" altLang="zh-CN" sz="2600" b="1">
              <a:solidFill>
                <a:srgbClr val="7030A0"/>
              </a:solidFill>
              <a:sym typeface="SimSun" panose="02010600030101010101" pitchFamily="2" charset="-122"/>
            </a:endParaRPr>
          </a:p>
          <a:p>
            <a:r>
              <a:rPr lang="en-US" altLang="zh-CN" sz="2600" b="1">
                <a:solidFill>
                  <a:srgbClr val="003399"/>
                </a:solidFill>
                <a:sym typeface="SimSun" panose="02010600030101010101" pitchFamily="2" charset="-122"/>
              </a:rPr>
              <a:t>3. Suy ngẫm về bà và bếp lửa (Khổ 6) </a:t>
            </a:r>
            <a:endParaRPr lang="en-US" altLang="zh-CN" sz="2600" b="1">
              <a:solidFill>
                <a:srgbClr val="7030A0"/>
              </a:solidFill>
              <a:sym typeface="SimSun" panose="02010600030101010101" pitchFamily="2" charset="-122"/>
            </a:endParaRPr>
          </a:p>
          <a:p>
            <a:endParaRPr lang="en-US" altLang="zh-CN" sz="2700" b="1">
              <a:solidFill>
                <a:srgbClr val="7030A0"/>
              </a:solidFill>
              <a:sym typeface="SimSun" panose="02010600030101010101" pitchFamily="2" charset="-122"/>
            </a:endParaRPr>
          </a:p>
          <a:p>
            <a:endParaRPr lang="en-US" altLang="zh-CN"/>
          </a:p>
        </p:txBody>
      </p:sp>
      <p:sp>
        <p:nvSpPr>
          <p:cNvPr id="33796" name="Text Box 1">
            <a:extLst>
              <a:ext uri="{FF2B5EF4-FFF2-40B4-BE49-F238E27FC236}">
                <a16:creationId xmlns:a16="http://schemas.microsoft.com/office/drawing/2014/main" id="{09155EB2-5A09-4998-BE9A-573F599BFC6C}"/>
              </a:ext>
            </a:extLst>
          </p:cNvPr>
          <p:cNvSpPr txBox="1">
            <a:spLocks noChangeArrowheads="1"/>
          </p:cNvSpPr>
          <p:nvPr/>
        </p:nvSpPr>
        <p:spPr bwMode="auto">
          <a:xfrm>
            <a:off x="4156075" y="3659188"/>
            <a:ext cx="5092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200" i="1"/>
              <a:t>Lận đận đời bà biết mấy nắng mưa</a:t>
            </a:r>
          </a:p>
          <a:p>
            <a:r>
              <a:rPr lang="en-US" altLang="zh-CN" sz="2200" i="1"/>
              <a:t>Mấy chục năm rồi, đến tận bây giờ</a:t>
            </a:r>
          </a:p>
          <a:p>
            <a:r>
              <a:rPr lang="en-US" altLang="zh-CN" sz="2200" i="1"/>
              <a:t>Bà vẫn giữ thói quen dậy sớm</a:t>
            </a:r>
          </a:p>
          <a:p>
            <a:r>
              <a:rPr lang="en-US" altLang="zh-CN" sz="2200" i="1"/>
              <a:t>Nhóm bếp lửa ấp iu nồng đượm</a:t>
            </a:r>
          </a:p>
          <a:p>
            <a:r>
              <a:rPr lang="en-US" altLang="zh-CN" sz="2200" i="1"/>
              <a:t>Nhóm niềm yêu thương, khoai sắn ngọt bùi</a:t>
            </a:r>
          </a:p>
          <a:p>
            <a:r>
              <a:rPr lang="en-US" altLang="zh-CN" sz="2200" i="1"/>
              <a:t>Nhóm nồi xôi gạo mới sẻ chung vui</a:t>
            </a:r>
          </a:p>
          <a:p>
            <a:r>
              <a:rPr lang="en-US" altLang="zh-CN" sz="2200" i="1"/>
              <a:t>Nhóm dậy cả những tâm tình tuổi nhỏ</a:t>
            </a:r>
          </a:p>
          <a:p>
            <a:r>
              <a:rPr lang="en-US" altLang="zh-CN" sz="2200" i="1"/>
              <a:t>Ôi kỳ lạ và thiêng liêng – bếp lửa!</a:t>
            </a:r>
          </a:p>
        </p:txBody>
      </p:sp>
      <p:sp>
        <p:nvSpPr>
          <p:cNvPr id="33797" name="Text Box 7">
            <a:extLst>
              <a:ext uri="{FF2B5EF4-FFF2-40B4-BE49-F238E27FC236}">
                <a16:creationId xmlns:a16="http://schemas.microsoft.com/office/drawing/2014/main" id="{0C49E72E-724A-418C-8C41-DD8054072DE6}"/>
              </a:ext>
            </a:extLst>
          </p:cNvPr>
          <p:cNvSpPr txBox="1">
            <a:spLocks noChangeArrowheads="1"/>
          </p:cNvSpPr>
          <p:nvPr/>
        </p:nvSpPr>
        <p:spPr bwMode="auto">
          <a:xfrm>
            <a:off x="588963" y="3922713"/>
            <a:ext cx="35671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i="1">
                <a:sym typeface="Wingdings" panose="05000000000000000000" pitchFamily="2" charset="2"/>
              </a:rPr>
              <a:t>- Lận đận...nắng mưa</a:t>
            </a:r>
            <a:endParaRPr lang="en-US" altLang="zh-CN" sz="2800">
              <a:sym typeface="Wingdings" panose="05000000000000000000" pitchFamily="2" charset="2"/>
            </a:endParaRPr>
          </a:p>
          <a:p>
            <a:r>
              <a:rPr lang="en-US" altLang="zh-CN" sz="2800">
                <a:sym typeface="Wingdings" panose="05000000000000000000" pitchFamily="2" charset="2"/>
              </a:rPr>
              <a:t>→ Từ láy, ẩn dụ: cuộc đời vất vả</a:t>
            </a:r>
            <a:r>
              <a:rPr lang="vi-VN" altLang="en-US" sz="2800">
                <a:sym typeface="Wingdings" panose="05000000000000000000" pitchFamily="2" charset="2"/>
              </a:rPr>
              <a:t>, sự </a:t>
            </a:r>
            <a:r>
              <a:rPr lang="en-US" altLang="zh-CN" sz="2800">
                <a:sym typeface="Wingdings" panose="05000000000000000000" pitchFamily="2" charset="2"/>
              </a:rPr>
              <a:t>tảo tần, nhẫn nại, đức hi sinh của bà.</a:t>
            </a:r>
            <a:endParaRPr lang="en-US" altLang="zh-CN" sz="2800"/>
          </a:p>
        </p:txBody>
      </p:sp>
      <p:cxnSp>
        <p:nvCxnSpPr>
          <p:cNvPr id="9" name="Straight Connector 8">
            <a:extLst>
              <a:ext uri="{FF2B5EF4-FFF2-40B4-BE49-F238E27FC236}">
                <a16:creationId xmlns:a16="http://schemas.microsoft.com/office/drawing/2014/main" id="{77B653C9-49F0-4481-A6DC-C78E0850AA32}"/>
              </a:ext>
            </a:extLst>
          </p:cNvPr>
          <p:cNvCxnSpPr/>
          <p:nvPr/>
        </p:nvCxnSpPr>
        <p:spPr>
          <a:xfrm flipV="1">
            <a:off x="4251325" y="4038600"/>
            <a:ext cx="854075" cy="2063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CBED2B9F-0828-402E-96E5-F58A69C47AF8}"/>
              </a:ext>
            </a:extLst>
          </p:cNvPr>
          <p:cNvCxnSpPr/>
          <p:nvPr/>
        </p:nvCxnSpPr>
        <p:spPr>
          <a:xfrm>
            <a:off x="7110413" y="4048125"/>
            <a:ext cx="946150" cy="1111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0E412BA8-52A0-48A7-9966-3C941D51B6C6}"/>
              </a:ext>
            </a:extLst>
          </p:cNvPr>
          <p:cNvCxnSpPr/>
          <p:nvPr/>
        </p:nvCxnSpPr>
        <p:spPr>
          <a:xfrm flipV="1">
            <a:off x="4251325" y="4343400"/>
            <a:ext cx="1997075" cy="158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F22F562-E879-4C11-AD96-DB2D9E058247}"/>
              </a:ext>
            </a:extLst>
          </p:cNvPr>
          <p:cNvCxnSpPr/>
          <p:nvPr/>
        </p:nvCxnSpPr>
        <p:spPr>
          <a:xfrm>
            <a:off x="6908800" y="4359275"/>
            <a:ext cx="1219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33802" name="Content Placeholder 12" descr="images984022_Khoi.bep.by.SuSu">
            <a:extLst>
              <a:ext uri="{FF2B5EF4-FFF2-40B4-BE49-F238E27FC236}">
                <a16:creationId xmlns:a16="http://schemas.microsoft.com/office/drawing/2014/main" id="{8ED84C7F-1774-4D2B-BA9C-9D1AC8F6B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51325" y="1154113"/>
            <a:ext cx="4378325" cy="2425700"/>
          </a:xfrm>
        </p:spPr>
      </p:pic>
      <p:sp>
        <p:nvSpPr>
          <p:cNvPr id="14" name="Rectangle 13">
            <a:extLst>
              <a:ext uri="{FF2B5EF4-FFF2-40B4-BE49-F238E27FC236}">
                <a16:creationId xmlns:a16="http://schemas.microsoft.com/office/drawing/2014/main" id="{D7443FA9-EC2B-431D-993B-58FBB478976E}"/>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9B2D9DF3-E120-499B-9423-388BE7E582E3}"/>
              </a:ext>
            </a:extLst>
          </p:cNvPr>
          <p:cNvCxnSpPr/>
          <p:nvPr/>
        </p:nvCxnSpPr>
        <p:spPr>
          <a:xfrm flipH="1">
            <a:off x="4114800" y="723900"/>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charRg st="0" end="1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xEl>
                                              <p:charRg st="16" end="7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a:extLst>
              <a:ext uri="{FF2B5EF4-FFF2-40B4-BE49-F238E27FC236}">
                <a16:creationId xmlns:a16="http://schemas.microsoft.com/office/drawing/2014/main" id="{AA786061-3179-4F99-A8DB-96BFDF1DCF5B}"/>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5842" name="Title 1">
            <a:extLst>
              <a:ext uri="{FF2B5EF4-FFF2-40B4-BE49-F238E27FC236}">
                <a16:creationId xmlns:a16="http://schemas.microsoft.com/office/drawing/2014/main" id="{A01078BF-95F8-4D05-ABEE-129705076312}"/>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5843" name="Text Box 4">
            <a:extLst>
              <a:ext uri="{FF2B5EF4-FFF2-40B4-BE49-F238E27FC236}">
                <a16:creationId xmlns:a16="http://schemas.microsoft.com/office/drawing/2014/main" id="{5F384A3B-DACF-40C6-8733-B5B4E76FBCBF}"/>
              </a:ext>
            </a:extLst>
          </p:cNvPr>
          <p:cNvSpPr txBox="1">
            <a:spLocks noChangeArrowheads="1"/>
          </p:cNvSpPr>
          <p:nvPr/>
        </p:nvSpPr>
        <p:spPr bwMode="auto">
          <a:xfrm>
            <a:off x="392113" y="996950"/>
            <a:ext cx="356076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b="1">
                <a:solidFill>
                  <a:srgbClr val="003399"/>
                </a:solidFill>
                <a:sym typeface="SimSun" panose="02010600030101010101" pitchFamily="2" charset="-122"/>
              </a:rPr>
              <a:t>2. Những kỉ niệm tuổi thơ bên bà và bếp lửa</a:t>
            </a:r>
            <a:endParaRPr lang="en-US" altLang="zh-CN" sz="2600" b="1">
              <a:solidFill>
                <a:srgbClr val="7030A0"/>
              </a:solidFill>
              <a:sym typeface="SimSun" panose="02010600030101010101" pitchFamily="2" charset="-122"/>
            </a:endParaRPr>
          </a:p>
          <a:p>
            <a:r>
              <a:rPr lang="en-US" altLang="zh-CN" sz="2600" b="1">
                <a:solidFill>
                  <a:srgbClr val="003399"/>
                </a:solidFill>
                <a:sym typeface="SimSun" panose="02010600030101010101" pitchFamily="2" charset="-122"/>
              </a:rPr>
              <a:t>3. Suy ngẫm về bà và bếp lửa  (Khổ 6) </a:t>
            </a:r>
            <a:endParaRPr lang="en-US" altLang="zh-CN" sz="2600" b="1">
              <a:solidFill>
                <a:srgbClr val="7030A0"/>
              </a:solidFill>
              <a:sym typeface="SimSun" panose="02010600030101010101" pitchFamily="2" charset="-122"/>
            </a:endParaRPr>
          </a:p>
          <a:p>
            <a:endParaRPr lang="en-US" altLang="zh-CN" sz="2700" b="1">
              <a:solidFill>
                <a:srgbClr val="7030A0"/>
              </a:solidFill>
              <a:sym typeface="SimSun" panose="02010600030101010101" pitchFamily="2" charset="-122"/>
            </a:endParaRPr>
          </a:p>
          <a:p>
            <a:endParaRPr lang="en-US" altLang="zh-CN" b="1">
              <a:solidFill>
                <a:srgbClr val="003399"/>
              </a:solidFill>
            </a:endParaRPr>
          </a:p>
          <a:p>
            <a:endParaRPr lang="en-US" altLang="zh-CN"/>
          </a:p>
        </p:txBody>
      </p:sp>
      <p:sp>
        <p:nvSpPr>
          <p:cNvPr id="35844" name="Text Box 1">
            <a:extLst>
              <a:ext uri="{FF2B5EF4-FFF2-40B4-BE49-F238E27FC236}">
                <a16:creationId xmlns:a16="http://schemas.microsoft.com/office/drawing/2014/main" id="{043DF2ED-04C8-409B-A8ED-B03D4366EF06}"/>
              </a:ext>
            </a:extLst>
          </p:cNvPr>
          <p:cNvSpPr txBox="1">
            <a:spLocks noChangeArrowheads="1"/>
          </p:cNvSpPr>
          <p:nvPr/>
        </p:nvSpPr>
        <p:spPr bwMode="auto">
          <a:xfrm>
            <a:off x="4156075" y="3659188"/>
            <a:ext cx="5092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200" i="1"/>
              <a:t>Lận đận đời bà biết mấy nắng mưa</a:t>
            </a:r>
          </a:p>
          <a:p>
            <a:r>
              <a:rPr lang="en-US" altLang="zh-CN" sz="2200" i="1"/>
              <a:t>Mấy chục năm rồi, đến tận bây giờ</a:t>
            </a:r>
          </a:p>
          <a:p>
            <a:r>
              <a:rPr lang="en-US" altLang="zh-CN" sz="2200" i="1"/>
              <a:t>Bà vẫn giữ thói quen dậy sớm</a:t>
            </a:r>
          </a:p>
          <a:p>
            <a:r>
              <a:rPr lang="en-US" altLang="zh-CN" sz="2200" i="1"/>
              <a:t>Nhóm bếp lửa ấp iu nồng đượm</a:t>
            </a:r>
          </a:p>
          <a:p>
            <a:r>
              <a:rPr lang="en-US" altLang="zh-CN" sz="2200" i="1"/>
              <a:t>Nhóm niềm yêu thương, khoai sắn ngọt bùi</a:t>
            </a:r>
          </a:p>
          <a:p>
            <a:r>
              <a:rPr lang="en-US" altLang="zh-CN" sz="2200" i="1"/>
              <a:t>Nhóm nồi xôi gạo mới sẻ chung vui,</a:t>
            </a:r>
          </a:p>
          <a:p>
            <a:r>
              <a:rPr lang="en-US" altLang="zh-CN" sz="2200" i="1"/>
              <a:t>Nhóm dậy cả những tâm tình tuổi nhỏ</a:t>
            </a:r>
          </a:p>
          <a:p>
            <a:r>
              <a:rPr lang="en-US" altLang="zh-CN" sz="2200" i="1"/>
              <a:t>Ôi kỳ lạ và thiêng liêng – bếp lửa!</a:t>
            </a:r>
          </a:p>
        </p:txBody>
      </p:sp>
      <p:sp>
        <p:nvSpPr>
          <p:cNvPr id="34821" name="Text Box 7">
            <a:extLst>
              <a:ext uri="{FF2B5EF4-FFF2-40B4-BE49-F238E27FC236}">
                <a16:creationId xmlns:a16="http://schemas.microsoft.com/office/drawing/2014/main" id="{42B3E5AE-A6BC-4C99-B08B-343E68E53E26}"/>
              </a:ext>
            </a:extLst>
          </p:cNvPr>
          <p:cNvSpPr txBox="1">
            <a:spLocks noChangeArrowheads="1"/>
          </p:cNvSpPr>
          <p:nvPr/>
        </p:nvSpPr>
        <p:spPr bwMode="auto">
          <a:xfrm>
            <a:off x="587375" y="3260725"/>
            <a:ext cx="35687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i="1">
                <a:sym typeface="Wingdings" panose="05000000000000000000" pitchFamily="2" charset="2"/>
              </a:rPr>
              <a:t>- Nhóm: bếp lửa, niềm yêu thương, nồi xôi gạo mới, tâm tình tuổi nhỏ</a:t>
            </a:r>
            <a:endParaRPr lang="en-US" altLang="zh-CN" sz="2800">
              <a:sym typeface="Wingdings" panose="05000000000000000000" pitchFamily="2" charset="2"/>
            </a:endParaRPr>
          </a:p>
          <a:p>
            <a:r>
              <a:rPr lang="en-US" altLang="zh-CN" sz="2800">
                <a:latin typeface="Arial" panose="020B0604020202020204" pitchFamily="34" charset="0"/>
                <a:sym typeface="Wingdings" panose="05000000000000000000" pitchFamily="2" charset="2"/>
              </a:rPr>
              <a:t>→ </a:t>
            </a:r>
            <a:r>
              <a:rPr lang="en-US" altLang="zh-CN" sz="2800">
                <a:sym typeface="Wingdings" panose="05000000000000000000" pitchFamily="2" charset="2"/>
              </a:rPr>
              <a:t>Điệp từ: Bà nhóm lên tình yêu thương, niềm vui và những ước mơ của tuổi thơ.  </a:t>
            </a:r>
          </a:p>
          <a:p>
            <a:r>
              <a:rPr lang="en-US" altLang="zh-CN" sz="2800">
                <a:sym typeface="Wingdings" panose="05000000000000000000" pitchFamily="2" charset="2"/>
              </a:rPr>
              <a:t> </a:t>
            </a:r>
            <a:endParaRPr lang="en-US" altLang="zh-CN" sz="2800"/>
          </a:p>
        </p:txBody>
      </p:sp>
      <p:cxnSp>
        <p:nvCxnSpPr>
          <p:cNvPr id="10" name="Straight Connector 9">
            <a:extLst>
              <a:ext uri="{FF2B5EF4-FFF2-40B4-BE49-F238E27FC236}">
                <a16:creationId xmlns:a16="http://schemas.microsoft.com/office/drawing/2014/main" id="{F6D3E3C3-D4A0-4EAB-AD40-A5B3BE1D8F41}"/>
              </a:ext>
            </a:extLst>
          </p:cNvPr>
          <p:cNvCxnSpPr/>
          <p:nvPr/>
        </p:nvCxnSpPr>
        <p:spPr>
          <a:xfrm>
            <a:off x="4191000" y="5029200"/>
            <a:ext cx="685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35847" name="Content Placeholder 12" descr="images984022_Khoi.bep.by.SuSu">
            <a:extLst>
              <a:ext uri="{FF2B5EF4-FFF2-40B4-BE49-F238E27FC236}">
                <a16:creationId xmlns:a16="http://schemas.microsoft.com/office/drawing/2014/main" id="{F5C2149A-14A8-4F7C-AC4F-9AFAE75C380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22763" y="1114425"/>
            <a:ext cx="4378325" cy="2427288"/>
          </a:xfrm>
          <a:ln w="28575">
            <a:solidFill>
              <a:schemeClr val="tx1"/>
            </a:solidFill>
            <a:miter lim="800000"/>
            <a:headEnd/>
            <a:tailEnd/>
          </a:ln>
        </p:spPr>
      </p:pic>
      <p:cxnSp>
        <p:nvCxnSpPr>
          <p:cNvPr id="3" name="Straight Connector 2">
            <a:extLst>
              <a:ext uri="{FF2B5EF4-FFF2-40B4-BE49-F238E27FC236}">
                <a16:creationId xmlns:a16="http://schemas.microsoft.com/office/drawing/2014/main" id="{05382E3E-662B-4552-AA67-D89C861F5AC0}"/>
              </a:ext>
            </a:extLst>
          </p:cNvPr>
          <p:cNvCxnSpPr/>
          <p:nvPr/>
        </p:nvCxnSpPr>
        <p:spPr>
          <a:xfrm>
            <a:off x="4251325" y="5349875"/>
            <a:ext cx="685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F75ECFC4-3869-409E-94DC-E92E781E90BB}"/>
              </a:ext>
            </a:extLst>
          </p:cNvPr>
          <p:cNvCxnSpPr/>
          <p:nvPr/>
        </p:nvCxnSpPr>
        <p:spPr>
          <a:xfrm>
            <a:off x="4251325" y="5668963"/>
            <a:ext cx="685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49F07BC1-0BF6-4EB9-B1F7-B1D1969DD534}"/>
              </a:ext>
            </a:extLst>
          </p:cNvPr>
          <p:cNvCxnSpPr/>
          <p:nvPr/>
        </p:nvCxnSpPr>
        <p:spPr>
          <a:xfrm>
            <a:off x="4191000" y="6049963"/>
            <a:ext cx="6858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F1D65482-7A90-4EA4-B9E3-0861F590C2CD}"/>
              </a:ext>
            </a:extLst>
          </p:cNvPr>
          <p:cNvCxnSpPr/>
          <p:nvPr/>
        </p:nvCxnSpPr>
        <p:spPr>
          <a:xfrm>
            <a:off x="4937125" y="5029200"/>
            <a:ext cx="854075" cy="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3D12A947-9AE1-4861-BDF5-7524B3BBF34D}"/>
              </a:ext>
            </a:extLst>
          </p:cNvPr>
          <p:cNvCxnSpPr/>
          <p:nvPr/>
        </p:nvCxnSpPr>
        <p:spPr>
          <a:xfrm>
            <a:off x="6908800" y="5410200"/>
            <a:ext cx="2006600" cy="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F79D3E0B-3E1D-4309-AE64-59917A21B19F}"/>
              </a:ext>
            </a:extLst>
          </p:cNvPr>
          <p:cNvCxnSpPr/>
          <p:nvPr/>
        </p:nvCxnSpPr>
        <p:spPr>
          <a:xfrm flipV="1">
            <a:off x="5191125" y="5334000"/>
            <a:ext cx="1590675" cy="15875"/>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5B5159F4-929D-4222-893B-D4ABF5191049}"/>
              </a:ext>
            </a:extLst>
          </p:cNvPr>
          <p:cNvCxnSpPr/>
          <p:nvPr/>
        </p:nvCxnSpPr>
        <p:spPr>
          <a:xfrm flipV="1">
            <a:off x="5791200" y="6019800"/>
            <a:ext cx="2590800" cy="30163"/>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120FD3F8-4C92-4774-B9EC-79DEFB53D57A}"/>
              </a:ext>
            </a:extLst>
          </p:cNvPr>
          <p:cNvCxnSpPr/>
          <p:nvPr/>
        </p:nvCxnSpPr>
        <p:spPr>
          <a:xfrm flipV="1">
            <a:off x="5105400" y="5715000"/>
            <a:ext cx="3048000" cy="2540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7E09471F-62C2-4EED-930B-14E8F38E281D}"/>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2" name="Straight Connector 1">
            <a:extLst>
              <a:ext uri="{FF2B5EF4-FFF2-40B4-BE49-F238E27FC236}">
                <a16:creationId xmlns:a16="http://schemas.microsoft.com/office/drawing/2014/main" id="{04E3E6D1-B258-486D-9FE0-60A986F6690D}"/>
              </a:ext>
            </a:extLst>
          </p:cNvPr>
          <p:cNvCxnSpPr/>
          <p:nvPr/>
        </p:nvCxnSpPr>
        <p:spPr>
          <a:xfrm flipH="1">
            <a:off x="4149725" y="722313"/>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4821">
                                            <p:txEl>
                                              <p:charRg st="0" end="1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4821">
                                            <p:txEl>
                                              <p:charRg st="15" end="1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a:extLst>
              <a:ext uri="{FF2B5EF4-FFF2-40B4-BE49-F238E27FC236}">
                <a16:creationId xmlns:a16="http://schemas.microsoft.com/office/drawing/2014/main" id="{D76420F9-A365-4132-A9D9-47136FEEE6B7}"/>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6866" name="Title 1">
            <a:extLst>
              <a:ext uri="{FF2B5EF4-FFF2-40B4-BE49-F238E27FC236}">
                <a16:creationId xmlns:a16="http://schemas.microsoft.com/office/drawing/2014/main" id="{010B0F02-2902-4A44-B7AB-0A2F840668F7}"/>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6867" name="Text Box 4">
            <a:extLst>
              <a:ext uri="{FF2B5EF4-FFF2-40B4-BE49-F238E27FC236}">
                <a16:creationId xmlns:a16="http://schemas.microsoft.com/office/drawing/2014/main" id="{C7D2E307-5F4A-4E03-BB7C-1D6630216814}"/>
              </a:ext>
            </a:extLst>
          </p:cNvPr>
          <p:cNvSpPr txBox="1">
            <a:spLocks noChangeArrowheads="1"/>
          </p:cNvSpPr>
          <p:nvPr/>
        </p:nvSpPr>
        <p:spPr bwMode="auto">
          <a:xfrm>
            <a:off x="392113" y="996950"/>
            <a:ext cx="37639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600" b="1">
                <a:solidFill>
                  <a:srgbClr val="003399"/>
                </a:solidFill>
                <a:sym typeface="SimSun" panose="02010600030101010101" pitchFamily="2" charset="-122"/>
              </a:rPr>
              <a:t>2. Những kỉ niệm tuổi thơ bên bà và bếp lửa</a:t>
            </a:r>
            <a:endParaRPr lang="en-US" altLang="zh-CN" sz="2600" b="1">
              <a:solidFill>
                <a:srgbClr val="7030A0"/>
              </a:solidFill>
              <a:sym typeface="SimSun" panose="02010600030101010101" pitchFamily="2" charset="-122"/>
            </a:endParaRPr>
          </a:p>
          <a:p>
            <a:pPr algn="just"/>
            <a:r>
              <a:rPr lang="en-US" altLang="zh-CN" sz="2600" b="1">
                <a:solidFill>
                  <a:srgbClr val="003399"/>
                </a:solidFill>
                <a:sym typeface="SimSun" panose="02010600030101010101" pitchFamily="2" charset="-122"/>
              </a:rPr>
              <a:t>3. Suy ngẫm về bà và bếp lửa (Khổ 6)</a:t>
            </a:r>
            <a:endParaRPr lang="en-US" altLang="zh-CN" b="1">
              <a:solidFill>
                <a:srgbClr val="003399"/>
              </a:solidFill>
            </a:endParaRPr>
          </a:p>
          <a:p>
            <a:endParaRPr lang="en-US" altLang="zh-CN"/>
          </a:p>
        </p:txBody>
      </p:sp>
      <p:sp>
        <p:nvSpPr>
          <p:cNvPr id="36868" name="Text Box 1">
            <a:extLst>
              <a:ext uri="{FF2B5EF4-FFF2-40B4-BE49-F238E27FC236}">
                <a16:creationId xmlns:a16="http://schemas.microsoft.com/office/drawing/2014/main" id="{254FB5C2-4630-4F60-98BA-D11BF3888E91}"/>
              </a:ext>
            </a:extLst>
          </p:cNvPr>
          <p:cNvSpPr txBox="1">
            <a:spLocks noChangeArrowheads="1"/>
          </p:cNvSpPr>
          <p:nvPr/>
        </p:nvSpPr>
        <p:spPr bwMode="auto">
          <a:xfrm>
            <a:off x="4156075" y="3659188"/>
            <a:ext cx="5092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200" i="1"/>
              <a:t>Lận đận đời bà biết mấy nắng mưa</a:t>
            </a:r>
          </a:p>
          <a:p>
            <a:r>
              <a:rPr lang="en-US" altLang="zh-CN" sz="2200" i="1"/>
              <a:t>Mấy chục năm rồi, đến tận bây giờ</a:t>
            </a:r>
          </a:p>
          <a:p>
            <a:r>
              <a:rPr lang="en-US" altLang="zh-CN" sz="2200" i="1"/>
              <a:t>Bà vẫn giữ thói quen dậy sớm</a:t>
            </a:r>
          </a:p>
          <a:p>
            <a:r>
              <a:rPr lang="en-US" altLang="zh-CN" sz="2200" i="1"/>
              <a:t>Nhóm bếp lửa ấp iu nồng đượm</a:t>
            </a:r>
          </a:p>
          <a:p>
            <a:r>
              <a:rPr lang="en-US" altLang="zh-CN" sz="2200" i="1"/>
              <a:t>Nhóm niềm yêu thương, khoai sắn ngọt bùi</a:t>
            </a:r>
          </a:p>
          <a:p>
            <a:r>
              <a:rPr lang="en-US" altLang="zh-CN" sz="2200" i="1"/>
              <a:t>Nhóm nồi xôi gạo mới sẻ chung vui,</a:t>
            </a:r>
          </a:p>
          <a:p>
            <a:r>
              <a:rPr lang="en-US" altLang="zh-CN" sz="2200" i="1"/>
              <a:t>Nhóm dậy cả những tâm tình tuổi nhỏ</a:t>
            </a:r>
          </a:p>
          <a:p>
            <a:r>
              <a:rPr lang="en-US" altLang="zh-CN" sz="2200" i="1">
                <a:solidFill>
                  <a:srgbClr val="FF0000"/>
                </a:solidFill>
              </a:rPr>
              <a:t>Ôi kỳ lạ và thiêng liêng – bếp lửa!</a:t>
            </a:r>
          </a:p>
        </p:txBody>
      </p:sp>
      <p:sp>
        <p:nvSpPr>
          <p:cNvPr id="35845" name="Text Box 7">
            <a:extLst>
              <a:ext uri="{FF2B5EF4-FFF2-40B4-BE49-F238E27FC236}">
                <a16:creationId xmlns:a16="http://schemas.microsoft.com/office/drawing/2014/main" id="{C4DCEC6E-A72C-4ABF-AB65-7E9D790D3F69}"/>
              </a:ext>
            </a:extLst>
          </p:cNvPr>
          <p:cNvSpPr txBox="1">
            <a:spLocks noChangeArrowheads="1"/>
          </p:cNvSpPr>
          <p:nvPr/>
        </p:nvSpPr>
        <p:spPr bwMode="auto">
          <a:xfrm>
            <a:off x="392113" y="3505200"/>
            <a:ext cx="37099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a:sym typeface="Wingdings" panose="05000000000000000000" pitchFamily="2" charset="2"/>
              </a:rPr>
              <a:t> - </a:t>
            </a:r>
            <a:r>
              <a:rPr lang="en-US" altLang="zh-CN" sz="2800" i="1"/>
              <a:t>Ôi kỳ lạ và thiêng liêng – bếp lửa!</a:t>
            </a:r>
            <a:endParaRPr lang="en-US" altLang="zh-CN" sz="2800" i="1">
              <a:solidFill>
                <a:srgbClr val="FF0000"/>
              </a:solidFill>
            </a:endParaRPr>
          </a:p>
          <a:p>
            <a:r>
              <a:rPr lang="en-US" altLang="zh-CN" sz="2800">
                <a:latin typeface="Arial" panose="020B0604020202020204" pitchFamily="34" charset="0"/>
                <a:sym typeface="Wingdings" panose="05000000000000000000" pitchFamily="2" charset="2"/>
              </a:rPr>
              <a:t>→ </a:t>
            </a:r>
            <a:r>
              <a:rPr lang="en-US" altLang="zh-CN" sz="2800">
                <a:sym typeface="Wingdings" panose="05000000000000000000" pitchFamily="2" charset="2"/>
              </a:rPr>
              <a:t>Bếp lửa là một phần không thể thiếu trong đời sống tinh thần của cháu. </a:t>
            </a:r>
          </a:p>
          <a:p>
            <a:r>
              <a:rPr lang="en-US" altLang="zh-CN" sz="2800">
                <a:sym typeface="Wingdings" panose="05000000000000000000" pitchFamily="2" charset="2"/>
              </a:rPr>
              <a:t> </a:t>
            </a:r>
            <a:endParaRPr lang="en-US" altLang="zh-CN" sz="2800"/>
          </a:p>
        </p:txBody>
      </p:sp>
      <p:pic>
        <p:nvPicPr>
          <p:cNvPr id="36870" name="Content Placeholder 12" descr="images984022_Khoi.bep.by.SuSu">
            <a:extLst>
              <a:ext uri="{FF2B5EF4-FFF2-40B4-BE49-F238E27FC236}">
                <a16:creationId xmlns:a16="http://schemas.microsoft.com/office/drawing/2014/main" id="{CF297F35-AA03-4531-AA61-5D0BBD1645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83088" y="1114425"/>
            <a:ext cx="4378325" cy="2427288"/>
          </a:xfrm>
          <a:ln w="28575">
            <a:solidFill>
              <a:schemeClr val="tx1"/>
            </a:solidFill>
            <a:miter lim="800000"/>
            <a:headEnd/>
            <a:tailEnd/>
          </a:ln>
        </p:spPr>
      </p:pic>
      <p:sp>
        <p:nvSpPr>
          <p:cNvPr id="19" name="Rectangle 18">
            <a:extLst>
              <a:ext uri="{FF2B5EF4-FFF2-40B4-BE49-F238E27FC236}">
                <a16:creationId xmlns:a16="http://schemas.microsoft.com/office/drawing/2014/main" id="{B3E457BE-AD63-4BA8-B76E-215BE313E371}"/>
              </a:ext>
            </a:extLst>
          </p:cNvPr>
          <p:cNvSpPr/>
          <p:nvPr/>
        </p:nvSpPr>
        <p:spPr>
          <a:xfrm>
            <a:off x="2158519" y="-14288"/>
            <a:ext cx="4826963"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78386BC7-0B76-4C7A-B157-16634F6A8B3F}"/>
              </a:ext>
            </a:extLst>
          </p:cNvPr>
          <p:cNvCxnSpPr/>
          <p:nvPr/>
        </p:nvCxnSpPr>
        <p:spPr>
          <a:xfrm flipH="1">
            <a:off x="4156075" y="750888"/>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charRg st="0" end="8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xEl>
                                              <p:charRg st="37" end="1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tong-hop-30-hinh-nen-powerpoint-not-nhac-cho-bai-thuyet-trinh-ve-am-nhac-1489659674-1">
            <a:extLst>
              <a:ext uri="{FF2B5EF4-FFF2-40B4-BE49-F238E27FC236}">
                <a16:creationId xmlns:a16="http://schemas.microsoft.com/office/drawing/2014/main" id="{EACFD178-52AC-4557-9A52-A6B73AACD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6350"/>
            <a:ext cx="9305926"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334B01C-93A6-44C2-AF5F-6A992729D2FC}"/>
              </a:ext>
            </a:extLst>
          </p:cNvPr>
          <p:cNvSpPr/>
          <p:nvPr/>
        </p:nvSpPr>
        <p:spPr>
          <a:xfrm>
            <a:off x="2070418" y="2442204"/>
            <a:ext cx="5734685" cy="1198877"/>
          </a:xfrm>
          <a:prstGeom prst="rect">
            <a:avLst/>
          </a:prstGeom>
          <a:noFill/>
          <a:ln>
            <a:noFill/>
          </a:ln>
        </p:spPr>
        <p:txBody>
          <a:bodyPr wrap="none">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altLang="zh-CN" sz="6000" b="1" noProof="1">
                <a:solidFill>
                  <a:srgbClr val="FF0000"/>
                </a:solidFill>
              </a:rPr>
              <a:t>KHỞI ĐỘNG</a:t>
            </a:r>
          </a:p>
        </p:txBody>
      </p:sp>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a:extLst>
              <a:ext uri="{FF2B5EF4-FFF2-40B4-BE49-F238E27FC236}">
                <a16:creationId xmlns:a16="http://schemas.microsoft.com/office/drawing/2014/main" id="{FB62F1CC-CFFF-40CD-8290-D9E80F400E60}"/>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7890" name="Title 1">
            <a:extLst>
              <a:ext uri="{FF2B5EF4-FFF2-40B4-BE49-F238E27FC236}">
                <a16:creationId xmlns:a16="http://schemas.microsoft.com/office/drawing/2014/main" id="{F9503A1C-608A-4596-8F0D-A1B190D10D01}"/>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7891" name="Text Box 4">
            <a:extLst>
              <a:ext uri="{FF2B5EF4-FFF2-40B4-BE49-F238E27FC236}">
                <a16:creationId xmlns:a16="http://schemas.microsoft.com/office/drawing/2014/main" id="{57E61F95-11E3-4A3B-AEC5-3A89E49DE1B6}"/>
              </a:ext>
            </a:extLst>
          </p:cNvPr>
          <p:cNvSpPr txBox="1">
            <a:spLocks noChangeArrowheads="1"/>
          </p:cNvSpPr>
          <p:nvPr/>
        </p:nvSpPr>
        <p:spPr bwMode="auto">
          <a:xfrm>
            <a:off x="392113" y="996950"/>
            <a:ext cx="37639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600" b="1">
                <a:solidFill>
                  <a:srgbClr val="003399"/>
                </a:solidFill>
                <a:sym typeface="SimSun" panose="02010600030101010101" pitchFamily="2" charset="-122"/>
              </a:rPr>
              <a:t>2. Những kỉ niệm tuổi thơ bên bà và bếp lửa</a:t>
            </a:r>
            <a:endParaRPr lang="en-US" altLang="zh-CN" sz="2600" b="1">
              <a:solidFill>
                <a:srgbClr val="7030A0"/>
              </a:solidFill>
              <a:sym typeface="SimSun" panose="02010600030101010101" pitchFamily="2" charset="-122"/>
            </a:endParaRPr>
          </a:p>
          <a:p>
            <a:pPr algn="just"/>
            <a:r>
              <a:rPr lang="en-US" altLang="zh-CN" sz="2600" b="1">
                <a:solidFill>
                  <a:srgbClr val="003399"/>
                </a:solidFill>
                <a:sym typeface="SimSun" panose="02010600030101010101" pitchFamily="2" charset="-122"/>
              </a:rPr>
              <a:t>3. Suy ngẫm về bà và bếp lửa (Khổ 6)</a:t>
            </a:r>
            <a:endParaRPr lang="en-US" altLang="zh-CN" b="1">
              <a:solidFill>
                <a:srgbClr val="003399"/>
              </a:solidFill>
            </a:endParaRPr>
          </a:p>
          <a:p>
            <a:endParaRPr lang="en-US" altLang="zh-CN"/>
          </a:p>
        </p:txBody>
      </p:sp>
      <p:sp>
        <p:nvSpPr>
          <p:cNvPr id="37892" name="Text Box 1">
            <a:extLst>
              <a:ext uri="{FF2B5EF4-FFF2-40B4-BE49-F238E27FC236}">
                <a16:creationId xmlns:a16="http://schemas.microsoft.com/office/drawing/2014/main" id="{3D83A9DB-BFAF-46A8-9630-09C535C40128}"/>
              </a:ext>
            </a:extLst>
          </p:cNvPr>
          <p:cNvSpPr txBox="1">
            <a:spLocks noChangeArrowheads="1"/>
          </p:cNvSpPr>
          <p:nvPr/>
        </p:nvSpPr>
        <p:spPr bwMode="auto">
          <a:xfrm>
            <a:off x="4156075" y="3659188"/>
            <a:ext cx="5092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200" i="1"/>
              <a:t>Lận đận đời bà biết mấy nắng mưa</a:t>
            </a:r>
          </a:p>
          <a:p>
            <a:r>
              <a:rPr lang="en-US" altLang="zh-CN" sz="2200" i="1"/>
              <a:t>Mấy chục năm rồi, đến tận bây giờ</a:t>
            </a:r>
          </a:p>
          <a:p>
            <a:r>
              <a:rPr lang="en-US" altLang="zh-CN" sz="2200" i="1"/>
              <a:t>Bà vẫn giữ thói quen dậy sớm</a:t>
            </a:r>
          </a:p>
          <a:p>
            <a:r>
              <a:rPr lang="en-US" altLang="zh-CN" sz="2200" i="1"/>
              <a:t>Nhóm bếp lửa ấp iu nồng đượm</a:t>
            </a:r>
          </a:p>
          <a:p>
            <a:r>
              <a:rPr lang="en-US" altLang="zh-CN" sz="2200" i="1"/>
              <a:t>Nhóm niềm yêu thương, khoai sắn ngọt bùi</a:t>
            </a:r>
          </a:p>
          <a:p>
            <a:r>
              <a:rPr lang="en-US" altLang="zh-CN" sz="2200" i="1"/>
              <a:t>Nhóm nồi xôi gạo mới sẻ chung vui</a:t>
            </a:r>
          </a:p>
          <a:p>
            <a:r>
              <a:rPr lang="en-US" altLang="zh-CN" sz="2200" i="1"/>
              <a:t>Nhóm dậy cả những tâm tình tuổi nhỏ</a:t>
            </a:r>
          </a:p>
          <a:p>
            <a:r>
              <a:rPr lang="en-US" altLang="zh-CN" sz="2200" i="1">
                <a:solidFill>
                  <a:srgbClr val="FF0000"/>
                </a:solidFill>
              </a:rPr>
              <a:t>Ôi kỳ lạ và thiêng liêng – bếp lửa!</a:t>
            </a:r>
          </a:p>
        </p:txBody>
      </p:sp>
      <p:sp>
        <p:nvSpPr>
          <p:cNvPr id="35845" name="Text Box 7">
            <a:extLst>
              <a:ext uri="{FF2B5EF4-FFF2-40B4-BE49-F238E27FC236}">
                <a16:creationId xmlns:a16="http://schemas.microsoft.com/office/drawing/2014/main" id="{FE448D3C-81AE-4829-BE73-0ACD27C7671F}"/>
              </a:ext>
            </a:extLst>
          </p:cNvPr>
          <p:cNvSpPr txBox="1">
            <a:spLocks noChangeArrowheads="1"/>
          </p:cNvSpPr>
          <p:nvPr/>
        </p:nvSpPr>
        <p:spPr bwMode="auto">
          <a:xfrm>
            <a:off x="419100" y="3659188"/>
            <a:ext cx="37099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a:sym typeface="Wingdings" panose="05000000000000000000" pitchFamily="2" charset="2"/>
              </a:rPr>
              <a:t> Bà là biểu tượng cho người phụ nữ Việt Nam lặng thầm mà cao cả. </a:t>
            </a:r>
          </a:p>
          <a:p>
            <a:r>
              <a:rPr lang="en-US" altLang="zh-CN" sz="2800">
                <a:sym typeface="Wingdings" panose="05000000000000000000" pitchFamily="2" charset="2"/>
              </a:rPr>
              <a:t> </a:t>
            </a:r>
            <a:endParaRPr lang="en-US" altLang="zh-CN" sz="2800"/>
          </a:p>
        </p:txBody>
      </p:sp>
      <p:pic>
        <p:nvPicPr>
          <p:cNvPr id="37894" name="Content Placeholder 12" descr="images984022_Khoi.bep.by.SuSu">
            <a:extLst>
              <a:ext uri="{FF2B5EF4-FFF2-40B4-BE49-F238E27FC236}">
                <a16:creationId xmlns:a16="http://schemas.microsoft.com/office/drawing/2014/main" id="{AAFAD95D-B2C5-4ADD-B86A-424877D1A6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83088" y="1114425"/>
            <a:ext cx="4378325" cy="2427288"/>
          </a:xfrm>
          <a:ln w="28575">
            <a:solidFill>
              <a:schemeClr val="tx1"/>
            </a:solidFill>
            <a:miter lim="800000"/>
            <a:headEnd/>
            <a:tailEnd/>
          </a:ln>
        </p:spPr>
      </p:pic>
      <p:sp>
        <p:nvSpPr>
          <p:cNvPr id="19" name="Rectangle 18">
            <a:extLst>
              <a:ext uri="{FF2B5EF4-FFF2-40B4-BE49-F238E27FC236}">
                <a16:creationId xmlns:a16="http://schemas.microsoft.com/office/drawing/2014/main" id="{FF2A406C-33EF-4534-B841-57D33102484E}"/>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FE1847FA-1E4F-428F-9C69-F50607EAF5B2}"/>
              </a:ext>
            </a:extLst>
          </p:cNvPr>
          <p:cNvCxnSpPr/>
          <p:nvPr/>
        </p:nvCxnSpPr>
        <p:spPr>
          <a:xfrm flipH="1">
            <a:off x="4156075" y="704850"/>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charRg st="69" end="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a:extLst>
              <a:ext uri="{FF2B5EF4-FFF2-40B4-BE49-F238E27FC236}">
                <a16:creationId xmlns:a16="http://schemas.microsoft.com/office/drawing/2014/main" id="{86231159-BD5F-4434-A26D-E98C749545BA}"/>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38914" name="Title 1">
            <a:extLst>
              <a:ext uri="{FF2B5EF4-FFF2-40B4-BE49-F238E27FC236}">
                <a16:creationId xmlns:a16="http://schemas.microsoft.com/office/drawing/2014/main" id="{79210A05-1005-4E32-9A29-3D9A416E0F85}"/>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8915" name="Text Box 4">
            <a:extLst>
              <a:ext uri="{FF2B5EF4-FFF2-40B4-BE49-F238E27FC236}">
                <a16:creationId xmlns:a16="http://schemas.microsoft.com/office/drawing/2014/main" id="{F132031A-AE4B-410E-831E-54C9E70D6D6E}"/>
              </a:ext>
            </a:extLst>
          </p:cNvPr>
          <p:cNvSpPr txBox="1">
            <a:spLocks noChangeArrowheads="1"/>
          </p:cNvSpPr>
          <p:nvPr/>
        </p:nvSpPr>
        <p:spPr bwMode="auto">
          <a:xfrm>
            <a:off x="392113" y="996950"/>
            <a:ext cx="376396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600" b="1">
                <a:solidFill>
                  <a:srgbClr val="003399"/>
                </a:solidFill>
                <a:sym typeface="SimSun" panose="02010600030101010101" pitchFamily="2" charset="-122"/>
              </a:rPr>
              <a:t>2. Những kỉ niệm tuổi thơ bên bà và bếp lửa</a:t>
            </a:r>
            <a:endParaRPr lang="en-US" altLang="zh-CN" sz="2600" b="1">
              <a:solidFill>
                <a:srgbClr val="7030A0"/>
              </a:solidFill>
              <a:sym typeface="SimSun" panose="02010600030101010101" pitchFamily="2" charset="-122"/>
            </a:endParaRPr>
          </a:p>
          <a:p>
            <a:pPr algn="just"/>
            <a:r>
              <a:rPr lang="en-US" altLang="zh-CN" sz="2600" b="1">
                <a:solidFill>
                  <a:srgbClr val="003399"/>
                </a:solidFill>
                <a:sym typeface="SimSun" panose="02010600030101010101" pitchFamily="2" charset="-122"/>
              </a:rPr>
              <a:t>3. Suy ngẫm về bà và bếp lửa</a:t>
            </a:r>
          </a:p>
          <a:p>
            <a:pPr algn="just"/>
            <a:r>
              <a:rPr lang="en-US" altLang="zh-CN" sz="2600" b="1">
                <a:solidFill>
                  <a:srgbClr val="003399"/>
                </a:solidFill>
                <a:sym typeface="SimSun" panose="02010600030101010101" pitchFamily="2" charset="-122"/>
              </a:rPr>
              <a:t>4. Nỗi nhớ bà và bếp lửa</a:t>
            </a:r>
          </a:p>
          <a:p>
            <a:pPr algn="just"/>
            <a:r>
              <a:rPr lang="en-US" altLang="zh-CN" sz="2600" b="1">
                <a:solidFill>
                  <a:srgbClr val="003399"/>
                </a:solidFill>
                <a:sym typeface="SimSun" panose="02010600030101010101" pitchFamily="2" charset="-122"/>
              </a:rPr>
              <a:t>(Khổ cuối)</a:t>
            </a:r>
            <a:endParaRPr lang="en-US" altLang="zh-CN" sz="2600" b="1">
              <a:solidFill>
                <a:srgbClr val="7030A0"/>
              </a:solidFill>
              <a:sym typeface="SimSun" panose="02010600030101010101" pitchFamily="2" charset="-122"/>
            </a:endParaRPr>
          </a:p>
          <a:p>
            <a:endParaRPr lang="en-US" altLang="zh-CN" sz="2700" b="1">
              <a:solidFill>
                <a:srgbClr val="7030A0"/>
              </a:solidFill>
              <a:sym typeface="SimSun" panose="02010600030101010101" pitchFamily="2" charset="-122"/>
            </a:endParaRPr>
          </a:p>
          <a:p>
            <a:endParaRPr lang="en-US" altLang="zh-CN" b="1">
              <a:solidFill>
                <a:srgbClr val="003399"/>
              </a:solidFill>
            </a:endParaRPr>
          </a:p>
          <a:p>
            <a:endParaRPr lang="en-US" altLang="zh-CN"/>
          </a:p>
        </p:txBody>
      </p:sp>
      <p:sp>
        <p:nvSpPr>
          <p:cNvPr id="36869" name="Text Box 2">
            <a:extLst>
              <a:ext uri="{FF2B5EF4-FFF2-40B4-BE49-F238E27FC236}">
                <a16:creationId xmlns:a16="http://schemas.microsoft.com/office/drawing/2014/main" id="{30E87BF5-D607-4A02-9663-616E1427F095}"/>
              </a:ext>
            </a:extLst>
          </p:cNvPr>
          <p:cNvSpPr txBox="1">
            <a:spLocks noChangeArrowheads="1"/>
          </p:cNvSpPr>
          <p:nvPr/>
        </p:nvSpPr>
        <p:spPr bwMode="auto">
          <a:xfrm>
            <a:off x="4054475" y="4460875"/>
            <a:ext cx="51244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Giờ cháu đã đi xa. Có ngọn khói trăm tàu</a:t>
            </a:r>
          </a:p>
          <a:p>
            <a:r>
              <a:rPr lang="en-US" altLang="zh-CN" sz="2300" i="1"/>
              <a:t>Có lửa trăm nhà, niềm vui trăm ngả</a:t>
            </a:r>
          </a:p>
          <a:p>
            <a:r>
              <a:rPr lang="en-US" altLang="zh-CN" sz="2300" i="1"/>
              <a:t>Nhưng vẫn chẳng lúc nào quên nhắc nhở:</a:t>
            </a:r>
          </a:p>
          <a:p>
            <a:r>
              <a:rPr lang="en-US" altLang="zh-CN" sz="2300" i="1"/>
              <a:t>- Sớm mai này bà nhóm bếp lên chưa?...</a:t>
            </a:r>
          </a:p>
        </p:txBody>
      </p:sp>
      <p:pic>
        <p:nvPicPr>
          <p:cNvPr id="36873" name="Content Placeholder 8" descr="dong-vai-nguoi-chau-ke-lai-cau-chuyen-ve-bep-lua">
            <a:extLst>
              <a:ext uri="{FF2B5EF4-FFF2-40B4-BE49-F238E27FC236}">
                <a16:creationId xmlns:a16="http://schemas.microsoft.com/office/drawing/2014/main" id="{51BA8FCD-8A87-40A3-BFA0-243E1C72F5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97363" y="1773238"/>
            <a:ext cx="4475162" cy="2390775"/>
          </a:xfrm>
          <a:ln w="38100">
            <a:solidFill>
              <a:schemeClr val="tx1"/>
            </a:solidFill>
            <a:miter lim="800000"/>
            <a:headEnd/>
            <a:tailEnd/>
          </a:ln>
        </p:spPr>
      </p:pic>
      <p:sp>
        <p:nvSpPr>
          <p:cNvPr id="10" name="Rectangle 9">
            <a:extLst>
              <a:ext uri="{FF2B5EF4-FFF2-40B4-BE49-F238E27FC236}">
                <a16:creationId xmlns:a16="http://schemas.microsoft.com/office/drawing/2014/main" id="{4644E68C-E952-4CE8-B2BB-0A304AFAAACC}"/>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DD984A44-F736-4A23-84B2-A9D6CDCCD462}"/>
              </a:ext>
            </a:extLst>
          </p:cNvPr>
          <p:cNvCxnSpPr/>
          <p:nvPr/>
        </p:nvCxnSpPr>
        <p:spPr>
          <a:xfrm flipH="1">
            <a:off x="4060825" y="714375"/>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Content Placeholder 2" descr="depositphotos_87658268-stock-illustration-boys-and-girls-working-in">
            <a:extLst>
              <a:ext uri="{FF2B5EF4-FFF2-40B4-BE49-F238E27FC236}">
                <a16:creationId xmlns:a16="http://schemas.microsoft.com/office/drawing/2014/main" id="{01C6403C-D0CB-4EC2-AD7C-4EF3F506C15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3250" y="3692525"/>
            <a:ext cx="4419600" cy="3097213"/>
          </a:xfrm>
        </p:spPr>
      </p:pic>
      <p:sp>
        <p:nvSpPr>
          <p:cNvPr id="2" name="Oval Callout 1">
            <a:extLst>
              <a:ext uri="{FF2B5EF4-FFF2-40B4-BE49-F238E27FC236}">
                <a16:creationId xmlns:a16="http://schemas.microsoft.com/office/drawing/2014/main" id="{DC836CD1-74DD-44A1-B3B8-F2C4B40201EE}"/>
              </a:ext>
            </a:extLst>
          </p:cNvPr>
          <p:cNvSpPr/>
          <p:nvPr/>
        </p:nvSpPr>
        <p:spPr>
          <a:xfrm>
            <a:off x="4587875" y="1406525"/>
            <a:ext cx="4424363" cy="3371850"/>
          </a:xfrm>
          <a:prstGeom prst="wedgeEllipseCallout">
            <a:avLst>
              <a:gd name="adj1" fmla="val -40230"/>
              <a:gd name="adj2" fmla="val 4681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800" b="1">
                <a:latin typeface="Calibri" panose="020F0502020204030204" pitchFamily="34" charset="0"/>
              </a:rPr>
              <a:t>Theo em, đoạn thơ cuối có nội dung chính là gì? </a:t>
            </a:r>
          </a:p>
        </p:txBody>
      </p:sp>
      <p:sp>
        <p:nvSpPr>
          <p:cNvPr id="12" name="Rectangle 11">
            <a:extLst>
              <a:ext uri="{FF2B5EF4-FFF2-40B4-BE49-F238E27FC236}">
                <a16:creationId xmlns:a16="http://schemas.microsoft.com/office/drawing/2014/main" id="{FB83B93D-B432-4729-B0FA-6E4C390C0045}"/>
              </a:ext>
            </a:extLst>
          </p:cNvPr>
          <p:cNvSpPr/>
          <p:nvPr/>
        </p:nvSpPr>
        <p:spPr>
          <a:xfrm>
            <a:off x="421639" y="85090"/>
            <a:ext cx="8719817" cy="829945"/>
          </a:xfrm>
          <a:prstGeom prst="rect">
            <a:avLst/>
          </a:prstGeom>
          <a:noFill/>
        </p:spPr>
        <p:txBody>
          <a:bodyPr>
            <a:spAutoFit/>
          </a:bodyPr>
          <a:lstStyle/>
          <a:p>
            <a:pPr algn="ctr">
              <a:buFontTx/>
              <a:buNone/>
              <a:defRPr/>
            </a:pPr>
            <a:r>
              <a:rPr lang="en-US" sz="4800" b="1" cap="all" dirty="0" err="1">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cs typeface="Times New Roman" panose="02020603050405020304" pitchFamily="18" charset="0"/>
              </a:rPr>
              <a:t>tHẢO LUẬN NHÓM (3 phút)</a:t>
            </a:r>
            <a:endParaRPr lang="en-US" sz="48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horizontal)">
                                      <p:cBhvr>
                                        <p:cTn id="7" dur="5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a:extLst>
              <a:ext uri="{FF2B5EF4-FFF2-40B4-BE49-F238E27FC236}">
                <a16:creationId xmlns:a16="http://schemas.microsoft.com/office/drawing/2014/main" id="{D2B57898-D339-4D71-9D6C-4C28C12976B0}"/>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40962" name="Title 1">
            <a:extLst>
              <a:ext uri="{FF2B5EF4-FFF2-40B4-BE49-F238E27FC236}">
                <a16:creationId xmlns:a16="http://schemas.microsoft.com/office/drawing/2014/main" id="{049FB2AF-E8D7-4875-8876-885FE3399BDE}"/>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40963" name="Text Box 4">
            <a:extLst>
              <a:ext uri="{FF2B5EF4-FFF2-40B4-BE49-F238E27FC236}">
                <a16:creationId xmlns:a16="http://schemas.microsoft.com/office/drawing/2014/main" id="{6F655876-94B1-4DC3-9FF6-E61A5079F6AF}"/>
              </a:ext>
            </a:extLst>
          </p:cNvPr>
          <p:cNvSpPr txBox="1">
            <a:spLocks noChangeArrowheads="1"/>
          </p:cNvSpPr>
          <p:nvPr/>
        </p:nvSpPr>
        <p:spPr bwMode="auto">
          <a:xfrm>
            <a:off x="392113" y="996950"/>
            <a:ext cx="376396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600" b="1">
                <a:solidFill>
                  <a:srgbClr val="003399"/>
                </a:solidFill>
                <a:sym typeface="SimSun" panose="02010600030101010101" pitchFamily="2" charset="-122"/>
              </a:rPr>
              <a:t>2. Những kỉ niệm tuổi thơ bên bà và bếp lửa</a:t>
            </a:r>
            <a:endParaRPr lang="en-US" altLang="zh-CN" sz="2600" b="1">
              <a:solidFill>
                <a:srgbClr val="7030A0"/>
              </a:solidFill>
              <a:sym typeface="SimSun" panose="02010600030101010101" pitchFamily="2" charset="-122"/>
            </a:endParaRPr>
          </a:p>
          <a:p>
            <a:pPr algn="just"/>
            <a:r>
              <a:rPr lang="en-US" altLang="zh-CN" sz="2600" b="1">
                <a:solidFill>
                  <a:srgbClr val="003399"/>
                </a:solidFill>
                <a:sym typeface="SimSun" panose="02010600030101010101" pitchFamily="2" charset="-122"/>
              </a:rPr>
              <a:t>3. Suy ngẫm về bà và bếp lửa</a:t>
            </a:r>
          </a:p>
          <a:p>
            <a:pPr algn="just"/>
            <a:r>
              <a:rPr lang="en-US" altLang="zh-CN" sz="2600" b="1">
                <a:solidFill>
                  <a:srgbClr val="003399"/>
                </a:solidFill>
                <a:sym typeface="SimSun" panose="02010600030101010101" pitchFamily="2" charset="-122"/>
              </a:rPr>
              <a:t>4. Nỗi nhớ bà và bếp lửa</a:t>
            </a:r>
          </a:p>
          <a:p>
            <a:pPr algn="just"/>
            <a:r>
              <a:rPr lang="en-US" altLang="zh-CN" sz="2600" b="1">
                <a:solidFill>
                  <a:srgbClr val="003399"/>
                </a:solidFill>
                <a:sym typeface="SimSun" panose="02010600030101010101" pitchFamily="2" charset="-122"/>
              </a:rPr>
              <a:t>(Khổ cuối)</a:t>
            </a:r>
            <a:endParaRPr lang="en-US" altLang="zh-CN" sz="2600" b="1">
              <a:solidFill>
                <a:srgbClr val="7030A0"/>
              </a:solidFill>
              <a:sym typeface="SimSun" panose="02010600030101010101" pitchFamily="2" charset="-122"/>
            </a:endParaRPr>
          </a:p>
          <a:p>
            <a:endParaRPr lang="en-US" altLang="zh-CN" sz="2700" b="1">
              <a:solidFill>
                <a:srgbClr val="7030A0"/>
              </a:solidFill>
              <a:sym typeface="SimSun" panose="02010600030101010101" pitchFamily="2" charset="-122"/>
            </a:endParaRPr>
          </a:p>
          <a:p>
            <a:endParaRPr lang="en-US" altLang="zh-CN" b="1">
              <a:solidFill>
                <a:srgbClr val="003399"/>
              </a:solidFill>
            </a:endParaRPr>
          </a:p>
          <a:p>
            <a:endParaRPr lang="en-US" altLang="zh-CN"/>
          </a:p>
        </p:txBody>
      </p:sp>
      <p:sp>
        <p:nvSpPr>
          <p:cNvPr id="36868" name="Text Box 7">
            <a:extLst>
              <a:ext uri="{FF2B5EF4-FFF2-40B4-BE49-F238E27FC236}">
                <a16:creationId xmlns:a16="http://schemas.microsoft.com/office/drawing/2014/main" id="{55CC0F64-0BF2-42BC-B3F6-D229A5CB62BD}"/>
              </a:ext>
            </a:extLst>
          </p:cNvPr>
          <p:cNvSpPr txBox="1">
            <a:spLocks noChangeArrowheads="1"/>
          </p:cNvSpPr>
          <p:nvPr/>
        </p:nvSpPr>
        <p:spPr bwMode="auto">
          <a:xfrm>
            <a:off x="387350" y="3749675"/>
            <a:ext cx="35687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i="1">
                <a:sym typeface="Wingdings" panose="05000000000000000000" pitchFamily="2" charset="2"/>
              </a:rPr>
              <a:t>- ...có ngọn khói trăm tàu, có lửa trăm nhà, niềm vui trăm ngả</a:t>
            </a:r>
            <a:endParaRPr lang="en-US" altLang="zh-CN" sz="2800">
              <a:sym typeface="Wingdings" panose="05000000000000000000" pitchFamily="2" charset="2"/>
            </a:endParaRPr>
          </a:p>
          <a:p>
            <a:r>
              <a:rPr lang="en-US" altLang="zh-CN" sz="2800">
                <a:sym typeface="Wingdings" panose="05000000000000000000" pitchFamily="2" charset="2"/>
              </a:rPr>
              <a:t>→ Điệp từ, liệt kê: Cuộc sống hiện đại, tiện nghi với bao điều mới mẻ.</a:t>
            </a:r>
            <a:endParaRPr lang="en-US" altLang="zh-CN" sz="2800"/>
          </a:p>
        </p:txBody>
      </p:sp>
      <p:sp>
        <p:nvSpPr>
          <p:cNvPr id="40965" name="Text Box 2">
            <a:extLst>
              <a:ext uri="{FF2B5EF4-FFF2-40B4-BE49-F238E27FC236}">
                <a16:creationId xmlns:a16="http://schemas.microsoft.com/office/drawing/2014/main" id="{A7A1AA9A-CADA-449A-84DD-4A2117295E69}"/>
              </a:ext>
            </a:extLst>
          </p:cNvPr>
          <p:cNvSpPr txBox="1">
            <a:spLocks noChangeArrowheads="1"/>
          </p:cNvSpPr>
          <p:nvPr/>
        </p:nvSpPr>
        <p:spPr bwMode="auto">
          <a:xfrm>
            <a:off x="4054475" y="4460875"/>
            <a:ext cx="51244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Giờ cháu đã đi xa. Có ngọn khói trăm tàu</a:t>
            </a:r>
          </a:p>
          <a:p>
            <a:r>
              <a:rPr lang="en-US" altLang="zh-CN" sz="2300" i="1"/>
              <a:t>Có lửa trăm nhà, niềm vui trăm ngả</a:t>
            </a:r>
          </a:p>
          <a:p>
            <a:r>
              <a:rPr lang="en-US" altLang="zh-CN" sz="2300" i="1"/>
              <a:t>Nhưng vẫn chẳng lúc nào quên nhắc nhở:</a:t>
            </a:r>
          </a:p>
          <a:p>
            <a:r>
              <a:rPr lang="en-US" altLang="zh-CN" sz="2300" i="1"/>
              <a:t>- Sớm mai này bà nhóm bếp lên chưa?...</a:t>
            </a:r>
          </a:p>
        </p:txBody>
      </p:sp>
      <p:cxnSp>
        <p:nvCxnSpPr>
          <p:cNvPr id="12" name="Straight Connector 11">
            <a:extLst>
              <a:ext uri="{FF2B5EF4-FFF2-40B4-BE49-F238E27FC236}">
                <a16:creationId xmlns:a16="http://schemas.microsoft.com/office/drawing/2014/main" id="{4FCE9E1C-90BC-4A89-AF23-53E9BC144AB3}"/>
              </a:ext>
            </a:extLst>
          </p:cNvPr>
          <p:cNvCxnSpPr/>
          <p:nvPr/>
        </p:nvCxnSpPr>
        <p:spPr>
          <a:xfrm>
            <a:off x="7451725" y="4867275"/>
            <a:ext cx="1616075" cy="952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EE1D5181-F1D9-4E1D-858A-C71C07FD89B6}"/>
              </a:ext>
            </a:extLst>
          </p:cNvPr>
          <p:cNvCxnSpPr/>
          <p:nvPr/>
        </p:nvCxnSpPr>
        <p:spPr>
          <a:xfrm>
            <a:off x="6389688" y="5210175"/>
            <a:ext cx="1890712" cy="63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FEA44AFC-1A46-41AC-9C25-C6E60599640B}"/>
              </a:ext>
            </a:extLst>
          </p:cNvPr>
          <p:cNvCxnSpPr/>
          <p:nvPr/>
        </p:nvCxnSpPr>
        <p:spPr>
          <a:xfrm>
            <a:off x="4606925" y="5216525"/>
            <a:ext cx="1524000" cy="635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40969" name="Content Placeholder 8" descr="dong-vai-nguoi-chau-ke-lai-cau-chuyen-ve-bep-lua">
            <a:extLst>
              <a:ext uri="{FF2B5EF4-FFF2-40B4-BE49-F238E27FC236}">
                <a16:creationId xmlns:a16="http://schemas.microsoft.com/office/drawing/2014/main" id="{ECB0E518-2138-49C7-B52F-342589AAB3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78325" y="1600200"/>
            <a:ext cx="4475163" cy="2390775"/>
          </a:xfrm>
          <a:ln w="28575">
            <a:solidFill>
              <a:schemeClr val="tx1"/>
            </a:solidFill>
            <a:miter lim="800000"/>
            <a:headEnd/>
            <a:tailEnd/>
          </a:ln>
        </p:spPr>
      </p:pic>
      <p:sp>
        <p:nvSpPr>
          <p:cNvPr id="10" name="Rectangle 9">
            <a:extLst>
              <a:ext uri="{FF2B5EF4-FFF2-40B4-BE49-F238E27FC236}">
                <a16:creationId xmlns:a16="http://schemas.microsoft.com/office/drawing/2014/main" id="{649C8261-0E28-442F-9683-893B2AF83D63}"/>
              </a:ext>
            </a:extLst>
          </p:cNvPr>
          <p:cNvSpPr/>
          <p:nvPr/>
        </p:nvSpPr>
        <p:spPr>
          <a:xfrm>
            <a:off x="2158519" y="-14288"/>
            <a:ext cx="4826963"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2" name="Straight Connector 1">
            <a:extLst>
              <a:ext uri="{FF2B5EF4-FFF2-40B4-BE49-F238E27FC236}">
                <a16:creationId xmlns:a16="http://schemas.microsoft.com/office/drawing/2014/main" id="{0D3AABD7-D35A-462C-9544-C0DFF35A5FE6}"/>
              </a:ext>
            </a:extLst>
          </p:cNvPr>
          <p:cNvCxnSpPr/>
          <p:nvPr/>
        </p:nvCxnSpPr>
        <p:spPr>
          <a:xfrm flipH="1">
            <a:off x="4102100" y="779463"/>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xEl>
                                              <p:charRg st="0" end="2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xEl>
                                              <p:charRg st="20" end="7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a:extLst>
              <a:ext uri="{FF2B5EF4-FFF2-40B4-BE49-F238E27FC236}">
                <a16:creationId xmlns:a16="http://schemas.microsoft.com/office/drawing/2014/main" id="{67BBACE6-99C5-4C8D-BD48-9661D826A37F}"/>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41986" name="Title 1">
            <a:extLst>
              <a:ext uri="{FF2B5EF4-FFF2-40B4-BE49-F238E27FC236}">
                <a16:creationId xmlns:a16="http://schemas.microsoft.com/office/drawing/2014/main" id="{A3EF4411-90BA-443C-8F6C-F93560057A92}"/>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41987" name="Text Box 4">
            <a:extLst>
              <a:ext uri="{FF2B5EF4-FFF2-40B4-BE49-F238E27FC236}">
                <a16:creationId xmlns:a16="http://schemas.microsoft.com/office/drawing/2014/main" id="{3F36D8CC-C191-47EF-A7B2-3B6B8A53259D}"/>
              </a:ext>
            </a:extLst>
          </p:cNvPr>
          <p:cNvSpPr txBox="1">
            <a:spLocks noChangeArrowheads="1"/>
          </p:cNvSpPr>
          <p:nvPr/>
        </p:nvSpPr>
        <p:spPr bwMode="auto">
          <a:xfrm>
            <a:off x="392113" y="996950"/>
            <a:ext cx="37639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700" b="1">
                <a:solidFill>
                  <a:srgbClr val="003399"/>
                </a:solidFill>
                <a:sym typeface="SimSun" panose="02010600030101010101" pitchFamily="2" charset="-122"/>
              </a:rPr>
              <a:t>2. Những kỉ niệm tuổi thơ bên bà và bếp lửa</a:t>
            </a:r>
            <a:endParaRPr lang="en-US" altLang="zh-CN" sz="2700" b="1">
              <a:solidFill>
                <a:srgbClr val="7030A0"/>
              </a:solidFill>
              <a:sym typeface="SimSun" panose="02010600030101010101" pitchFamily="2" charset="-122"/>
            </a:endParaRPr>
          </a:p>
          <a:p>
            <a:pPr algn="just"/>
            <a:r>
              <a:rPr lang="en-US" altLang="zh-CN" sz="2700" b="1">
                <a:solidFill>
                  <a:srgbClr val="003399"/>
                </a:solidFill>
                <a:sym typeface="SimSun" panose="02010600030101010101" pitchFamily="2" charset="-122"/>
              </a:rPr>
              <a:t>3. Suy ngẫm về bà và bếp lửa</a:t>
            </a:r>
          </a:p>
          <a:p>
            <a:pPr algn="just"/>
            <a:r>
              <a:rPr lang="en-US" altLang="zh-CN" sz="2700" b="1">
                <a:solidFill>
                  <a:srgbClr val="003399"/>
                </a:solidFill>
                <a:sym typeface="SimSun" panose="02010600030101010101" pitchFamily="2" charset="-122"/>
              </a:rPr>
              <a:t>4. Nỗi nhớ bà và bếp lửa</a:t>
            </a:r>
          </a:p>
          <a:p>
            <a:pPr algn="just"/>
            <a:r>
              <a:rPr lang="en-US" altLang="zh-CN" sz="2700" b="1">
                <a:solidFill>
                  <a:srgbClr val="003399"/>
                </a:solidFill>
                <a:sym typeface="SimSun" panose="02010600030101010101" pitchFamily="2" charset="-122"/>
              </a:rPr>
              <a:t>(Khổ cuối)</a:t>
            </a:r>
            <a:endParaRPr lang="en-US" altLang="zh-CN"/>
          </a:p>
        </p:txBody>
      </p:sp>
      <p:sp>
        <p:nvSpPr>
          <p:cNvPr id="37892" name="Text Box 7">
            <a:extLst>
              <a:ext uri="{FF2B5EF4-FFF2-40B4-BE49-F238E27FC236}">
                <a16:creationId xmlns:a16="http://schemas.microsoft.com/office/drawing/2014/main" id="{1B0ECCD3-000C-47EC-990C-7C7607AAED7D}"/>
              </a:ext>
            </a:extLst>
          </p:cNvPr>
          <p:cNvSpPr txBox="1">
            <a:spLocks noChangeArrowheads="1"/>
          </p:cNvSpPr>
          <p:nvPr/>
        </p:nvSpPr>
        <p:spPr bwMode="auto">
          <a:xfrm>
            <a:off x="392113" y="3509963"/>
            <a:ext cx="3568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a:sym typeface="Wingdings" panose="05000000000000000000" pitchFamily="2" charset="2"/>
              </a:rPr>
              <a:t>- </a:t>
            </a:r>
            <a:r>
              <a:rPr lang="en-US" altLang="zh-CN" sz="2800" i="1"/>
              <a:t>...chẳng lúc nào quên nhắc nhở:...bà nhóm bếp lên chưa?</a:t>
            </a:r>
            <a:endParaRPr lang="en-US" altLang="zh-CN" sz="2800" i="1">
              <a:solidFill>
                <a:srgbClr val="FF0000"/>
              </a:solidFill>
            </a:endParaRPr>
          </a:p>
          <a:p>
            <a:r>
              <a:rPr lang="en-US" altLang="zh-CN" sz="2800">
                <a:latin typeface="Arial" panose="020B0604020202020204" pitchFamily="34" charset="0"/>
                <a:sym typeface="Wingdings" panose="05000000000000000000" pitchFamily="2" charset="2"/>
              </a:rPr>
              <a:t>→ </a:t>
            </a:r>
            <a:r>
              <a:rPr lang="en-US" altLang="zh-CN" sz="2800">
                <a:sym typeface="Wingdings" panose="05000000000000000000" pitchFamily="2" charset="2"/>
              </a:rPr>
              <a:t>Hình ảnh bà và bếp lửa luôn hiện diện trong cháu.</a:t>
            </a:r>
            <a:endParaRPr lang="en-US" altLang="zh-CN" sz="2800"/>
          </a:p>
        </p:txBody>
      </p:sp>
      <p:sp>
        <p:nvSpPr>
          <p:cNvPr id="41989" name="Text Box 2">
            <a:extLst>
              <a:ext uri="{FF2B5EF4-FFF2-40B4-BE49-F238E27FC236}">
                <a16:creationId xmlns:a16="http://schemas.microsoft.com/office/drawing/2014/main" id="{8FC56FBC-B165-4F39-AB9B-3CB954F6AC09}"/>
              </a:ext>
            </a:extLst>
          </p:cNvPr>
          <p:cNvSpPr txBox="1">
            <a:spLocks noChangeArrowheads="1"/>
          </p:cNvSpPr>
          <p:nvPr/>
        </p:nvSpPr>
        <p:spPr bwMode="auto">
          <a:xfrm>
            <a:off x="4054475" y="4460875"/>
            <a:ext cx="51244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Giờ cháu đã đi xa. Có ngọn khói trăm tàu</a:t>
            </a:r>
          </a:p>
          <a:p>
            <a:r>
              <a:rPr lang="en-US" altLang="zh-CN" sz="2300" i="1"/>
              <a:t>Có lửa trăm nhà, niềm vui trăm ngả</a:t>
            </a:r>
          </a:p>
          <a:p>
            <a:r>
              <a:rPr lang="en-US" altLang="zh-CN" sz="2300" i="1">
                <a:solidFill>
                  <a:srgbClr val="FF0000"/>
                </a:solidFill>
              </a:rPr>
              <a:t>Nhưng vẫn chẳng lúc nào quên nhắc nhở:</a:t>
            </a:r>
          </a:p>
          <a:p>
            <a:r>
              <a:rPr lang="en-US" altLang="zh-CN" sz="2300" i="1">
                <a:solidFill>
                  <a:srgbClr val="FF0000"/>
                </a:solidFill>
              </a:rPr>
              <a:t>- Sớm mai này bà nhóm bếp lên chưa?</a:t>
            </a:r>
          </a:p>
        </p:txBody>
      </p:sp>
      <p:pic>
        <p:nvPicPr>
          <p:cNvPr id="41990" name="Content Placeholder 8" descr="dong-vai-nguoi-chau-ke-lai-cau-chuyen-ve-bep-lua">
            <a:extLst>
              <a:ext uri="{FF2B5EF4-FFF2-40B4-BE49-F238E27FC236}">
                <a16:creationId xmlns:a16="http://schemas.microsoft.com/office/drawing/2014/main" id="{6537EE22-FC27-4C6D-9252-964DA361CB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78325" y="1744663"/>
            <a:ext cx="4475163" cy="2390775"/>
          </a:xfrm>
          <a:ln w="28575">
            <a:solidFill>
              <a:schemeClr val="tx1"/>
            </a:solidFill>
            <a:miter lim="800000"/>
            <a:headEnd/>
            <a:tailEnd/>
          </a:ln>
        </p:spPr>
      </p:pic>
      <p:sp>
        <p:nvSpPr>
          <p:cNvPr id="2" name="Rectangle 1">
            <a:extLst>
              <a:ext uri="{FF2B5EF4-FFF2-40B4-BE49-F238E27FC236}">
                <a16:creationId xmlns:a16="http://schemas.microsoft.com/office/drawing/2014/main" id="{4589706E-E72D-400D-A27A-3E7350EE7BC7}"/>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B3748FC3-E7B3-47A3-A672-6DF752378B89}"/>
              </a:ext>
            </a:extLst>
          </p:cNvPr>
          <p:cNvCxnSpPr/>
          <p:nvPr/>
        </p:nvCxnSpPr>
        <p:spPr>
          <a:xfrm flipH="1">
            <a:off x="4060825" y="769938"/>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charRg st="0" end="3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085CCCD-3336-4141-86AD-E6B30BC51C77}"/>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43010" name="Text Box 4">
            <a:extLst>
              <a:ext uri="{FF2B5EF4-FFF2-40B4-BE49-F238E27FC236}">
                <a16:creationId xmlns:a16="http://schemas.microsoft.com/office/drawing/2014/main" id="{82FBE1B7-BAF9-4C79-A044-9F0B8C66B79C}"/>
              </a:ext>
            </a:extLst>
          </p:cNvPr>
          <p:cNvSpPr txBox="1">
            <a:spLocks noChangeArrowheads="1"/>
          </p:cNvSpPr>
          <p:nvPr/>
        </p:nvSpPr>
        <p:spPr bwMode="auto">
          <a:xfrm>
            <a:off x="392113" y="996950"/>
            <a:ext cx="37639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700" b="1">
                <a:solidFill>
                  <a:srgbClr val="003399"/>
                </a:solidFill>
                <a:sym typeface="SimSun" panose="02010600030101010101" pitchFamily="2" charset="-122"/>
              </a:rPr>
              <a:t>2. Những kỉ niệm tuổi thơ bên bà và bếp lửa</a:t>
            </a:r>
            <a:endParaRPr lang="en-US" altLang="zh-CN" sz="2700" b="1">
              <a:solidFill>
                <a:srgbClr val="7030A0"/>
              </a:solidFill>
              <a:sym typeface="SimSun" panose="02010600030101010101" pitchFamily="2" charset="-122"/>
            </a:endParaRPr>
          </a:p>
          <a:p>
            <a:pPr algn="just"/>
            <a:r>
              <a:rPr lang="en-US" altLang="zh-CN" sz="2700" b="1">
                <a:solidFill>
                  <a:srgbClr val="003399"/>
                </a:solidFill>
                <a:sym typeface="SimSun" panose="02010600030101010101" pitchFamily="2" charset="-122"/>
              </a:rPr>
              <a:t>3. Suy ngẫm về bà và bếp lửa</a:t>
            </a:r>
          </a:p>
          <a:p>
            <a:pPr algn="just"/>
            <a:r>
              <a:rPr lang="en-US" altLang="zh-CN" sz="2700" b="1">
                <a:solidFill>
                  <a:srgbClr val="003399"/>
                </a:solidFill>
                <a:sym typeface="SimSun" panose="02010600030101010101" pitchFamily="2" charset="-122"/>
              </a:rPr>
              <a:t>4. Nỗi nhớ bà và bếp lửa</a:t>
            </a:r>
          </a:p>
          <a:p>
            <a:pPr algn="just"/>
            <a:r>
              <a:rPr lang="en-US" altLang="zh-CN" sz="2700" b="1">
                <a:solidFill>
                  <a:srgbClr val="003399"/>
                </a:solidFill>
                <a:sym typeface="SimSun" panose="02010600030101010101" pitchFamily="2" charset="-122"/>
              </a:rPr>
              <a:t>(Khổ cuối)</a:t>
            </a:r>
            <a:endParaRPr lang="en-US" altLang="zh-CN"/>
          </a:p>
        </p:txBody>
      </p:sp>
      <p:sp>
        <p:nvSpPr>
          <p:cNvPr id="37892" name="Text Box 7">
            <a:extLst>
              <a:ext uri="{FF2B5EF4-FFF2-40B4-BE49-F238E27FC236}">
                <a16:creationId xmlns:a16="http://schemas.microsoft.com/office/drawing/2014/main" id="{19A6CC18-29B1-49B4-9C57-C93681F1DE0B}"/>
              </a:ext>
            </a:extLst>
          </p:cNvPr>
          <p:cNvSpPr txBox="1">
            <a:spLocks noChangeArrowheads="1"/>
          </p:cNvSpPr>
          <p:nvPr/>
        </p:nvSpPr>
        <p:spPr bwMode="auto">
          <a:xfrm>
            <a:off x="533400" y="4027488"/>
            <a:ext cx="35687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sz="2800">
              <a:sym typeface="Wingdings" panose="05000000000000000000" pitchFamily="2" charset="2"/>
            </a:endParaRPr>
          </a:p>
          <a:p>
            <a:r>
              <a:rPr lang="en-US" altLang="zh-CN" sz="2800">
                <a:sym typeface="Wingdings" panose="05000000000000000000" pitchFamily="2" charset="2"/>
              </a:rPr>
              <a:t> Nhớ về bà là nhớ về quê hương</a:t>
            </a:r>
            <a:r>
              <a:rPr lang="vi-VN" altLang="en-US" sz="2800">
                <a:sym typeface="Wingdings" panose="05000000000000000000" pitchFamily="2" charset="2"/>
              </a:rPr>
              <a:t>, </a:t>
            </a:r>
            <a:r>
              <a:rPr lang="en-US" altLang="vi-VN" sz="2800">
                <a:sym typeface="Wingdings" panose="05000000000000000000" pitchFamily="2" charset="2"/>
              </a:rPr>
              <a:t>đất nước</a:t>
            </a:r>
            <a:r>
              <a:rPr lang="en-US" altLang="zh-CN" sz="2800">
                <a:sym typeface="Wingdings" panose="05000000000000000000" pitchFamily="2" charset="2"/>
              </a:rPr>
              <a:t>.</a:t>
            </a:r>
          </a:p>
          <a:p>
            <a:r>
              <a:rPr lang="en-US" altLang="zh-CN" sz="2800">
                <a:sym typeface="Wingdings" panose="05000000000000000000" pitchFamily="2" charset="2"/>
              </a:rPr>
              <a:t> </a:t>
            </a:r>
            <a:endParaRPr lang="en-US" altLang="zh-CN" sz="2800"/>
          </a:p>
        </p:txBody>
      </p:sp>
      <p:sp>
        <p:nvSpPr>
          <p:cNvPr id="43012" name="Text Box 2">
            <a:extLst>
              <a:ext uri="{FF2B5EF4-FFF2-40B4-BE49-F238E27FC236}">
                <a16:creationId xmlns:a16="http://schemas.microsoft.com/office/drawing/2014/main" id="{57127D39-1A1B-4A7A-97EA-0BF6EFEDF828}"/>
              </a:ext>
            </a:extLst>
          </p:cNvPr>
          <p:cNvSpPr txBox="1">
            <a:spLocks noChangeArrowheads="1"/>
          </p:cNvSpPr>
          <p:nvPr/>
        </p:nvSpPr>
        <p:spPr bwMode="auto">
          <a:xfrm>
            <a:off x="4054475" y="4460875"/>
            <a:ext cx="51244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Giờ cháu đã đi xa. Có ngọn khói trăm tàu</a:t>
            </a:r>
          </a:p>
          <a:p>
            <a:r>
              <a:rPr lang="en-US" altLang="zh-CN" sz="2300" i="1"/>
              <a:t>Có lửa trăm nhà, niềm vui trăm ngả</a:t>
            </a:r>
          </a:p>
          <a:p>
            <a:r>
              <a:rPr lang="en-US" altLang="zh-CN" sz="2300" i="1">
                <a:solidFill>
                  <a:srgbClr val="FF0000"/>
                </a:solidFill>
              </a:rPr>
              <a:t>Nhưng vẫn chẳng lúc nào quên nhắc nhở:</a:t>
            </a:r>
          </a:p>
          <a:p>
            <a:r>
              <a:rPr lang="en-US" altLang="zh-CN" sz="2300" i="1">
                <a:solidFill>
                  <a:srgbClr val="FF0000"/>
                </a:solidFill>
              </a:rPr>
              <a:t>- Sớm mai này bà nhóm bếp lên chưa?...</a:t>
            </a:r>
          </a:p>
        </p:txBody>
      </p:sp>
      <p:pic>
        <p:nvPicPr>
          <p:cNvPr id="43013" name="Content Placeholder 8" descr="dong-vai-nguoi-chau-ke-lai-cau-chuyen-ve-bep-lua">
            <a:extLst>
              <a:ext uri="{FF2B5EF4-FFF2-40B4-BE49-F238E27FC236}">
                <a16:creationId xmlns:a16="http://schemas.microsoft.com/office/drawing/2014/main" id="{6F1B4AD2-EC38-40F3-99E7-5989ED9D62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78325" y="1744663"/>
            <a:ext cx="4475163" cy="2390775"/>
          </a:xfrm>
          <a:ln w="28575">
            <a:solidFill>
              <a:schemeClr val="tx1"/>
            </a:solidFill>
            <a:miter lim="800000"/>
            <a:headEnd/>
            <a:tailEnd/>
          </a:ln>
        </p:spPr>
      </p:pic>
      <p:sp>
        <p:nvSpPr>
          <p:cNvPr id="2" name="Rectangle 1">
            <a:extLst>
              <a:ext uri="{FF2B5EF4-FFF2-40B4-BE49-F238E27FC236}">
                <a16:creationId xmlns:a16="http://schemas.microsoft.com/office/drawing/2014/main" id="{8BBF4764-8238-48F1-948E-362B70B1EA64}"/>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681E1800-B837-4C2F-99E0-CB0230583433}"/>
              </a:ext>
            </a:extLst>
          </p:cNvPr>
          <p:cNvCxnSpPr/>
          <p:nvPr/>
        </p:nvCxnSpPr>
        <p:spPr>
          <a:xfrm flipH="1">
            <a:off x="4060825" y="825500"/>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charRg st="45" end="4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charRg st="45" end="4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E348F17-9282-46A6-A399-5E76ED105FF0}"/>
              </a:ext>
            </a:extLst>
          </p:cNvPr>
          <p:cNvSpPr>
            <a:spLocks noGrp="1" noChangeArrowheads="1"/>
          </p:cNvSpPr>
          <p:nvPr>
            <p:ph type="title"/>
          </p:nvPr>
        </p:nvSpPr>
        <p:spPr>
          <a:xfrm>
            <a:off x="241300" y="527050"/>
            <a:ext cx="3860800" cy="657225"/>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44034" name="Text Box 4">
            <a:extLst>
              <a:ext uri="{FF2B5EF4-FFF2-40B4-BE49-F238E27FC236}">
                <a16:creationId xmlns:a16="http://schemas.microsoft.com/office/drawing/2014/main" id="{D5D3A500-BD1F-487D-8E94-2D9BC1EEB33A}"/>
              </a:ext>
            </a:extLst>
          </p:cNvPr>
          <p:cNvSpPr txBox="1">
            <a:spLocks noChangeArrowheads="1"/>
          </p:cNvSpPr>
          <p:nvPr/>
        </p:nvSpPr>
        <p:spPr bwMode="auto">
          <a:xfrm>
            <a:off x="392113" y="996950"/>
            <a:ext cx="37639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700" b="1">
                <a:solidFill>
                  <a:srgbClr val="003399"/>
                </a:solidFill>
                <a:sym typeface="SimSun" panose="02010600030101010101" pitchFamily="2" charset="-122"/>
              </a:rPr>
              <a:t>2. Những kỉ niệm tuổi thơ bên bà và bếp lửa</a:t>
            </a:r>
            <a:endParaRPr lang="en-US" altLang="zh-CN" sz="2700" b="1">
              <a:solidFill>
                <a:srgbClr val="7030A0"/>
              </a:solidFill>
              <a:sym typeface="SimSun" panose="02010600030101010101" pitchFamily="2" charset="-122"/>
            </a:endParaRPr>
          </a:p>
          <a:p>
            <a:pPr algn="just"/>
            <a:r>
              <a:rPr lang="en-US" altLang="zh-CN" sz="2700" b="1">
                <a:solidFill>
                  <a:srgbClr val="003399"/>
                </a:solidFill>
                <a:sym typeface="SimSun" panose="02010600030101010101" pitchFamily="2" charset="-122"/>
              </a:rPr>
              <a:t>3. Suy ngẫm về bà và bếp lửa</a:t>
            </a:r>
          </a:p>
          <a:p>
            <a:pPr algn="just"/>
            <a:r>
              <a:rPr lang="en-US" altLang="zh-CN" sz="2700" b="1">
                <a:solidFill>
                  <a:srgbClr val="003399"/>
                </a:solidFill>
                <a:sym typeface="SimSun" panose="02010600030101010101" pitchFamily="2" charset="-122"/>
              </a:rPr>
              <a:t>4. Nỗi nhớ bà và bếp lửa</a:t>
            </a:r>
          </a:p>
          <a:p>
            <a:pPr algn="just"/>
            <a:r>
              <a:rPr lang="en-US" altLang="zh-CN" sz="2700" b="1">
                <a:solidFill>
                  <a:srgbClr val="003399"/>
                </a:solidFill>
                <a:sym typeface="SimSun" panose="02010600030101010101" pitchFamily="2" charset="-122"/>
              </a:rPr>
              <a:t>(Khổ cuối)</a:t>
            </a:r>
            <a:endParaRPr lang="en-US" altLang="zh-CN"/>
          </a:p>
        </p:txBody>
      </p:sp>
      <p:sp>
        <p:nvSpPr>
          <p:cNvPr id="2" name="Rectangle 1">
            <a:extLst>
              <a:ext uri="{FF2B5EF4-FFF2-40B4-BE49-F238E27FC236}">
                <a16:creationId xmlns:a16="http://schemas.microsoft.com/office/drawing/2014/main" id="{0FB8DABC-10DD-471D-B194-B70CDE834988}"/>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sp>
        <p:nvSpPr>
          <p:cNvPr id="4" name="Title 1">
            <a:extLst>
              <a:ext uri="{FF2B5EF4-FFF2-40B4-BE49-F238E27FC236}">
                <a16:creationId xmlns:a16="http://schemas.microsoft.com/office/drawing/2014/main" id="{2ABE6343-1934-4B23-A7A6-563B16DBE108}"/>
              </a:ext>
            </a:extLst>
          </p:cNvPr>
          <p:cNvSpPr>
            <a:spLocks noGrp="1" noChangeArrowheads="1"/>
          </p:cNvSpPr>
          <p:nvPr/>
        </p:nvSpPr>
        <p:spPr bwMode="auto">
          <a:xfrm>
            <a:off x="295275" y="3695700"/>
            <a:ext cx="3860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eaLnBrk="0" hangingPunct="0"/>
            <a:r>
              <a:rPr lang="en-US" altLang="zh-CN" sz="3200" b="1">
                <a:solidFill>
                  <a:srgbClr val="FF0000"/>
                </a:solidFill>
              </a:rPr>
              <a:t>III. Tổng kết</a:t>
            </a:r>
          </a:p>
          <a:p>
            <a:pPr eaLnBrk="0" hangingPunct="0"/>
            <a:r>
              <a:rPr lang="en-US" altLang="zh-CN" sz="2700" b="1">
                <a:solidFill>
                  <a:srgbClr val="003399"/>
                </a:solidFill>
                <a:sym typeface="SimSun" panose="02010600030101010101" pitchFamily="2" charset="-122"/>
              </a:rPr>
              <a:t>1. Nghệ thuật</a:t>
            </a:r>
            <a:endParaRPr lang="en-US" altLang="zh-CN" sz="2700" b="1">
              <a:solidFill>
                <a:srgbClr val="FF0000"/>
              </a:solidFill>
            </a:endParaRPr>
          </a:p>
        </p:txBody>
      </p:sp>
      <p:sp>
        <p:nvSpPr>
          <p:cNvPr id="7" name="Text Box 6">
            <a:extLst>
              <a:ext uri="{FF2B5EF4-FFF2-40B4-BE49-F238E27FC236}">
                <a16:creationId xmlns:a16="http://schemas.microsoft.com/office/drawing/2014/main" id="{C8EBC947-3219-45C6-B42A-3450B471B95B}"/>
              </a:ext>
            </a:extLst>
          </p:cNvPr>
          <p:cNvSpPr txBox="1">
            <a:spLocks noChangeArrowheads="1"/>
          </p:cNvSpPr>
          <p:nvPr/>
        </p:nvSpPr>
        <p:spPr bwMode="auto">
          <a:xfrm>
            <a:off x="4651375" y="1493838"/>
            <a:ext cx="42545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a:t>- Kết hợp hài hòa giữa biểu cảm, tự sự và bình luận</a:t>
            </a:r>
          </a:p>
          <a:p>
            <a:r>
              <a:rPr lang="en-US" altLang="zh-CN" sz="2600"/>
              <a:t>- Thể thơ tám chữ phù hợp với giọng điệu</a:t>
            </a:r>
          </a:p>
          <a:p>
            <a:r>
              <a:rPr lang="en-US" altLang="zh-CN" sz="2600"/>
              <a:t>- Hình ảnh chân thực, giàu ý nghĩa biểu tượng.</a:t>
            </a:r>
          </a:p>
        </p:txBody>
      </p:sp>
      <p:sp>
        <p:nvSpPr>
          <p:cNvPr id="8" name="Text Box 7">
            <a:extLst>
              <a:ext uri="{FF2B5EF4-FFF2-40B4-BE49-F238E27FC236}">
                <a16:creationId xmlns:a16="http://schemas.microsoft.com/office/drawing/2014/main" id="{70320FDF-7AFF-4CF1-BC82-35C7B6DA8335}"/>
              </a:ext>
            </a:extLst>
          </p:cNvPr>
          <p:cNvSpPr txBox="1">
            <a:spLocks noChangeArrowheads="1"/>
          </p:cNvSpPr>
          <p:nvPr/>
        </p:nvSpPr>
        <p:spPr bwMode="auto">
          <a:xfrm>
            <a:off x="4651375" y="4476750"/>
            <a:ext cx="4254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sz="2600"/>
          </a:p>
          <a:p>
            <a:r>
              <a:rPr lang="en-US" altLang="zh-CN" sz="2600"/>
              <a:t>Tình bà, tình cảm gia đình là cội nguồn của tình yêu quê hương, đất nước.</a:t>
            </a:r>
          </a:p>
        </p:txBody>
      </p:sp>
      <p:sp>
        <p:nvSpPr>
          <p:cNvPr id="9" name="Text Box 8">
            <a:extLst>
              <a:ext uri="{FF2B5EF4-FFF2-40B4-BE49-F238E27FC236}">
                <a16:creationId xmlns:a16="http://schemas.microsoft.com/office/drawing/2014/main" id="{E72F39E8-5FDB-4046-9288-25C81EF59178}"/>
              </a:ext>
            </a:extLst>
          </p:cNvPr>
          <p:cNvSpPr txBox="1"/>
          <p:nvPr/>
        </p:nvSpPr>
        <p:spPr>
          <a:xfrm>
            <a:off x="5805488" y="803275"/>
            <a:ext cx="1673225" cy="490538"/>
          </a:xfrm>
          <a:prstGeom prst="rect">
            <a:avLst/>
          </a:prstGeom>
          <a:solidFill>
            <a:schemeClr val="accent5"/>
          </a:solidFill>
          <a:ln w="28575">
            <a:solidFill>
              <a:schemeClr val="accent5">
                <a:lumMod val="75000"/>
              </a:schemeClr>
            </a:solidFill>
          </a:ln>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a:t>Nghệ thuật</a:t>
            </a:r>
          </a:p>
        </p:txBody>
      </p:sp>
      <p:sp>
        <p:nvSpPr>
          <p:cNvPr id="10" name="Text Box 9">
            <a:extLst>
              <a:ext uri="{FF2B5EF4-FFF2-40B4-BE49-F238E27FC236}">
                <a16:creationId xmlns:a16="http://schemas.microsoft.com/office/drawing/2014/main" id="{2851A8A1-B462-4D3F-AF0A-F63BB2AFE196}"/>
              </a:ext>
            </a:extLst>
          </p:cNvPr>
          <p:cNvSpPr txBox="1"/>
          <p:nvPr/>
        </p:nvSpPr>
        <p:spPr>
          <a:xfrm>
            <a:off x="5868988" y="4127500"/>
            <a:ext cx="1673225" cy="492125"/>
          </a:xfrm>
          <a:prstGeom prst="rect">
            <a:avLst/>
          </a:prstGeom>
          <a:solidFill>
            <a:schemeClr val="accent5"/>
          </a:solidFill>
          <a:ln w="28575">
            <a:solidFill>
              <a:schemeClr val="accent5">
                <a:lumMod val="75000"/>
              </a:schemeClr>
            </a:solidFill>
          </a:ln>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600"/>
              <a:t>Nội dung</a:t>
            </a:r>
          </a:p>
        </p:txBody>
      </p:sp>
      <p:sp>
        <p:nvSpPr>
          <p:cNvPr id="11" name="Text Box 10">
            <a:extLst>
              <a:ext uri="{FF2B5EF4-FFF2-40B4-BE49-F238E27FC236}">
                <a16:creationId xmlns:a16="http://schemas.microsoft.com/office/drawing/2014/main" id="{0C59B13F-D0A0-43A6-BD3E-26C84DE40402}"/>
              </a:ext>
            </a:extLst>
          </p:cNvPr>
          <p:cNvSpPr txBox="1">
            <a:spLocks noChangeArrowheads="1"/>
          </p:cNvSpPr>
          <p:nvPr/>
        </p:nvSpPr>
        <p:spPr bwMode="auto">
          <a:xfrm>
            <a:off x="295275" y="4476750"/>
            <a:ext cx="3806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700" b="1">
                <a:solidFill>
                  <a:srgbClr val="003399"/>
                </a:solidFill>
                <a:sym typeface="SimSun" panose="02010600030101010101" pitchFamily="2" charset="-122"/>
              </a:rPr>
              <a:t>2. Nội dung</a:t>
            </a:r>
          </a:p>
          <a:p>
            <a:r>
              <a:rPr lang="en-US" altLang="zh-CN" sz="2600" b="1"/>
              <a:t>Ghi nhớ SGK (T146)</a:t>
            </a:r>
          </a:p>
        </p:txBody>
      </p:sp>
      <p:cxnSp>
        <p:nvCxnSpPr>
          <p:cNvPr id="3" name="Straight Connector 2">
            <a:extLst>
              <a:ext uri="{FF2B5EF4-FFF2-40B4-BE49-F238E27FC236}">
                <a16:creationId xmlns:a16="http://schemas.microsoft.com/office/drawing/2014/main" id="{666BB8D7-83D6-4B3D-BADB-BF44F5D351FC}"/>
              </a:ext>
            </a:extLst>
          </p:cNvPr>
          <p:cNvCxnSpPr/>
          <p:nvPr/>
        </p:nvCxnSpPr>
        <p:spPr>
          <a:xfrm flipH="1">
            <a:off x="4383088" y="704850"/>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8B19EE-0F22-4485-B658-22C5EF1DEDF3}"/>
              </a:ext>
            </a:extLst>
          </p:cNvPr>
          <p:cNvSpPr/>
          <p:nvPr/>
        </p:nvSpPr>
        <p:spPr>
          <a:xfrm>
            <a:off x="2446019" y="106044"/>
            <a:ext cx="4475481" cy="1198880"/>
          </a:xfrm>
          <a:prstGeom prst="rect">
            <a:avLst/>
          </a:prstGeom>
          <a:noFill/>
          <a:ln>
            <a:noFill/>
          </a:ln>
        </p:spPr>
        <p:txBody>
          <a:bodyPr>
            <a:spAutoFit/>
          </a:bodyPr>
          <a:lstStyle/>
          <a:p>
            <a:pPr algn="ctr"/>
            <a:r>
              <a:rPr lang="vi-VN" altLang="en-US" sz="7200" b="1" noProof="1">
                <a:solidFill>
                  <a:srgbClr val="00B050"/>
                </a:solidFill>
                <a:effectLst>
                  <a:reflection blurRad="6350" stA="53000" endA="300" endPos="35500" dir="5400000" sy="-90000" algn="bl" rotWithShape="0"/>
                </a:effectLst>
              </a:rPr>
              <a:t>CỦNG CỐ</a:t>
            </a:r>
          </a:p>
        </p:txBody>
      </p:sp>
      <p:pic>
        <p:nvPicPr>
          <p:cNvPr id="45058" name="Content Placeholder 7" descr="barn-som-lyfter-handbrunnen-51610629">
            <a:extLst>
              <a:ext uri="{FF2B5EF4-FFF2-40B4-BE49-F238E27FC236}">
                <a16:creationId xmlns:a16="http://schemas.microsoft.com/office/drawing/2014/main" id="{654FF807-9983-4F81-B04F-DA931FFFE3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8288" y="1579563"/>
            <a:ext cx="6523037" cy="4492625"/>
          </a:xfrm>
          <a:ln w="38100">
            <a:solidFill>
              <a:schemeClr val="tx1"/>
            </a:solidFill>
            <a:miter lim="800000"/>
            <a:headEnd/>
            <a:tailEnd/>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a:extLst>
              <a:ext uri="{FF2B5EF4-FFF2-40B4-BE49-F238E27FC236}">
                <a16:creationId xmlns:a16="http://schemas.microsoft.com/office/drawing/2014/main" id="{2ACA6C37-6EEE-465A-8B19-36197E9CDB0B}"/>
              </a:ext>
            </a:extLst>
          </p:cNvPr>
          <p:cNvSpPr>
            <a:spLocks noChangeArrowheads="1"/>
          </p:cNvSpPr>
          <p:nvPr/>
        </p:nvSpPr>
        <p:spPr bwMode="auto">
          <a:xfrm>
            <a:off x="923925" y="228600"/>
            <a:ext cx="354013" cy="4749800"/>
          </a:xfrm>
          <a:prstGeom prst="can">
            <a:avLst>
              <a:gd name="adj" fmla="val 43916"/>
            </a:avLst>
          </a:prstGeom>
          <a:solidFill>
            <a:srgbClr val="00B050"/>
          </a:solidFill>
          <a:ln w="25400">
            <a:solidFill>
              <a:srgbClr val="FFCC00"/>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latin typeface="Arial" panose="020B0604020202020204" pitchFamily="34" charset="0"/>
              <a:cs typeface="Arial" panose="020B0604020202020204" pitchFamily="34" charset="0"/>
            </a:endParaRPr>
          </a:p>
        </p:txBody>
      </p:sp>
      <p:sp>
        <p:nvSpPr>
          <p:cNvPr id="46082" name="AutoShape 3">
            <a:extLst>
              <a:ext uri="{FF2B5EF4-FFF2-40B4-BE49-F238E27FC236}">
                <a16:creationId xmlns:a16="http://schemas.microsoft.com/office/drawing/2014/main" id="{2EC275AF-579A-449E-891C-A51D5BAC57E4}"/>
              </a:ext>
            </a:extLst>
          </p:cNvPr>
          <p:cNvSpPr>
            <a:spLocks noChangeArrowheads="1"/>
          </p:cNvSpPr>
          <p:nvPr/>
        </p:nvSpPr>
        <p:spPr bwMode="auto">
          <a:xfrm rot="5400000">
            <a:off x="4191000" y="-2514600"/>
            <a:ext cx="304800" cy="7772400"/>
          </a:xfrm>
          <a:prstGeom prst="can">
            <a:avLst>
              <a:gd name="adj" fmla="val 61979"/>
            </a:avLst>
          </a:prstGeom>
          <a:solidFill>
            <a:srgbClr val="00B050"/>
          </a:solidFill>
          <a:ln w="25400">
            <a:solidFill>
              <a:srgbClr val="FFCC00"/>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latin typeface="Arial" panose="020B0604020202020204" pitchFamily="34" charset="0"/>
              <a:cs typeface="Arial" panose="020B0604020202020204" pitchFamily="34" charset="0"/>
            </a:endParaRPr>
          </a:p>
        </p:txBody>
      </p:sp>
      <p:sp>
        <p:nvSpPr>
          <p:cNvPr id="46083" name="AutoShape 4">
            <a:extLst>
              <a:ext uri="{FF2B5EF4-FFF2-40B4-BE49-F238E27FC236}">
                <a16:creationId xmlns:a16="http://schemas.microsoft.com/office/drawing/2014/main" id="{300F9519-50DF-44F4-BB73-8793DC78F87B}"/>
              </a:ext>
            </a:extLst>
          </p:cNvPr>
          <p:cNvSpPr>
            <a:spLocks noChangeArrowheads="1"/>
          </p:cNvSpPr>
          <p:nvPr/>
        </p:nvSpPr>
        <p:spPr bwMode="auto">
          <a:xfrm rot="5400000">
            <a:off x="7010400" y="4191000"/>
            <a:ext cx="304800" cy="3505200"/>
          </a:xfrm>
          <a:prstGeom prst="can">
            <a:avLst>
              <a:gd name="adj" fmla="val 27951"/>
            </a:avLst>
          </a:prstGeom>
          <a:solidFill>
            <a:srgbClr val="00B050"/>
          </a:solidFill>
          <a:ln w="25400">
            <a:solidFill>
              <a:srgbClr val="FFCC00"/>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latin typeface="Arial" panose="020B0604020202020204" pitchFamily="34" charset="0"/>
              <a:cs typeface="Arial" panose="020B0604020202020204" pitchFamily="34" charset="0"/>
            </a:endParaRPr>
          </a:p>
        </p:txBody>
      </p:sp>
      <p:sp>
        <p:nvSpPr>
          <p:cNvPr id="46084" name="AutoShape 5">
            <a:extLst>
              <a:ext uri="{FF2B5EF4-FFF2-40B4-BE49-F238E27FC236}">
                <a16:creationId xmlns:a16="http://schemas.microsoft.com/office/drawing/2014/main" id="{6DE2F91B-3172-47A4-90BE-521F6A121E3A}"/>
              </a:ext>
            </a:extLst>
          </p:cNvPr>
          <p:cNvSpPr>
            <a:spLocks noChangeArrowheads="1"/>
          </p:cNvSpPr>
          <p:nvPr/>
        </p:nvSpPr>
        <p:spPr bwMode="auto">
          <a:xfrm>
            <a:off x="8077200" y="3733800"/>
            <a:ext cx="354013" cy="2743200"/>
          </a:xfrm>
          <a:prstGeom prst="can">
            <a:avLst>
              <a:gd name="adj" fmla="val 45130"/>
            </a:avLst>
          </a:prstGeom>
          <a:solidFill>
            <a:srgbClr val="00B050"/>
          </a:solidFill>
          <a:ln w="25400">
            <a:solidFill>
              <a:srgbClr val="FFCC00"/>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p>
        </p:txBody>
      </p:sp>
      <p:sp>
        <p:nvSpPr>
          <p:cNvPr id="46085" name="Text Box 6">
            <a:extLst>
              <a:ext uri="{FF2B5EF4-FFF2-40B4-BE49-F238E27FC236}">
                <a16:creationId xmlns:a16="http://schemas.microsoft.com/office/drawing/2014/main" id="{F1CE1B8A-80D8-49B5-9DA6-46F8E1C2605A}"/>
              </a:ext>
            </a:extLst>
          </p:cNvPr>
          <p:cNvSpPr txBox="1">
            <a:spLocks noChangeArrowheads="1"/>
          </p:cNvSpPr>
          <p:nvPr/>
        </p:nvSpPr>
        <p:spPr bwMode="auto">
          <a:xfrm>
            <a:off x="1371600" y="1676400"/>
            <a:ext cx="6705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buFont typeface="Arial" panose="020B0604020202020204" pitchFamily="34" charset="0"/>
              <a:buChar char="•"/>
            </a:pPr>
            <a:r>
              <a:rPr lang="en-US" altLang="zh-CN" sz="2800" b="1" i="1">
                <a:solidFill>
                  <a:srgbClr val="3333CC"/>
                </a:solidFill>
              </a:rPr>
              <a:t>Đây là trò chơi khám phá</a:t>
            </a:r>
            <a:r>
              <a:rPr lang="vi-VN" altLang="en-US" sz="2800" b="1" i="1">
                <a:solidFill>
                  <a:srgbClr val="3333CC"/>
                </a:solidFill>
              </a:rPr>
              <a:t> </a:t>
            </a:r>
            <a:r>
              <a:rPr lang="en-US" altLang="zh-CN" sz="2800" b="1" i="1">
                <a:solidFill>
                  <a:srgbClr val="3333CC"/>
                </a:solidFill>
              </a:rPr>
              <a:t>thành ngữ, tục ngữ bên trong các mảnh ghép.</a:t>
            </a:r>
          </a:p>
          <a:p>
            <a:pPr algn="just">
              <a:buFont typeface="Arial" panose="020B0604020202020204" pitchFamily="34" charset="0"/>
              <a:buChar char="•"/>
            </a:pPr>
            <a:r>
              <a:rPr lang="en-US" altLang="zh-CN" sz="2800" b="1" i="1">
                <a:solidFill>
                  <a:srgbClr val="3333CC"/>
                </a:solidFill>
              </a:rPr>
              <a:t>Trò chơi gồm 4 câu hỏi lần lượt ứng với 4 mảnh ghép. </a:t>
            </a:r>
          </a:p>
          <a:p>
            <a:pPr algn="just">
              <a:buFont typeface="Arial" panose="020B0604020202020204" pitchFamily="34" charset="0"/>
              <a:buChar char="•"/>
            </a:pPr>
            <a:r>
              <a:rPr lang="en-US" altLang="zh-CN" sz="2800" b="1" i="1">
                <a:solidFill>
                  <a:srgbClr val="3333CC"/>
                </a:solidFill>
              </a:rPr>
              <a:t>Trả lời đúng mỗi câu hỏi, mảnh ghép tương ứng sẽ được mở ra. </a:t>
            </a:r>
          </a:p>
          <a:p>
            <a:pPr algn="just">
              <a:buFont typeface="Arial" panose="020B0604020202020204" pitchFamily="34" charset="0"/>
              <a:buChar char="•"/>
            </a:pPr>
            <a:r>
              <a:rPr lang="en-US" altLang="zh-CN" sz="2800" b="1" i="1">
                <a:solidFill>
                  <a:srgbClr val="3333CC"/>
                </a:solidFill>
              </a:rPr>
              <a:t>Trả lời đúng tên của bức tranh được 10 điểm.</a:t>
            </a:r>
          </a:p>
          <a:p>
            <a:pPr algn="just"/>
            <a:endParaRPr lang="en-US" altLang="zh-CN" sz="2400" b="1">
              <a:solidFill>
                <a:srgbClr val="FF0000"/>
              </a:solidFill>
            </a:endParaRPr>
          </a:p>
          <a:p>
            <a:pPr algn="just"/>
            <a:endParaRPr lang="en-US" altLang="zh-CN" sz="2400" b="1">
              <a:solidFill>
                <a:srgbClr val="FF0000"/>
              </a:solidFill>
            </a:endParaRPr>
          </a:p>
          <a:p>
            <a:pPr algn="just">
              <a:buFont typeface="Arial" panose="020B0604020202020204" pitchFamily="34" charset="0"/>
              <a:buChar char="•"/>
            </a:pPr>
            <a:endParaRPr lang="en-US" altLang="zh-CN" sz="2400" b="1">
              <a:solidFill>
                <a:srgbClr val="FF0000"/>
              </a:solidFill>
            </a:endParaRPr>
          </a:p>
          <a:p>
            <a:pPr algn="just"/>
            <a:endParaRPr lang="en-US" altLang="zh-CN" sz="2400" b="1">
              <a:solidFill>
                <a:srgbClr val="FF0000"/>
              </a:solidFill>
            </a:endParaRPr>
          </a:p>
        </p:txBody>
      </p:sp>
      <p:sp>
        <p:nvSpPr>
          <p:cNvPr id="46086" name="TextBox 7">
            <a:extLst>
              <a:ext uri="{FF2B5EF4-FFF2-40B4-BE49-F238E27FC236}">
                <a16:creationId xmlns:a16="http://schemas.microsoft.com/office/drawing/2014/main" id="{C8D4B756-E186-4648-87B8-FC1C68E505B3}"/>
              </a:ext>
            </a:extLst>
          </p:cNvPr>
          <p:cNvSpPr txBox="1">
            <a:spLocks noChangeArrowheads="1"/>
          </p:cNvSpPr>
          <p:nvPr/>
        </p:nvSpPr>
        <p:spPr bwMode="auto">
          <a:xfrm>
            <a:off x="1371600" y="533400"/>
            <a:ext cx="7543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3600" b="1">
                <a:solidFill>
                  <a:srgbClr val="FF0000"/>
                </a:solidFill>
              </a:rPr>
              <a:t>TRÒ CHƠI: “</a:t>
            </a:r>
            <a:r>
              <a:rPr lang="vi-VN" altLang="en-US" sz="3600" b="1">
                <a:solidFill>
                  <a:srgbClr val="FF0000"/>
                </a:solidFill>
              </a:rPr>
              <a:t>LẬT</a:t>
            </a:r>
            <a:r>
              <a:rPr lang="en-US" altLang="zh-CN" sz="3600" b="1">
                <a:solidFill>
                  <a:srgbClr val="FF0000"/>
                </a:solidFill>
              </a:rPr>
              <a:t> </a:t>
            </a:r>
            <a:r>
              <a:rPr lang="vi-VN" altLang="en-US" sz="3600" b="1">
                <a:solidFill>
                  <a:srgbClr val="FF0000"/>
                </a:solidFill>
              </a:rPr>
              <a:t>MẢNH GHÉP</a:t>
            </a:r>
            <a:r>
              <a:rPr lang="en-US" altLang="zh-CN" sz="3600" b="1">
                <a:solidFill>
                  <a:srgbClr val="FF0000"/>
                </a:solidFill>
              </a:rPr>
              <a:t>”</a:t>
            </a:r>
          </a:p>
        </p:txBody>
      </p:sp>
    </p:spTree>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Hay-giai-thich-cau-tuc-ngu-uong-nuoc-nho-nguon">
            <a:extLst>
              <a:ext uri="{FF2B5EF4-FFF2-40B4-BE49-F238E27FC236}">
                <a16:creationId xmlns:a16="http://schemas.microsoft.com/office/drawing/2014/main" id="{F666466A-DF38-43F1-B293-67682990C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1143000"/>
            <a:ext cx="5445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AutoShape 3">
            <a:extLst>
              <a:ext uri="{FF2B5EF4-FFF2-40B4-BE49-F238E27FC236}">
                <a16:creationId xmlns:a16="http://schemas.microsoft.com/office/drawing/2014/main" id="{016F5894-A9B5-4DAC-AA56-0445CE45530B}"/>
              </a:ext>
            </a:extLst>
          </p:cNvPr>
          <p:cNvSpPr>
            <a:spLocks noChangeArrowheads="1"/>
          </p:cNvSpPr>
          <p:nvPr/>
        </p:nvSpPr>
        <p:spPr bwMode="auto">
          <a:xfrm>
            <a:off x="4489450" y="2905125"/>
            <a:ext cx="3860800" cy="1828800"/>
          </a:xfrm>
          <a:prstGeom prst="rtTriangle">
            <a:avLst/>
          </a:prstGeom>
          <a:gradFill rotWithShape="1">
            <a:gsLst>
              <a:gs pos="0">
                <a:schemeClr val="bg1"/>
              </a:gs>
              <a:gs pos="100000">
                <a:schemeClr val="folHlink"/>
              </a:gs>
            </a:gsLst>
            <a:path path="shape">
              <a:fillToRect l="50000" t="50000" r="50000" b="50000"/>
            </a:path>
          </a:gradFill>
          <a:ln w="2857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400" b="1">
                <a:solidFill>
                  <a:srgbClr val="FF0000"/>
                </a:solidFill>
                <a:latin typeface="Arial" panose="020B0604020202020204" pitchFamily="34" charset="0"/>
              </a:rPr>
              <a:t>5</a:t>
            </a:r>
          </a:p>
        </p:txBody>
      </p:sp>
      <p:sp>
        <p:nvSpPr>
          <p:cNvPr id="20484" name="AutoShape 4">
            <a:extLst>
              <a:ext uri="{FF2B5EF4-FFF2-40B4-BE49-F238E27FC236}">
                <a16:creationId xmlns:a16="http://schemas.microsoft.com/office/drawing/2014/main" id="{B938855A-AB40-48F3-91C6-8F52345516BC}"/>
              </a:ext>
            </a:extLst>
          </p:cNvPr>
          <p:cNvSpPr>
            <a:spLocks noChangeArrowheads="1"/>
          </p:cNvSpPr>
          <p:nvPr/>
        </p:nvSpPr>
        <p:spPr bwMode="auto">
          <a:xfrm rot="10800000">
            <a:off x="4387850" y="2968625"/>
            <a:ext cx="3962400" cy="1778000"/>
          </a:xfrm>
          <a:prstGeom prst="rtTriangle">
            <a:avLst/>
          </a:prstGeom>
          <a:gradFill rotWithShape="1">
            <a:gsLst>
              <a:gs pos="0">
                <a:schemeClr val="bg1"/>
              </a:gs>
              <a:gs pos="100000">
                <a:schemeClr val="folHlink"/>
              </a:gs>
            </a:gsLst>
            <a:path path="shape">
              <a:fillToRect l="50000" t="50000" r="50000" b="50000"/>
            </a:path>
          </a:gradFill>
          <a:ln w="28575">
            <a:solidFill>
              <a:srgbClr val="FFCC00"/>
            </a:solidFill>
            <a:miter lim="800000"/>
            <a:headEnd/>
            <a:tailEnd/>
          </a:ln>
        </p:spPr>
        <p:txBody>
          <a:bodyPr rot="10800000"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400" b="1">
                <a:solidFill>
                  <a:srgbClr val="FF0000"/>
                </a:solidFill>
                <a:latin typeface="Arial" panose="020B0604020202020204" pitchFamily="34" charset="0"/>
              </a:rPr>
              <a:t>2</a:t>
            </a:r>
          </a:p>
        </p:txBody>
      </p:sp>
      <p:sp>
        <p:nvSpPr>
          <p:cNvPr id="144389" name="Rectangle 5">
            <a:extLst>
              <a:ext uri="{FF2B5EF4-FFF2-40B4-BE49-F238E27FC236}">
                <a16:creationId xmlns:a16="http://schemas.microsoft.com/office/drawing/2014/main" id="{6390A169-BA60-401B-BFB6-BA7F0193C06D}"/>
              </a:ext>
            </a:extLst>
          </p:cNvPr>
          <p:cNvSpPr>
            <a:spLocks noChangeArrowheads="1"/>
          </p:cNvSpPr>
          <p:nvPr/>
        </p:nvSpPr>
        <p:spPr bwMode="auto">
          <a:xfrm>
            <a:off x="4489450" y="1076325"/>
            <a:ext cx="1719263" cy="1892300"/>
          </a:xfrm>
          <a:prstGeom prst="rect">
            <a:avLst/>
          </a:prstGeom>
          <a:gradFill rotWithShape="1">
            <a:gsLst>
              <a:gs pos="0">
                <a:schemeClr val="bg1"/>
              </a:gs>
              <a:gs pos="100000">
                <a:schemeClr val="folHlink"/>
              </a:gs>
            </a:gsLst>
            <a:path path="shape">
              <a:fillToRect l="50000" t="50000" r="50000" b="50000"/>
            </a:path>
          </a:gradFill>
          <a:ln w="2857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400" b="1">
                <a:solidFill>
                  <a:srgbClr val="FF0000"/>
                </a:solidFill>
                <a:latin typeface="Arial" panose="020B0604020202020204" pitchFamily="34" charset="0"/>
              </a:rPr>
              <a:t>3</a:t>
            </a:r>
          </a:p>
        </p:txBody>
      </p:sp>
      <p:sp>
        <p:nvSpPr>
          <p:cNvPr id="144390" name="Rectangle 6">
            <a:extLst>
              <a:ext uri="{FF2B5EF4-FFF2-40B4-BE49-F238E27FC236}">
                <a16:creationId xmlns:a16="http://schemas.microsoft.com/office/drawing/2014/main" id="{2EF2C65A-9367-4C12-B466-27FC38E6C383}"/>
              </a:ext>
            </a:extLst>
          </p:cNvPr>
          <p:cNvSpPr>
            <a:spLocks noChangeArrowheads="1"/>
          </p:cNvSpPr>
          <p:nvPr/>
        </p:nvSpPr>
        <p:spPr bwMode="auto">
          <a:xfrm>
            <a:off x="6242050" y="1076325"/>
            <a:ext cx="2120900" cy="1892300"/>
          </a:xfrm>
          <a:prstGeom prst="rect">
            <a:avLst/>
          </a:prstGeom>
          <a:gradFill rotWithShape="1">
            <a:gsLst>
              <a:gs pos="0">
                <a:schemeClr val="bg1"/>
              </a:gs>
              <a:gs pos="100000">
                <a:schemeClr val="folHlink"/>
              </a:gs>
            </a:gsLst>
            <a:path path="shape">
              <a:fillToRect l="50000" t="50000" r="50000" b="50000"/>
            </a:path>
          </a:gradFill>
          <a:ln w="2857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400" b="1">
                <a:solidFill>
                  <a:srgbClr val="FF0000"/>
                </a:solidFill>
                <a:latin typeface="Arial" panose="020B0604020202020204" pitchFamily="34" charset="0"/>
              </a:rPr>
              <a:t>4</a:t>
            </a:r>
          </a:p>
        </p:txBody>
      </p:sp>
      <p:sp>
        <p:nvSpPr>
          <p:cNvPr id="144391" name="Rectangle 7">
            <a:extLst>
              <a:ext uri="{FF2B5EF4-FFF2-40B4-BE49-F238E27FC236}">
                <a16:creationId xmlns:a16="http://schemas.microsoft.com/office/drawing/2014/main" id="{8CC08CF5-EDBD-44B3-A258-E0FE16888886}"/>
              </a:ext>
            </a:extLst>
          </p:cNvPr>
          <p:cNvSpPr>
            <a:spLocks noChangeArrowheads="1"/>
          </p:cNvSpPr>
          <p:nvPr/>
        </p:nvSpPr>
        <p:spPr bwMode="auto">
          <a:xfrm>
            <a:off x="2584450" y="1076325"/>
            <a:ext cx="1905000" cy="3657600"/>
          </a:xfrm>
          <a:prstGeom prst="rect">
            <a:avLst/>
          </a:prstGeom>
          <a:gradFill rotWithShape="1">
            <a:gsLst>
              <a:gs pos="0">
                <a:schemeClr val="bg1"/>
              </a:gs>
              <a:gs pos="100000">
                <a:schemeClr val="folHlink"/>
              </a:gs>
            </a:gsLst>
            <a:path path="shape">
              <a:fillToRect l="50000" t="50000" r="50000" b="50000"/>
            </a:path>
          </a:gradFill>
          <a:ln w="2857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400" b="1">
                <a:solidFill>
                  <a:srgbClr val="FF0000"/>
                </a:solidFill>
                <a:latin typeface="Arial" panose="020B0604020202020204" pitchFamily="34" charset="0"/>
              </a:rPr>
              <a:t>1</a:t>
            </a:r>
          </a:p>
        </p:txBody>
      </p:sp>
      <p:sp>
        <p:nvSpPr>
          <p:cNvPr id="47111" name="AutoShape 8">
            <a:extLst>
              <a:ext uri="{FF2B5EF4-FFF2-40B4-BE49-F238E27FC236}">
                <a16:creationId xmlns:a16="http://schemas.microsoft.com/office/drawing/2014/main" id="{7B4EF8C3-114D-4230-A682-81EB83970657}"/>
              </a:ext>
            </a:extLst>
          </p:cNvPr>
          <p:cNvSpPr>
            <a:spLocks noChangeArrowheads="1"/>
          </p:cNvSpPr>
          <p:nvPr/>
        </p:nvSpPr>
        <p:spPr bwMode="auto">
          <a:xfrm>
            <a:off x="1371600" y="1143000"/>
            <a:ext cx="304800" cy="4953000"/>
          </a:xfrm>
          <a:prstGeom prst="can">
            <a:avLst>
              <a:gd name="adj" fmla="val 41528"/>
            </a:avLst>
          </a:prstGeom>
          <a:gradFill rotWithShape="1">
            <a:gsLst>
              <a:gs pos="0">
                <a:schemeClr val="folHlink"/>
              </a:gs>
              <a:gs pos="100000">
                <a:schemeClr val="bg1"/>
              </a:gs>
            </a:gsLst>
            <a:lin ang="0" scaled="1"/>
          </a:gradFill>
          <a:ln w="25400">
            <a:solidFill>
              <a:srgbClr val="FFCC00"/>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7112" name="AutoShape 9">
            <a:extLst>
              <a:ext uri="{FF2B5EF4-FFF2-40B4-BE49-F238E27FC236}">
                <a16:creationId xmlns:a16="http://schemas.microsoft.com/office/drawing/2014/main" id="{59F60464-46B9-41B0-A4FB-42C55777AAEE}"/>
              </a:ext>
            </a:extLst>
          </p:cNvPr>
          <p:cNvSpPr>
            <a:spLocks noChangeArrowheads="1"/>
          </p:cNvSpPr>
          <p:nvPr/>
        </p:nvSpPr>
        <p:spPr bwMode="auto">
          <a:xfrm rot="5400000">
            <a:off x="4686300" y="1790700"/>
            <a:ext cx="304800" cy="7848600"/>
          </a:xfrm>
          <a:prstGeom prst="can">
            <a:avLst>
              <a:gd name="adj" fmla="val 65806"/>
            </a:avLst>
          </a:prstGeom>
          <a:gradFill rotWithShape="1">
            <a:gsLst>
              <a:gs pos="0">
                <a:schemeClr val="bg1"/>
              </a:gs>
              <a:gs pos="100000">
                <a:schemeClr val="folHlink"/>
              </a:gs>
            </a:gsLst>
            <a:lin ang="18900000" scaled="1"/>
          </a:gradFill>
          <a:ln w="25400">
            <a:solidFill>
              <a:srgbClr val="FFCC00"/>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grpSp>
        <p:nvGrpSpPr>
          <p:cNvPr id="47113" name="Group 10">
            <a:extLst>
              <a:ext uri="{FF2B5EF4-FFF2-40B4-BE49-F238E27FC236}">
                <a16:creationId xmlns:a16="http://schemas.microsoft.com/office/drawing/2014/main" id="{4F81C13C-0CCF-4AC0-AF44-F45EEB1555B0}"/>
              </a:ext>
            </a:extLst>
          </p:cNvPr>
          <p:cNvGrpSpPr>
            <a:grpSpLocks/>
          </p:cNvGrpSpPr>
          <p:nvPr/>
        </p:nvGrpSpPr>
        <p:grpSpPr bwMode="auto">
          <a:xfrm>
            <a:off x="1701800" y="1193800"/>
            <a:ext cx="774700" cy="381000"/>
            <a:chOff x="1144" y="1152"/>
            <a:chExt cx="488" cy="240"/>
          </a:xfrm>
        </p:grpSpPr>
        <p:sp>
          <p:nvSpPr>
            <p:cNvPr id="47114" name="Rectangle 11">
              <a:hlinkClick r:id="rId4" action="ppaction://hlinksldjump"/>
              <a:extLst>
                <a:ext uri="{FF2B5EF4-FFF2-40B4-BE49-F238E27FC236}">
                  <a16:creationId xmlns:a16="http://schemas.microsoft.com/office/drawing/2014/main" id="{0413858F-960D-426E-BBA9-1643831F5811}"/>
                </a:ext>
              </a:extLst>
            </p:cNvPr>
            <p:cNvSpPr>
              <a:spLocks noChangeArrowheads="1"/>
            </p:cNvSpPr>
            <p:nvPr/>
          </p:nvSpPr>
          <p:spPr bwMode="auto">
            <a:xfrm>
              <a:off x="1344" y="1152"/>
              <a:ext cx="288" cy="2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latin typeface="Arial" panose="020B0604020202020204" pitchFamily="34" charset="0"/>
                </a:rPr>
                <a:t>5</a:t>
              </a:r>
            </a:p>
          </p:txBody>
        </p:sp>
        <p:sp>
          <p:nvSpPr>
            <p:cNvPr id="47115" name="Line 12">
              <a:extLst>
                <a:ext uri="{FF2B5EF4-FFF2-40B4-BE49-F238E27FC236}">
                  <a16:creationId xmlns:a16="http://schemas.microsoft.com/office/drawing/2014/main" id="{961AD6DC-6C29-4808-87DD-E531E2C375F5}"/>
                </a:ext>
              </a:extLst>
            </p:cNvPr>
            <p:cNvSpPr>
              <a:spLocks noChangeShapeType="1"/>
            </p:cNvSpPr>
            <p:nvPr/>
          </p:nvSpPr>
          <p:spPr bwMode="auto">
            <a:xfrm flipH="1">
              <a:off x="1144" y="12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16" name="Group 13">
            <a:extLst>
              <a:ext uri="{FF2B5EF4-FFF2-40B4-BE49-F238E27FC236}">
                <a16:creationId xmlns:a16="http://schemas.microsoft.com/office/drawing/2014/main" id="{9A0B2429-8236-449A-A164-060644485FA9}"/>
              </a:ext>
            </a:extLst>
          </p:cNvPr>
          <p:cNvGrpSpPr>
            <a:grpSpLocks/>
          </p:cNvGrpSpPr>
          <p:nvPr/>
        </p:nvGrpSpPr>
        <p:grpSpPr bwMode="auto">
          <a:xfrm>
            <a:off x="1689100" y="1955800"/>
            <a:ext cx="774700" cy="381000"/>
            <a:chOff x="1144" y="1152"/>
            <a:chExt cx="488" cy="240"/>
          </a:xfrm>
        </p:grpSpPr>
        <p:sp>
          <p:nvSpPr>
            <p:cNvPr id="47117" name="Rectangle 14">
              <a:hlinkClick r:id="rId5" action="ppaction://hlinksldjump"/>
              <a:extLst>
                <a:ext uri="{FF2B5EF4-FFF2-40B4-BE49-F238E27FC236}">
                  <a16:creationId xmlns:a16="http://schemas.microsoft.com/office/drawing/2014/main" id="{765BDCA4-9446-497A-91CA-DC33FD82B7A7}"/>
                </a:ext>
              </a:extLst>
            </p:cNvPr>
            <p:cNvSpPr>
              <a:spLocks noChangeArrowheads="1"/>
            </p:cNvSpPr>
            <p:nvPr/>
          </p:nvSpPr>
          <p:spPr bwMode="auto">
            <a:xfrm>
              <a:off x="1344" y="1152"/>
              <a:ext cx="288" cy="2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latin typeface="Arial" panose="020B0604020202020204" pitchFamily="34" charset="0"/>
                </a:rPr>
                <a:t>4</a:t>
              </a:r>
            </a:p>
          </p:txBody>
        </p:sp>
        <p:sp>
          <p:nvSpPr>
            <p:cNvPr id="47118" name="Line 15">
              <a:extLst>
                <a:ext uri="{FF2B5EF4-FFF2-40B4-BE49-F238E27FC236}">
                  <a16:creationId xmlns:a16="http://schemas.microsoft.com/office/drawing/2014/main" id="{0F646CD2-523D-42AC-97C7-BB85A2B0B2A0}"/>
                </a:ext>
              </a:extLst>
            </p:cNvPr>
            <p:cNvSpPr>
              <a:spLocks noChangeShapeType="1"/>
            </p:cNvSpPr>
            <p:nvPr/>
          </p:nvSpPr>
          <p:spPr bwMode="auto">
            <a:xfrm flipH="1">
              <a:off x="1144" y="12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19" name="Group 16">
            <a:extLst>
              <a:ext uri="{FF2B5EF4-FFF2-40B4-BE49-F238E27FC236}">
                <a16:creationId xmlns:a16="http://schemas.microsoft.com/office/drawing/2014/main" id="{91D820E7-B65F-44A1-9429-539C33FFA3DB}"/>
              </a:ext>
            </a:extLst>
          </p:cNvPr>
          <p:cNvGrpSpPr>
            <a:grpSpLocks/>
          </p:cNvGrpSpPr>
          <p:nvPr/>
        </p:nvGrpSpPr>
        <p:grpSpPr bwMode="auto">
          <a:xfrm>
            <a:off x="1676400" y="2667000"/>
            <a:ext cx="774700" cy="381000"/>
            <a:chOff x="1144" y="1152"/>
            <a:chExt cx="488" cy="240"/>
          </a:xfrm>
        </p:grpSpPr>
        <p:sp>
          <p:nvSpPr>
            <p:cNvPr id="47120" name="Rectangle 17">
              <a:hlinkClick r:id="rId6" action="ppaction://hlinksldjump"/>
              <a:extLst>
                <a:ext uri="{FF2B5EF4-FFF2-40B4-BE49-F238E27FC236}">
                  <a16:creationId xmlns:a16="http://schemas.microsoft.com/office/drawing/2014/main" id="{0B6E55D0-A84C-4581-B368-D933C67E00E4}"/>
                </a:ext>
              </a:extLst>
            </p:cNvPr>
            <p:cNvSpPr>
              <a:spLocks noChangeArrowheads="1"/>
            </p:cNvSpPr>
            <p:nvPr/>
          </p:nvSpPr>
          <p:spPr bwMode="auto">
            <a:xfrm>
              <a:off x="1344" y="1152"/>
              <a:ext cx="288" cy="2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latin typeface="Arial" panose="020B0604020202020204" pitchFamily="34" charset="0"/>
                </a:rPr>
                <a:t>3</a:t>
              </a:r>
            </a:p>
          </p:txBody>
        </p:sp>
        <p:sp>
          <p:nvSpPr>
            <p:cNvPr id="47121" name="Line 18">
              <a:extLst>
                <a:ext uri="{FF2B5EF4-FFF2-40B4-BE49-F238E27FC236}">
                  <a16:creationId xmlns:a16="http://schemas.microsoft.com/office/drawing/2014/main" id="{43F74035-1D2B-4E43-8F22-CAE688C01F5A}"/>
                </a:ext>
              </a:extLst>
            </p:cNvPr>
            <p:cNvSpPr>
              <a:spLocks noChangeShapeType="1"/>
            </p:cNvSpPr>
            <p:nvPr/>
          </p:nvSpPr>
          <p:spPr bwMode="auto">
            <a:xfrm flipH="1">
              <a:off x="1144" y="12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2" name="Group 19">
            <a:extLst>
              <a:ext uri="{FF2B5EF4-FFF2-40B4-BE49-F238E27FC236}">
                <a16:creationId xmlns:a16="http://schemas.microsoft.com/office/drawing/2014/main" id="{3852E718-18A7-4BB1-BAC5-BFA23EAABEEE}"/>
              </a:ext>
            </a:extLst>
          </p:cNvPr>
          <p:cNvGrpSpPr>
            <a:grpSpLocks/>
          </p:cNvGrpSpPr>
          <p:nvPr/>
        </p:nvGrpSpPr>
        <p:grpSpPr bwMode="auto">
          <a:xfrm>
            <a:off x="1676400" y="3429000"/>
            <a:ext cx="762000" cy="381000"/>
            <a:chOff x="1144" y="1152"/>
            <a:chExt cx="488" cy="240"/>
          </a:xfrm>
        </p:grpSpPr>
        <p:sp>
          <p:nvSpPr>
            <p:cNvPr id="47123" name="Rectangle 20">
              <a:hlinkClick r:id="rId7" action="ppaction://hlinksldjump"/>
              <a:extLst>
                <a:ext uri="{FF2B5EF4-FFF2-40B4-BE49-F238E27FC236}">
                  <a16:creationId xmlns:a16="http://schemas.microsoft.com/office/drawing/2014/main" id="{C5CEADD0-CC1D-4A66-BF01-581FC8093285}"/>
                </a:ext>
              </a:extLst>
            </p:cNvPr>
            <p:cNvSpPr>
              <a:spLocks noChangeArrowheads="1"/>
            </p:cNvSpPr>
            <p:nvPr/>
          </p:nvSpPr>
          <p:spPr bwMode="auto">
            <a:xfrm>
              <a:off x="1344" y="1152"/>
              <a:ext cx="288" cy="2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latin typeface="Arial" panose="020B0604020202020204" pitchFamily="34" charset="0"/>
                </a:rPr>
                <a:t>2</a:t>
              </a:r>
            </a:p>
          </p:txBody>
        </p:sp>
        <p:sp>
          <p:nvSpPr>
            <p:cNvPr id="47124" name="Line 21">
              <a:extLst>
                <a:ext uri="{FF2B5EF4-FFF2-40B4-BE49-F238E27FC236}">
                  <a16:creationId xmlns:a16="http://schemas.microsoft.com/office/drawing/2014/main" id="{3D7D6212-8787-4473-8E8C-7DFC98E364C7}"/>
                </a:ext>
              </a:extLst>
            </p:cNvPr>
            <p:cNvSpPr>
              <a:spLocks noChangeShapeType="1"/>
            </p:cNvSpPr>
            <p:nvPr/>
          </p:nvSpPr>
          <p:spPr bwMode="auto">
            <a:xfrm flipH="1">
              <a:off x="1144" y="12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5" name="Group 25">
            <a:extLst>
              <a:ext uri="{FF2B5EF4-FFF2-40B4-BE49-F238E27FC236}">
                <a16:creationId xmlns:a16="http://schemas.microsoft.com/office/drawing/2014/main" id="{C71F0639-96DB-4F97-9ABF-3AD5C7C5B75E}"/>
              </a:ext>
            </a:extLst>
          </p:cNvPr>
          <p:cNvGrpSpPr>
            <a:grpSpLocks/>
          </p:cNvGrpSpPr>
          <p:nvPr/>
        </p:nvGrpSpPr>
        <p:grpSpPr bwMode="auto">
          <a:xfrm>
            <a:off x="7924800" y="4953000"/>
            <a:ext cx="609600" cy="609600"/>
            <a:chOff x="4416" y="3120"/>
            <a:chExt cx="384" cy="384"/>
          </a:xfrm>
        </p:grpSpPr>
        <p:sp>
          <p:nvSpPr>
            <p:cNvPr id="47126" name="Rectangle 26">
              <a:extLst>
                <a:ext uri="{FF2B5EF4-FFF2-40B4-BE49-F238E27FC236}">
                  <a16:creationId xmlns:a16="http://schemas.microsoft.com/office/drawing/2014/main" id="{66023E0A-1FC3-448F-B527-D60B7FAC254B}"/>
                </a:ext>
              </a:extLst>
            </p:cNvPr>
            <p:cNvSpPr>
              <a:spLocks noChangeArrowheads="1"/>
            </p:cNvSpPr>
            <p:nvPr/>
          </p:nvSpPr>
          <p:spPr bwMode="auto">
            <a:xfrm>
              <a:off x="4416" y="3120"/>
              <a:ext cx="384" cy="240"/>
            </a:xfrm>
            <a:prstGeom prst="rect">
              <a:avLst/>
            </a:prstGeom>
            <a:gradFill rotWithShape="1">
              <a:gsLst>
                <a:gs pos="0">
                  <a:schemeClr val="bg1"/>
                </a:gs>
                <a:gs pos="100000">
                  <a:schemeClr val="folHlink"/>
                </a:gs>
              </a:gsLst>
              <a:path path="shape">
                <a:fillToRect l="50000" t="50000" r="50000" b="50000"/>
              </a:path>
            </a:gradFill>
            <a:ln w="2857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b="1">
                  <a:solidFill>
                    <a:srgbClr val="FF0000"/>
                  </a:solidFill>
                  <a:latin typeface="Arial" panose="020B0604020202020204" pitchFamily="34" charset="0"/>
                </a:rPr>
                <a:t>KEY</a:t>
              </a:r>
            </a:p>
          </p:txBody>
        </p:sp>
        <p:sp>
          <p:nvSpPr>
            <p:cNvPr id="47127" name="Line 27">
              <a:extLst>
                <a:ext uri="{FF2B5EF4-FFF2-40B4-BE49-F238E27FC236}">
                  <a16:creationId xmlns:a16="http://schemas.microsoft.com/office/drawing/2014/main" id="{3E3515BF-28B0-4C30-8D2C-95186E49AB86}"/>
                </a:ext>
              </a:extLst>
            </p:cNvPr>
            <p:cNvSpPr>
              <a:spLocks noChangeShapeType="1"/>
            </p:cNvSpPr>
            <p:nvPr/>
          </p:nvSpPr>
          <p:spPr bwMode="auto">
            <a:xfrm>
              <a:off x="4608" y="3360"/>
              <a:ext cx="0" cy="144"/>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412" name="Text Box 28">
            <a:extLst>
              <a:ext uri="{FF2B5EF4-FFF2-40B4-BE49-F238E27FC236}">
                <a16:creationId xmlns:a16="http://schemas.microsoft.com/office/drawing/2014/main" id="{3F561DF5-8489-4A5D-8382-0359E4A5AB64}"/>
              </a:ext>
            </a:extLst>
          </p:cNvPr>
          <p:cNvSpPr txBox="1">
            <a:spLocks noChangeArrowheads="1"/>
          </p:cNvSpPr>
          <p:nvPr/>
        </p:nvSpPr>
        <p:spPr bwMode="auto">
          <a:xfrm>
            <a:off x="3352800" y="4953000"/>
            <a:ext cx="441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2400" b="1" i="1">
                <a:solidFill>
                  <a:srgbClr val="0033CC"/>
                </a:solidFill>
                <a:latin typeface="Arial" panose="020B0604020202020204" pitchFamily="34" charset="0"/>
              </a:rPr>
              <a:t>Ăn quả nhớ kẻ trồng cây</a:t>
            </a:r>
          </a:p>
        </p:txBody>
      </p:sp>
      <p:sp>
        <p:nvSpPr>
          <p:cNvPr id="47129" name="AutoShape 30">
            <a:hlinkClick r:id="rId8" action="ppaction://hlinkfile"/>
            <a:extLst>
              <a:ext uri="{FF2B5EF4-FFF2-40B4-BE49-F238E27FC236}">
                <a16:creationId xmlns:a16="http://schemas.microsoft.com/office/drawing/2014/main" id="{2EBD4CD6-CE24-4D97-89F9-17BF4F9577EA}"/>
              </a:ext>
            </a:extLst>
          </p:cNvPr>
          <p:cNvSpPr>
            <a:spLocks noChangeArrowheads="1"/>
          </p:cNvSpPr>
          <p:nvPr/>
        </p:nvSpPr>
        <p:spPr bwMode="auto">
          <a:xfrm>
            <a:off x="8229600" y="6248400"/>
            <a:ext cx="914400" cy="609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7130" name="Rectangle 37">
            <a:extLst>
              <a:ext uri="{FF2B5EF4-FFF2-40B4-BE49-F238E27FC236}">
                <a16:creationId xmlns:a16="http://schemas.microsoft.com/office/drawing/2014/main" id="{FD5CE371-A51C-469C-AE7F-AE8A4376AE8C}"/>
              </a:ext>
            </a:extLst>
          </p:cNvPr>
          <p:cNvSpPr>
            <a:spLocks noChangeArrowheads="1"/>
          </p:cNvSpPr>
          <p:nvPr/>
        </p:nvSpPr>
        <p:spPr bwMode="auto">
          <a:xfrm>
            <a:off x="1981200" y="4191000"/>
            <a:ext cx="457200" cy="38100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7131" name="Line 38">
            <a:extLst>
              <a:ext uri="{FF2B5EF4-FFF2-40B4-BE49-F238E27FC236}">
                <a16:creationId xmlns:a16="http://schemas.microsoft.com/office/drawing/2014/main" id="{AE6C0D82-7645-485B-8BD7-36E407E656C9}"/>
              </a:ext>
            </a:extLst>
          </p:cNvPr>
          <p:cNvSpPr>
            <a:spLocks noChangeShapeType="1"/>
          </p:cNvSpPr>
          <p:nvPr/>
        </p:nvSpPr>
        <p:spPr bwMode="auto">
          <a:xfrm>
            <a:off x="1676400" y="4343400"/>
            <a:ext cx="3048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Rectangle 39">
            <a:extLst>
              <a:ext uri="{FF2B5EF4-FFF2-40B4-BE49-F238E27FC236}">
                <a16:creationId xmlns:a16="http://schemas.microsoft.com/office/drawing/2014/main" id="{FB7E04BA-F642-4B3A-8B9A-6F3BCB39A490}"/>
              </a:ext>
            </a:extLst>
          </p:cNvPr>
          <p:cNvSpPr>
            <a:spLocks noChangeArrowheads="1"/>
          </p:cNvSpPr>
          <p:nvPr/>
        </p:nvSpPr>
        <p:spPr bwMode="auto">
          <a:xfrm>
            <a:off x="1981200" y="4191000"/>
            <a:ext cx="457200" cy="38100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sp>
        <p:nvSpPr>
          <p:cNvPr id="47133" name="Rectangle 45">
            <a:extLst>
              <a:ext uri="{FF2B5EF4-FFF2-40B4-BE49-F238E27FC236}">
                <a16:creationId xmlns:a16="http://schemas.microsoft.com/office/drawing/2014/main" id="{4C0AC633-D039-46D1-99E6-7B004007ABBD}"/>
              </a:ext>
            </a:extLst>
          </p:cNvPr>
          <p:cNvSpPr>
            <a:spLocks noChangeArrowheads="1"/>
          </p:cNvSpPr>
          <p:nvPr/>
        </p:nvSpPr>
        <p:spPr bwMode="auto">
          <a:xfrm>
            <a:off x="1981200" y="4191000"/>
            <a:ext cx="457200" cy="38100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sp>
        <p:nvSpPr>
          <p:cNvPr id="47134" name="Rectangle 47">
            <a:extLst>
              <a:ext uri="{FF2B5EF4-FFF2-40B4-BE49-F238E27FC236}">
                <a16:creationId xmlns:a16="http://schemas.microsoft.com/office/drawing/2014/main" id="{180F9B41-BFA9-42D4-B300-C5CAADF4DC79}"/>
              </a:ext>
            </a:extLst>
          </p:cNvPr>
          <p:cNvSpPr>
            <a:spLocks noChangeArrowheads="1"/>
          </p:cNvSpPr>
          <p:nvPr/>
        </p:nvSpPr>
        <p:spPr bwMode="auto">
          <a:xfrm>
            <a:off x="1981200" y="4191000"/>
            <a:ext cx="457200" cy="38100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sp>
        <p:nvSpPr>
          <p:cNvPr id="47135" name="Rectangle 51">
            <a:extLst>
              <a:ext uri="{FF2B5EF4-FFF2-40B4-BE49-F238E27FC236}">
                <a16:creationId xmlns:a16="http://schemas.microsoft.com/office/drawing/2014/main" id="{548D843B-7DDC-490E-95A0-CA5F2161FECE}"/>
              </a:ext>
            </a:extLst>
          </p:cNvPr>
          <p:cNvSpPr>
            <a:spLocks noChangeArrowheads="1"/>
          </p:cNvSpPr>
          <p:nvPr/>
        </p:nvSpPr>
        <p:spPr bwMode="auto">
          <a:xfrm>
            <a:off x="1981200" y="4191000"/>
            <a:ext cx="457200" cy="38100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grpSp>
        <p:nvGrpSpPr>
          <p:cNvPr id="47136" name="Group 54">
            <a:extLst>
              <a:ext uri="{FF2B5EF4-FFF2-40B4-BE49-F238E27FC236}">
                <a16:creationId xmlns:a16="http://schemas.microsoft.com/office/drawing/2014/main" id="{E843FFFF-176C-436D-85ED-0D788FFC1001}"/>
              </a:ext>
            </a:extLst>
          </p:cNvPr>
          <p:cNvGrpSpPr>
            <a:grpSpLocks/>
          </p:cNvGrpSpPr>
          <p:nvPr/>
        </p:nvGrpSpPr>
        <p:grpSpPr bwMode="auto">
          <a:xfrm>
            <a:off x="1676400" y="4191000"/>
            <a:ext cx="762000" cy="381000"/>
            <a:chOff x="1056" y="2640"/>
            <a:chExt cx="480" cy="240"/>
          </a:xfrm>
        </p:grpSpPr>
        <p:sp>
          <p:nvSpPr>
            <p:cNvPr id="47137" name="Line 52">
              <a:extLst>
                <a:ext uri="{FF2B5EF4-FFF2-40B4-BE49-F238E27FC236}">
                  <a16:creationId xmlns:a16="http://schemas.microsoft.com/office/drawing/2014/main" id="{10526E22-7877-4DC7-8664-F6A1F0214E10}"/>
                </a:ext>
              </a:extLst>
            </p:cNvPr>
            <p:cNvSpPr>
              <a:spLocks noChangeShapeType="1"/>
            </p:cNvSpPr>
            <p:nvPr/>
          </p:nvSpPr>
          <p:spPr bwMode="auto">
            <a:xfrm>
              <a:off x="1056" y="2736"/>
              <a:ext cx="1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Rectangle 53">
              <a:extLst>
                <a:ext uri="{FF2B5EF4-FFF2-40B4-BE49-F238E27FC236}">
                  <a16:creationId xmlns:a16="http://schemas.microsoft.com/office/drawing/2014/main" id="{09BA947C-C6C4-4026-AB88-8BB700615D7B}"/>
                </a:ext>
              </a:extLst>
            </p:cNvPr>
            <p:cNvSpPr>
              <a:spLocks noChangeArrowheads="1"/>
            </p:cNvSpPr>
            <p:nvPr/>
          </p:nvSpPr>
          <p:spPr bwMode="auto">
            <a:xfrm>
              <a:off x="1248" y="2640"/>
              <a:ext cx="288" cy="24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grpSp>
      <p:grpSp>
        <p:nvGrpSpPr>
          <p:cNvPr id="47139" name="Group 55">
            <a:extLst>
              <a:ext uri="{FF2B5EF4-FFF2-40B4-BE49-F238E27FC236}">
                <a16:creationId xmlns:a16="http://schemas.microsoft.com/office/drawing/2014/main" id="{02EF7DB2-2C78-445D-85B2-37AD43F6E1B7}"/>
              </a:ext>
            </a:extLst>
          </p:cNvPr>
          <p:cNvGrpSpPr>
            <a:grpSpLocks/>
          </p:cNvGrpSpPr>
          <p:nvPr/>
        </p:nvGrpSpPr>
        <p:grpSpPr bwMode="auto">
          <a:xfrm>
            <a:off x="1676400" y="4191000"/>
            <a:ext cx="762000" cy="381000"/>
            <a:chOff x="1056" y="2640"/>
            <a:chExt cx="480" cy="240"/>
          </a:xfrm>
        </p:grpSpPr>
        <p:sp>
          <p:nvSpPr>
            <p:cNvPr id="47140" name="Line 56">
              <a:extLst>
                <a:ext uri="{FF2B5EF4-FFF2-40B4-BE49-F238E27FC236}">
                  <a16:creationId xmlns:a16="http://schemas.microsoft.com/office/drawing/2014/main" id="{4F5DD350-7A6E-4097-8144-501D32727E64}"/>
                </a:ext>
              </a:extLst>
            </p:cNvPr>
            <p:cNvSpPr>
              <a:spLocks noChangeShapeType="1"/>
            </p:cNvSpPr>
            <p:nvPr/>
          </p:nvSpPr>
          <p:spPr bwMode="auto">
            <a:xfrm>
              <a:off x="1056" y="2736"/>
              <a:ext cx="1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Rectangle 57">
              <a:extLst>
                <a:ext uri="{FF2B5EF4-FFF2-40B4-BE49-F238E27FC236}">
                  <a16:creationId xmlns:a16="http://schemas.microsoft.com/office/drawing/2014/main" id="{066EB07B-89C7-4789-B904-CF132D948C12}"/>
                </a:ext>
              </a:extLst>
            </p:cNvPr>
            <p:cNvSpPr>
              <a:spLocks noChangeArrowheads="1"/>
            </p:cNvSpPr>
            <p:nvPr/>
          </p:nvSpPr>
          <p:spPr bwMode="auto">
            <a:xfrm>
              <a:off x="1248" y="2640"/>
              <a:ext cx="288" cy="24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grpSp>
      <p:grpSp>
        <p:nvGrpSpPr>
          <p:cNvPr id="47142" name="Group 58">
            <a:extLst>
              <a:ext uri="{FF2B5EF4-FFF2-40B4-BE49-F238E27FC236}">
                <a16:creationId xmlns:a16="http://schemas.microsoft.com/office/drawing/2014/main" id="{8E835E7B-9296-46EC-8529-C0030B6D402E}"/>
              </a:ext>
            </a:extLst>
          </p:cNvPr>
          <p:cNvGrpSpPr>
            <a:grpSpLocks/>
          </p:cNvGrpSpPr>
          <p:nvPr/>
        </p:nvGrpSpPr>
        <p:grpSpPr bwMode="auto">
          <a:xfrm>
            <a:off x="1676400" y="4191000"/>
            <a:ext cx="762000" cy="381000"/>
            <a:chOff x="1056" y="2640"/>
            <a:chExt cx="480" cy="240"/>
          </a:xfrm>
        </p:grpSpPr>
        <p:sp>
          <p:nvSpPr>
            <p:cNvPr id="47143" name="Line 59">
              <a:extLst>
                <a:ext uri="{FF2B5EF4-FFF2-40B4-BE49-F238E27FC236}">
                  <a16:creationId xmlns:a16="http://schemas.microsoft.com/office/drawing/2014/main" id="{7C12B6B6-6E14-4BFE-B6B1-B267181FE995}"/>
                </a:ext>
              </a:extLst>
            </p:cNvPr>
            <p:cNvSpPr>
              <a:spLocks noChangeShapeType="1"/>
            </p:cNvSpPr>
            <p:nvPr/>
          </p:nvSpPr>
          <p:spPr bwMode="auto">
            <a:xfrm>
              <a:off x="1056" y="2736"/>
              <a:ext cx="19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4" name="Rectangle 60">
              <a:hlinkClick r:id="rId9" action="ppaction://hlinksldjump"/>
              <a:extLst>
                <a:ext uri="{FF2B5EF4-FFF2-40B4-BE49-F238E27FC236}">
                  <a16:creationId xmlns:a16="http://schemas.microsoft.com/office/drawing/2014/main" id="{7F8E920F-861B-4AAC-8BF4-0114087185EB}"/>
                </a:ext>
              </a:extLst>
            </p:cNvPr>
            <p:cNvSpPr>
              <a:spLocks noChangeArrowheads="1"/>
            </p:cNvSpPr>
            <p:nvPr/>
          </p:nvSpPr>
          <p:spPr bwMode="auto">
            <a:xfrm>
              <a:off x="1248" y="2640"/>
              <a:ext cx="288" cy="240"/>
            </a:xfrm>
            <a:prstGeom prst="rect">
              <a:avLst/>
            </a:prstGeom>
            <a:gradFill rotWithShape="1">
              <a:gsLst>
                <a:gs pos="0">
                  <a:schemeClr val="bg1">
                    <a:alpha val="95000"/>
                  </a:schemeClr>
                </a:gs>
                <a:gs pos="100000">
                  <a:schemeClr val="folHlink"/>
                </a:gs>
              </a:gsLst>
              <a:path path="shape">
                <a:fillToRect l="50000" t="50000" r="50000" b="50000"/>
              </a:path>
            </a:gradFill>
            <a:ln w="317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3300"/>
                  </a:solidFill>
                  <a:latin typeface="Arial" panose="020B0604020202020204" pitchFamily="34" charset="0"/>
                </a:rPr>
                <a:t>1</a:t>
              </a:r>
            </a:p>
          </p:txBody>
        </p:sp>
      </p:grpSp>
      <p:grpSp>
        <p:nvGrpSpPr>
          <p:cNvPr id="47145" name="Group 61">
            <a:extLst>
              <a:ext uri="{FF2B5EF4-FFF2-40B4-BE49-F238E27FC236}">
                <a16:creationId xmlns:a16="http://schemas.microsoft.com/office/drawing/2014/main" id="{EFDB6774-D59B-406F-90C5-2B49B6A2CDE5}"/>
              </a:ext>
            </a:extLst>
          </p:cNvPr>
          <p:cNvGrpSpPr>
            <a:grpSpLocks/>
          </p:cNvGrpSpPr>
          <p:nvPr/>
        </p:nvGrpSpPr>
        <p:grpSpPr bwMode="auto">
          <a:xfrm>
            <a:off x="1676400" y="3429000"/>
            <a:ext cx="762000" cy="381000"/>
            <a:chOff x="1144" y="1152"/>
            <a:chExt cx="488" cy="240"/>
          </a:xfrm>
        </p:grpSpPr>
        <p:sp>
          <p:nvSpPr>
            <p:cNvPr id="47146" name="Rectangle 62">
              <a:hlinkClick r:id="rId10" action="ppaction://hlinksldjump"/>
              <a:extLst>
                <a:ext uri="{FF2B5EF4-FFF2-40B4-BE49-F238E27FC236}">
                  <a16:creationId xmlns:a16="http://schemas.microsoft.com/office/drawing/2014/main" id="{EACA53B5-8DBC-4F95-8A95-9E9FD693F477}"/>
                </a:ext>
              </a:extLst>
            </p:cNvPr>
            <p:cNvSpPr>
              <a:spLocks noChangeArrowheads="1"/>
            </p:cNvSpPr>
            <p:nvPr/>
          </p:nvSpPr>
          <p:spPr bwMode="auto">
            <a:xfrm>
              <a:off x="1344" y="1152"/>
              <a:ext cx="288" cy="24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latin typeface="Arial" panose="020B0604020202020204" pitchFamily="34" charset="0"/>
                </a:rPr>
                <a:t>2</a:t>
              </a:r>
            </a:p>
          </p:txBody>
        </p:sp>
        <p:sp>
          <p:nvSpPr>
            <p:cNvPr id="47147" name="Line 63">
              <a:extLst>
                <a:ext uri="{FF2B5EF4-FFF2-40B4-BE49-F238E27FC236}">
                  <a16:creationId xmlns:a16="http://schemas.microsoft.com/office/drawing/2014/main" id="{2090DE97-52C8-4AFF-905E-1ED0DF77ACBA}"/>
                </a:ext>
              </a:extLst>
            </p:cNvPr>
            <p:cNvSpPr>
              <a:spLocks noChangeShapeType="1"/>
            </p:cNvSpPr>
            <p:nvPr/>
          </p:nvSpPr>
          <p:spPr bwMode="auto">
            <a:xfrm flipH="1">
              <a:off x="1144" y="12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44389"/>
                                        </p:tgtEl>
                                      </p:cBhvr>
                                    </p:animEffect>
                                    <p:set>
                                      <p:cBhvr>
                                        <p:cTn id="7" dur="1" fill="hold">
                                          <p:stCondLst>
                                            <p:cond delay="499"/>
                                          </p:stCondLst>
                                        </p:cTn>
                                        <p:tgtEl>
                                          <p:spTgt spid="144389"/>
                                        </p:tgtEl>
                                        <p:attrNameLst>
                                          <p:attrName>style.visibility</p:attrName>
                                        </p:attrNameLst>
                                      </p:cBhvr>
                                      <p:to>
                                        <p:strVal val="hidden"/>
                                      </p:to>
                                    </p:set>
                                  </p:childTnLst>
                                </p:cTn>
                              </p:par>
                              <p:par>
                                <p:cTn id="8" presetID="4" presetClass="exit" presetSubtype="16" fill="hold" grpId="1" nodeType="withEffect">
                                  <p:stCondLst>
                                    <p:cond delay="0"/>
                                  </p:stCondLst>
                                  <p:childTnLst>
                                    <p:animEffect transition="out" filter="box(in)">
                                      <p:cBhvr>
                                        <p:cTn id="9" dur="500"/>
                                        <p:tgtEl>
                                          <p:spTgt spid="144389"/>
                                        </p:tgtEl>
                                      </p:cBhvr>
                                    </p:animEffect>
                                    <p:set>
                                      <p:cBhvr>
                                        <p:cTn id="10" dur="1" fill="hold">
                                          <p:stCondLst>
                                            <p:cond delay="499"/>
                                          </p:stCondLst>
                                        </p:cTn>
                                        <p:tgtEl>
                                          <p:spTgt spid="144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43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5" presetClass="exit" presetSubtype="10" fill="hold" grpId="0" nodeType="clickEffect">
                                  <p:stCondLst>
                                    <p:cond delay="0"/>
                                  </p:stCondLst>
                                  <p:childTnLst>
                                    <p:animEffect transition="out" filter="checkerboard(across)">
                                      <p:cBhvr>
                                        <p:cTn id="15" dur="500"/>
                                        <p:tgtEl>
                                          <p:spTgt spid="144391"/>
                                        </p:tgtEl>
                                      </p:cBhvr>
                                    </p:animEffect>
                                    <p:set>
                                      <p:cBhvr>
                                        <p:cTn id="16" dur="1" fill="hold">
                                          <p:stCondLst>
                                            <p:cond delay="499"/>
                                          </p:stCondLst>
                                        </p:cTn>
                                        <p:tgtEl>
                                          <p:spTgt spid="144391"/>
                                        </p:tgtEl>
                                        <p:attrNameLst>
                                          <p:attrName>style.visibility</p:attrName>
                                        </p:attrNameLst>
                                      </p:cBhvr>
                                      <p:to>
                                        <p:strVal val="hidden"/>
                                      </p:to>
                                    </p:set>
                                  </p:childTnLst>
                                </p:cTn>
                              </p:par>
                            </p:childTnLst>
                          </p:cTn>
                        </p:par>
                      </p:childTnLst>
                    </p:cTn>
                  </p:par>
                </p:childTnLst>
              </p:cTn>
              <p:nextCondLst>
                <p:cond evt="onClick" delay="0">
                  <p:tgtEl>
                    <p:spTgt spid="144391"/>
                  </p:tgtEl>
                </p:cond>
              </p:nextCondLst>
            </p:seq>
            <p:seq concurrent="1" nextAc="seek">
              <p:cTn id="17" restart="whenNotActive" fill="hold" evtFilter="cancelBubble" nodeType="interactiveSeq">
                <p:stCondLst>
                  <p:cond evt="onClick" delay="0">
                    <p:tgtEl>
                      <p:spTgt spid="144390"/>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44390"/>
                                        </p:tgtEl>
                                      </p:cBhvr>
                                    </p:animEffect>
                                    <p:set>
                                      <p:cBhvr>
                                        <p:cTn id="22" dur="1" fill="hold">
                                          <p:stCondLst>
                                            <p:cond delay="499"/>
                                          </p:stCondLst>
                                        </p:cTn>
                                        <p:tgtEl>
                                          <p:spTgt spid="144390"/>
                                        </p:tgtEl>
                                        <p:attrNameLst>
                                          <p:attrName>style.visibility</p:attrName>
                                        </p:attrNameLst>
                                      </p:cBhvr>
                                      <p:to>
                                        <p:strVal val="hidden"/>
                                      </p:to>
                                    </p:set>
                                  </p:childTnLst>
                                </p:cTn>
                              </p:par>
                            </p:childTnLst>
                          </p:cTn>
                        </p:par>
                      </p:childTnLst>
                    </p:cTn>
                  </p:par>
                </p:childTnLst>
              </p:cTn>
              <p:nextCondLst>
                <p:cond evt="onClick" delay="0">
                  <p:tgtEl>
                    <p:spTgt spid="144390"/>
                  </p:tgtEl>
                </p:cond>
              </p:nextCondLst>
            </p:seq>
            <p:seq concurrent="1" nextAc="seek">
              <p:cTn id="23" restart="whenNotActive" fill="hold" evtFilter="cancelBubble" nodeType="interactiveSeq">
                <p:stCondLst>
                  <p:cond evt="onClick" delay="0">
                    <p:tgtEl>
                      <p:spTgt spid="2048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20484"/>
                                        </p:tgtEl>
                                      </p:cBhvr>
                                    </p:animEffect>
                                    <p:set>
                                      <p:cBhvr>
                                        <p:cTn id="28" dur="1" fill="hold">
                                          <p:stCondLst>
                                            <p:cond delay="499"/>
                                          </p:stCondLst>
                                        </p:cTn>
                                        <p:tgtEl>
                                          <p:spTgt spid="20484"/>
                                        </p:tgtEl>
                                        <p:attrNameLst>
                                          <p:attrName>style.visibility</p:attrName>
                                        </p:attrNameLst>
                                      </p:cBhvr>
                                      <p:to>
                                        <p:strVal val="hidden"/>
                                      </p:to>
                                    </p:set>
                                  </p:childTnLst>
                                </p:cTn>
                              </p:par>
                            </p:childTnLst>
                          </p:cTn>
                        </p:par>
                      </p:childTnLst>
                    </p:cTn>
                  </p:par>
                </p:childTnLst>
              </p:cTn>
              <p:nextCondLst>
                <p:cond evt="onClick" delay="0">
                  <p:tgtEl>
                    <p:spTgt spid="20484"/>
                  </p:tgtEl>
                </p:cond>
              </p:nextCondLst>
            </p:seq>
            <p:seq concurrent="1" nextAc="seek">
              <p:cTn id="29" restart="whenNotActive" fill="hold" evtFilter="cancelBubble" nodeType="interactiveSeq">
                <p:stCondLst>
                  <p:cond evt="onClick" delay="0">
                    <p:tgtEl>
                      <p:spTgt spid="14438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5" presetClass="exit" presetSubtype="10" fill="hold" grpId="0" nodeType="clickEffect">
                                  <p:stCondLst>
                                    <p:cond delay="0"/>
                                  </p:stCondLst>
                                  <p:childTnLst>
                                    <p:animEffect transition="out" filter="checkerboard(across)">
                                      <p:cBhvr>
                                        <p:cTn id="33" dur="500"/>
                                        <p:tgtEl>
                                          <p:spTgt spid="144387"/>
                                        </p:tgtEl>
                                      </p:cBhvr>
                                    </p:animEffect>
                                    <p:set>
                                      <p:cBhvr>
                                        <p:cTn id="34" dur="1" fill="hold">
                                          <p:stCondLst>
                                            <p:cond delay="499"/>
                                          </p:stCondLst>
                                        </p:cTn>
                                        <p:tgtEl>
                                          <p:spTgt spid="144387"/>
                                        </p:tgtEl>
                                        <p:attrNameLst>
                                          <p:attrName>style.visibility</p:attrName>
                                        </p:attrNameLst>
                                      </p:cBhvr>
                                      <p:to>
                                        <p:strVal val="hidden"/>
                                      </p:to>
                                    </p:set>
                                  </p:childTnLst>
                                </p:cTn>
                              </p:par>
                            </p:childTnLst>
                          </p:cTn>
                        </p:par>
                      </p:childTnLst>
                    </p:cTn>
                  </p:par>
                </p:childTnLst>
              </p:cTn>
              <p:nextCondLst>
                <p:cond evt="onClick" delay="0">
                  <p:tgtEl>
                    <p:spTgt spid="144387"/>
                  </p:tgtEl>
                </p:cond>
              </p:nextCondLst>
            </p:seq>
            <p:seq concurrent="1" nextAc="seek">
              <p:cTn id="35" restart="whenNotActive" fill="hold" evtFilter="cancelBubble" nodeType="interactiveSeq">
                <p:stCondLst>
                  <p:cond evt="onClick" delay="0">
                    <p:tgtEl>
                      <p:spTgt spid="4712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144391"/>
                                        </p:tgtEl>
                                      </p:cBhvr>
                                    </p:animEffect>
                                    <p:set>
                                      <p:cBhvr>
                                        <p:cTn id="40" dur="1" fill="hold">
                                          <p:stCondLst>
                                            <p:cond delay="499"/>
                                          </p:stCondLst>
                                        </p:cTn>
                                        <p:tgtEl>
                                          <p:spTgt spid="144391"/>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44387"/>
                                        </p:tgtEl>
                                      </p:cBhvr>
                                    </p:animEffect>
                                    <p:set>
                                      <p:cBhvr>
                                        <p:cTn id="43" dur="1" fill="hold">
                                          <p:stCondLst>
                                            <p:cond delay="499"/>
                                          </p:stCondLst>
                                        </p:cTn>
                                        <p:tgtEl>
                                          <p:spTgt spid="144387"/>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20484"/>
                                        </p:tgtEl>
                                      </p:cBhvr>
                                    </p:animEffect>
                                    <p:set>
                                      <p:cBhvr>
                                        <p:cTn id="46" dur="1" fill="hold">
                                          <p:stCondLst>
                                            <p:cond delay="499"/>
                                          </p:stCondLst>
                                        </p:cTn>
                                        <p:tgtEl>
                                          <p:spTgt spid="20484"/>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44390"/>
                                        </p:tgtEl>
                                      </p:cBhvr>
                                    </p:animEffect>
                                    <p:set>
                                      <p:cBhvr>
                                        <p:cTn id="49" dur="1" fill="hold">
                                          <p:stCondLst>
                                            <p:cond delay="499"/>
                                          </p:stCondLst>
                                        </p:cTn>
                                        <p:tgtEl>
                                          <p:spTgt spid="144390"/>
                                        </p:tgtEl>
                                        <p:attrNameLst>
                                          <p:attrName>style.visibility</p:attrName>
                                        </p:attrNameLst>
                                      </p:cBhvr>
                                      <p:to>
                                        <p:strVal val="hidden"/>
                                      </p:to>
                                    </p:set>
                                  </p:childTnLst>
                                </p:cTn>
                              </p:par>
                            </p:childTnLst>
                          </p:cTn>
                        </p:par>
                        <p:par>
                          <p:cTn id="50" fill="hold" nodeType="afterGroup">
                            <p:stCondLst>
                              <p:cond delay="500"/>
                            </p:stCondLst>
                            <p:childTnLst>
                              <p:par>
                                <p:cTn id="51" presetID="8" presetClass="entr" presetSubtype="16" fill="hold" grpId="0" nodeType="afterEffect">
                                  <p:stCondLst>
                                    <p:cond delay="0"/>
                                  </p:stCondLst>
                                  <p:childTnLst>
                                    <p:set>
                                      <p:cBhvr>
                                        <p:cTn id="52" dur="1" fill="hold">
                                          <p:stCondLst>
                                            <p:cond delay="0"/>
                                          </p:stCondLst>
                                        </p:cTn>
                                        <p:tgtEl>
                                          <p:spTgt spid="144412"/>
                                        </p:tgtEl>
                                        <p:attrNameLst>
                                          <p:attrName>style.visibility</p:attrName>
                                        </p:attrNameLst>
                                      </p:cBhvr>
                                      <p:to>
                                        <p:strVal val="visible"/>
                                      </p:to>
                                    </p:set>
                                    <p:animEffect transition="in" filter="diamond(in)">
                                      <p:cBhvr>
                                        <p:cTn id="53" dur="500"/>
                                        <p:tgtEl>
                                          <p:spTgt spid="144412"/>
                                        </p:tgtEl>
                                      </p:cBhvr>
                                    </p:animEffect>
                                  </p:childTnLst>
                                  <p:subTnLst>
                                    <p:audio>
                                      <p:cMediaNode>
                                        <p:cTn display="0" masterRel="sameClick">
                                          <p:stCondLst>
                                            <p:cond evt="begin" delay="0">
                                              <p:tn val="51"/>
                                            </p:cond>
                                          </p:stCondLst>
                                          <p:endCondLst>
                                            <p:cond evt="onStopAudio" delay="0">
                                              <p:tgtEl>
                                                <p:sldTgt/>
                                              </p:tgtEl>
                                            </p:cond>
                                          </p:endCondLst>
                                        </p:cTn>
                                        <p:tgtEl>
                                          <p:sndTgt r:embed="rId2" name="FELIZ2.WAV"/>
                                        </p:tgtEl>
                                      </p:cMediaNode>
                                    </p:audio>
                                  </p:subTnLst>
                                </p:cTn>
                              </p:par>
                            </p:childTnLst>
                          </p:cTn>
                        </p:par>
                      </p:childTnLst>
                    </p:cTn>
                  </p:par>
                </p:childTnLst>
              </p:cTn>
              <p:nextCondLst>
                <p:cond evt="onClick" delay="0">
                  <p:tgtEl>
                    <p:spTgt spid="47125"/>
                  </p:tgtEl>
                </p:cond>
              </p:nextCondLst>
            </p:seq>
          </p:childTnLst>
        </p:cTn>
      </p:par>
    </p:tnLst>
    <p:bldLst>
      <p:bldP spid="144387" grpId="0" bldLvl="0" animBg="1"/>
      <p:bldP spid="144387" grpId="1" bldLvl="0" animBg="1"/>
      <p:bldP spid="20484" grpId="0" bldLvl="0" animBg="1"/>
      <p:bldP spid="20484" grpId="1" bldLvl="0" animBg="1"/>
      <p:bldP spid="144389" grpId="0" bldLvl="0" animBg="1"/>
      <p:bldP spid="144389" grpId="1" bldLvl="0" animBg="1"/>
      <p:bldP spid="144390" grpId="0" bldLvl="0" animBg="1"/>
      <p:bldP spid="144390" grpId="1" bldLvl="0" animBg="1"/>
      <p:bldP spid="144391" grpId="0" bldLvl="0" animBg="1"/>
      <p:bldP spid="144391" grpId="1" bldLvl="0" animBg="1"/>
      <p:bldP spid="1444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4820">
            <a:extLst>
              <a:ext uri="{FF2B5EF4-FFF2-40B4-BE49-F238E27FC236}">
                <a16:creationId xmlns:a16="http://schemas.microsoft.com/office/drawing/2014/main" id="{B72A8128-9A98-419E-AA9F-D077E1F93058}"/>
              </a:ext>
            </a:extLst>
          </p:cNvPr>
          <p:cNvSpPr>
            <a:spLocks noChangeArrowheads="1"/>
          </p:cNvSpPr>
          <p:nvPr/>
        </p:nvSpPr>
        <p:spPr bwMode="auto">
          <a:xfrm>
            <a:off x="4586288" y="3924300"/>
            <a:ext cx="4114800" cy="2895600"/>
          </a:xfrm>
          <a:prstGeom prst="rect">
            <a:avLst/>
          </a:prstGeom>
          <a:gradFill rotWithShape="1">
            <a:gsLst>
              <a:gs pos="0">
                <a:schemeClr val="bg1"/>
              </a:gs>
              <a:gs pos="100000">
                <a:srgbClr val="00FFFF"/>
              </a:gs>
            </a:gsLst>
            <a:path path="shape">
              <a:fillToRect l="50000" t="50000" r="50000" b="50000"/>
            </a:path>
          </a:gradFill>
          <a:ln w="9525">
            <a:solidFill>
              <a:schemeClr val="tx1"/>
            </a:solidFill>
            <a:miter lim="800000"/>
            <a:headEnd/>
            <a:tailEnd/>
          </a:ln>
        </p:spPr>
        <p:txBody>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p>
        </p:txBody>
      </p:sp>
      <p:sp>
        <p:nvSpPr>
          <p:cNvPr id="18434" name="Rectangle 34817">
            <a:extLst>
              <a:ext uri="{FF2B5EF4-FFF2-40B4-BE49-F238E27FC236}">
                <a16:creationId xmlns:a16="http://schemas.microsoft.com/office/drawing/2014/main" id="{0CB9142F-3ABF-4123-BC57-25B34B6F411B}"/>
              </a:ext>
            </a:extLst>
          </p:cNvPr>
          <p:cNvSpPr>
            <a:spLocks noChangeArrowheads="1"/>
          </p:cNvSpPr>
          <p:nvPr/>
        </p:nvSpPr>
        <p:spPr bwMode="auto">
          <a:xfrm>
            <a:off x="500063" y="1017588"/>
            <a:ext cx="4086225" cy="2914650"/>
          </a:xfrm>
          <a:prstGeom prst="rect">
            <a:avLst/>
          </a:prstGeom>
          <a:gradFill rotWithShape="1">
            <a:gsLst>
              <a:gs pos="0">
                <a:schemeClr val="bg1"/>
              </a:gs>
              <a:gs pos="100000">
                <a:srgbClr val="00FFF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p>
        </p:txBody>
      </p:sp>
      <p:sp>
        <p:nvSpPr>
          <p:cNvPr id="18435" name="Rectangle 34819">
            <a:extLst>
              <a:ext uri="{FF2B5EF4-FFF2-40B4-BE49-F238E27FC236}">
                <a16:creationId xmlns:a16="http://schemas.microsoft.com/office/drawing/2014/main" id="{A8AD27E6-BF1D-4423-B1F5-A93E8AD6B461}"/>
              </a:ext>
            </a:extLst>
          </p:cNvPr>
          <p:cNvSpPr>
            <a:spLocks noChangeArrowheads="1"/>
          </p:cNvSpPr>
          <p:nvPr/>
        </p:nvSpPr>
        <p:spPr bwMode="auto">
          <a:xfrm>
            <a:off x="500063" y="3932238"/>
            <a:ext cx="4086225" cy="2895600"/>
          </a:xfrm>
          <a:prstGeom prst="rect">
            <a:avLst/>
          </a:prstGeom>
          <a:gradFill rotWithShape="1">
            <a:gsLst>
              <a:gs pos="0">
                <a:schemeClr val="bg1"/>
              </a:gs>
              <a:gs pos="100000">
                <a:srgbClr val="00FFFF"/>
              </a:gs>
            </a:gsLst>
            <a:path path="shape">
              <a:fillToRect l="50000" t="50000" r="50000" b="50000"/>
            </a:path>
          </a:gradFill>
          <a:ln w="9525">
            <a:solidFill>
              <a:schemeClr val="tx1"/>
            </a:solidFill>
            <a:miter lim="800000"/>
            <a:headEnd/>
            <a:tailEnd/>
          </a:ln>
        </p:spPr>
        <p:txBody>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p>
        </p:txBody>
      </p:sp>
      <p:pic>
        <p:nvPicPr>
          <p:cNvPr id="18436" name="Picture 5" descr="2018-04-1783739-hinh-anh-vnc">
            <a:hlinkClick r:id="rId5" action="ppaction://hlinkfile"/>
            <a:extLst>
              <a:ext uri="{FF2B5EF4-FFF2-40B4-BE49-F238E27FC236}">
                <a16:creationId xmlns:a16="http://schemas.microsoft.com/office/drawing/2014/main" id="{D2D9D32D-9BEC-4CBF-95C3-AA1FC124C6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88" y="4246563"/>
            <a:ext cx="20875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2018-04-1783739-hinh-anh-vnc">
            <a:hlinkClick r:id="rId7" action="ppaction://hlinkfile"/>
            <a:extLst>
              <a:ext uri="{FF2B5EF4-FFF2-40B4-BE49-F238E27FC236}">
                <a16:creationId xmlns:a16="http://schemas.microsoft.com/office/drawing/2014/main" id="{E81F7809-0BB2-4C19-9214-B67A556AE5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838" y="1284288"/>
            <a:ext cx="20875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4818">
            <a:extLst>
              <a:ext uri="{FF2B5EF4-FFF2-40B4-BE49-F238E27FC236}">
                <a16:creationId xmlns:a16="http://schemas.microsoft.com/office/drawing/2014/main" id="{64D93F11-CD39-4DD5-95B5-FF2486C821ED}"/>
              </a:ext>
            </a:extLst>
          </p:cNvPr>
          <p:cNvSpPr>
            <a:spLocks noChangeArrowheads="1"/>
          </p:cNvSpPr>
          <p:nvPr/>
        </p:nvSpPr>
        <p:spPr bwMode="auto">
          <a:xfrm>
            <a:off x="4613275" y="1019175"/>
            <a:ext cx="4114800" cy="2913063"/>
          </a:xfrm>
          <a:prstGeom prst="rect">
            <a:avLst/>
          </a:prstGeom>
          <a:gradFill rotWithShape="1">
            <a:gsLst>
              <a:gs pos="0">
                <a:schemeClr val="bg1"/>
              </a:gs>
              <a:gs pos="100000">
                <a:srgbClr val="00FFF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p>
        </p:txBody>
      </p:sp>
      <p:pic>
        <p:nvPicPr>
          <p:cNvPr id="34832" name="Picture 34831" descr="untitled">
            <a:extLst>
              <a:ext uri="{FF2B5EF4-FFF2-40B4-BE49-F238E27FC236}">
                <a16:creationId xmlns:a16="http://schemas.microsoft.com/office/drawing/2014/main" id="{BCF56EB4-7B5E-4459-87C2-E9D77405F5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5000" t="12666" r="23000" b="53999"/>
          <a:stretch>
            <a:fillRect/>
          </a:stretch>
        </p:blipFill>
        <p:spPr bwMode="auto">
          <a:xfrm>
            <a:off x="419100" y="952500"/>
            <a:ext cx="4248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34840">
            <a:extLst>
              <a:ext uri="{FF2B5EF4-FFF2-40B4-BE49-F238E27FC236}">
                <a16:creationId xmlns:a16="http://schemas.microsoft.com/office/drawing/2014/main" id="{FB67A065-289A-4529-8A65-AAEE3750E6F0}"/>
              </a:ext>
            </a:extLst>
          </p:cNvPr>
          <p:cNvSpPr txBox="1">
            <a:spLocks noChangeArrowheads="1"/>
          </p:cNvSpPr>
          <p:nvPr/>
        </p:nvSpPr>
        <p:spPr bwMode="auto">
          <a:xfrm>
            <a:off x="4730750" y="1246188"/>
            <a:ext cx="387985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400" b="1" i="1"/>
              <a:t>Cứ hằng năm hằng năm</a:t>
            </a:r>
          </a:p>
          <a:p>
            <a:r>
              <a:rPr lang="en-US" altLang="zh-CN" sz="2400" b="1" i="1"/>
              <a:t>Khi gió mùa đông tới</a:t>
            </a:r>
          </a:p>
          <a:p>
            <a:r>
              <a:rPr lang="en-US" altLang="zh-CN" sz="2400" b="1" i="1"/>
              <a:t>Bà lo đàn gà toi</a:t>
            </a:r>
          </a:p>
          <a:p>
            <a:r>
              <a:rPr lang="en-US" altLang="zh-CN" sz="2400" b="1" i="1"/>
              <a:t>Mong trời đừng sương muối</a:t>
            </a:r>
          </a:p>
          <a:p>
            <a:r>
              <a:rPr lang="en-US" altLang="zh-CN" sz="2400" b="1" i="1"/>
              <a:t>Để cuối năm bán gà</a:t>
            </a:r>
          </a:p>
          <a:p>
            <a:r>
              <a:rPr lang="en-US" altLang="zh-CN" sz="2400" b="1" i="1"/>
              <a:t>Cháu được quần áo mới.</a:t>
            </a:r>
          </a:p>
        </p:txBody>
      </p:sp>
      <p:pic>
        <p:nvPicPr>
          <p:cNvPr id="34830" name="Picture 34829" descr="untitled">
            <a:extLst>
              <a:ext uri="{FF2B5EF4-FFF2-40B4-BE49-F238E27FC236}">
                <a16:creationId xmlns:a16="http://schemas.microsoft.com/office/drawing/2014/main" id="{2E2AC73B-F6B2-4876-860F-DEBAF1EED6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5000" t="12666" r="23000" b="53999"/>
          <a:stretch>
            <a:fillRect/>
          </a:stretch>
        </p:blipFill>
        <p:spPr bwMode="auto">
          <a:xfrm>
            <a:off x="4613275" y="958850"/>
            <a:ext cx="42672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34826" descr="untitled">
            <a:extLst>
              <a:ext uri="{FF2B5EF4-FFF2-40B4-BE49-F238E27FC236}">
                <a16:creationId xmlns:a16="http://schemas.microsoft.com/office/drawing/2014/main" id="{7D06FD31-230A-4C5A-A16E-B0BA9149DA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5000" t="12666" r="23000" b="53999"/>
          <a:stretch>
            <a:fillRect/>
          </a:stretch>
        </p:blipFill>
        <p:spPr bwMode="auto">
          <a:xfrm>
            <a:off x="419100" y="3932238"/>
            <a:ext cx="4248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Oval 34832">
            <a:extLst>
              <a:ext uri="{FF2B5EF4-FFF2-40B4-BE49-F238E27FC236}">
                <a16:creationId xmlns:a16="http://schemas.microsoft.com/office/drawing/2014/main" id="{23EFA078-CF1C-45F6-8235-44FE3FAE6FC6}"/>
              </a:ext>
            </a:extLst>
          </p:cNvPr>
          <p:cNvSpPr>
            <a:spLocks noChangeArrowheads="1"/>
          </p:cNvSpPr>
          <p:nvPr/>
        </p:nvSpPr>
        <p:spPr bwMode="auto">
          <a:xfrm>
            <a:off x="3784600" y="6207125"/>
            <a:ext cx="579438" cy="508000"/>
          </a:xfrm>
          <a:prstGeom prst="ellipse">
            <a:avLst/>
          </a:prstGeom>
          <a:gradFill rotWithShape="1">
            <a:gsLst>
              <a:gs pos="0">
                <a:schemeClr val="bg1"/>
              </a:gs>
              <a:gs pos="100000">
                <a:srgbClr val="FF66FF"/>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800" b="1">
                <a:solidFill>
                  <a:srgbClr val="FF0000"/>
                </a:solidFill>
              </a:rPr>
              <a:t>3</a:t>
            </a:r>
          </a:p>
        </p:txBody>
      </p:sp>
      <p:sp>
        <p:nvSpPr>
          <p:cNvPr id="18444" name="Oval 34830">
            <a:extLst>
              <a:ext uri="{FF2B5EF4-FFF2-40B4-BE49-F238E27FC236}">
                <a16:creationId xmlns:a16="http://schemas.microsoft.com/office/drawing/2014/main" id="{86C43920-E2C8-43D5-870E-D59AC7EE06C0}"/>
              </a:ext>
            </a:extLst>
          </p:cNvPr>
          <p:cNvSpPr>
            <a:spLocks noChangeArrowheads="1"/>
          </p:cNvSpPr>
          <p:nvPr/>
        </p:nvSpPr>
        <p:spPr bwMode="auto">
          <a:xfrm>
            <a:off x="8153400" y="3187700"/>
            <a:ext cx="533400" cy="533400"/>
          </a:xfrm>
          <a:prstGeom prst="ellipse">
            <a:avLst/>
          </a:prstGeom>
          <a:gradFill rotWithShape="1">
            <a:gsLst>
              <a:gs pos="0">
                <a:schemeClr val="bg1"/>
              </a:gs>
              <a:gs pos="100000">
                <a:srgbClr val="FF66FF"/>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800" b="1">
                <a:solidFill>
                  <a:srgbClr val="FF0000"/>
                </a:solidFill>
              </a:rPr>
              <a:t>2</a:t>
            </a:r>
          </a:p>
        </p:txBody>
      </p:sp>
      <p:sp>
        <p:nvSpPr>
          <p:cNvPr id="18445" name="Oval 34827">
            <a:extLst>
              <a:ext uri="{FF2B5EF4-FFF2-40B4-BE49-F238E27FC236}">
                <a16:creationId xmlns:a16="http://schemas.microsoft.com/office/drawing/2014/main" id="{9AFBC497-ED72-4C68-AA76-FFBA79AE36DD}"/>
              </a:ext>
            </a:extLst>
          </p:cNvPr>
          <p:cNvSpPr>
            <a:spLocks noChangeArrowheads="1"/>
          </p:cNvSpPr>
          <p:nvPr/>
        </p:nvSpPr>
        <p:spPr bwMode="auto">
          <a:xfrm>
            <a:off x="3830638" y="3187700"/>
            <a:ext cx="533400" cy="533400"/>
          </a:xfrm>
          <a:prstGeom prst="ellipse">
            <a:avLst/>
          </a:prstGeom>
          <a:gradFill rotWithShape="1">
            <a:gsLst>
              <a:gs pos="0">
                <a:schemeClr val="bg1"/>
              </a:gs>
              <a:gs pos="100000">
                <a:srgbClr val="FF66FF"/>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800" b="1">
                <a:solidFill>
                  <a:srgbClr val="FF0000"/>
                </a:solidFill>
              </a:rPr>
              <a:t>1</a:t>
            </a:r>
          </a:p>
        </p:txBody>
      </p:sp>
      <p:sp>
        <p:nvSpPr>
          <p:cNvPr id="3" name="Rectangle 2">
            <a:extLst>
              <a:ext uri="{FF2B5EF4-FFF2-40B4-BE49-F238E27FC236}">
                <a16:creationId xmlns:a16="http://schemas.microsoft.com/office/drawing/2014/main" id="{10246D5F-4557-428C-A4EB-6AA7370B869B}"/>
              </a:ext>
            </a:extLst>
          </p:cNvPr>
          <p:cNvSpPr/>
          <p:nvPr/>
        </p:nvSpPr>
        <p:spPr>
          <a:xfrm>
            <a:off x="2976563" y="63500"/>
            <a:ext cx="3429000" cy="646113"/>
          </a:xfrm>
          <a:prstGeom prst="rect">
            <a:avLst/>
          </a:prstGeom>
          <a:noFill/>
          <a:ln>
            <a:noFill/>
          </a:ln>
        </p:spPr>
        <p:txBody>
          <a:bodyPr wrap="none">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600" b="1">
                <a:solidFill>
                  <a:srgbClr val="FF0000"/>
                </a:solidFill>
                <a:effectLst>
                  <a:outerShdw blurRad="38100" dist="38100" dir="2700000" algn="tl">
                    <a:srgbClr val="000000"/>
                  </a:outerShdw>
                </a:effectLst>
              </a:rPr>
              <a:t>Ô CỬA BÍ MẬT</a:t>
            </a:r>
          </a:p>
        </p:txBody>
      </p:sp>
      <p:pic>
        <p:nvPicPr>
          <p:cNvPr id="18447" name="Picture 1" descr="co be ban diem(2)">
            <a:extLst>
              <a:ext uri="{FF2B5EF4-FFF2-40B4-BE49-F238E27FC236}">
                <a16:creationId xmlns:a16="http://schemas.microsoft.com/office/drawing/2014/main" id="{FA9F0D57-5415-419B-B29A-5AF9F7982B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4275" y="4038600"/>
            <a:ext cx="3298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34835" descr="untitled">
            <a:extLst>
              <a:ext uri="{FF2B5EF4-FFF2-40B4-BE49-F238E27FC236}">
                <a16:creationId xmlns:a16="http://schemas.microsoft.com/office/drawing/2014/main" id="{853CFF08-E53D-478F-89E1-4B06528471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5000" t="12666" r="23000" b="53999"/>
          <a:stretch>
            <a:fillRect/>
          </a:stretch>
        </p:blipFill>
        <p:spPr bwMode="auto">
          <a:xfrm>
            <a:off x="4613275" y="3932238"/>
            <a:ext cx="42672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Oval 34836">
            <a:extLst>
              <a:ext uri="{FF2B5EF4-FFF2-40B4-BE49-F238E27FC236}">
                <a16:creationId xmlns:a16="http://schemas.microsoft.com/office/drawing/2014/main" id="{932630A3-A8B8-4479-9F6F-0B188937582D}"/>
              </a:ext>
            </a:extLst>
          </p:cNvPr>
          <p:cNvSpPr>
            <a:spLocks noChangeArrowheads="1"/>
          </p:cNvSpPr>
          <p:nvPr/>
        </p:nvSpPr>
        <p:spPr bwMode="auto">
          <a:xfrm>
            <a:off x="8153400" y="6142038"/>
            <a:ext cx="549275" cy="533400"/>
          </a:xfrm>
          <a:prstGeom prst="ellipse">
            <a:avLst/>
          </a:prstGeom>
          <a:gradFill rotWithShape="1">
            <a:gsLst>
              <a:gs pos="0">
                <a:schemeClr val="bg1"/>
              </a:gs>
              <a:gs pos="100000">
                <a:srgbClr val="FF66FF"/>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800" b="1">
                <a:solidFill>
                  <a:srgbClr val="FF0000"/>
                </a:solidFill>
              </a:rPr>
              <a:t>4</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4827"/>
                    </p:tgtEl>
                  </p:cond>
                </p:stCondLst>
                <p:endSync evt="end" delay="0">
                  <p:rtn val="all"/>
                </p:endSync>
                <p:childTnLst>
                  <p:par>
                    <p:cTn id="8" fill="hold" nodeType="clickPar">
                      <p:stCondLst>
                        <p:cond delay="0"/>
                        <p:cond evt="onBegin" delay="0">
                          <p:tn val="7"/>
                        </p:cond>
                      </p:stCondLst>
                      <p:childTnLst>
                        <p:par>
                          <p:cTn id="9" fill="hold" nodeType="withGroup">
                            <p:stCondLst>
                              <p:cond delay="0"/>
                            </p:stCondLst>
                            <p:childTnLst>
                              <p:par>
                                <p:cTn id="10" presetID="16" presetClass="exit" presetSubtype="37" fill="hold" nodeType="afterEffect">
                                  <p:stCondLst>
                                    <p:cond delay="0"/>
                                  </p:stCondLst>
                                  <p:childTnLst>
                                    <p:animEffect transition="out" filter="barn(outVertical)">
                                      <p:cBhvr>
                                        <p:cTn id="11" dur="3000"/>
                                        <p:tgtEl>
                                          <p:spTgt spid="34827"/>
                                        </p:tgtEl>
                                      </p:cBhvr>
                                    </p:animEffect>
                                    <p:set>
                                      <p:cBhvr>
                                        <p:cTn id="12" dur="1" fill="hold">
                                          <p:stCondLst>
                                            <p:cond delay="2999"/>
                                          </p:stCondLst>
                                        </p:cTn>
                                        <p:tgtEl>
                                          <p:spTgt spid="3482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4827"/>
                  </p:tgtEl>
                </p:cond>
              </p:nextCondLst>
            </p:seq>
            <p:seq concurrent="1" nextAc="seek">
              <p:cTn id="13" restart="whenNotActive" fill="hold" evtFilter="cancelBubble" nodeType="interactiveSeq">
                <p:stCondLst>
                  <p:cond evt="onClick" delay="0">
                    <p:tgtEl>
                      <p:spTgt spid="34830"/>
                    </p:tgtEl>
                  </p:cond>
                </p:stCondLst>
                <p:endSync evt="end" delay="0">
                  <p:rtn val="all"/>
                </p:endSync>
                <p:childTnLst>
                  <p:par>
                    <p:cTn id="14" fill="hold" nodeType="clickPar">
                      <p:stCondLst>
                        <p:cond delay="0"/>
                        <p:cond evt="onBegin" delay="0">
                          <p:tn val="13"/>
                        </p:cond>
                      </p:stCondLst>
                      <p:childTnLst>
                        <p:par>
                          <p:cTn id="15" fill="hold" nodeType="withGroup">
                            <p:stCondLst>
                              <p:cond delay="0"/>
                            </p:stCondLst>
                            <p:childTnLst>
                              <p:par>
                                <p:cTn id="16" presetID="16" presetClass="exit" presetSubtype="37" fill="hold" nodeType="afterEffect">
                                  <p:stCondLst>
                                    <p:cond delay="0"/>
                                  </p:stCondLst>
                                  <p:childTnLst>
                                    <p:animEffect transition="out" filter="barn(outVertical)">
                                      <p:cBhvr>
                                        <p:cTn id="17" dur="3000"/>
                                        <p:tgtEl>
                                          <p:spTgt spid="34830"/>
                                        </p:tgtEl>
                                      </p:cBhvr>
                                    </p:animEffect>
                                    <p:set>
                                      <p:cBhvr>
                                        <p:cTn id="18" dur="1" fill="hold">
                                          <p:stCondLst>
                                            <p:cond delay="2999"/>
                                          </p:stCondLst>
                                        </p:cTn>
                                        <p:tgtEl>
                                          <p:spTgt spid="34830"/>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4830"/>
                  </p:tgtEl>
                </p:cond>
              </p:nextCondLst>
            </p:seq>
            <p:seq concurrent="1" nextAc="seek">
              <p:cTn id="19" restart="whenNotActive" fill="hold" evtFilter="cancelBubble" nodeType="interactiveSeq">
                <p:stCondLst>
                  <p:cond evt="onClick" delay="0">
                    <p:tgtEl>
                      <p:spTgt spid="34832"/>
                    </p:tgtEl>
                  </p:cond>
                </p:stCondLst>
                <p:endSync evt="end" delay="0">
                  <p:rtn val="all"/>
                </p:endSync>
                <p:childTnLst>
                  <p:par>
                    <p:cTn id="20" fill="hold" nodeType="clickPar">
                      <p:stCondLst>
                        <p:cond delay="0"/>
                        <p:cond evt="onBegin" delay="0">
                          <p:tn val="19"/>
                        </p:cond>
                      </p:stCondLst>
                      <p:childTnLst>
                        <p:par>
                          <p:cTn id="21" fill="hold" nodeType="withGroup">
                            <p:stCondLst>
                              <p:cond delay="0"/>
                            </p:stCondLst>
                            <p:childTnLst>
                              <p:par>
                                <p:cTn id="22" presetID="16" presetClass="exit" presetSubtype="37" fill="hold" nodeType="afterEffect">
                                  <p:stCondLst>
                                    <p:cond delay="0"/>
                                  </p:stCondLst>
                                  <p:childTnLst>
                                    <p:animEffect transition="out" filter="barn(outVertical)">
                                      <p:cBhvr>
                                        <p:cTn id="23" dur="3000"/>
                                        <p:tgtEl>
                                          <p:spTgt spid="34832"/>
                                        </p:tgtEl>
                                      </p:cBhvr>
                                    </p:animEffect>
                                    <p:set>
                                      <p:cBhvr>
                                        <p:cTn id="24" dur="1" fill="hold">
                                          <p:stCondLst>
                                            <p:cond delay="2999"/>
                                          </p:stCondLst>
                                        </p:cTn>
                                        <p:tgtEl>
                                          <p:spTgt spid="34832"/>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4832"/>
                  </p:tgtEl>
                </p:cond>
              </p:nextCondLst>
            </p:seq>
            <p:seq concurrent="1" nextAc="seek">
              <p:cTn id="25" restart="whenNotActive" fill="hold" evtFilter="cancelBubble" nodeType="interactiveSeq">
                <p:stCondLst>
                  <p:cond evt="onClick" delay="0">
                    <p:tgtEl>
                      <p:spTgt spid="34836"/>
                    </p:tgtEl>
                  </p:cond>
                </p:stCondLst>
                <p:endSync evt="end" delay="0">
                  <p:rtn val="all"/>
                </p:endSync>
                <p:childTnLst>
                  <p:par>
                    <p:cTn id="26" fill="hold" nodeType="clickPar">
                      <p:stCondLst>
                        <p:cond delay="0"/>
                        <p:cond evt="onBegin" delay="0">
                          <p:tn val="25"/>
                        </p:cond>
                      </p:stCondLst>
                      <p:childTnLst>
                        <p:par>
                          <p:cTn id="27" fill="hold" nodeType="withGroup">
                            <p:stCondLst>
                              <p:cond delay="0"/>
                            </p:stCondLst>
                            <p:childTnLst>
                              <p:par>
                                <p:cTn id="28" presetID="16" presetClass="exit" presetSubtype="37" fill="hold" nodeType="afterEffect">
                                  <p:stCondLst>
                                    <p:cond delay="0"/>
                                  </p:stCondLst>
                                  <p:childTnLst>
                                    <p:animEffect transition="out" filter="barn(outVertical)">
                                      <p:cBhvr>
                                        <p:cTn id="29" dur="3000"/>
                                        <p:tgtEl>
                                          <p:spTgt spid="34836"/>
                                        </p:tgtEl>
                                      </p:cBhvr>
                                    </p:animEffect>
                                    <p:set>
                                      <p:cBhvr>
                                        <p:cTn id="30" dur="1" fill="hold">
                                          <p:stCondLst>
                                            <p:cond delay="2999"/>
                                          </p:stCondLst>
                                        </p:cTn>
                                        <p:tgtEl>
                                          <p:spTgt spid="3483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4836"/>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51869460-B63C-4A6E-BA6F-537131FC2F9E}"/>
              </a:ext>
            </a:extLst>
          </p:cNvPr>
          <p:cNvGrpSpPr>
            <a:grpSpLocks/>
          </p:cNvGrpSpPr>
          <p:nvPr/>
        </p:nvGrpSpPr>
        <p:grpSpPr bwMode="auto">
          <a:xfrm>
            <a:off x="1409700" y="990600"/>
            <a:ext cx="6629400" cy="4343400"/>
            <a:chOff x="576" y="2627"/>
            <a:chExt cx="2640" cy="1366"/>
          </a:xfrm>
        </p:grpSpPr>
        <p:sp>
          <p:nvSpPr>
            <p:cNvPr id="43022" name="Rectangle 14">
              <a:extLst>
                <a:ext uri="{FF2B5EF4-FFF2-40B4-BE49-F238E27FC236}">
                  <a16:creationId xmlns:a16="http://schemas.microsoft.com/office/drawing/2014/main" id="{6B44AC49-BE1F-4CCC-9129-62C54BDB20E3}"/>
                </a:ext>
              </a:extLst>
            </p:cNvPr>
            <p:cNvSpPr>
              <a:spLocks noChangeArrowheads="1"/>
            </p:cNvSpPr>
            <p:nvPr/>
          </p:nvSpPr>
          <p:spPr bwMode="auto">
            <a:xfrm>
              <a:off x="576" y="2627"/>
              <a:ext cx="2640" cy="96"/>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3" name="Rectangle 15">
              <a:extLst>
                <a:ext uri="{FF2B5EF4-FFF2-40B4-BE49-F238E27FC236}">
                  <a16:creationId xmlns:a16="http://schemas.microsoft.com/office/drawing/2014/main" id="{F5601C7A-A0F4-4B78-9F97-9A200F2979C4}"/>
                </a:ext>
              </a:extLst>
            </p:cNvPr>
            <p:cNvSpPr>
              <a:spLocks noChangeArrowheads="1"/>
            </p:cNvSpPr>
            <p:nvPr/>
          </p:nvSpPr>
          <p:spPr bwMode="auto">
            <a:xfrm>
              <a:off x="576" y="2631"/>
              <a:ext cx="96" cy="1296"/>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4" name="Rectangle 16">
              <a:extLst>
                <a:ext uri="{FF2B5EF4-FFF2-40B4-BE49-F238E27FC236}">
                  <a16:creationId xmlns:a16="http://schemas.microsoft.com/office/drawing/2014/main" id="{4C8EB748-C30D-440B-9E87-5BCBDC130EBF}"/>
                </a:ext>
              </a:extLst>
            </p:cNvPr>
            <p:cNvSpPr>
              <a:spLocks noChangeArrowheads="1"/>
            </p:cNvSpPr>
            <p:nvPr/>
          </p:nvSpPr>
          <p:spPr bwMode="auto">
            <a:xfrm>
              <a:off x="576" y="3888"/>
              <a:ext cx="2640" cy="105"/>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5" name="Rectangle 17">
              <a:extLst>
                <a:ext uri="{FF2B5EF4-FFF2-40B4-BE49-F238E27FC236}">
                  <a16:creationId xmlns:a16="http://schemas.microsoft.com/office/drawing/2014/main" id="{129B345C-801E-469E-97CE-EAE7A71CF647}"/>
                </a:ext>
              </a:extLst>
            </p:cNvPr>
            <p:cNvSpPr>
              <a:spLocks noChangeArrowheads="1"/>
            </p:cNvSpPr>
            <p:nvPr/>
          </p:nvSpPr>
          <p:spPr bwMode="auto">
            <a:xfrm>
              <a:off x="3120" y="2640"/>
              <a:ext cx="96" cy="1344"/>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grpSp>
      <p:sp>
        <p:nvSpPr>
          <p:cNvPr id="43026" name="Rectangle 18">
            <a:extLst>
              <a:ext uri="{FF2B5EF4-FFF2-40B4-BE49-F238E27FC236}">
                <a16:creationId xmlns:a16="http://schemas.microsoft.com/office/drawing/2014/main" id="{EA0CEDC6-6F7D-4C5F-8313-99321BC66343}"/>
              </a:ext>
            </a:extLst>
          </p:cNvPr>
          <p:cNvSpPr>
            <a:spLocks noChangeArrowheads="1"/>
          </p:cNvSpPr>
          <p:nvPr/>
        </p:nvSpPr>
        <p:spPr bwMode="auto">
          <a:xfrm>
            <a:off x="1244600" y="2819400"/>
            <a:ext cx="1651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2" name="Rectangle 18">
            <a:extLst>
              <a:ext uri="{FF2B5EF4-FFF2-40B4-BE49-F238E27FC236}">
                <a16:creationId xmlns:a16="http://schemas.microsoft.com/office/drawing/2014/main" id="{157C9699-8745-4B11-A99D-35B09F941EFD}"/>
              </a:ext>
            </a:extLst>
          </p:cNvPr>
          <p:cNvSpPr>
            <a:spLocks noChangeArrowheads="1"/>
          </p:cNvSpPr>
          <p:nvPr/>
        </p:nvSpPr>
        <p:spPr bwMode="auto">
          <a:xfrm>
            <a:off x="8026400" y="2743200"/>
            <a:ext cx="2413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5058" name="Rectangle 2">
            <a:extLst>
              <a:ext uri="{FF2B5EF4-FFF2-40B4-BE49-F238E27FC236}">
                <a16:creationId xmlns:a16="http://schemas.microsoft.com/office/drawing/2014/main" id="{4992EA7C-37F6-42AA-98CC-1D85A761F602}"/>
              </a:ext>
            </a:extLst>
          </p:cNvPr>
          <p:cNvSpPr>
            <a:spLocks noChangeArrowheads="1"/>
          </p:cNvSpPr>
          <p:nvPr/>
        </p:nvSpPr>
        <p:spPr bwMode="auto">
          <a:xfrm>
            <a:off x="8178800" y="6096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3" name="Rectangle 2">
            <a:extLst>
              <a:ext uri="{FF2B5EF4-FFF2-40B4-BE49-F238E27FC236}">
                <a16:creationId xmlns:a16="http://schemas.microsoft.com/office/drawing/2014/main" id="{5C5D9661-59C7-4E86-9A9A-47312B581246}"/>
              </a:ext>
            </a:extLst>
          </p:cNvPr>
          <p:cNvSpPr>
            <a:spLocks noChangeArrowheads="1"/>
          </p:cNvSpPr>
          <p:nvPr/>
        </p:nvSpPr>
        <p:spPr bwMode="auto">
          <a:xfrm>
            <a:off x="762000" y="6096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167948" name="Text Box 12">
            <a:extLst>
              <a:ext uri="{FF2B5EF4-FFF2-40B4-BE49-F238E27FC236}">
                <a16:creationId xmlns:a16="http://schemas.microsoft.com/office/drawing/2014/main" id="{7DED20F8-35A0-4516-BAEF-893EB0C7313C}"/>
              </a:ext>
            </a:extLst>
          </p:cNvPr>
          <p:cNvSpPr txBox="1">
            <a:spLocks noChangeArrowheads="1"/>
          </p:cNvSpPr>
          <p:nvPr/>
        </p:nvSpPr>
        <p:spPr bwMode="auto">
          <a:xfrm>
            <a:off x="1685925" y="3714750"/>
            <a:ext cx="61531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r>
              <a:rPr lang="en-US" altLang="zh-CN" sz="2800" b="1" i="1">
                <a:solidFill>
                  <a:srgbClr val="FF0000"/>
                </a:solidFill>
              </a:rPr>
              <a:t>Đáp án: 1963</a:t>
            </a:r>
            <a:endParaRPr lang="vi-VN" altLang="en-US" sz="2800" b="1" i="1">
              <a:solidFill>
                <a:srgbClr val="FF0000"/>
              </a:solidFill>
            </a:endParaRPr>
          </a:p>
          <a:p>
            <a:pPr algn="ctr">
              <a:spcBef>
                <a:spcPct val="50000"/>
              </a:spcBef>
            </a:pPr>
            <a:endParaRPr lang="en-US" altLang="zh-CN" sz="2800" b="1">
              <a:solidFill>
                <a:srgbClr val="FF0000"/>
              </a:solidFill>
            </a:endParaRPr>
          </a:p>
        </p:txBody>
      </p:sp>
      <p:sp>
        <p:nvSpPr>
          <p:cNvPr id="167949" name="Rectangle 13">
            <a:extLst>
              <a:ext uri="{FF2B5EF4-FFF2-40B4-BE49-F238E27FC236}">
                <a16:creationId xmlns:a16="http://schemas.microsoft.com/office/drawing/2014/main" id="{25127784-B845-4374-BFB5-72E7ED7E6310}"/>
              </a:ext>
            </a:extLst>
          </p:cNvPr>
          <p:cNvSpPr>
            <a:spLocks noChangeArrowheads="1"/>
          </p:cNvSpPr>
          <p:nvPr/>
        </p:nvSpPr>
        <p:spPr bwMode="auto">
          <a:xfrm>
            <a:off x="4343400" y="56388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KEY</a:t>
            </a:r>
          </a:p>
        </p:txBody>
      </p:sp>
      <p:sp>
        <p:nvSpPr>
          <p:cNvPr id="167950" name="Rectangle 14">
            <a:hlinkClick r:id="rId5" action="ppaction://hlinksldjump"/>
            <a:extLst>
              <a:ext uri="{FF2B5EF4-FFF2-40B4-BE49-F238E27FC236}">
                <a16:creationId xmlns:a16="http://schemas.microsoft.com/office/drawing/2014/main" id="{6DD2BF82-BF40-4EFB-921B-EBB5A7AD17CC}"/>
              </a:ext>
            </a:extLst>
          </p:cNvPr>
          <p:cNvSpPr>
            <a:spLocks noChangeArrowheads="1"/>
          </p:cNvSpPr>
          <p:nvPr/>
        </p:nvSpPr>
        <p:spPr bwMode="auto">
          <a:xfrm>
            <a:off x="5538788" y="56388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HOME</a:t>
            </a:r>
          </a:p>
        </p:txBody>
      </p:sp>
      <p:sp>
        <p:nvSpPr>
          <p:cNvPr id="167951" name="Rectangle 15">
            <a:extLst>
              <a:ext uri="{FF2B5EF4-FFF2-40B4-BE49-F238E27FC236}">
                <a16:creationId xmlns:a16="http://schemas.microsoft.com/office/drawing/2014/main" id="{1D9A8CBF-9C4D-424D-BB65-C07285C9003C}"/>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a:t>
            </a:r>
          </a:p>
        </p:txBody>
      </p:sp>
      <p:sp>
        <p:nvSpPr>
          <p:cNvPr id="167952" name="Rectangle 16">
            <a:extLst>
              <a:ext uri="{FF2B5EF4-FFF2-40B4-BE49-F238E27FC236}">
                <a16:creationId xmlns:a16="http://schemas.microsoft.com/office/drawing/2014/main" id="{115D309F-7F4F-4B2E-96A5-4DDEE282D6CD}"/>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2</a:t>
            </a:r>
          </a:p>
        </p:txBody>
      </p:sp>
      <p:sp>
        <p:nvSpPr>
          <p:cNvPr id="167953" name="Rectangle 17">
            <a:extLst>
              <a:ext uri="{FF2B5EF4-FFF2-40B4-BE49-F238E27FC236}">
                <a16:creationId xmlns:a16="http://schemas.microsoft.com/office/drawing/2014/main" id="{17056AE5-09C4-4ED6-BBF6-588B0FA3E524}"/>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3</a:t>
            </a:r>
          </a:p>
        </p:txBody>
      </p:sp>
      <p:sp>
        <p:nvSpPr>
          <p:cNvPr id="167954" name="Rectangle 18">
            <a:extLst>
              <a:ext uri="{FF2B5EF4-FFF2-40B4-BE49-F238E27FC236}">
                <a16:creationId xmlns:a16="http://schemas.microsoft.com/office/drawing/2014/main" id="{D3F85A2B-72AD-4BD9-ACC8-E30600A42990}"/>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4</a:t>
            </a:r>
          </a:p>
        </p:txBody>
      </p:sp>
      <p:sp>
        <p:nvSpPr>
          <p:cNvPr id="167955" name="Rectangle 19">
            <a:extLst>
              <a:ext uri="{FF2B5EF4-FFF2-40B4-BE49-F238E27FC236}">
                <a16:creationId xmlns:a16="http://schemas.microsoft.com/office/drawing/2014/main" id="{DAD61413-492B-40F0-8264-4E8350ABD3BD}"/>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5</a:t>
            </a:r>
          </a:p>
        </p:txBody>
      </p:sp>
      <p:sp>
        <p:nvSpPr>
          <p:cNvPr id="167956" name="Rectangle 20">
            <a:extLst>
              <a:ext uri="{FF2B5EF4-FFF2-40B4-BE49-F238E27FC236}">
                <a16:creationId xmlns:a16="http://schemas.microsoft.com/office/drawing/2014/main" id="{D4020E34-949E-4E74-8D9D-0CE0906D4CF7}"/>
              </a:ext>
            </a:extLst>
          </p:cNvPr>
          <p:cNvSpPr>
            <a:spLocks noChangeArrowheads="1"/>
          </p:cNvSpPr>
          <p:nvPr/>
        </p:nvSpPr>
        <p:spPr bwMode="auto">
          <a:xfrm>
            <a:off x="3060700" y="56261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TIME</a:t>
            </a:r>
          </a:p>
        </p:txBody>
      </p:sp>
      <p:sp>
        <p:nvSpPr>
          <p:cNvPr id="167957" name="Rectangle 21">
            <a:extLst>
              <a:ext uri="{FF2B5EF4-FFF2-40B4-BE49-F238E27FC236}">
                <a16:creationId xmlns:a16="http://schemas.microsoft.com/office/drawing/2014/main" id="{9E0F529D-48E7-48A9-A602-1A896AA405B9}"/>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6</a:t>
            </a:r>
          </a:p>
        </p:txBody>
      </p:sp>
      <p:sp>
        <p:nvSpPr>
          <p:cNvPr id="167958" name="Rectangle 22">
            <a:extLst>
              <a:ext uri="{FF2B5EF4-FFF2-40B4-BE49-F238E27FC236}">
                <a16:creationId xmlns:a16="http://schemas.microsoft.com/office/drawing/2014/main" id="{CB499C1C-4BD4-49AF-B0FA-06D87846B335}"/>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7</a:t>
            </a:r>
          </a:p>
        </p:txBody>
      </p:sp>
      <p:sp>
        <p:nvSpPr>
          <p:cNvPr id="167959" name="Rectangle 23">
            <a:extLst>
              <a:ext uri="{FF2B5EF4-FFF2-40B4-BE49-F238E27FC236}">
                <a16:creationId xmlns:a16="http://schemas.microsoft.com/office/drawing/2014/main" id="{19C7E5EC-065F-4D13-8951-56EA3CB57933}"/>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8</a:t>
            </a:r>
          </a:p>
        </p:txBody>
      </p:sp>
      <p:sp>
        <p:nvSpPr>
          <p:cNvPr id="167960" name="Rectangle 24">
            <a:extLst>
              <a:ext uri="{FF2B5EF4-FFF2-40B4-BE49-F238E27FC236}">
                <a16:creationId xmlns:a16="http://schemas.microsoft.com/office/drawing/2014/main" id="{5985796B-994E-4FC8-A83D-E3E8E2E245F0}"/>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9</a:t>
            </a:r>
          </a:p>
        </p:txBody>
      </p:sp>
      <p:sp>
        <p:nvSpPr>
          <p:cNvPr id="167961" name="Rectangle 25">
            <a:extLst>
              <a:ext uri="{FF2B5EF4-FFF2-40B4-BE49-F238E27FC236}">
                <a16:creationId xmlns:a16="http://schemas.microsoft.com/office/drawing/2014/main" id="{C04DB127-5FEE-4529-8A34-25E36C2BE161}"/>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10</a:t>
            </a:r>
          </a:p>
        </p:txBody>
      </p:sp>
      <p:sp>
        <p:nvSpPr>
          <p:cNvPr id="167962" name="Rectangle 26">
            <a:extLst>
              <a:ext uri="{FF2B5EF4-FFF2-40B4-BE49-F238E27FC236}">
                <a16:creationId xmlns:a16="http://schemas.microsoft.com/office/drawing/2014/main" id="{AA48A73E-A78B-4F7B-9242-2B4D1B642551}"/>
              </a:ext>
            </a:extLst>
          </p:cNvPr>
          <p:cNvSpPr>
            <a:spLocks noChangeArrowheads="1"/>
          </p:cNvSpPr>
          <p:nvPr/>
        </p:nvSpPr>
        <p:spPr bwMode="auto">
          <a:xfrm>
            <a:off x="1752600" y="13716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HẾT GIỜ</a:t>
            </a:r>
          </a:p>
        </p:txBody>
      </p:sp>
      <p:sp>
        <p:nvSpPr>
          <p:cNvPr id="34" name="Text Box 15">
            <a:extLst>
              <a:ext uri="{FF2B5EF4-FFF2-40B4-BE49-F238E27FC236}">
                <a16:creationId xmlns:a16="http://schemas.microsoft.com/office/drawing/2014/main" id="{D109B19E-F6FE-45B9-8DBD-B3DE1E6B2350}"/>
              </a:ext>
            </a:extLst>
          </p:cNvPr>
          <p:cNvSpPr txBox="1">
            <a:spLocks noChangeArrowheads="1"/>
          </p:cNvSpPr>
          <p:nvPr/>
        </p:nvSpPr>
        <p:spPr bwMode="auto">
          <a:xfrm>
            <a:off x="3078163" y="3190875"/>
            <a:ext cx="274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800" b="1"/>
              <a:t> </a:t>
            </a:r>
            <a:endParaRPr lang="en-US" altLang="zh-CN" sz="2800" b="1" baseline="30000"/>
          </a:p>
        </p:txBody>
      </p:sp>
      <p:sp>
        <p:nvSpPr>
          <p:cNvPr id="48154" name="Text Box 16">
            <a:extLst>
              <a:ext uri="{FF2B5EF4-FFF2-40B4-BE49-F238E27FC236}">
                <a16:creationId xmlns:a16="http://schemas.microsoft.com/office/drawing/2014/main" id="{5600BA76-6DBF-4C84-93BD-7F1C4A6010F7}"/>
              </a:ext>
            </a:extLst>
          </p:cNvPr>
          <p:cNvSpPr txBox="1">
            <a:spLocks noChangeArrowheads="1"/>
          </p:cNvSpPr>
          <p:nvPr/>
        </p:nvSpPr>
        <p:spPr bwMode="auto">
          <a:xfrm>
            <a:off x="1744663" y="1828800"/>
            <a:ext cx="30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vi-VN" altLang="en-US" sz="3600" b="1"/>
              <a:t> </a:t>
            </a:r>
            <a:endParaRPr lang="en-US" altLang="zh-CN" sz="3600" b="1"/>
          </a:p>
        </p:txBody>
      </p:sp>
      <p:sp>
        <p:nvSpPr>
          <p:cNvPr id="29" name="Text Box 6">
            <a:extLst>
              <a:ext uri="{FF2B5EF4-FFF2-40B4-BE49-F238E27FC236}">
                <a16:creationId xmlns:a16="http://schemas.microsoft.com/office/drawing/2014/main" id="{BF0EC4D7-7292-47F5-A49D-EB2000C2DC69}"/>
              </a:ext>
            </a:extLst>
          </p:cNvPr>
          <p:cNvSpPr txBox="1">
            <a:spLocks noChangeArrowheads="1"/>
          </p:cNvSpPr>
          <p:nvPr/>
        </p:nvSpPr>
        <p:spPr bwMode="auto">
          <a:xfrm>
            <a:off x="1577975" y="2474913"/>
            <a:ext cx="6261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vi-VN" sz="2800" b="1">
                <a:solidFill>
                  <a:srgbClr val="3333CC"/>
                </a:solidFill>
              </a:rPr>
              <a:t>Bài thơ </a:t>
            </a:r>
            <a:r>
              <a:rPr lang="en-US" altLang="vi-VN" sz="2800" b="1" i="1">
                <a:solidFill>
                  <a:srgbClr val="3333CC"/>
                </a:solidFill>
              </a:rPr>
              <a:t>Bếp lửa</a:t>
            </a:r>
            <a:r>
              <a:rPr lang="en-US" altLang="vi-VN" sz="2800" b="1">
                <a:solidFill>
                  <a:srgbClr val="3333CC"/>
                </a:solidFill>
              </a:rPr>
              <a:t> được sáng tác năm nào?</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wipe(up)">
                                      <p:cBhvr>
                                        <p:cTn id="10" dur="1000"/>
                                        <p:tgtEl>
                                          <p:spTgt spid="45058"/>
                                        </p:tgtEl>
                                      </p:cBhvr>
                                    </p:animEffect>
                                  </p:childTnLst>
                                </p:cTn>
                              </p:par>
                              <p:par>
                                <p:cTn id="11" presetID="4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3026"/>
                                        </p:tgtEl>
                                        <p:attrNameLst>
                                          <p:attrName>style.visibility</p:attrName>
                                        </p:attrNameLst>
                                      </p:cBhvr>
                                      <p:to>
                                        <p:strVal val="visible"/>
                                      </p:to>
                                    </p:set>
                                    <p:animEffect transition="in" filter="fade">
                                      <p:cBhvr>
                                        <p:cTn id="23" dur="1000"/>
                                        <p:tgtEl>
                                          <p:spTgt spid="43026"/>
                                        </p:tgtEl>
                                      </p:cBhvr>
                                    </p:animEffect>
                                    <p:anim calcmode="lin" valueType="num">
                                      <p:cBhvr>
                                        <p:cTn id="24" dur="1000" fill="hold"/>
                                        <p:tgtEl>
                                          <p:spTgt spid="43026"/>
                                        </p:tgtEl>
                                        <p:attrNameLst>
                                          <p:attrName>ppt_x</p:attrName>
                                        </p:attrNameLst>
                                      </p:cBhvr>
                                      <p:tavLst>
                                        <p:tav tm="0">
                                          <p:val>
                                            <p:strVal val="#ppt_x"/>
                                          </p:val>
                                        </p:tav>
                                        <p:tav tm="100000">
                                          <p:val>
                                            <p:strVal val="#ppt_x"/>
                                          </p:val>
                                        </p:tav>
                                      </p:tavLst>
                                    </p:anim>
                                    <p:anim calcmode="lin" valueType="num">
                                      <p:cBhvr>
                                        <p:cTn id="25" dur="1000" fill="hold"/>
                                        <p:tgtEl>
                                          <p:spTgt spid="43026"/>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67950"/>
                                        </p:tgtEl>
                                        <p:attrNameLst>
                                          <p:attrName>style.visibility</p:attrName>
                                        </p:attrNameLst>
                                      </p:cBhvr>
                                      <p:to>
                                        <p:strVal val="visible"/>
                                      </p:to>
                                    </p:set>
                                    <p:animEffect transition="in" filter="dissolve">
                                      <p:cBhvr>
                                        <p:cTn id="29" dur="500"/>
                                        <p:tgtEl>
                                          <p:spTgt spid="167950"/>
                                        </p:tgtEl>
                                      </p:cBhvr>
                                    </p:animEffect>
                                  </p:childTnLst>
                                </p:cTn>
                              </p:par>
                            </p:childTnLst>
                          </p:cTn>
                        </p:par>
                        <p:par>
                          <p:cTn id="30" fill="hold" nodeType="afterGroup">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167949"/>
                                        </p:tgtEl>
                                        <p:attrNameLst>
                                          <p:attrName>style.visibility</p:attrName>
                                        </p:attrNameLst>
                                      </p:cBhvr>
                                      <p:to>
                                        <p:strVal val="visible"/>
                                      </p:to>
                                    </p:set>
                                    <p:animEffect transition="in" filter="dissolve">
                                      <p:cBhvr>
                                        <p:cTn id="33" dur="500"/>
                                        <p:tgtEl>
                                          <p:spTgt spid="167949"/>
                                        </p:tgtEl>
                                      </p:cBhvr>
                                    </p:animEffect>
                                  </p:childTnLst>
                                </p:cTn>
                              </p:par>
                            </p:childTnLst>
                          </p:cTn>
                        </p:par>
                        <p:par>
                          <p:cTn id="34" fill="hold" nodeType="afterGroup">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167956"/>
                                        </p:tgtEl>
                                        <p:attrNameLst>
                                          <p:attrName>style.visibility</p:attrName>
                                        </p:attrNameLst>
                                      </p:cBhvr>
                                      <p:to>
                                        <p:strVal val="visible"/>
                                      </p:to>
                                    </p:set>
                                    <p:animEffect transition="in" filter="dissolve">
                                      <p:cBhvr>
                                        <p:cTn id="37" dur="500"/>
                                        <p:tgtEl>
                                          <p:spTgt spid="1679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amond(in)">
                                      <p:cBhvr>
                                        <p:cTn id="42" dur="20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blinds(horizontal)">
                                      <p:cBhvr>
                                        <p:cTn id="4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67949"/>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67948"/>
                                        </p:tgtEl>
                                        <p:attrNameLst>
                                          <p:attrName>style.visibility</p:attrName>
                                        </p:attrNameLst>
                                      </p:cBhvr>
                                      <p:to>
                                        <p:strVal val="visible"/>
                                      </p:to>
                                    </p:set>
                                    <p:animEffect transition="in" filter="diamond(in)">
                                      <p:cBhvr>
                                        <p:cTn id="53" dur="500"/>
                                        <p:tgtEl>
                                          <p:spTgt spid="167948"/>
                                        </p:tgtEl>
                                      </p:cBhvr>
                                    </p:animEffect>
                                  </p:childTnLst>
                                  <p:subTnLst>
                                    <p:audio>
                                      <p:cMediaNode>
                                        <p:cTn display="0" masterRel="sameClick">
                                          <p:stCondLst>
                                            <p:cond evt="begin" delay="0">
                                              <p:tn val="51"/>
                                            </p:cond>
                                          </p:stCondLst>
                                          <p:endCondLst>
                                            <p:cond evt="onStopAudio" delay="0">
                                              <p:tgtEl>
                                                <p:sldTgt/>
                                              </p:tgtEl>
                                            </p:cond>
                                          </p:endCondLst>
                                        </p:cTn>
                                        <p:tgtEl>
                                          <p:sndTgt r:embed="rId2" name="FELIZ2.WAV"/>
                                        </p:tgtEl>
                                      </p:cMediaNode>
                                    </p:audio>
                                  </p:subTnLst>
                                </p:cTn>
                              </p:par>
                            </p:childTnLst>
                          </p:cTn>
                        </p:par>
                      </p:childTnLst>
                    </p:cTn>
                  </p:par>
                </p:childTnLst>
              </p:cTn>
              <p:nextCondLst>
                <p:cond evt="onClick" delay="0">
                  <p:tgtEl>
                    <p:spTgt spid="167949"/>
                  </p:tgtEl>
                </p:cond>
              </p:nextCondLst>
            </p:seq>
            <p:seq concurrent="1" nextAc="seek">
              <p:cTn id="54" restart="whenNotActive" fill="hold" evtFilter="cancelBubble" nodeType="interactiveSeq">
                <p:stCondLst>
                  <p:cond evt="onClick" delay="0">
                    <p:tgtEl>
                      <p:spTgt spid="16795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167951"/>
                                        </p:tgtEl>
                                        <p:attrNameLst>
                                          <p:attrName>style.visibility</p:attrName>
                                        </p:attrNameLst>
                                      </p:cBhvr>
                                      <p:to>
                                        <p:strVal val="visible"/>
                                      </p:to>
                                    </p:set>
                                    <p:animEffect transition="in" filter="box(in)">
                                      <p:cBhvr>
                                        <p:cTn id="59" dur="1000"/>
                                        <p:tgtEl>
                                          <p:spTgt spid="167951"/>
                                        </p:tgtEl>
                                      </p:cBhvr>
                                    </p:animEffec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60" fill="hold" nodeType="afterGroup">
                            <p:stCondLst>
                              <p:cond delay="1000"/>
                            </p:stCondLst>
                            <p:childTnLst>
                              <p:par>
                                <p:cTn id="61" presetID="4" presetClass="entr" presetSubtype="16" fill="hold" nodeType="afterEffect">
                                  <p:stCondLst>
                                    <p:cond delay="0"/>
                                  </p:stCondLst>
                                  <p:childTnLst>
                                    <p:set>
                                      <p:cBhvr>
                                        <p:cTn id="62" dur="1" fill="hold">
                                          <p:stCondLst>
                                            <p:cond delay="0"/>
                                          </p:stCondLst>
                                        </p:cTn>
                                        <p:tgtEl>
                                          <p:spTgt spid="167952"/>
                                        </p:tgtEl>
                                        <p:attrNameLst>
                                          <p:attrName>style.visibility</p:attrName>
                                        </p:attrNameLst>
                                      </p:cBhvr>
                                      <p:to>
                                        <p:strVal val="visible"/>
                                      </p:to>
                                    </p:set>
                                    <p:animEffect transition="in" filter="box(in)">
                                      <p:cBhvr>
                                        <p:cTn id="63" dur="1000"/>
                                        <p:tgtEl>
                                          <p:spTgt spid="167952"/>
                                        </p:tgtEl>
                                      </p:cBhvr>
                                    </p:animEffec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4" fill="hold" nodeType="afterGroup">
                            <p:stCondLst>
                              <p:cond delay="2000"/>
                            </p:stCondLst>
                            <p:childTnLst>
                              <p:par>
                                <p:cTn id="65" presetID="4" presetClass="entr" presetSubtype="16" fill="hold" grpId="0" nodeType="afterEffect">
                                  <p:stCondLst>
                                    <p:cond delay="0"/>
                                  </p:stCondLst>
                                  <p:childTnLst>
                                    <p:set>
                                      <p:cBhvr>
                                        <p:cTn id="66" dur="1" fill="hold">
                                          <p:stCondLst>
                                            <p:cond delay="0"/>
                                          </p:stCondLst>
                                        </p:cTn>
                                        <p:tgtEl>
                                          <p:spTgt spid="167953"/>
                                        </p:tgtEl>
                                        <p:attrNameLst>
                                          <p:attrName>style.visibility</p:attrName>
                                        </p:attrNameLst>
                                      </p:cBhvr>
                                      <p:to>
                                        <p:strVal val="visible"/>
                                      </p:to>
                                    </p:set>
                                    <p:animEffect transition="in" filter="box(in)">
                                      <p:cBhvr>
                                        <p:cTn id="67" dur="1000"/>
                                        <p:tgtEl>
                                          <p:spTgt spid="167953"/>
                                        </p:tgtEl>
                                      </p:cBhvr>
                                    </p:animEffect>
                                  </p:childTnLst>
                                  <p:subTnLst>
                                    <p:audio>
                                      <p:cMediaNode>
                                        <p:cTn display="0" masterRel="sameClick">
                                          <p:stCondLst>
                                            <p:cond evt="begin" delay="0">
                                              <p:tn val="65"/>
                                            </p:cond>
                                          </p:stCondLst>
                                          <p:endCondLst>
                                            <p:cond evt="onStopAudio" delay="0">
                                              <p:tgtEl>
                                                <p:sldTgt/>
                                              </p:tgtEl>
                                            </p:cond>
                                          </p:endCondLst>
                                        </p:cTn>
                                        <p:tgtEl>
                                          <p:sndTgt r:embed="rId3" name="beep.wav"/>
                                        </p:tgtEl>
                                      </p:cMediaNode>
                                    </p:audio>
                                  </p:subTnLst>
                                </p:cTn>
                              </p:par>
                            </p:childTnLst>
                          </p:cTn>
                        </p:par>
                        <p:par>
                          <p:cTn id="68" fill="hold" nodeType="afterGroup">
                            <p:stCondLst>
                              <p:cond delay="3000"/>
                            </p:stCondLst>
                            <p:childTnLst>
                              <p:par>
                                <p:cTn id="69" presetID="4" presetClass="entr" presetSubtype="16" fill="hold" grpId="0" nodeType="afterEffect">
                                  <p:stCondLst>
                                    <p:cond delay="0"/>
                                  </p:stCondLst>
                                  <p:childTnLst>
                                    <p:set>
                                      <p:cBhvr>
                                        <p:cTn id="70" dur="1" fill="hold">
                                          <p:stCondLst>
                                            <p:cond delay="0"/>
                                          </p:stCondLst>
                                        </p:cTn>
                                        <p:tgtEl>
                                          <p:spTgt spid="167954"/>
                                        </p:tgtEl>
                                        <p:attrNameLst>
                                          <p:attrName>style.visibility</p:attrName>
                                        </p:attrNameLst>
                                      </p:cBhvr>
                                      <p:to>
                                        <p:strVal val="visible"/>
                                      </p:to>
                                    </p:set>
                                    <p:animEffect transition="in" filter="box(in)">
                                      <p:cBhvr>
                                        <p:cTn id="71" dur="1000"/>
                                        <p:tgtEl>
                                          <p:spTgt spid="167954"/>
                                        </p:tgtEl>
                                      </p:cBhvr>
                                    </p:animEffec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2" fill="hold" nodeType="afterGroup">
                            <p:stCondLst>
                              <p:cond delay="4000"/>
                            </p:stCondLst>
                            <p:childTnLst>
                              <p:par>
                                <p:cTn id="73" presetID="4" presetClass="entr" presetSubtype="16" fill="hold" nodeType="afterEffect">
                                  <p:stCondLst>
                                    <p:cond delay="0"/>
                                  </p:stCondLst>
                                  <p:childTnLst>
                                    <p:set>
                                      <p:cBhvr>
                                        <p:cTn id="74" dur="1" fill="hold">
                                          <p:stCondLst>
                                            <p:cond delay="0"/>
                                          </p:stCondLst>
                                        </p:cTn>
                                        <p:tgtEl>
                                          <p:spTgt spid="167955"/>
                                        </p:tgtEl>
                                        <p:attrNameLst>
                                          <p:attrName>style.visibility</p:attrName>
                                        </p:attrNameLst>
                                      </p:cBhvr>
                                      <p:to>
                                        <p:strVal val="visible"/>
                                      </p:to>
                                    </p:set>
                                    <p:animEffect transition="in" filter="box(in)">
                                      <p:cBhvr>
                                        <p:cTn id="75" dur="1000"/>
                                        <p:tgtEl>
                                          <p:spTgt spid="167955"/>
                                        </p:tgtEl>
                                      </p:cBhvr>
                                    </p:animEffec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6" fill="hold" nodeType="afterGroup">
                            <p:stCondLst>
                              <p:cond delay="5000"/>
                            </p:stCondLst>
                            <p:childTnLst>
                              <p:par>
                                <p:cTn id="77" presetID="4" presetClass="entr" presetSubtype="16" fill="hold" nodeType="afterEffect">
                                  <p:stCondLst>
                                    <p:cond delay="0"/>
                                  </p:stCondLst>
                                  <p:childTnLst>
                                    <p:set>
                                      <p:cBhvr>
                                        <p:cTn id="78" dur="1" fill="hold">
                                          <p:stCondLst>
                                            <p:cond delay="0"/>
                                          </p:stCondLst>
                                        </p:cTn>
                                        <p:tgtEl>
                                          <p:spTgt spid="167957"/>
                                        </p:tgtEl>
                                        <p:attrNameLst>
                                          <p:attrName>style.visibility</p:attrName>
                                        </p:attrNameLst>
                                      </p:cBhvr>
                                      <p:to>
                                        <p:strVal val="visible"/>
                                      </p:to>
                                    </p:set>
                                    <p:animEffect transition="in" filter="box(in)">
                                      <p:cBhvr>
                                        <p:cTn id="79" dur="1000"/>
                                        <p:tgtEl>
                                          <p:spTgt spid="167957"/>
                                        </p:tgtEl>
                                      </p:cBhvr>
                                    </p:animEffect>
                                  </p:childTnLst>
                                  <p:subTnLst>
                                    <p:audio>
                                      <p:cMediaNode>
                                        <p:cTn display="0" masterRel="sameClick">
                                          <p:stCondLst>
                                            <p:cond evt="begin" delay="0">
                                              <p:tn val="77"/>
                                            </p:cond>
                                          </p:stCondLst>
                                          <p:endCondLst>
                                            <p:cond evt="onStopAudio" delay="0">
                                              <p:tgtEl>
                                                <p:sldTgt/>
                                              </p:tgtEl>
                                            </p:cond>
                                          </p:endCondLst>
                                        </p:cTn>
                                        <p:tgtEl>
                                          <p:sndTgt r:embed="rId3" name="beep.wav"/>
                                        </p:tgtEl>
                                      </p:cMediaNode>
                                    </p:audio>
                                  </p:subTnLst>
                                </p:cTn>
                              </p:par>
                            </p:childTnLst>
                          </p:cTn>
                        </p:par>
                        <p:par>
                          <p:cTn id="80" fill="hold" nodeType="afterGroup">
                            <p:stCondLst>
                              <p:cond delay="6000"/>
                            </p:stCondLst>
                            <p:childTnLst>
                              <p:par>
                                <p:cTn id="81" presetID="4" presetClass="entr" presetSubtype="16" fill="hold" nodeType="afterEffect">
                                  <p:stCondLst>
                                    <p:cond delay="0"/>
                                  </p:stCondLst>
                                  <p:childTnLst>
                                    <p:set>
                                      <p:cBhvr>
                                        <p:cTn id="82" dur="1" fill="hold">
                                          <p:stCondLst>
                                            <p:cond delay="0"/>
                                          </p:stCondLst>
                                        </p:cTn>
                                        <p:tgtEl>
                                          <p:spTgt spid="167958"/>
                                        </p:tgtEl>
                                        <p:attrNameLst>
                                          <p:attrName>style.visibility</p:attrName>
                                        </p:attrNameLst>
                                      </p:cBhvr>
                                      <p:to>
                                        <p:strVal val="visible"/>
                                      </p:to>
                                    </p:set>
                                    <p:animEffect transition="in" filter="box(in)">
                                      <p:cBhvr>
                                        <p:cTn id="83" dur="1000"/>
                                        <p:tgtEl>
                                          <p:spTgt spid="167958"/>
                                        </p:tgtEl>
                                      </p:cBhvr>
                                    </p:animEffect>
                                  </p:childTnLst>
                                  <p:subTnLst>
                                    <p:audio>
                                      <p:cMediaNode>
                                        <p:cTn display="0" masterRel="sameClick">
                                          <p:stCondLst>
                                            <p:cond evt="begin" delay="0">
                                              <p:tn val="81"/>
                                            </p:cond>
                                          </p:stCondLst>
                                          <p:endCondLst>
                                            <p:cond evt="onStopAudio" delay="0">
                                              <p:tgtEl>
                                                <p:sldTgt/>
                                              </p:tgtEl>
                                            </p:cond>
                                          </p:endCondLst>
                                        </p:cTn>
                                        <p:tgtEl>
                                          <p:sndTgt r:embed="rId3" name="beep.wav"/>
                                        </p:tgtEl>
                                      </p:cMediaNode>
                                    </p:audio>
                                  </p:subTnLst>
                                </p:cTn>
                              </p:par>
                            </p:childTnLst>
                          </p:cTn>
                        </p:par>
                        <p:par>
                          <p:cTn id="84" fill="hold" nodeType="afterGroup">
                            <p:stCondLst>
                              <p:cond delay="7000"/>
                            </p:stCondLst>
                            <p:childTnLst>
                              <p:par>
                                <p:cTn id="85" presetID="4" presetClass="entr" presetSubtype="16" fill="hold" nodeType="afterEffect">
                                  <p:stCondLst>
                                    <p:cond delay="0"/>
                                  </p:stCondLst>
                                  <p:childTnLst>
                                    <p:set>
                                      <p:cBhvr>
                                        <p:cTn id="86" dur="1" fill="hold">
                                          <p:stCondLst>
                                            <p:cond delay="0"/>
                                          </p:stCondLst>
                                        </p:cTn>
                                        <p:tgtEl>
                                          <p:spTgt spid="167959"/>
                                        </p:tgtEl>
                                        <p:attrNameLst>
                                          <p:attrName>style.visibility</p:attrName>
                                        </p:attrNameLst>
                                      </p:cBhvr>
                                      <p:to>
                                        <p:strVal val="visible"/>
                                      </p:to>
                                    </p:set>
                                    <p:animEffect transition="in" filter="box(in)">
                                      <p:cBhvr>
                                        <p:cTn id="87" dur="1000"/>
                                        <p:tgtEl>
                                          <p:spTgt spid="167959"/>
                                        </p:tgtEl>
                                      </p:cBhvr>
                                    </p:animEffect>
                                  </p:childTnLst>
                                  <p:subTnLst>
                                    <p:audio>
                                      <p:cMediaNode>
                                        <p:cTn display="0" masterRel="sameClick">
                                          <p:stCondLst>
                                            <p:cond evt="begin" delay="0">
                                              <p:tn val="85"/>
                                            </p:cond>
                                          </p:stCondLst>
                                          <p:endCondLst>
                                            <p:cond evt="onStopAudio" delay="0">
                                              <p:tgtEl>
                                                <p:sldTgt/>
                                              </p:tgtEl>
                                            </p:cond>
                                          </p:endCondLst>
                                        </p:cTn>
                                        <p:tgtEl>
                                          <p:sndTgt r:embed="rId3" name="beep.wav"/>
                                        </p:tgtEl>
                                      </p:cMediaNode>
                                    </p:audio>
                                  </p:subTnLst>
                                </p:cTn>
                              </p:par>
                            </p:childTnLst>
                          </p:cTn>
                        </p:par>
                        <p:par>
                          <p:cTn id="88" fill="hold" nodeType="afterGroup">
                            <p:stCondLst>
                              <p:cond delay="8000"/>
                            </p:stCondLst>
                            <p:childTnLst>
                              <p:par>
                                <p:cTn id="89" presetID="4" presetClass="entr" presetSubtype="16" fill="hold" nodeType="afterEffect">
                                  <p:stCondLst>
                                    <p:cond delay="0"/>
                                  </p:stCondLst>
                                  <p:childTnLst>
                                    <p:set>
                                      <p:cBhvr>
                                        <p:cTn id="90" dur="1" fill="hold">
                                          <p:stCondLst>
                                            <p:cond delay="0"/>
                                          </p:stCondLst>
                                        </p:cTn>
                                        <p:tgtEl>
                                          <p:spTgt spid="167960"/>
                                        </p:tgtEl>
                                        <p:attrNameLst>
                                          <p:attrName>style.visibility</p:attrName>
                                        </p:attrNameLst>
                                      </p:cBhvr>
                                      <p:to>
                                        <p:strVal val="visible"/>
                                      </p:to>
                                    </p:set>
                                    <p:animEffect transition="in" filter="box(in)">
                                      <p:cBhvr>
                                        <p:cTn id="91" dur="1000"/>
                                        <p:tgtEl>
                                          <p:spTgt spid="167960"/>
                                        </p:tgtEl>
                                      </p:cBhvr>
                                    </p:animEffect>
                                  </p:childTnLst>
                                  <p:subTnLst>
                                    <p:audio>
                                      <p:cMediaNode>
                                        <p:cTn display="0" masterRel="sameClick">
                                          <p:stCondLst>
                                            <p:cond evt="begin" delay="0">
                                              <p:tn val="89"/>
                                            </p:cond>
                                          </p:stCondLst>
                                          <p:endCondLst>
                                            <p:cond evt="onStopAudio" delay="0">
                                              <p:tgtEl>
                                                <p:sldTgt/>
                                              </p:tgtEl>
                                            </p:cond>
                                          </p:endCondLst>
                                        </p:cTn>
                                        <p:tgtEl>
                                          <p:sndTgt r:embed="rId3" name="beep.wav"/>
                                        </p:tgtEl>
                                      </p:cMediaNode>
                                    </p:audio>
                                  </p:subTnLst>
                                </p:cTn>
                              </p:par>
                            </p:childTnLst>
                          </p:cTn>
                        </p:par>
                        <p:par>
                          <p:cTn id="92" fill="hold" nodeType="afterGroup">
                            <p:stCondLst>
                              <p:cond delay="9000"/>
                            </p:stCondLst>
                            <p:childTnLst>
                              <p:par>
                                <p:cTn id="93" presetID="4" presetClass="entr" presetSubtype="16" fill="hold" nodeType="afterEffect">
                                  <p:stCondLst>
                                    <p:cond delay="0"/>
                                  </p:stCondLst>
                                  <p:childTnLst>
                                    <p:set>
                                      <p:cBhvr>
                                        <p:cTn id="94" dur="1" fill="hold">
                                          <p:stCondLst>
                                            <p:cond delay="0"/>
                                          </p:stCondLst>
                                        </p:cTn>
                                        <p:tgtEl>
                                          <p:spTgt spid="167961"/>
                                        </p:tgtEl>
                                        <p:attrNameLst>
                                          <p:attrName>style.visibility</p:attrName>
                                        </p:attrNameLst>
                                      </p:cBhvr>
                                      <p:to>
                                        <p:strVal val="visible"/>
                                      </p:to>
                                    </p:set>
                                    <p:animEffect transition="in" filter="box(in)">
                                      <p:cBhvr>
                                        <p:cTn id="95" dur="1000"/>
                                        <p:tgtEl>
                                          <p:spTgt spid="167961"/>
                                        </p:tgtEl>
                                      </p:cBhvr>
                                    </p:animEffect>
                                  </p:childTnLst>
                                  <p:subTnLst>
                                    <p:audio>
                                      <p:cMediaNode>
                                        <p:cTn display="0" masterRel="sameClick">
                                          <p:stCondLst>
                                            <p:cond evt="begin" delay="0">
                                              <p:tn val="93"/>
                                            </p:cond>
                                          </p:stCondLst>
                                          <p:endCondLst>
                                            <p:cond evt="onStopAudio" delay="0">
                                              <p:tgtEl>
                                                <p:sldTgt/>
                                              </p:tgtEl>
                                            </p:cond>
                                          </p:endCondLst>
                                        </p:cTn>
                                        <p:tgtEl>
                                          <p:sndTgt r:embed="rId3" name="beep.wav"/>
                                        </p:tgtEl>
                                      </p:cMediaNode>
                                    </p:audio>
                                  </p:subTnLst>
                                </p:cTn>
                              </p:par>
                            </p:childTnLst>
                          </p:cTn>
                        </p:par>
                        <p:par>
                          <p:cTn id="96" fill="hold" nodeType="afterGroup">
                            <p:stCondLst>
                              <p:cond delay="10000"/>
                            </p:stCondLst>
                            <p:childTnLst>
                              <p:par>
                                <p:cTn id="97" presetID="4" presetClass="entr" presetSubtype="16" fill="hold" nodeType="afterEffect">
                                  <p:stCondLst>
                                    <p:cond delay="0"/>
                                  </p:stCondLst>
                                  <p:childTnLst>
                                    <p:set>
                                      <p:cBhvr>
                                        <p:cTn id="98" dur="1" fill="hold">
                                          <p:stCondLst>
                                            <p:cond delay="0"/>
                                          </p:stCondLst>
                                        </p:cTn>
                                        <p:tgtEl>
                                          <p:spTgt spid="167962"/>
                                        </p:tgtEl>
                                        <p:attrNameLst>
                                          <p:attrName>style.visibility</p:attrName>
                                        </p:attrNameLst>
                                      </p:cBhvr>
                                      <p:to>
                                        <p:strVal val="visible"/>
                                      </p:to>
                                    </p:set>
                                    <p:animEffect transition="in" filter="box(in)">
                                      <p:cBhvr>
                                        <p:cTn id="99" dur="1000"/>
                                        <p:tgtEl>
                                          <p:spTgt spid="167962"/>
                                        </p:tgtEl>
                                      </p:cBhvr>
                                    </p:animEffect>
                                  </p:childTnLst>
                                  <p:subTnLst>
                                    <p:audio>
                                      <p:cMediaNode>
                                        <p:cTn display="0" masterRel="sameClick">
                                          <p:stCondLst>
                                            <p:cond evt="begin" delay="0">
                                              <p:tn val="97"/>
                                            </p:cond>
                                          </p:stCondLst>
                                          <p:endCondLst>
                                            <p:cond evt="onStopAudio" delay="0">
                                              <p:tgtEl>
                                                <p:sldTgt/>
                                              </p:tgtEl>
                                            </p:cond>
                                          </p:endCondLst>
                                        </p:cTn>
                                        <p:tgtEl>
                                          <p:sndTgt r:embed="rId4" name="Chuong Dong Ho=convert.wav"/>
                                        </p:tgtEl>
                                      </p:cMediaNode>
                                    </p:audio>
                                  </p:subTnLst>
                                </p:cTn>
                              </p:par>
                            </p:childTnLst>
                          </p:cTn>
                        </p:par>
                      </p:childTnLst>
                    </p:cTn>
                  </p:par>
                </p:childTnLst>
              </p:cTn>
              <p:nextCondLst>
                <p:cond evt="onClick" delay="0">
                  <p:tgtEl>
                    <p:spTgt spid="167956"/>
                  </p:tgtEl>
                </p:cond>
              </p:nextCondLst>
            </p:seq>
          </p:childTnLst>
        </p:cTn>
      </p:par>
    </p:tnLst>
    <p:bldLst>
      <p:bldP spid="43026" grpId="0" bldLvl="0" animBg="1"/>
      <p:bldP spid="2" grpId="0" bldLvl="0" animBg="1"/>
      <p:bldP spid="45058" grpId="0" bldLvl="0" animBg="1"/>
      <p:bldP spid="3" grpId="0" bldLvl="0" animBg="1"/>
      <p:bldP spid="167948" grpId="0"/>
      <p:bldP spid="167949" grpId="0" bldLvl="0" animBg="1"/>
      <p:bldP spid="167950" grpId="0" bldLvl="0" animBg="1"/>
      <p:bldP spid="167953" grpId="0" bldLvl="0" animBg="1"/>
      <p:bldP spid="167954" grpId="0" bldLvl="0" animBg="1"/>
      <p:bldP spid="167956" grpId="0" bldLvl="0" animBg="1"/>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8DE141BA-83C8-44F9-A11F-B13FB7ACC37E}"/>
              </a:ext>
            </a:extLst>
          </p:cNvPr>
          <p:cNvGrpSpPr>
            <a:grpSpLocks/>
          </p:cNvGrpSpPr>
          <p:nvPr/>
        </p:nvGrpSpPr>
        <p:grpSpPr bwMode="auto">
          <a:xfrm>
            <a:off x="1358900" y="1079500"/>
            <a:ext cx="6629400" cy="4343400"/>
            <a:chOff x="576" y="2627"/>
            <a:chExt cx="2640" cy="1366"/>
          </a:xfrm>
        </p:grpSpPr>
        <p:sp>
          <p:nvSpPr>
            <p:cNvPr id="43022" name="Rectangle 14">
              <a:extLst>
                <a:ext uri="{FF2B5EF4-FFF2-40B4-BE49-F238E27FC236}">
                  <a16:creationId xmlns:a16="http://schemas.microsoft.com/office/drawing/2014/main" id="{C39FA78A-C82E-451F-ABDA-FBF86A1439B9}"/>
                </a:ext>
              </a:extLst>
            </p:cNvPr>
            <p:cNvSpPr>
              <a:spLocks noChangeArrowheads="1"/>
            </p:cNvSpPr>
            <p:nvPr/>
          </p:nvSpPr>
          <p:spPr bwMode="auto">
            <a:xfrm>
              <a:off x="576" y="2627"/>
              <a:ext cx="2640" cy="96"/>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3" name="Rectangle 15">
              <a:extLst>
                <a:ext uri="{FF2B5EF4-FFF2-40B4-BE49-F238E27FC236}">
                  <a16:creationId xmlns:a16="http://schemas.microsoft.com/office/drawing/2014/main" id="{00A24F70-F6CC-4881-BCBE-18C97CD51E95}"/>
                </a:ext>
              </a:extLst>
            </p:cNvPr>
            <p:cNvSpPr>
              <a:spLocks noChangeArrowheads="1"/>
            </p:cNvSpPr>
            <p:nvPr/>
          </p:nvSpPr>
          <p:spPr bwMode="auto">
            <a:xfrm>
              <a:off x="576" y="2631"/>
              <a:ext cx="96" cy="1296"/>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4" name="Rectangle 16">
              <a:extLst>
                <a:ext uri="{FF2B5EF4-FFF2-40B4-BE49-F238E27FC236}">
                  <a16:creationId xmlns:a16="http://schemas.microsoft.com/office/drawing/2014/main" id="{B1BD702C-EA0E-4296-922B-EB81ACC7E2EC}"/>
                </a:ext>
              </a:extLst>
            </p:cNvPr>
            <p:cNvSpPr>
              <a:spLocks noChangeArrowheads="1"/>
            </p:cNvSpPr>
            <p:nvPr/>
          </p:nvSpPr>
          <p:spPr bwMode="auto">
            <a:xfrm>
              <a:off x="576" y="3888"/>
              <a:ext cx="2640" cy="105"/>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5" name="Rectangle 17">
              <a:extLst>
                <a:ext uri="{FF2B5EF4-FFF2-40B4-BE49-F238E27FC236}">
                  <a16:creationId xmlns:a16="http://schemas.microsoft.com/office/drawing/2014/main" id="{294952DC-7B26-47D4-8879-799B3F1143D1}"/>
                </a:ext>
              </a:extLst>
            </p:cNvPr>
            <p:cNvSpPr>
              <a:spLocks noChangeArrowheads="1"/>
            </p:cNvSpPr>
            <p:nvPr/>
          </p:nvSpPr>
          <p:spPr bwMode="auto">
            <a:xfrm>
              <a:off x="3120" y="2640"/>
              <a:ext cx="96" cy="1344"/>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grpSp>
      <p:sp>
        <p:nvSpPr>
          <p:cNvPr id="43026" name="Rectangle 18">
            <a:extLst>
              <a:ext uri="{FF2B5EF4-FFF2-40B4-BE49-F238E27FC236}">
                <a16:creationId xmlns:a16="http://schemas.microsoft.com/office/drawing/2014/main" id="{E7C41131-899F-416D-9D08-3E4AE65FF3E3}"/>
              </a:ext>
            </a:extLst>
          </p:cNvPr>
          <p:cNvSpPr>
            <a:spLocks noChangeArrowheads="1"/>
          </p:cNvSpPr>
          <p:nvPr/>
        </p:nvSpPr>
        <p:spPr bwMode="auto">
          <a:xfrm>
            <a:off x="1193800" y="2908300"/>
            <a:ext cx="1651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2" name="Rectangle 18">
            <a:extLst>
              <a:ext uri="{FF2B5EF4-FFF2-40B4-BE49-F238E27FC236}">
                <a16:creationId xmlns:a16="http://schemas.microsoft.com/office/drawing/2014/main" id="{DD659931-603F-496D-83E4-9CF03159E663}"/>
              </a:ext>
            </a:extLst>
          </p:cNvPr>
          <p:cNvSpPr>
            <a:spLocks noChangeArrowheads="1"/>
          </p:cNvSpPr>
          <p:nvPr/>
        </p:nvSpPr>
        <p:spPr bwMode="auto">
          <a:xfrm>
            <a:off x="7975600" y="2832100"/>
            <a:ext cx="2413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5058" name="Rectangle 2">
            <a:extLst>
              <a:ext uri="{FF2B5EF4-FFF2-40B4-BE49-F238E27FC236}">
                <a16:creationId xmlns:a16="http://schemas.microsoft.com/office/drawing/2014/main" id="{FB621DAC-97CC-4A54-94F0-B79A158537FD}"/>
              </a:ext>
            </a:extLst>
          </p:cNvPr>
          <p:cNvSpPr>
            <a:spLocks noChangeArrowheads="1"/>
          </p:cNvSpPr>
          <p:nvPr/>
        </p:nvSpPr>
        <p:spPr bwMode="auto">
          <a:xfrm>
            <a:off x="8128000" y="6985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3" name="Rectangle 2">
            <a:extLst>
              <a:ext uri="{FF2B5EF4-FFF2-40B4-BE49-F238E27FC236}">
                <a16:creationId xmlns:a16="http://schemas.microsoft.com/office/drawing/2014/main" id="{C1CB391F-A9F5-4A21-86FB-38C72075C34C}"/>
              </a:ext>
            </a:extLst>
          </p:cNvPr>
          <p:cNvSpPr>
            <a:spLocks noChangeArrowheads="1"/>
          </p:cNvSpPr>
          <p:nvPr/>
        </p:nvSpPr>
        <p:spPr bwMode="auto">
          <a:xfrm>
            <a:off x="736600" y="6985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147467" name="Rectangle 11">
            <a:extLst>
              <a:ext uri="{FF2B5EF4-FFF2-40B4-BE49-F238E27FC236}">
                <a16:creationId xmlns:a16="http://schemas.microsoft.com/office/drawing/2014/main" id="{F12D5EAD-7EE6-4449-B811-BB71212F6D3D}"/>
              </a:ext>
            </a:extLst>
          </p:cNvPr>
          <p:cNvSpPr>
            <a:spLocks noChangeArrowheads="1"/>
          </p:cNvSpPr>
          <p:nvPr/>
        </p:nvSpPr>
        <p:spPr bwMode="auto">
          <a:xfrm>
            <a:off x="4241800" y="57277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KEY</a:t>
            </a:r>
          </a:p>
        </p:txBody>
      </p:sp>
      <p:sp>
        <p:nvSpPr>
          <p:cNvPr id="147468" name="Rectangle 12">
            <a:hlinkClick r:id="rId5" action="ppaction://hlinksldjump"/>
            <a:extLst>
              <a:ext uri="{FF2B5EF4-FFF2-40B4-BE49-F238E27FC236}">
                <a16:creationId xmlns:a16="http://schemas.microsoft.com/office/drawing/2014/main" id="{1E7B8D9C-8E12-4616-B40C-9A3B2885A3DF}"/>
              </a:ext>
            </a:extLst>
          </p:cNvPr>
          <p:cNvSpPr>
            <a:spLocks noChangeArrowheads="1"/>
          </p:cNvSpPr>
          <p:nvPr/>
        </p:nvSpPr>
        <p:spPr bwMode="auto">
          <a:xfrm>
            <a:off x="5511800" y="57277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HOME</a:t>
            </a:r>
          </a:p>
        </p:txBody>
      </p:sp>
      <p:sp>
        <p:nvSpPr>
          <p:cNvPr id="147469" name="Rectangle 13">
            <a:extLst>
              <a:ext uri="{FF2B5EF4-FFF2-40B4-BE49-F238E27FC236}">
                <a16:creationId xmlns:a16="http://schemas.microsoft.com/office/drawing/2014/main" id="{4DF467C4-915E-473E-B13D-BADE2BECB4EF}"/>
              </a:ext>
            </a:extLst>
          </p:cNvPr>
          <p:cNvSpPr>
            <a:spLocks noChangeArrowheads="1"/>
          </p:cNvSpPr>
          <p:nvPr/>
        </p:nvSpPr>
        <p:spPr bwMode="auto">
          <a:xfrm>
            <a:off x="2984500" y="57150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TIME</a:t>
            </a:r>
          </a:p>
        </p:txBody>
      </p:sp>
      <p:sp>
        <p:nvSpPr>
          <p:cNvPr id="147470" name="Rectangle 14">
            <a:extLst>
              <a:ext uri="{FF2B5EF4-FFF2-40B4-BE49-F238E27FC236}">
                <a16:creationId xmlns:a16="http://schemas.microsoft.com/office/drawing/2014/main" id="{9B416DC1-70B6-4046-8043-02489C7A90CF}"/>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a:t>
            </a:r>
          </a:p>
        </p:txBody>
      </p:sp>
      <p:sp>
        <p:nvSpPr>
          <p:cNvPr id="147471" name="Rectangle 15">
            <a:extLst>
              <a:ext uri="{FF2B5EF4-FFF2-40B4-BE49-F238E27FC236}">
                <a16:creationId xmlns:a16="http://schemas.microsoft.com/office/drawing/2014/main" id="{A5D4F951-2B35-40DD-B01E-54AE00F5E314}"/>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2</a:t>
            </a:r>
          </a:p>
        </p:txBody>
      </p:sp>
      <p:sp>
        <p:nvSpPr>
          <p:cNvPr id="147472" name="Rectangle 16">
            <a:extLst>
              <a:ext uri="{FF2B5EF4-FFF2-40B4-BE49-F238E27FC236}">
                <a16:creationId xmlns:a16="http://schemas.microsoft.com/office/drawing/2014/main" id="{B5C0D6E4-75E8-4D6C-A2A9-E09C8882924F}"/>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3</a:t>
            </a:r>
          </a:p>
        </p:txBody>
      </p:sp>
      <p:sp>
        <p:nvSpPr>
          <p:cNvPr id="147473" name="Rectangle 17">
            <a:extLst>
              <a:ext uri="{FF2B5EF4-FFF2-40B4-BE49-F238E27FC236}">
                <a16:creationId xmlns:a16="http://schemas.microsoft.com/office/drawing/2014/main" id="{01CFCDD1-429B-4147-9EA4-9FCED6783B0E}"/>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4</a:t>
            </a:r>
          </a:p>
        </p:txBody>
      </p:sp>
      <p:sp>
        <p:nvSpPr>
          <p:cNvPr id="147474" name="Rectangle 18">
            <a:extLst>
              <a:ext uri="{FF2B5EF4-FFF2-40B4-BE49-F238E27FC236}">
                <a16:creationId xmlns:a16="http://schemas.microsoft.com/office/drawing/2014/main" id="{B348038D-9935-44CF-A14A-50A7E3BD5079}"/>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5</a:t>
            </a:r>
          </a:p>
        </p:txBody>
      </p:sp>
      <p:sp>
        <p:nvSpPr>
          <p:cNvPr id="147475" name="Rectangle 19">
            <a:extLst>
              <a:ext uri="{FF2B5EF4-FFF2-40B4-BE49-F238E27FC236}">
                <a16:creationId xmlns:a16="http://schemas.microsoft.com/office/drawing/2014/main" id="{57E0AB33-07FE-449E-AE7D-1746A86F8312}"/>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6</a:t>
            </a:r>
          </a:p>
        </p:txBody>
      </p:sp>
      <p:sp>
        <p:nvSpPr>
          <p:cNvPr id="147476" name="Rectangle 20">
            <a:extLst>
              <a:ext uri="{FF2B5EF4-FFF2-40B4-BE49-F238E27FC236}">
                <a16:creationId xmlns:a16="http://schemas.microsoft.com/office/drawing/2014/main" id="{1B9A5905-F720-471C-AC8F-E7EAACA17707}"/>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7</a:t>
            </a:r>
          </a:p>
        </p:txBody>
      </p:sp>
      <p:sp>
        <p:nvSpPr>
          <p:cNvPr id="147477" name="Rectangle 21">
            <a:extLst>
              <a:ext uri="{FF2B5EF4-FFF2-40B4-BE49-F238E27FC236}">
                <a16:creationId xmlns:a16="http://schemas.microsoft.com/office/drawing/2014/main" id="{26ED46AF-0454-4787-8CBA-DB45157AB796}"/>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8</a:t>
            </a:r>
          </a:p>
        </p:txBody>
      </p:sp>
      <p:sp>
        <p:nvSpPr>
          <p:cNvPr id="147478" name="Rectangle 22">
            <a:extLst>
              <a:ext uri="{FF2B5EF4-FFF2-40B4-BE49-F238E27FC236}">
                <a16:creationId xmlns:a16="http://schemas.microsoft.com/office/drawing/2014/main" id="{2ED10C33-5DFE-4BC8-88EC-9D494019454C}"/>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9</a:t>
            </a:r>
          </a:p>
        </p:txBody>
      </p:sp>
      <p:sp>
        <p:nvSpPr>
          <p:cNvPr id="147479" name="Rectangle 23">
            <a:extLst>
              <a:ext uri="{FF2B5EF4-FFF2-40B4-BE49-F238E27FC236}">
                <a16:creationId xmlns:a16="http://schemas.microsoft.com/office/drawing/2014/main" id="{6889D4C9-98BB-451F-9ED5-B56514F3DEA4}"/>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10</a:t>
            </a:r>
          </a:p>
        </p:txBody>
      </p:sp>
      <p:sp>
        <p:nvSpPr>
          <p:cNvPr id="147480" name="Rectangle 24">
            <a:extLst>
              <a:ext uri="{FF2B5EF4-FFF2-40B4-BE49-F238E27FC236}">
                <a16:creationId xmlns:a16="http://schemas.microsoft.com/office/drawing/2014/main" id="{FE3B09DD-4204-4335-987E-55B3AC1F1AAC}"/>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HẾT GIỜ</a:t>
            </a:r>
          </a:p>
        </p:txBody>
      </p:sp>
      <p:sp>
        <p:nvSpPr>
          <p:cNvPr id="147484" name="Text Box 28">
            <a:extLst>
              <a:ext uri="{FF2B5EF4-FFF2-40B4-BE49-F238E27FC236}">
                <a16:creationId xmlns:a16="http://schemas.microsoft.com/office/drawing/2014/main" id="{AADE494B-70BA-4338-BEBC-CFCF4881F33A}"/>
              </a:ext>
            </a:extLst>
          </p:cNvPr>
          <p:cNvSpPr txBox="1">
            <a:spLocks noChangeArrowheads="1"/>
          </p:cNvSpPr>
          <p:nvPr/>
        </p:nvSpPr>
        <p:spPr bwMode="auto">
          <a:xfrm>
            <a:off x="1854200" y="3708400"/>
            <a:ext cx="563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r>
              <a:rPr lang="en-US" altLang="zh-CN" sz="2800" b="1" i="1">
                <a:solidFill>
                  <a:srgbClr val="FF0000"/>
                </a:solidFill>
              </a:rPr>
              <a:t>Đáp án: Hình ảnh bếp lửa</a:t>
            </a:r>
            <a:endParaRPr lang="vi-VN" altLang="en-US" sz="2400" b="1" i="1">
              <a:solidFill>
                <a:srgbClr val="FF0000"/>
              </a:solidFill>
            </a:endParaRPr>
          </a:p>
        </p:txBody>
      </p:sp>
      <p:sp>
        <p:nvSpPr>
          <p:cNvPr id="27" name="Rectangle 5">
            <a:extLst>
              <a:ext uri="{FF2B5EF4-FFF2-40B4-BE49-F238E27FC236}">
                <a16:creationId xmlns:a16="http://schemas.microsoft.com/office/drawing/2014/main" id="{E8CEBC7D-A4C5-40D7-B4D6-5877009AA405}"/>
              </a:ext>
            </a:extLst>
          </p:cNvPr>
          <p:cNvSpPr>
            <a:spLocks noChangeArrowheads="1"/>
          </p:cNvSpPr>
          <p:nvPr/>
        </p:nvSpPr>
        <p:spPr bwMode="auto">
          <a:xfrm>
            <a:off x="2946400" y="154305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s-ES" altLang="en-US" sz="3200" b="1"/>
              <a:t> </a:t>
            </a:r>
            <a:endParaRPr lang="en-US" altLang="zh-CN" sz="3200" b="1"/>
          </a:p>
        </p:txBody>
      </p:sp>
      <p:sp>
        <p:nvSpPr>
          <p:cNvPr id="28" name="Text Box 6">
            <a:extLst>
              <a:ext uri="{FF2B5EF4-FFF2-40B4-BE49-F238E27FC236}">
                <a16:creationId xmlns:a16="http://schemas.microsoft.com/office/drawing/2014/main" id="{C9D6CD75-897A-4DEA-9CBC-0D168E47B4C2}"/>
              </a:ext>
            </a:extLst>
          </p:cNvPr>
          <p:cNvSpPr txBox="1">
            <a:spLocks noChangeArrowheads="1"/>
          </p:cNvSpPr>
          <p:nvPr/>
        </p:nvSpPr>
        <p:spPr bwMode="auto">
          <a:xfrm>
            <a:off x="1600200" y="2362200"/>
            <a:ext cx="5867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vi-VN" sz="2800" b="1">
                <a:solidFill>
                  <a:srgbClr val="3333CC"/>
                </a:solidFill>
              </a:rPr>
              <a:t>Hình ảnh nào trong bài thơ đã khơi nguồn dòng cảm xúc về bà?</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wipe(down)">
                                      <p:cBhvr>
                                        <p:cTn id="10" dur="1000"/>
                                        <p:tgtEl>
                                          <p:spTgt spid="45058"/>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3026"/>
                                        </p:tgtEl>
                                        <p:attrNameLst>
                                          <p:attrName>style.visibility</p:attrName>
                                        </p:attrNameLst>
                                      </p:cBhvr>
                                      <p:to>
                                        <p:strVal val="visible"/>
                                      </p:to>
                                    </p:set>
                                    <p:anim calcmode="lin" valueType="num">
                                      <p:cBhvr>
                                        <p:cTn id="14" dur="500" fill="hold"/>
                                        <p:tgtEl>
                                          <p:spTgt spid="43026"/>
                                        </p:tgtEl>
                                        <p:attrNameLst>
                                          <p:attrName>ppt_w</p:attrName>
                                        </p:attrNameLst>
                                      </p:cBhvr>
                                      <p:tavLst>
                                        <p:tav tm="0">
                                          <p:val>
                                            <p:fltVal val="0"/>
                                          </p:val>
                                        </p:tav>
                                        <p:tav tm="100000">
                                          <p:val>
                                            <p:strVal val="#ppt_w"/>
                                          </p:val>
                                        </p:tav>
                                      </p:tavLst>
                                    </p:anim>
                                    <p:anim calcmode="lin" valueType="num">
                                      <p:cBhvr>
                                        <p:cTn id="15" dur="500" fill="hold"/>
                                        <p:tgtEl>
                                          <p:spTgt spid="43026"/>
                                        </p:tgtEl>
                                        <p:attrNameLst>
                                          <p:attrName>ppt_h</p:attrName>
                                        </p:attrNameLst>
                                      </p:cBhvr>
                                      <p:tavLst>
                                        <p:tav tm="0">
                                          <p:val>
                                            <p:fltVal val="0"/>
                                          </p:val>
                                        </p:tav>
                                        <p:tav tm="100000">
                                          <p:val>
                                            <p:strVal val="#ppt_h"/>
                                          </p:val>
                                        </p:tav>
                                      </p:tavLst>
                                    </p:anim>
                                    <p:animEffect transition="in" filter="fade">
                                      <p:cBhvr>
                                        <p:cTn id="16" dur="500"/>
                                        <p:tgtEl>
                                          <p:spTgt spid="43026"/>
                                        </p:tgtEl>
                                      </p:cBhvr>
                                    </p:animEffect>
                                  </p:childTnLst>
                                </p:cTn>
                              </p:par>
                            </p:childTnLst>
                          </p:cTn>
                        </p:par>
                        <p:par>
                          <p:cTn id="17" fill="hold" nodeType="afterGroup">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nodeType="afterGroup">
                            <p:stCondLst>
                              <p:cond delay="20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nodeType="afterGroup">
                            <p:stCondLst>
                              <p:cond delay="2500"/>
                            </p:stCondLst>
                            <p:childTnLst>
                              <p:par>
                                <p:cTn id="28" presetID="24" presetClass="entr" presetSubtype="0" fill="hold" grpId="0" nodeType="afterEffect">
                                  <p:stCondLst>
                                    <p:cond delay="0"/>
                                  </p:stCondLst>
                                  <p:childTnLst>
                                    <p:set>
                                      <p:cBhvr>
                                        <p:cTn id="29" dur="1" fill="hold">
                                          <p:stCondLst>
                                            <p:cond delay="0"/>
                                          </p:stCondLst>
                                        </p:cTn>
                                        <p:tgtEl>
                                          <p:spTgt spid="147469"/>
                                        </p:tgtEl>
                                        <p:attrNameLst>
                                          <p:attrName>style.visibility</p:attrName>
                                        </p:attrNameLst>
                                      </p:cBhvr>
                                      <p:to>
                                        <p:strVal val="visible"/>
                                      </p:to>
                                    </p:set>
                                    <p:anim calcmode="lin" valueType="num">
                                      <p:cBhvr>
                                        <p:cTn id="30" dur="1" fill="hold"/>
                                        <p:tgtEl>
                                          <p:spTgt spid="147469"/>
                                        </p:tgtEl>
                                      </p:cBhvr>
                                    </p:anim>
                                  </p:childTnLst>
                                </p:cTn>
                              </p:par>
                              <p:par>
                                <p:cTn id="31" presetID="24" presetClass="entr" presetSubtype="0" fill="hold" grpId="0" nodeType="withEffect">
                                  <p:stCondLst>
                                    <p:cond delay="0"/>
                                  </p:stCondLst>
                                  <p:childTnLst>
                                    <p:set>
                                      <p:cBhvr>
                                        <p:cTn id="32" dur="1" fill="hold">
                                          <p:stCondLst>
                                            <p:cond delay="0"/>
                                          </p:stCondLst>
                                        </p:cTn>
                                        <p:tgtEl>
                                          <p:spTgt spid="147467"/>
                                        </p:tgtEl>
                                        <p:attrNameLst>
                                          <p:attrName>style.visibility</p:attrName>
                                        </p:attrNameLst>
                                      </p:cBhvr>
                                      <p:to>
                                        <p:strVal val="visible"/>
                                      </p:to>
                                    </p:set>
                                    <p:anim calcmode="lin" valueType="num">
                                      <p:cBhvr>
                                        <p:cTn id="33" dur="1" fill="hold"/>
                                        <p:tgtEl>
                                          <p:spTgt spid="147467"/>
                                        </p:tgtEl>
                                      </p:cBhvr>
                                    </p:anim>
                                  </p:childTnLst>
                                  <p:subTnLst>
                                    <p:audio>
                                      <p:cMediaNode>
                                        <p:cTn display="0" masterRel="sameClick">
                                          <p:stCondLst>
                                            <p:cond evt="begin" delay="0">
                                              <p:tn val="31"/>
                                            </p:cond>
                                          </p:stCondLst>
                                          <p:endCondLst>
                                            <p:cond evt="onStopAudio" delay="0">
                                              <p:tgtEl>
                                                <p:sldTgt/>
                                              </p:tgtEl>
                                            </p:cond>
                                          </p:endCondLst>
                                        </p:cTn>
                                        <p:tgtEl>
                                          <p:sndTgt r:embed="rId2" name="Chuong Dong Ho=convert.wav"/>
                                        </p:tgtEl>
                                      </p:cMediaNode>
                                    </p:audio>
                                  </p:subTnLst>
                                </p:cTn>
                              </p:par>
                              <p:par>
                                <p:cTn id="34" presetID="24" presetClass="entr" presetSubtype="0" fill="hold" grpId="0" nodeType="withEffect">
                                  <p:stCondLst>
                                    <p:cond delay="0"/>
                                  </p:stCondLst>
                                  <p:childTnLst>
                                    <p:set>
                                      <p:cBhvr>
                                        <p:cTn id="35" dur="1" fill="hold">
                                          <p:stCondLst>
                                            <p:cond delay="0"/>
                                          </p:stCondLst>
                                        </p:cTn>
                                        <p:tgtEl>
                                          <p:spTgt spid="147468"/>
                                        </p:tgtEl>
                                        <p:attrNameLst>
                                          <p:attrName>style.visibility</p:attrName>
                                        </p:attrNameLst>
                                      </p:cBhvr>
                                      <p:to>
                                        <p:strVal val="visible"/>
                                      </p:to>
                                    </p:set>
                                    <p:anim calcmode="lin" valueType="num">
                                      <p:cBhvr>
                                        <p:cTn id="36" dur="1" fill="hold"/>
                                        <p:tgtEl>
                                          <p:spTgt spid="147468"/>
                                        </p:tgtEl>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ppt_x</p:attrName>
                                        </p:attrNameLst>
                                      </p:cBhvr>
                                      <p:tavLst>
                                        <p:tav tm="0">
                                          <p:val>
                                            <p:strVal val="0-#ppt_w/2"/>
                                          </p:val>
                                        </p:tav>
                                        <p:tav tm="100000">
                                          <p:val>
                                            <p:strVal val="#ppt_x"/>
                                          </p:val>
                                        </p:tav>
                                      </p:tavLst>
                                    </p:anim>
                                    <p:anim calcmode="lin" valueType="num">
                                      <p:cBhvr>
                                        <p:cTn id="4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ox(in)">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47469"/>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47470"/>
                                        </p:tgtEl>
                                        <p:attrNameLst>
                                          <p:attrName>style.visibility</p:attrName>
                                        </p:attrNameLst>
                                      </p:cBhvr>
                                      <p:to>
                                        <p:strVal val="visible"/>
                                      </p:to>
                                    </p:set>
                                    <p:animEffect transition="in" filter="box(in)">
                                      <p:cBhvr>
                                        <p:cTn id="53" dur="1000"/>
                                        <p:tgtEl>
                                          <p:spTgt spid="147470"/>
                                        </p:tgtEl>
                                      </p:cBhvr>
                                    </p:animEffect>
                                  </p:childTnLst>
                                  <p:subTnLst>
                                    <p:audio>
                                      <p:cMediaNode>
                                        <p:cTn display="0" masterRel="sameClick">
                                          <p:stCondLst>
                                            <p:cond evt="begin" delay="0">
                                              <p:tn val="51"/>
                                            </p:cond>
                                          </p:stCondLst>
                                          <p:endCondLst>
                                            <p:cond evt="onStopAudio" delay="0">
                                              <p:tgtEl>
                                                <p:sldTgt/>
                                              </p:tgtEl>
                                            </p:cond>
                                          </p:endCondLst>
                                        </p:cTn>
                                        <p:tgtEl>
                                          <p:sndTgt r:embed="rId3" name="beep.wav"/>
                                        </p:tgtEl>
                                      </p:cMediaNode>
                                    </p:audio>
                                  </p:subTnLst>
                                </p:cTn>
                              </p:par>
                            </p:childTnLst>
                          </p:cTn>
                        </p:par>
                        <p:par>
                          <p:cTn id="54" fill="hold" nodeType="afterGroup">
                            <p:stCondLst>
                              <p:cond delay="1000"/>
                            </p:stCondLst>
                            <p:childTnLst>
                              <p:par>
                                <p:cTn id="55" presetID="4" presetClass="entr" presetSubtype="16" fill="hold" nodeType="afterEffect">
                                  <p:stCondLst>
                                    <p:cond delay="0"/>
                                  </p:stCondLst>
                                  <p:childTnLst>
                                    <p:set>
                                      <p:cBhvr>
                                        <p:cTn id="56" dur="1" fill="hold">
                                          <p:stCondLst>
                                            <p:cond delay="0"/>
                                          </p:stCondLst>
                                        </p:cTn>
                                        <p:tgtEl>
                                          <p:spTgt spid="147471"/>
                                        </p:tgtEl>
                                        <p:attrNameLst>
                                          <p:attrName>style.visibility</p:attrName>
                                        </p:attrNameLst>
                                      </p:cBhvr>
                                      <p:to>
                                        <p:strVal val="visible"/>
                                      </p:to>
                                    </p:set>
                                    <p:animEffect transition="in" filter="box(in)">
                                      <p:cBhvr>
                                        <p:cTn id="57" dur="1000"/>
                                        <p:tgtEl>
                                          <p:spTgt spid="147471"/>
                                        </p:tgtEl>
                                      </p:cBhvr>
                                    </p:animEffec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8" fill="hold" nodeType="afterGroup">
                            <p:stCondLst>
                              <p:cond delay="2000"/>
                            </p:stCondLst>
                            <p:childTnLst>
                              <p:par>
                                <p:cTn id="59" presetID="4" presetClass="entr" presetSubtype="16" fill="hold" grpId="0" nodeType="afterEffect">
                                  <p:stCondLst>
                                    <p:cond delay="0"/>
                                  </p:stCondLst>
                                  <p:childTnLst>
                                    <p:set>
                                      <p:cBhvr>
                                        <p:cTn id="60" dur="1" fill="hold">
                                          <p:stCondLst>
                                            <p:cond delay="0"/>
                                          </p:stCondLst>
                                        </p:cTn>
                                        <p:tgtEl>
                                          <p:spTgt spid="147472"/>
                                        </p:tgtEl>
                                        <p:attrNameLst>
                                          <p:attrName>style.visibility</p:attrName>
                                        </p:attrNameLst>
                                      </p:cBhvr>
                                      <p:to>
                                        <p:strVal val="visible"/>
                                      </p:to>
                                    </p:set>
                                    <p:animEffect transition="in" filter="box(in)">
                                      <p:cBhvr>
                                        <p:cTn id="61" dur="1000"/>
                                        <p:tgtEl>
                                          <p:spTgt spid="147472"/>
                                        </p:tgtEl>
                                      </p:cBhvr>
                                    </p:animEffect>
                                  </p:childTnLst>
                                  <p:subTnLst>
                                    <p:audio>
                                      <p:cMediaNode>
                                        <p:cTn display="0" masterRel="sameClick">
                                          <p:stCondLst>
                                            <p:cond evt="begin" delay="0">
                                              <p:tn val="59"/>
                                            </p:cond>
                                          </p:stCondLst>
                                          <p:endCondLst>
                                            <p:cond evt="onStopAudio" delay="0">
                                              <p:tgtEl>
                                                <p:sldTgt/>
                                              </p:tgtEl>
                                            </p:cond>
                                          </p:endCondLst>
                                        </p:cTn>
                                        <p:tgtEl>
                                          <p:sndTgt r:embed="rId3" name="beep.wav"/>
                                        </p:tgtEl>
                                      </p:cMediaNode>
                                    </p:audio>
                                  </p:subTnLst>
                                </p:cTn>
                              </p:par>
                            </p:childTnLst>
                          </p:cTn>
                        </p:par>
                        <p:par>
                          <p:cTn id="62" fill="hold" nodeType="afterGroup">
                            <p:stCondLst>
                              <p:cond delay="3000"/>
                            </p:stCondLst>
                            <p:childTnLst>
                              <p:par>
                                <p:cTn id="63" presetID="4" presetClass="entr" presetSubtype="16" fill="hold" grpId="0" nodeType="afterEffect">
                                  <p:stCondLst>
                                    <p:cond delay="0"/>
                                  </p:stCondLst>
                                  <p:childTnLst>
                                    <p:set>
                                      <p:cBhvr>
                                        <p:cTn id="64" dur="1" fill="hold">
                                          <p:stCondLst>
                                            <p:cond delay="0"/>
                                          </p:stCondLst>
                                        </p:cTn>
                                        <p:tgtEl>
                                          <p:spTgt spid="147473"/>
                                        </p:tgtEl>
                                        <p:attrNameLst>
                                          <p:attrName>style.visibility</p:attrName>
                                        </p:attrNameLst>
                                      </p:cBhvr>
                                      <p:to>
                                        <p:strVal val="visible"/>
                                      </p:to>
                                    </p:set>
                                    <p:animEffect transition="in" filter="box(in)">
                                      <p:cBhvr>
                                        <p:cTn id="65" dur="1000"/>
                                        <p:tgtEl>
                                          <p:spTgt spid="147473"/>
                                        </p:tgtEl>
                                      </p:cBhvr>
                                    </p:animEffect>
                                  </p:childTnLst>
                                  <p:subTnLst>
                                    <p:audio>
                                      <p:cMediaNode>
                                        <p:cTn display="0" masterRel="sameClick">
                                          <p:stCondLst>
                                            <p:cond evt="begin" delay="0">
                                              <p:tn val="63"/>
                                            </p:cond>
                                          </p:stCondLst>
                                          <p:endCondLst>
                                            <p:cond evt="onStopAudio" delay="0">
                                              <p:tgtEl>
                                                <p:sldTgt/>
                                              </p:tgtEl>
                                            </p:cond>
                                          </p:endCondLst>
                                        </p:cTn>
                                        <p:tgtEl>
                                          <p:sndTgt r:embed="rId3" name="beep.wav"/>
                                        </p:tgtEl>
                                      </p:cMediaNode>
                                    </p:audio>
                                  </p:subTnLst>
                                </p:cTn>
                              </p:par>
                            </p:childTnLst>
                          </p:cTn>
                        </p:par>
                        <p:par>
                          <p:cTn id="66" fill="hold" nodeType="afterGroup">
                            <p:stCondLst>
                              <p:cond delay="4000"/>
                            </p:stCondLst>
                            <p:childTnLst>
                              <p:par>
                                <p:cTn id="67" presetID="4" presetClass="entr" presetSubtype="16" fill="hold" nodeType="afterEffect">
                                  <p:stCondLst>
                                    <p:cond delay="0"/>
                                  </p:stCondLst>
                                  <p:childTnLst>
                                    <p:set>
                                      <p:cBhvr>
                                        <p:cTn id="68" dur="1" fill="hold">
                                          <p:stCondLst>
                                            <p:cond delay="0"/>
                                          </p:stCondLst>
                                        </p:cTn>
                                        <p:tgtEl>
                                          <p:spTgt spid="147474"/>
                                        </p:tgtEl>
                                        <p:attrNameLst>
                                          <p:attrName>style.visibility</p:attrName>
                                        </p:attrNameLst>
                                      </p:cBhvr>
                                      <p:to>
                                        <p:strVal val="visible"/>
                                      </p:to>
                                    </p:set>
                                    <p:animEffect transition="in" filter="box(in)">
                                      <p:cBhvr>
                                        <p:cTn id="69" dur="1000"/>
                                        <p:tgtEl>
                                          <p:spTgt spid="147474"/>
                                        </p:tgtEl>
                                      </p:cBhvr>
                                    </p:animEffec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70" fill="hold" nodeType="afterGroup">
                            <p:stCondLst>
                              <p:cond delay="5000"/>
                            </p:stCondLst>
                            <p:childTnLst>
                              <p:par>
                                <p:cTn id="71" presetID="4" presetClass="entr" presetSubtype="16" fill="hold" nodeType="afterEffect">
                                  <p:stCondLst>
                                    <p:cond delay="0"/>
                                  </p:stCondLst>
                                  <p:childTnLst>
                                    <p:set>
                                      <p:cBhvr>
                                        <p:cTn id="72" dur="1" fill="hold">
                                          <p:stCondLst>
                                            <p:cond delay="0"/>
                                          </p:stCondLst>
                                        </p:cTn>
                                        <p:tgtEl>
                                          <p:spTgt spid="147475"/>
                                        </p:tgtEl>
                                        <p:attrNameLst>
                                          <p:attrName>style.visibility</p:attrName>
                                        </p:attrNameLst>
                                      </p:cBhvr>
                                      <p:to>
                                        <p:strVal val="visible"/>
                                      </p:to>
                                    </p:set>
                                    <p:animEffect transition="in" filter="box(in)">
                                      <p:cBhvr>
                                        <p:cTn id="73" dur="1000"/>
                                        <p:tgtEl>
                                          <p:spTgt spid="147475"/>
                                        </p:tgtEl>
                                      </p:cBhvr>
                                    </p:animEffect>
                                  </p:childTnLst>
                                  <p:subTnLst>
                                    <p:audio>
                                      <p:cMediaNode>
                                        <p:cTn display="0" masterRel="sameClick">
                                          <p:stCondLst>
                                            <p:cond evt="begin" delay="0">
                                              <p:tn val="71"/>
                                            </p:cond>
                                          </p:stCondLst>
                                          <p:endCondLst>
                                            <p:cond evt="onStopAudio" delay="0">
                                              <p:tgtEl>
                                                <p:sldTgt/>
                                              </p:tgtEl>
                                            </p:cond>
                                          </p:endCondLst>
                                        </p:cTn>
                                        <p:tgtEl>
                                          <p:sndTgt r:embed="rId3" name="beep.wav"/>
                                        </p:tgtEl>
                                      </p:cMediaNode>
                                    </p:audio>
                                  </p:subTnLst>
                                </p:cTn>
                              </p:par>
                            </p:childTnLst>
                          </p:cTn>
                        </p:par>
                        <p:par>
                          <p:cTn id="74" fill="hold" nodeType="afterGroup">
                            <p:stCondLst>
                              <p:cond delay="6000"/>
                            </p:stCondLst>
                            <p:childTnLst>
                              <p:par>
                                <p:cTn id="75" presetID="4" presetClass="entr" presetSubtype="16" fill="hold" nodeType="afterEffect">
                                  <p:stCondLst>
                                    <p:cond delay="0"/>
                                  </p:stCondLst>
                                  <p:childTnLst>
                                    <p:set>
                                      <p:cBhvr>
                                        <p:cTn id="76" dur="1" fill="hold">
                                          <p:stCondLst>
                                            <p:cond delay="0"/>
                                          </p:stCondLst>
                                        </p:cTn>
                                        <p:tgtEl>
                                          <p:spTgt spid="147476"/>
                                        </p:tgtEl>
                                        <p:attrNameLst>
                                          <p:attrName>style.visibility</p:attrName>
                                        </p:attrNameLst>
                                      </p:cBhvr>
                                      <p:to>
                                        <p:strVal val="visible"/>
                                      </p:to>
                                    </p:set>
                                    <p:animEffect transition="in" filter="box(in)">
                                      <p:cBhvr>
                                        <p:cTn id="77" dur="1000"/>
                                        <p:tgtEl>
                                          <p:spTgt spid="147476"/>
                                        </p:tgtEl>
                                      </p:cBhvr>
                                    </p:animEffect>
                                  </p:childTnLst>
                                  <p:subTnLst>
                                    <p:audio>
                                      <p:cMediaNode>
                                        <p:cTn display="0" masterRel="sameClick">
                                          <p:stCondLst>
                                            <p:cond evt="begin" delay="0">
                                              <p:tn val="75"/>
                                            </p:cond>
                                          </p:stCondLst>
                                          <p:endCondLst>
                                            <p:cond evt="onStopAudio" delay="0">
                                              <p:tgtEl>
                                                <p:sldTgt/>
                                              </p:tgtEl>
                                            </p:cond>
                                          </p:endCondLst>
                                        </p:cTn>
                                        <p:tgtEl>
                                          <p:sndTgt r:embed="rId3" name="beep.wav"/>
                                        </p:tgtEl>
                                      </p:cMediaNode>
                                    </p:audio>
                                  </p:subTnLst>
                                </p:cTn>
                              </p:par>
                            </p:childTnLst>
                          </p:cTn>
                        </p:par>
                        <p:par>
                          <p:cTn id="78" fill="hold" nodeType="afterGroup">
                            <p:stCondLst>
                              <p:cond delay="7000"/>
                            </p:stCondLst>
                            <p:childTnLst>
                              <p:par>
                                <p:cTn id="79" presetID="4" presetClass="entr" presetSubtype="16" fill="hold" nodeType="afterEffect">
                                  <p:stCondLst>
                                    <p:cond delay="0"/>
                                  </p:stCondLst>
                                  <p:childTnLst>
                                    <p:set>
                                      <p:cBhvr>
                                        <p:cTn id="80" dur="1" fill="hold">
                                          <p:stCondLst>
                                            <p:cond delay="0"/>
                                          </p:stCondLst>
                                        </p:cTn>
                                        <p:tgtEl>
                                          <p:spTgt spid="147477"/>
                                        </p:tgtEl>
                                        <p:attrNameLst>
                                          <p:attrName>style.visibility</p:attrName>
                                        </p:attrNameLst>
                                      </p:cBhvr>
                                      <p:to>
                                        <p:strVal val="visible"/>
                                      </p:to>
                                    </p:set>
                                    <p:animEffect transition="in" filter="box(in)">
                                      <p:cBhvr>
                                        <p:cTn id="81" dur="1000"/>
                                        <p:tgtEl>
                                          <p:spTgt spid="147477"/>
                                        </p:tgtEl>
                                      </p:cBhvr>
                                    </p:animEffect>
                                  </p:childTnLst>
                                  <p:subTnLst>
                                    <p:audio>
                                      <p:cMediaNode>
                                        <p:cTn display="0" masterRel="sameClick">
                                          <p:stCondLst>
                                            <p:cond evt="begin" delay="0">
                                              <p:tn val="79"/>
                                            </p:cond>
                                          </p:stCondLst>
                                          <p:endCondLst>
                                            <p:cond evt="onStopAudio" delay="0">
                                              <p:tgtEl>
                                                <p:sldTgt/>
                                              </p:tgtEl>
                                            </p:cond>
                                          </p:endCondLst>
                                        </p:cTn>
                                        <p:tgtEl>
                                          <p:sndTgt r:embed="rId3" name="beep.wav"/>
                                        </p:tgtEl>
                                      </p:cMediaNode>
                                    </p:audio>
                                  </p:subTnLst>
                                </p:cTn>
                              </p:par>
                            </p:childTnLst>
                          </p:cTn>
                        </p:par>
                        <p:par>
                          <p:cTn id="82" fill="hold" nodeType="afterGroup">
                            <p:stCondLst>
                              <p:cond delay="8000"/>
                            </p:stCondLst>
                            <p:childTnLst>
                              <p:par>
                                <p:cTn id="83" presetID="4" presetClass="entr" presetSubtype="16" fill="hold" nodeType="afterEffect">
                                  <p:stCondLst>
                                    <p:cond delay="0"/>
                                  </p:stCondLst>
                                  <p:childTnLst>
                                    <p:set>
                                      <p:cBhvr>
                                        <p:cTn id="84" dur="1" fill="hold">
                                          <p:stCondLst>
                                            <p:cond delay="0"/>
                                          </p:stCondLst>
                                        </p:cTn>
                                        <p:tgtEl>
                                          <p:spTgt spid="147478"/>
                                        </p:tgtEl>
                                        <p:attrNameLst>
                                          <p:attrName>style.visibility</p:attrName>
                                        </p:attrNameLst>
                                      </p:cBhvr>
                                      <p:to>
                                        <p:strVal val="visible"/>
                                      </p:to>
                                    </p:set>
                                    <p:animEffect transition="in" filter="box(in)">
                                      <p:cBhvr>
                                        <p:cTn id="85" dur="1000"/>
                                        <p:tgtEl>
                                          <p:spTgt spid="147478"/>
                                        </p:tgtEl>
                                      </p:cBhvr>
                                    </p:animEffect>
                                  </p:childTnLst>
                                  <p:subTnLst>
                                    <p:audio>
                                      <p:cMediaNode>
                                        <p:cTn display="0" masterRel="sameClick">
                                          <p:stCondLst>
                                            <p:cond evt="begin" delay="0">
                                              <p:tn val="83"/>
                                            </p:cond>
                                          </p:stCondLst>
                                          <p:endCondLst>
                                            <p:cond evt="onStopAudio" delay="0">
                                              <p:tgtEl>
                                                <p:sldTgt/>
                                              </p:tgtEl>
                                            </p:cond>
                                          </p:endCondLst>
                                        </p:cTn>
                                        <p:tgtEl>
                                          <p:sndTgt r:embed="rId3" name="beep.wav"/>
                                        </p:tgtEl>
                                      </p:cMediaNode>
                                    </p:audio>
                                  </p:subTnLst>
                                </p:cTn>
                              </p:par>
                            </p:childTnLst>
                          </p:cTn>
                        </p:par>
                        <p:par>
                          <p:cTn id="86" fill="hold" nodeType="afterGroup">
                            <p:stCondLst>
                              <p:cond delay="9000"/>
                            </p:stCondLst>
                            <p:childTnLst>
                              <p:par>
                                <p:cTn id="87" presetID="4" presetClass="entr" presetSubtype="16" fill="hold" nodeType="afterEffect">
                                  <p:stCondLst>
                                    <p:cond delay="0"/>
                                  </p:stCondLst>
                                  <p:childTnLst>
                                    <p:set>
                                      <p:cBhvr>
                                        <p:cTn id="88" dur="1" fill="hold">
                                          <p:stCondLst>
                                            <p:cond delay="0"/>
                                          </p:stCondLst>
                                        </p:cTn>
                                        <p:tgtEl>
                                          <p:spTgt spid="147479"/>
                                        </p:tgtEl>
                                        <p:attrNameLst>
                                          <p:attrName>style.visibility</p:attrName>
                                        </p:attrNameLst>
                                      </p:cBhvr>
                                      <p:to>
                                        <p:strVal val="visible"/>
                                      </p:to>
                                    </p:set>
                                    <p:animEffect transition="in" filter="box(in)">
                                      <p:cBhvr>
                                        <p:cTn id="89" dur="1000"/>
                                        <p:tgtEl>
                                          <p:spTgt spid="147479"/>
                                        </p:tgtEl>
                                      </p:cBhvr>
                                    </p:animEffect>
                                  </p:childTnLst>
                                  <p:subTnLst>
                                    <p:audio>
                                      <p:cMediaNode>
                                        <p:cTn display="0" masterRel="sameClick">
                                          <p:stCondLst>
                                            <p:cond evt="begin" delay="0">
                                              <p:tn val="87"/>
                                            </p:cond>
                                          </p:stCondLst>
                                          <p:endCondLst>
                                            <p:cond evt="onStopAudio" delay="0">
                                              <p:tgtEl>
                                                <p:sldTgt/>
                                              </p:tgtEl>
                                            </p:cond>
                                          </p:endCondLst>
                                        </p:cTn>
                                        <p:tgtEl>
                                          <p:sndTgt r:embed="rId3" name="beep.wav"/>
                                        </p:tgtEl>
                                      </p:cMediaNode>
                                    </p:audio>
                                  </p:subTnLst>
                                </p:cTn>
                              </p:par>
                            </p:childTnLst>
                          </p:cTn>
                        </p:par>
                        <p:par>
                          <p:cTn id="90" fill="hold" nodeType="afterGroup">
                            <p:stCondLst>
                              <p:cond delay="10000"/>
                            </p:stCondLst>
                            <p:childTnLst>
                              <p:par>
                                <p:cTn id="91" presetID="4" presetClass="entr" presetSubtype="16" fill="hold" nodeType="afterEffect">
                                  <p:stCondLst>
                                    <p:cond delay="0"/>
                                  </p:stCondLst>
                                  <p:childTnLst>
                                    <p:set>
                                      <p:cBhvr>
                                        <p:cTn id="92" dur="1" fill="hold">
                                          <p:stCondLst>
                                            <p:cond delay="0"/>
                                          </p:stCondLst>
                                        </p:cTn>
                                        <p:tgtEl>
                                          <p:spTgt spid="147480"/>
                                        </p:tgtEl>
                                        <p:attrNameLst>
                                          <p:attrName>style.visibility</p:attrName>
                                        </p:attrNameLst>
                                      </p:cBhvr>
                                      <p:to>
                                        <p:strVal val="visible"/>
                                      </p:to>
                                    </p:set>
                                    <p:animEffect transition="in" filter="box(in)">
                                      <p:cBhvr>
                                        <p:cTn id="93" dur="1000"/>
                                        <p:tgtEl>
                                          <p:spTgt spid="147480"/>
                                        </p:tgtEl>
                                      </p:cBhvr>
                                    </p:animEffect>
                                  </p:childTnLst>
                                  <p:subTnLst>
                                    <p:audio>
                                      <p:cMediaNode>
                                        <p:cTn display="0" masterRel="sameClick">
                                          <p:stCondLst>
                                            <p:cond evt="begin" delay="0">
                                              <p:tn val="91"/>
                                            </p:cond>
                                          </p:stCondLst>
                                          <p:endCondLst>
                                            <p:cond evt="onStopAudio" delay="0">
                                              <p:tgtEl>
                                                <p:sldTgt/>
                                              </p:tgtEl>
                                            </p:cond>
                                          </p:endCondLst>
                                        </p:cTn>
                                        <p:tgtEl>
                                          <p:sndTgt r:embed="rId2" name="Chuong Dong Ho=convert.wav"/>
                                        </p:tgtEl>
                                      </p:cMediaNode>
                                    </p:audio>
                                  </p:subTnLst>
                                </p:cTn>
                              </p:par>
                            </p:childTnLst>
                          </p:cTn>
                        </p:par>
                      </p:childTnLst>
                    </p:cTn>
                  </p:par>
                </p:childTnLst>
              </p:cTn>
              <p:nextCondLst>
                <p:cond evt="onClick" delay="0">
                  <p:tgtEl>
                    <p:spTgt spid="147469"/>
                  </p:tgtEl>
                </p:cond>
              </p:nextCondLst>
            </p:seq>
            <p:seq concurrent="1" nextAc="seek">
              <p:cTn id="94" restart="whenNotActive" fill="hold" evtFilter="cancelBubble" nodeType="interactiveSeq">
                <p:stCondLst>
                  <p:cond evt="onClick" delay="0">
                    <p:tgtEl>
                      <p:spTgt spid="14746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47484"/>
                                        </p:tgtEl>
                                        <p:attrNameLst>
                                          <p:attrName>style.visibility</p:attrName>
                                        </p:attrNameLst>
                                      </p:cBhvr>
                                      <p:to>
                                        <p:strVal val="visible"/>
                                      </p:to>
                                    </p:set>
                                    <p:anim calcmode="lin" valueType="num">
                                      <p:cBhvr>
                                        <p:cTn id="99" dur="500" fill="hold"/>
                                        <p:tgtEl>
                                          <p:spTgt spid="147484"/>
                                        </p:tgtEl>
                                        <p:attrNameLst>
                                          <p:attrName>ppt_w</p:attrName>
                                        </p:attrNameLst>
                                      </p:cBhvr>
                                      <p:tavLst>
                                        <p:tav tm="0">
                                          <p:val>
                                            <p:fltVal val="0"/>
                                          </p:val>
                                        </p:tav>
                                        <p:tav tm="100000">
                                          <p:val>
                                            <p:strVal val="#ppt_w"/>
                                          </p:val>
                                        </p:tav>
                                      </p:tavLst>
                                    </p:anim>
                                    <p:anim calcmode="lin" valueType="num">
                                      <p:cBhvr>
                                        <p:cTn id="100" dur="500" fill="hold"/>
                                        <p:tgtEl>
                                          <p:spTgt spid="147484"/>
                                        </p:tgtEl>
                                        <p:attrNameLst>
                                          <p:attrName>ppt_h</p:attrName>
                                        </p:attrNameLst>
                                      </p:cBhvr>
                                      <p:tavLst>
                                        <p:tav tm="0">
                                          <p:val>
                                            <p:fltVal val="0"/>
                                          </p:val>
                                        </p:tav>
                                        <p:tav tm="100000">
                                          <p:val>
                                            <p:strVal val="#ppt_h"/>
                                          </p:val>
                                        </p:tav>
                                      </p:tavLst>
                                    </p:anim>
                                    <p:animEffect transition="in" filter="fade">
                                      <p:cBhvr>
                                        <p:cTn id="101" dur="500"/>
                                        <p:tgtEl>
                                          <p:spTgt spid="147484"/>
                                        </p:tgtEl>
                                      </p:cBhvr>
                                    </p:animEffect>
                                  </p:childTnLst>
                                  <p:subTnLst>
                                    <p:audio>
                                      <p:cMediaNode>
                                        <p:cTn display="0" masterRel="sameClick">
                                          <p:stCondLst>
                                            <p:cond evt="begin" delay="0">
                                              <p:tn val="97"/>
                                            </p:cond>
                                          </p:stCondLst>
                                          <p:endCondLst>
                                            <p:cond evt="onStopAudio" delay="0">
                                              <p:tgtEl>
                                                <p:sldTgt/>
                                              </p:tgtEl>
                                            </p:cond>
                                          </p:endCondLst>
                                        </p:cTn>
                                        <p:tgtEl>
                                          <p:sndTgt r:embed="rId4" name="FELIZ2.WAV"/>
                                        </p:tgtEl>
                                      </p:cMediaNode>
                                    </p:audio>
                                  </p:subTnLst>
                                </p:cTn>
                              </p:par>
                            </p:childTnLst>
                          </p:cTn>
                        </p:par>
                      </p:childTnLst>
                    </p:cTn>
                  </p:par>
                </p:childTnLst>
              </p:cTn>
              <p:nextCondLst>
                <p:cond evt="onClick" delay="0">
                  <p:tgtEl>
                    <p:spTgt spid="147467"/>
                  </p:tgtEl>
                </p:cond>
              </p:nextCondLst>
            </p:seq>
          </p:childTnLst>
        </p:cTn>
      </p:par>
    </p:tnLst>
    <p:bldLst>
      <p:bldP spid="43026" grpId="0" bldLvl="0" animBg="1"/>
      <p:bldP spid="2" grpId="0" bldLvl="0" animBg="1"/>
      <p:bldP spid="45058" grpId="0" bldLvl="0" animBg="1"/>
      <p:bldP spid="3" grpId="0" bldLvl="0" animBg="1"/>
      <p:bldP spid="147467" grpId="0" bldLvl="0" animBg="1"/>
      <p:bldP spid="147468" grpId="0" bldLvl="0" animBg="1"/>
      <p:bldP spid="147469" grpId="0" bldLvl="0" animBg="1"/>
      <p:bldP spid="147472" grpId="0" bldLvl="0" animBg="1"/>
      <p:bldP spid="147473" grpId="0" bldLvl="0" animBg="1"/>
      <p:bldP spid="147484"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5EF2D8BA-394F-4AEF-9CB4-92EB10DB80CD}"/>
              </a:ext>
            </a:extLst>
          </p:cNvPr>
          <p:cNvGrpSpPr>
            <a:grpSpLocks/>
          </p:cNvGrpSpPr>
          <p:nvPr/>
        </p:nvGrpSpPr>
        <p:grpSpPr bwMode="auto">
          <a:xfrm>
            <a:off x="1295400" y="1143000"/>
            <a:ext cx="6629400" cy="4343400"/>
            <a:chOff x="576" y="2627"/>
            <a:chExt cx="2640" cy="1366"/>
          </a:xfrm>
        </p:grpSpPr>
        <p:sp>
          <p:nvSpPr>
            <p:cNvPr id="43022" name="Rectangle 14">
              <a:extLst>
                <a:ext uri="{FF2B5EF4-FFF2-40B4-BE49-F238E27FC236}">
                  <a16:creationId xmlns:a16="http://schemas.microsoft.com/office/drawing/2014/main" id="{48B3F1A1-0B0D-4B97-AA52-2D13898ACFBC}"/>
                </a:ext>
              </a:extLst>
            </p:cNvPr>
            <p:cNvSpPr>
              <a:spLocks noChangeArrowheads="1"/>
            </p:cNvSpPr>
            <p:nvPr/>
          </p:nvSpPr>
          <p:spPr bwMode="auto">
            <a:xfrm>
              <a:off x="576" y="2627"/>
              <a:ext cx="2640" cy="96"/>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3" name="Rectangle 15">
              <a:extLst>
                <a:ext uri="{FF2B5EF4-FFF2-40B4-BE49-F238E27FC236}">
                  <a16:creationId xmlns:a16="http://schemas.microsoft.com/office/drawing/2014/main" id="{8DA593E3-384C-44EB-AAEB-BDEDCE8AEA79}"/>
                </a:ext>
              </a:extLst>
            </p:cNvPr>
            <p:cNvSpPr>
              <a:spLocks noChangeArrowheads="1"/>
            </p:cNvSpPr>
            <p:nvPr/>
          </p:nvSpPr>
          <p:spPr bwMode="auto">
            <a:xfrm>
              <a:off x="576" y="2631"/>
              <a:ext cx="96" cy="1296"/>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4" name="Rectangle 16">
              <a:extLst>
                <a:ext uri="{FF2B5EF4-FFF2-40B4-BE49-F238E27FC236}">
                  <a16:creationId xmlns:a16="http://schemas.microsoft.com/office/drawing/2014/main" id="{08A0199C-F0D7-43AE-B091-DA5DDA0298FA}"/>
                </a:ext>
              </a:extLst>
            </p:cNvPr>
            <p:cNvSpPr>
              <a:spLocks noChangeArrowheads="1"/>
            </p:cNvSpPr>
            <p:nvPr/>
          </p:nvSpPr>
          <p:spPr bwMode="auto">
            <a:xfrm>
              <a:off x="576" y="3888"/>
              <a:ext cx="2640" cy="105"/>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5" name="Rectangle 17">
              <a:extLst>
                <a:ext uri="{FF2B5EF4-FFF2-40B4-BE49-F238E27FC236}">
                  <a16:creationId xmlns:a16="http://schemas.microsoft.com/office/drawing/2014/main" id="{D8638976-9223-4208-9148-5D78FE5191BB}"/>
                </a:ext>
              </a:extLst>
            </p:cNvPr>
            <p:cNvSpPr>
              <a:spLocks noChangeArrowheads="1"/>
            </p:cNvSpPr>
            <p:nvPr/>
          </p:nvSpPr>
          <p:spPr bwMode="auto">
            <a:xfrm>
              <a:off x="3120" y="2640"/>
              <a:ext cx="96" cy="1344"/>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grpSp>
      <p:sp>
        <p:nvSpPr>
          <p:cNvPr id="43026" name="Rectangle 18">
            <a:extLst>
              <a:ext uri="{FF2B5EF4-FFF2-40B4-BE49-F238E27FC236}">
                <a16:creationId xmlns:a16="http://schemas.microsoft.com/office/drawing/2014/main" id="{B42CB453-3FB5-42E1-A4C1-774CA31DAA8D}"/>
              </a:ext>
            </a:extLst>
          </p:cNvPr>
          <p:cNvSpPr>
            <a:spLocks noChangeArrowheads="1"/>
          </p:cNvSpPr>
          <p:nvPr/>
        </p:nvSpPr>
        <p:spPr bwMode="auto">
          <a:xfrm>
            <a:off x="1143000" y="2971800"/>
            <a:ext cx="1651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2" name="Rectangle 18">
            <a:extLst>
              <a:ext uri="{FF2B5EF4-FFF2-40B4-BE49-F238E27FC236}">
                <a16:creationId xmlns:a16="http://schemas.microsoft.com/office/drawing/2014/main" id="{5492712A-76C0-421B-931F-D326394E1400}"/>
              </a:ext>
            </a:extLst>
          </p:cNvPr>
          <p:cNvSpPr>
            <a:spLocks noChangeArrowheads="1"/>
          </p:cNvSpPr>
          <p:nvPr/>
        </p:nvSpPr>
        <p:spPr bwMode="auto">
          <a:xfrm>
            <a:off x="7924800" y="2895600"/>
            <a:ext cx="2413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5058" name="Rectangle 2">
            <a:extLst>
              <a:ext uri="{FF2B5EF4-FFF2-40B4-BE49-F238E27FC236}">
                <a16:creationId xmlns:a16="http://schemas.microsoft.com/office/drawing/2014/main" id="{3A64CA7C-EACE-4BBB-B3F3-42046C2237D7}"/>
              </a:ext>
            </a:extLst>
          </p:cNvPr>
          <p:cNvSpPr>
            <a:spLocks noChangeArrowheads="1"/>
          </p:cNvSpPr>
          <p:nvPr/>
        </p:nvSpPr>
        <p:spPr bwMode="auto">
          <a:xfrm>
            <a:off x="8077200" y="7620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3" name="Rectangle 2">
            <a:extLst>
              <a:ext uri="{FF2B5EF4-FFF2-40B4-BE49-F238E27FC236}">
                <a16:creationId xmlns:a16="http://schemas.microsoft.com/office/drawing/2014/main" id="{4105944F-8EA5-4BD5-96DF-D2F57EC7CD80}"/>
              </a:ext>
            </a:extLst>
          </p:cNvPr>
          <p:cNvSpPr>
            <a:spLocks noChangeArrowheads="1"/>
          </p:cNvSpPr>
          <p:nvPr/>
        </p:nvSpPr>
        <p:spPr bwMode="auto">
          <a:xfrm>
            <a:off x="685800" y="7620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168971" name="Rectangle 11">
            <a:extLst>
              <a:ext uri="{FF2B5EF4-FFF2-40B4-BE49-F238E27FC236}">
                <a16:creationId xmlns:a16="http://schemas.microsoft.com/office/drawing/2014/main" id="{CD265757-B2E9-46EB-B5AD-A666F77A7520}"/>
              </a:ext>
            </a:extLst>
          </p:cNvPr>
          <p:cNvSpPr>
            <a:spLocks noChangeArrowheads="1"/>
          </p:cNvSpPr>
          <p:nvPr/>
        </p:nvSpPr>
        <p:spPr bwMode="auto">
          <a:xfrm>
            <a:off x="4191000" y="57912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KEY</a:t>
            </a:r>
          </a:p>
        </p:txBody>
      </p:sp>
      <p:sp>
        <p:nvSpPr>
          <p:cNvPr id="168972" name="Rectangle 12">
            <a:hlinkClick r:id="rId6" action="ppaction://hlinksldjump"/>
            <a:extLst>
              <a:ext uri="{FF2B5EF4-FFF2-40B4-BE49-F238E27FC236}">
                <a16:creationId xmlns:a16="http://schemas.microsoft.com/office/drawing/2014/main" id="{C6279F89-39B6-463D-AC0A-5C8FA91B32B7}"/>
              </a:ext>
            </a:extLst>
          </p:cNvPr>
          <p:cNvSpPr>
            <a:spLocks noChangeArrowheads="1"/>
          </p:cNvSpPr>
          <p:nvPr/>
        </p:nvSpPr>
        <p:spPr bwMode="auto">
          <a:xfrm>
            <a:off x="5461000" y="57912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HOME</a:t>
            </a:r>
          </a:p>
        </p:txBody>
      </p:sp>
      <p:sp>
        <p:nvSpPr>
          <p:cNvPr id="168973" name="Rectangle 13">
            <a:extLst>
              <a:ext uri="{FF2B5EF4-FFF2-40B4-BE49-F238E27FC236}">
                <a16:creationId xmlns:a16="http://schemas.microsoft.com/office/drawing/2014/main" id="{DBD0EF89-A392-4D5A-B0F8-011B54EED04D}"/>
              </a:ext>
            </a:extLst>
          </p:cNvPr>
          <p:cNvSpPr>
            <a:spLocks noChangeArrowheads="1"/>
          </p:cNvSpPr>
          <p:nvPr/>
        </p:nvSpPr>
        <p:spPr bwMode="auto">
          <a:xfrm>
            <a:off x="2933700" y="57785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TIME</a:t>
            </a:r>
          </a:p>
        </p:txBody>
      </p:sp>
      <p:sp>
        <p:nvSpPr>
          <p:cNvPr id="168974" name="Rectangle 14">
            <a:extLst>
              <a:ext uri="{FF2B5EF4-FFF2-40B4-BE49-F238E27FC236}">
                <a16:creationId xmlns:a16="http://schemas.microsoft.com/office/drawing/2014/main" id="{FC3F633D-8AA0-4536-A6C3-709EF7C60957}"/>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a:t>
            </a:r>
          </a:p>
        </p:txBody>
      </p:sp>
      <p:sp>
        <p:nvSpPr>
          <p:cNvPr id="168975" name="Rectangle 15">
            <a:extLst>
              <a:ext uri="{FF2B5EF4-FFF2-40B4-BE49-F238E27FC236}">
                <a16:creationId xmlns:a16="http://schemas.microsoft.com/office/drawing/2014/main" id="{3593DD7B-CA7B-4CA0-B7A4-9A7FE58D3082}"/>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2</a:t>
            </a:r>
          </a:p>
        </p:txBody>
      </p:sp>
      <p:sp>
        <p:nvSpPr>
          <p:cNvPr id="168976" name="Rectangle 16">
            <a:extLst>
              <a:ext uri="{FF2B5EF4-FFF2-40B4-BE49-F238E27FC236}">
                <a16:creationId xmlns:a16="http://schemas.microsoft.com/office/drawing/2014/main" id="{12B08BC3-A523-4975-A6A0-349EDD01828B}"/>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3</a:t>
            </a:r>
          </a:p>
        </p:txBody>
      </p:sp>
      <p:sp>
        <p:nvSpPr>
          <p:cNvPr id="168977" name="Rectangle 17">
            <a:extLst>
              <a:ext uri="{FF2B5EF4-FFF2-40B4-BE49-F238E27FC236}">
                <a16:creationId xmlns:a16="http://schemas.microsoft.com/office/drawing/2014/main" id="{411053C8-155D-4BCE-9EEF-1F893AA7A1BE}"/>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4</a:t>
            </a:r>
          </a:p>
        </p:txBody>
      </p:sp>
      <p:sp>
        <p:nvSpPr>
          <p:cNvPr id="168978" name="Rectangle 18">
            <a:extLst>
              <a:ext uri="{FF2B5EF4-FFF2-40B4-BE49-F238E27FC236}">
                <a16:creationId xmlns:a16="http://schemas.microsoft.com/office/drawing/2014/main" id="{C271A50F-3A5B-478B-B35F-DDEADBEA0BCA}"/>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5</a:t>
            </a:r>
          </a:p>
        </p:txBody>
      </p:sp>
      <p:sp>
        <p:nvSpPr>
          <p:cNvPr id="168979" name="Rectangle 19">
            <a:extLst>
              <a:ext uri="{FF2B5EF4-FFF2-40B4-BE49-F238E27FC236}">
                <a16:creationId xmlns:a16="http://schemas.microsoft.com/office/drawing/2014/main" id="{087B93EE-D1E1-4388-89D2-6262D3F583B0}"/>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6</a:t>
            </a:r>
          </a:p>
        </p:txBody>
      </p:sp>
      <p:sp>
        <p:nvSpPr>
          <p:cNvPr id="168980" name="Rectangle 20">
            <a:extLst>
              <a:ext uri="{FF2B5EF4-FFF2-40B4-BE49-F238E27FC236}">
                <a16:creationId xmlns:a16="http://schemas.microsoft.com/office/drawing/2014/main" id="{91984F36-85A0-4406-B621-78C6240E0572}"/>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7</a:t>
            </a:r>
          </a:p>
        </p:txBody>
      </p:sp>
      <p:sp>
        <p:nvSpPr>
          <p:cNvPr id="168981" name="Rectangle 21">
            <a:extLst>
              <a:ext uri="{FF2B5EF4-FFF2-40B4-BE49-F238E27FC236}">
                <a16:creationId xmlns:a16="http://schemas.microsoft.com/office/drawing/2014/main" id="{6F08FEC8-FB1E-451E-B9D0-888FDE5DA023}"/>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8</a:t>
            </a:r>
          </a:p>
        </p:txBody>
      </p:sp>
      <p:sp>
        <p:nvSpPr>
          <p:cNvPr id="168982" name="Rectangle 22">
            <a:extLst>
              <a:ext uri="{FF2B5EF4-FFF2-40B4-BE49-F238E27FC236}">
                <a16:creationId xmlns:a16="http://schemas.microsoft.com/office/drawing/2014/main" id="{810BBAD9-4494-46CA-938D-C67E104B76ED}"/>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9</a:t>
            </a:r>
          </a:p>
        </p:txBody>
      </p:sp>
      <p:sp>
        <p:nvSpPr>
          <p:cNvPr id="168983" name="Rectangle 23">
            <a:extLst>
              <a:ext uri="{FF2B5EF4-FFF2-40B4-BE49-F238E27FC236}">
                <a16:creationId xmlns:a16="http://schemas.microsoft.com/office/drawing/2014/main" id="{CEEC21EF-3D8F-49B8-AFF6-CBE1808515C8}"/>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10</a:t>
            </a:r>
          </a:p>
        </p:txBody>
      </p:sp>
      <p:sp>
        <p:nvSpPr>
          <p:cNvPr id="168984" name="Rectangle 24">
            <a:extLst>
              <a:ext uri="{FF2B5EF4-FFF2-40B4-BE49-F238E27FC236}">
                <a16:creationId xmlns:a16="http://schemas.microsoft.com/office/drawing/2014/main" id="{2E299084-BF36-48F7-8E8D-156334999198}"/>
              </a:ext>
            </a:extLst>
          </p:cNvPr>
          <p:cNvSpPr>
            <a:spLocks noChangeArrowheads="1"/>
          </p:cNvSpPr>
          <p:nvPr/>
        </p:nvSpPr>
        <p:spPr bwMode="auto">
          <a:xfrm>
            <a:off x="1651000" y="15240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HẾT GIỜ</a:t>
            </a:r>
          </a:p>
        </p:txBody>
      </p:sp>
      <p:sp>
        <p:nvSpPr>
          <p:cNvPr id="168985" name="Text Box 25">
            <a:extLst>
              <a:ext uri="{FF2B5EF4-FFF2-40B4-BE49-F238E27FC236}">
                <a16:creationId xmlns:a16="http://schemas.microsoft.com/office/drawing/2014/main" id="{8305E63E-9464-475B-ABA6-DB821C838F9F}"/>
              </a:ext>
            </a:extLst>
          </p:cNvPr>
          <p:cNvSpPr txBox="1">
            <a:spLocks noChangeArrowheads="1"/>
          </p:cNvSpPr>
          <p:nvPr/>
        </p:nvSpPr>
        <p:spPr bwMode="auto">
          <a:xfrm>
            <a:off x="1951038" y="3944938"/>
            <a:ext cx="52054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r>
              <a:rPr lang="en-US" altLang="zh-CN" sz="2800" b="1" i="1">
                <a:solidFill>
                  <a:srgbClr val="FF0000"/>
                </a:solidFill>
              </a:rPr>
              <a:t>Đáp án: Tình yêu thương, niềm tin mà bà đã thắp lên trong cháu</a:t>
            </a:r>
            <a:endParaRPr lang="en-US" altLang="zh-CN" sz="2800" b="1" i="1">
              <a:solidFill>
                <a:srgbClr val="0000CC"/>
              </a:solidFill>
            </a:endParaRPr>
          </a:p>
        </p:txBody>
      </p:sp>
      <p:sp>
        <p:nvSpPr>
          <p:cNvPr id="50201" name="Text Box 26">
            <a:extLst>
              <a:ext uri="{FF2B5EF4-FFF2-40B4-BE49-F238E27FC236}">
                <a16:creationId xmlns:a16="http://schemas.microsoft.com/office/drawing/2014/main" id="{CC09F0A4-4A74-4929-A751-44D43B06B0AD}"/>
              </a:ext>
            </a:extLst>
          </p:cNvPr>
          <p:cNvSpPr txBox="1">
            <a:spLocks noChangeArrowheads="1"/>
          </p:cNvSpPr>
          <p:nvPr/>
        </p:nvSpPr>
        <p:spPr bwMode="auto">
          <a:xfrm>
            <a:off x="2971800" y="1676400"/>
            <a:ext cx="464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endParaRPr lang="en-US" altLang="zh-CN" sz="2800"/>
          </a:p>
        </p:txBody>
      </p:sp>
      <p:sp>
        <p:nvSpPr>
          <p:cNvPr id="50202" name="Rectangle 28">
            <a:extLst>
              <a:ext uri="{FF2B5EF4-FFF2-40B4-BE49-F238E27FC236}">
                <a16:creationId xmlns:a16="http://schemas.microsoft.com/office/drawing/2014/main" id="{82E0D258-46B3-46BE-BE49-286198D74E62}"/>
              </a:ext>
            </a:extLst>
          </p:cNvPr>
          <p:cNvSpPr>
            <a:spLocks noChangeArrowheads="1"/>
          </p:cNvSpPr>
          <p:nvPr/>
        </p:nvSpPr>
        <p:spPr bwMode="auto">
          <a:xfrm>
            <a:off x="1951038" y="10366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endParaRPr lang="en-US" altLang="zh-CN" sz="2800" b="1"/>
          </a:p>
        </p:txBody>
      </p:sp>
      <p:graphicFrame>
        <p:nvGraphicFramePr>
          <p:cNvPr id="168990" name="Object 30">
            <a:extLst>
              <a:ext uri="{FF2B5EF4-FFF2-40B4-BE49-F238E27FC236}">
                <a16:creationId xmlns:a16="http://schemas.microsoft.com/office/drawing/2014/main" id="{F53C9424-1326-4320-A35B-0E55ECD7139B}"/>
              </a:ext>
            </a:extLst>
          </p:cNvPr>
          <p:cNvGraphicFramePr>
            <a:graphicFrameLocks/>
          </p:cNvGraphicFramePr>
          <p:nvPr/>
        </p:nvGraphicFramePr>
        <p:xfrm>
          <a:off x="4343400" y="2298700"/>
          <a:ext cx="227013" cy="428625"/>
        </p:xfrm>
        <a:graphic>
          <a:graphicData uri="http://schemas.openxmlformats.org/presentationml/2006/ole">
            <mc:AlternateContent xmlns:mc="http://schemas.openxmlformats.org/markup-compatibility/2006">
              <mc:Choice xmlns:v="urn:schemas-microsoft-com:vml" Requires="v">
                <p:oleObj spid="_x0000_s1032" r:id="rId7" imgW="114151" imgH="215619" progId="Equation.3">
                  <p:embed/>
                </p:oleObj>
              </mc:Choice>
              <mc:Fallback>
                <p:oleObj r:id="rId7" imgW="114151" imgH="215619" progId="Equation.3">
                  <p:embed/>
                  <p:pic>
                    <p:nvPicPr>
                      <p:cNvPr id="168990" name="Object 30">
                        <a:extLst>
                          <a:ext uri="{FF2B5EF4-FFF2-40B4-BE49-F238E27FC236}">
                            <a16:creationId xmlns:a16="http://schemas.microsoft.com/office/drawing/2014/main" id="{F53C9424-1326-4320-A35B-0E55ECD7139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2298700"/>
                        <a:ext cx="2270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0204" name="Text Box 34">
            <a:extLst>
              <a:ext uri="{FF2B5EF4-FFF2-40B4-BE49-F238E27FC236}">
                <a16:creationId xmlns:a16="http://schemas.microsoft.com/office/drawing/2014/main" id="{281F6B93-442A-408B-AEC9-9D461156A47A}"/>
              </a:ext>
            </a:extLst>
          </p:cNvPr>
          <p:cNvSpPr txBox="1">
            <a:spLocks noChangeArrowheads="1"/>
          </p:cNvSpPr>
          <p:nvPr/>
        </p:nvSpPr>
        <p:spPr bwMode="auto">
          <a:xfrm>
            <a:off x="5410200" y="2971800"/>
            <a:ext cx="47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endParaRPr lang="en-US" altLang="zh-CN" sz="2800" b="1"/>
          </a:p>
        </p:txBody>
      </p:sp>
      <p:sp>
        <p:nvSpPr>
          <p:cNvPr id="31" name="Text Box 6">
            <a:extLst>
              <a:ext uri="{FF2B5EF4-FFF2-40B4-BE49-F238E27FC236}">
                <a16:creationId xmlns:a16="http://schemas.microsoft.com/office/drawing/2014/main" id="{CF42E7C3-816F-4078-85B0-C1DF42A9FCB1}"/>
              </a:ext>
            </a:extLst>
          </p:cNvPr>
          <p:cNvSpPr txBox="1">
            <a:spLocks noChangeArrowheads="1"/>
          </p:cNvSpPr>
          <p:nvPr/>
        </p:nvSpPr>
        <p:spPr bwMode="auto">
          <a:xfrm>
            <a:off x="1828800" y="2438400"/>
            <a:ext cx="5715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800" b="1">
                <a:solidFill>
                  <a:srgbClr val="3333CC"/>
                </a:solidFill>
              </a:rPr>
              <a:t>Hình ảnh </a:t>
            </a:r>
            <a:r>
              <a:rPr lang="en-US" altLang="zh-CN" sz="2800" b="1" i="1">
                <a:solidFill>
                  <a:srgbClr val="3333CC"/>
                </a:solidFill>
              </a:rPr>
              <a:t>ngọn lửa</a:t>
            </a:r>
            <a:r>
              <a:rPr lang="en-US" altLang="zh-CN" sz="2800" b="1">
                <a:solidFill>
                  <a:srgbClr val="3333CC"/>
                </a:solidFill>
              </a:rPr>
              <a:t> trong bài thơ tượng trưng cho điều gì?</a:t>
            </a:r>
            <a:endParaRPr lang="en-US" altLang="vi-VN" sz="2800" b="1">
              <a:solidFill>
                <a:srgbClr val="3333CC"/>
              </a:solidFill>
            </a:endParaRPr>
          </a:p>
          <a:p>
            <a:pPr algn="ctr"/>
            <a:endParaRPr lang="vi-VN" altLang="en-US" sz="2800" b="1">
              <a:solidFill>
                <a:srgbClr val="3333CC"/>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058"/>
                                        </p:tgtEl>
                                        <p:attrNameLst>
                                          <p:attrName>style.visibility</p:attrName>
                                        </p:attrNameLst>
                                      </p:cBhvr>
                                      <p:to>
                                        <p:strVal val="visible"/>
                                      </p:to>
                                    </p:set>
                                    <p:anim calcmode="lin" valueType="num">
                                      <p:cBhvr>
                                        <p:cTn id="12" dur="500" fill="hold"/>
                                        <p:tgtEl>
                                          <p:spTgt spid="45058"/>
                                        </p:tgtEl>
                                        <p:attrNameLst>
                                          <p:attrName>ppt_w</p:attrName>
                                        </p:attrNameLst>
                                      </p:cBhvr>
                                      <p:tavLst>
                                        <p:tav tm="0">
                                          <p:val>
                                            <p:strVal val="#ppt_w*0.70"/>
                                          </p:val>
                                        </p:tav>
                                        <p:tav tm="100000">
                                          <p:val>
                                            <p:strVal val="#ppt_w"/>
                                          </p:val>
                                        </p:tav>
                                      </p:tavLst>
                                    </p:anim>
                                    <p:anim calcmode="lin" valueType="num">
                                      <p:cBhvr>
                                        <p:cTn id="13" dur="500" fill="hold"/>
                                        <p:tgtEl>
                                          <p:spTgt spid="45058"/>
                                        </p:tgtEl>
                                        <p:attrNameLst>
                                          <p:attrName>ppt_h</p:attrName>
                                        </p:attrNameLst>
                                      </p:cBhvr>
                                      <p:tavLst>
                                        <p:tav tm="0">
                                          <p:val>
                                            <p:strVal val="#ppt_h"/>
                                          </p:val>
                                        </p:tav>
                                        <p:tav tm="100000">
                                          <p:val>
                                            <p:strVal val="#ppt_h"/>
                                          </p:val>
                                        </p:tav>
                                      </p:tavLst>
                                    </p:anim>
                                    <p:animEffect transition="in" filter="fade">
                                      <p:cBhvr>
                                        <p:cTn id="14" dur="500"/>
                                        <p:tgtEl>
                                          <p:spTgt spid="45058"/>
                                        </p:tgtEl>
                                      </p:cBhvr>
                                    </p:animEffect>
                                  </p:childTnLst>
                                </p:cTn>
                              </p:par>
                              <p:par>
                                <p:cTn id="15" presetID="8"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68973"/>
                                        </p:tgtEl>
                                        <p:attrNameLst>
                                          <p:attrName>style.visibility</p:attrName>
                                        </p:attrNameLst>
                                      </p:cBhvr>
                                      <p:to>
                                        <p:strVal val="visible"/>
                                      </p:to>
                                    </p:set>
                                    <p:animEffect transition="in" filter="wipe(down)">
                                      <p:cBhvr>
                                        <p:cTn id="21" dur="500"/>
                                        <p:tgtEl>
                                          <p:spTgt spid="168973"/>
                                        </p:tgtEl>
                                      </p:cBhvr>
                                    </p:animEffect>
                                  </p:childTnLst>
                                </p:cTn>
                              </p:par>
                            </p:childTnLst>
                          </p:cTn>
                        </p:par>
                        <p:par>
                          <p:cTn id="22" fill="hold" nodeType="afterGroup">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68971"/>
                                        </p:tgtEl>
                                        <p:attrNameLst>
                                          <p:attrName>style.visibility</p:attrName>
                                        </p:attrNameLst>
                                      </p:cBhvr>
                                      <p:to>
                                        <p:strVal val="visible"/>
                                      </p:to>
                                    </p:set>
                                    <p:animEffect transition="in" filter="wipe(down)">
                                      <p:cBhvr>
                                        <p:cTn id="25" dur="500"/>
                                        <p:tgtEl>
                                          <p:spTgt spid="168971"/>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68972"/>
                                        </p:tgtEl>
                                        <p:attrNameLst>
                                          <p:attrName>style.visibility</p:attrName>
                                        </p:attrNameLst>
                                      </p:cBhvr>
                                      <p:to>
                                        <p:strVal val="visible"/>
                                      </p:to>
                                    </p:set>
                                    <p:animEffect transition="in" filter="wipe(down)">
                                      <p:cBhvr>
                                        <p:cTn id="29" dur="500"/>
                                        <p:tgtEl>
                                          <p:spTgt spid="168972"/>
                                        </p:tgtEl>
                                      </p:cBhvr>
                                    </p:animEffect>
                                  </p:childTnLst>
                                </p:cTn>
                              </p:par>
                              <p:par>
                                <p:cTn id="30" presetID="4" presetClass="entr" presetSubtype="16" fill="hold" nodeType="withEffect">
                                  <p:stCondLst>
                                    <p:cond delay="0"/>
                                  </p:stCondLst>
                                  <p:childTnLst>
                                    <p:set>
                                      <p:cBhvr>
                                        <p:cTn id="31" dur="1" fill="hold">
                                          <p:stCondLst>
                                            <p:cond delay="0"/>
                                          </p:stCondLst>
                                        </p:cTn>
                                        <p:tgtEl>
                                          <p:spTgt spid="168990"/>
                                        </p:tgtEl>
                                        <p:attrNameLst>
                                          <p:attrName>style.visibility</p:attrName>
                                        </p:attrNameLst>
                                      </p:cBhvr>
                                      <p:to>
                                        <p:strVal val="visible"/>
                                      </p:to>
                                    </p:set>
                                    <p:animEffect transition="in" filter="box(in)">
                                      <p:cBhvr>
                                        <p:cTn id="32" dur="500"/>
                                        <p:tgtEl>
                                          <p:spTgt spid="1689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6897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68974"/>
                                        </p:tgtEl>
                                        <p:attrNameLst>
                                          <p:attrName>style.visibility</p:attrName>
                                        </p:attrNameLst>
                                      </p:cBhvr>
                                      <p:to>
                                        <p:strVal val="visible"/>
                                      </p:to>
                                    </p:set>
                                    <p:animEffect transition="in" filter="box(in)">
                                      <p:cBhvr>
                                        <p:cTn id="43" dur="1000"/>
                                        <p:tgtEl>
                                          <p:spTgt spid="168974"/>
                                        </p:tgtEl>
                                      </p:cBhvr>
                                    </p:animEffec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4" fill="hold" nodeType="afterGroup">
                            <p:stCondLst>
                              <p:cond delay="1000"/>
                            </p:stCondLst>
                            <p:childTnLst>
                              <p:par>
                                <p:cTn id="45" presetID="4" presetClass="entr" presetSubtype="16" fill="hold" nodeType="afterEffect">
                                  <p:stCondLst>
                                    <p:cond delay="0"/>
                                  </p:stCondLst>
                                  <p:childTnLst>
                                    <p:set>
                                      <p:cBhvr>
                                        <p:cTn id="46" dur="1" fill="hold">
                                          <p:stCondLst>
                                            <p:cond delay="0"/>
                                          </p:stCondLst>
                                        </p:cTn>
                                        <p:tgtEl>
                                          <p:spTgt spid="168975"/>
                                        </p:tgtEl>
                                        <p:attrNameLst>
                                          <p:attrName>style.visibility</p:attrName>
                                        </p:attrNameLst>
                                      </p:cBhvr>
                                      <p:to>
                                        <p:strVal val="visible"/>
                                      </p:to>
                                    </p:set>
                                    <p:animEffect transition="in" filter="box(in)">
                                      <p:cBhvr>
                                        <p:cTn id="47" dur="1000"/>
                                        <p:tgtEl>
                                          <p:spTgt spid="168975"/>
                                        </p:tgtEl>
                                      </p:cBhvr>
                                    </p:animEffec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8" fill="hold" nodeType="afterGroup">
                            <p:stCondLst>
                              <p:cond delay="2000"/>
                            </p:stCondLst>
                            <p:childTnLst>
                              <p:par>
                                <p:cTn id="49" presetID="4" presetClass="entr" presetSubtype="16" fill="hold" grpId="0" nodeType="afterEffect">
                                  <p:stCondLst>
                                    <p:cond delay="0"/>
                                  </p:stCondLst>
                                  <p:childTnLst>
                                    <p:set>
                                      <p:cBhvr>
                                        <p:cTn id="50" dur="1" fill="hold">
                                          <p:stCondLst>
                                            <p:cond delay="0"/>
                                          </p:stCondLst>
                                        </p:cTn>
                                        <p:tgtEl>
                                          <p:spTgt spid="168976"/>
                                        </p:tgtEl>
                                        <p:attrNameLst>
                                          <p:attrName>style.visibility</p:attrName>
                                        </p:attrNameLst>
                                      </p:cBhvr>
                                      <p:to>
                                        <p:strVal val="visible"/>
                                      </p:to>
                                    </p:set>
                                    <p:animEffect transition="in" filter="box(in)">
                                      <p:cBhvr>
                                        <p:cTn id="51" dur="1000"/>
                                        <p:tgtEl>
                                          <p:spTgt spid="168976"/>
                                        </p:tgtEl>
                                      </p:cBhvr>
                                    </p:animEffec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2" fill="hold" nodeType="afterGroup">
                            <p:stCondLst>
                              <p:cond delay="3000"/>
                            </p:stCondLst>
                            <p:childTnLst>
                              <p:par>
                                <p:cTn id="53" presetID="4" presetClass="entr" presetSubtype="16" fill="hold" grpId="0" nodeType="afterEffect">
                                  <p:stCondLst>
                                    <p:cond delay="0"/>
                                  </p:stCondLst>
                                  <p:childTnLst>
                                    <p:set>
                                      <p:cBhvr>
                                        <p:cTn id="54" dur="1" fill="hold">
                                          <p:stCondLst>
                                            <p:cond delay="0"/>
                                          </p:stCondLst>
                                        </p:cTn>
                                        <p:tgtEl>
                                          <p:spTgt spid="168977"/>
                                        </p:tgtEl>
                                        <p:attrNameLst>
                                          <p:attrName>style.visibility</p:attrName>
                                        </p:attrNameLst>
                                      </p:cBhvr>
                                      <p:to>
                                        <p:strVal val="visible"/>
                                      </p:to>
                                    </p:set>
                                    <p:animEffect transition="in" filter="box(in)">
                                      <p:cBhvr>
                                        <p:cTn id="55" dur="1000"/>
                                        <p:tgtEl>
                                          <p:spTgt spid="168977"/>
                                        </p:tgtEl>
                                      </p:cBhvr>
                                    </p:animEffect>
                                  </p:childTnLst>
                                  <p:subTnLst>
                                    <p:audio>
                                      <p:cMediaNode>
                                        <p:cTn display="0" masterRel="sameClick">
                                          <p:stCondLst>
                                            <p:cond evt="begin" delay="0">
                                              <p:tn val="53"/>
                                            </p:cond>
                                          </p:stCondLst>
                                          <p:endCondLst>
                                            <p:cond evt="onStopAudio" delay="0">
                                              <p:tgtEl>
                                                <p:sldTgt/>
                                              </p:tgtEl>
                                            </p:cond>
                                          </p:endCondLst>
                                        </p:cTn>
                                        <p:tgtEl>
                                          <p:sndTgt r:embed="rId3" name="beep.wav"/>
                                        </p:tgtEl>
                                      </p:cMediaNode>
                                    </p:audio>
                                  </p:subTnLst>
                                </p:cTn>
                              </p:par>
                            </p:childTnLst>
                          </p:cTn>
                        </p:par>
                        <p:par>
                          <p:cTn id="56" fill="hold" nodeType="afterGroup">
                            <p:stCondLst>
                              <p:cond delay="4000"/>
                            </p:stCondLst>
                            <p:childTnLst>
                              <p:par>
                                <p:cTn id="57" presetID="4" presetClass="entr" presetSubtype="16" fill="hold" nodeType="afterEffect">
                                  <p:stCondLst>
                                    <p:cond delay="0"/>
                                  </p:stCondLst>
                                  <p:childTnLst>
                                    <p:set>
                                      <p:cBhvr>
                                        <p:cTn id="58" dur="1" fill="hold">
                                          <p:stCondLst>
                                            <p:cond delay="0"/>
                                          </p:stCondLst>
                                        </p:cTn>
                                        <p:tgtEl>
                                          <p:spTgt spid="168978"/>
                                        </p:tgtEl>
                                        <p:attrNameLst>
                                          <p:attrName>style.visibility</p:attrName>
                                        </p:attrNameLst>
                                      </p:cBhvr>
                                      <p:to>
                                        <p:strVal val="visible"/>
                                      </p:to>
                                    </p:set>
                                    <p:animEffect transition="in" filter="box(in)">
                                      <p:cBhvr>
                                        <p:cTn id="59" dur="1000"/>
                                        <p:tgtEl>
                                          <p:spTgt spid="168978"/>
                                        </p:tgtEl>
                                      </p:cBhvr>
                                    </p:animEffec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60" fill="hold" nodeType="afterGroup">
                            <p:stCondLst>
                              <p:cond delay="5000"/>
                            </p:stCondLst>
                            <p:childTnLst>
                              <p:par>
                                <p:cTn id="61" presetID="4" presetClass="entr" presetSubtype="16" fill="hold" nodeType="afterEffect">
                                  <p:stCondLst>
                                    <p:cond delay="0"/>
                                  </p:stCondLst>
                                  <p:childTnLst>
                                    <p:set>
                                      <p:cBhvr>
                                        <p:cTn id="62" dur="1" fill="hold">
                                          <p:stCondLst>
                                            <p:cond delay="0"/>
                                          </p:stCondLst>
                                        </p:cTn>
                                        <p:tgtEl>
                                          <p:spTgt spid="168979"/>
                                        </p:tgtEl>
                                        <p:attrNameLst>
                                          <p:attrName>style.visibility</p:attrName>
                                        </p:attrNameLst>
                                      </p:cBhvr>
                                      <p:to>
                                        <p:strVal val="visible"/>
                                      </p:to>
                                    </p:set>
                                    <p:animEffect transition="in" filter="box(in)">
                                      <p:cBhvr>
                                        <p:cTn id="63" dur="1000"/>
                                        <p:tgtEl>
                                          <p:spTgt spid="168979"/>
                                        </p:tgtEl>
                                      </p:cBhvr>
                                    </p:animEffec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4" fill="hold" nodeType="afterGroup">
                            <p:stCondLst>
                              <p:cond delay="6000"/>
                            </p:stCondLst>
                            <p:childTnLst>
                              <p:par>
                                <p:cTn id="65" presetID="4" presetClass="entr" presetSubtype="16" fill="hold" nodeType="afterEffect">
                                  <p:stCondLst>
                                    <p:cond delay="0"/>
                                  </p:stCondLst>
                                  <p:childTnLst>
                                    <p:set>
                                      <p:cBhvr>
                                        <p:cTn id="66" dur="1" fill="hold">
                                          <p:stCondLst>
                                            <p:cond delay="0"/>
                                          </p:stCondLst>
                                        </p:cTn>
                                        <p:tgtEl>
                                          <p:spTgt spid="168980"/>
                                        </p:tgtEl>
                                        <p:attrNameLst>
                                          <p:attrName>style.visibility</p:attrName>
                                        </p:attrNameLst>
                                      </p:cBhvr>
                                      <p:to>
                                        <p:strVal val="visible"/>
                                      </p:to>
                                    </p:set>
                                    <p:animEffect transition="in" filter="box(in)">
                                      <p:cBhvr>
                                        <p:cTn id="67" dur="1000"/>
                                        <p:tgtEl>
                                          <p:spTgt spid="168980"/>
                                        </p:tgtEl>
                                      </p:cBhvr>
                                    </p:animEffect>
                                  </p:childTnLst>
                                  <p:subTnLst>
                                    <p:audio>
                                      <p:cMediaNode>
                                        <p:cTn display="0" masterRel="sameClick">
                                          <p:stCondLst>
                                            <p:cond evt="begin" delay="0">
                                              <p:tn val="65"/>
                                            </p:cond>
                                          </p:stCondLst>
                                          <p:endCondLst>
                                            <p:cond evt="onStopAudio" delay="0">
                                              <p:tgtEl>
                                                <p:sldTgt/>
                                              </p:tgtEl>
                                            </p:cond>
                                          </p:endCondLst>
                                        </p:cTn>
                                        <p:tgtEl>
                                          <p:sndTgt r:embed="rId3" name="beep.wav"/>
                                        </p:tgtEl>
                                      </p:cMediaNode>
                                    </p:audio>
                                  </p:subTnLst>
                                </p:cTn>
                              </p:par>
                            </p:childTnLst>
                          </p:cTn>
                        </p:par>
                        <p:par>
                          <p:cTn id="68" fill="hold" nodeType="afterGroup">
                            <p:stCondLst>
                              <p:cond delay="7000"/>
                            </p:stCondLst>
                            <p:childTnLst>
                              <p:par>
                                <p:cTn id="69" presetID="4" presetClass="entr" presetSubtype="16" fill="hold" nodeType="afterEffect">
                                  <p:stCondLst>
                                    <p:cond delay="0"/>
                                  </p:stCondLst>
                                  <p:childTnLst>
                                    <p:set>
                                      <p:cBhvr>
                                        <p:cTn id="70" dur="1" fill="hold">
                                          <p:stCondLst>
                                            <p:cond delay="0"/>
                                          </p:stCondLst>
                                        </p:cTn>
                                        <p:tgtEl>
                                          <p:spTgt spid="168981"/>
                                        </p:tgtEl>
                                        <p:attrNameLst>
                                          <p:attrName>style.visibility</p:attrName>
                                        </p:attrNameLst>
                                      </p:cBhvr>
                                      <p:to>
                                        <p:strVal val="visible"/>
                                      </p:to>
                                    </p:set>
                                    <p:animEffect transition="in" filter="box(in)">
                                      <p:cBhvr>
                                        <p:cTn id="71" dur="1000"/>
                                        <p:tgtEl>
                                          <p:spTgt spid="168981"/>
                                        </p:tgtEl>
                                      </p:cBhvr>
                                    </p:animEffec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2" fill="hold" nodeType="afterGroup">
                            <p:stCondLst>
                              <p:cond delay="8000"/>
                            </p:stCondLst>
                            <p:childTnLst>
                              <p:par>
                                <p:cTn id="73" presetID="4" presetClass="entr" presetSubtype="16" fill="hold" nodeType="afterEffect">
                                  <p:stCondLst>
                                    <p:cond delay="0"/>
                                  </p:stCondLst>
                                  <p:childTnLst>
                                    <p:set>
                                      <p:cBhvr>
                                        <p:cTn id="74" dur="1" fill="hold">
                                          <p:stCondLst>
                                            <p:cond delay="0"/>
                                          </p:stCondLst>
                                        </p:cTn>
                                        <p:tgtEl>
                                          <p:spTgt spid="168982"/>
                                        </p:tgtEl>
                                        <p:attrNameLst>
                                          <p:attrName>style.visibility</p:attrName>
                                        </p:attrNameLst>
                                      </p:cBhvr>
                                      <p:to>
                                        <p:strVal val="visible"/>
                                      </p:to>
                                    </p:set>
                                    <p:animEffect transition="in" filter="box(in)">
                                      <p:cBhvr>
                                        <p:cTn id="75" dur="1000"/>
                                        <p:tgtEl>
                                          <p:spTgt spid="168982"/>
                                        </p:tgtEl>
                                      </p:cBhvr>
                                    </p:animEffec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6" fill="hold" nodeType="afterGroup">
                            <p:stCondLst>
                              <p:cond delay="9000"/>
                            </p:stCondLst>
                            <p:childTnLst>
                              <p:par>
                                <p:cTn id="77" presetID="4" presetClass="entr" presetSubtype="16" fill="hold" nodeType="afterEffect">
                                  <p:stCondLst>
                                    <p:cond delay="0"/>
                                  </p:stCondLst>
                                  <p:childTnLst>
                                    <p:set>
                                      <p:cBhvr>
                                        <p:cTn id="78" dur="1" fill="hold">
                                          <p:stCondLst>
                                            <p:cond delay="0"/>
                                          </p:stCondLst>
                                        </p:cTn>
                                        <p:tgtEl>
                                          <p:spTgt spid="168983"/>
                                        </p:tgtEl>
                                        <p:attrNameLst>
                                          <p:attrName>style.visibility</p:attrName>
                                        </p:attrNameLst>
                                      </p:cBhvr>
                                      <p:to>
                                        <p:strVal val="visible"/>
                                      </p:to>
                                    </p:set>
                                    <p:animEffect transition="in" filter="box(in)">
                                      <p:cBhvr>
                                        <p:cTn id="79" dur="1000"/>
                                        <p:tgtEl>
                                          <p:spTgt spid="168983"/>
                                        </p:tgtEl>
                                      </p:cBhvr>
                                    </p:animEffect>
                                  </p:childTnLst>
                                  <p:subTnLst>
                                    <p:audio>
                                      <p:cMediaNode>
                                        <p:cTn display="0" masterRel="sameClick">
                                          <p:stCondLst>
                                            <p:cond evt="begin" delay="0">
                                              <p:tn val="77"/>
                                            </p:cond>
                                          </p:stCondLst>
                                          <p:endCondLst>
                                            <p:cond evt="onStopAudio" delay="0">
                                              <p:tgtEl>
                                                <p:sldTgt/>
                                              </p:tgtEl>
                                            </p:cond>
                                          </p:endCondLst>
                                        </p:cTn>
                                        <p:tgtEl>
                                          <p:sndTgt r:embed="rId3" name="beep.wav"/>
                                        </p:tgtEl>
                                      </p:cMediaNode>
                                    </p:audio>
                                  </p:subTnLst>
                                </p:cTn>
                              </p:par>
                            </p:childTnLst>
                          </p:cTn>
                        </p:par>
                        <p:par>
                          <p:cTn id="80" fill="hold" nodeType="afterGroup">
                            <p:stCondLst>
                              <p:cond delay="10000"/>
                            </p:stCondLst>
                            <p:childTnLst>
                              <p:par>
                                <p:cTn id="81" presetID="4" presetClass="entr" presetSubtype="16" fill="hold" nodeType="afterEffect">
                                  <p:stCondLst>
                                    <p:cond delay="0"/>
                                  </p:stCondLst>
                                  <p:childTnLst>
                                    <p:set>
                                      <p:cBhvr>
                                        <p:cTn id="82" dur="1" fill="hold">
                                          <p:stCondLst>
                                            <p:cond delay="0"/>
                                          </p:stCondLst>
                                        </p:cTn>
                                        <p:tgtEl>
                                          <p:spTgt spid="168984"/>
                                        </p:tgtEl>
                                        <p:attrNameLst>
                                          <p:attrName>style.visibility</p:attrName>
                                        </p:attrNameLst>
                                      </p:cBhvr>
                                      <p:to>
                                        <p:strVal val="visible"/>
                                      </p:to>
                                    </p:set>
                                    <p:animEffect transition="in" filter="box(in)">
                                      <p:cBhvr>
                                        <p:cTn id="83" dur="1000"/>
                                        <p:tgtEl>
                                          <p:spTgt spid="168984"/>
                                        </p:tgtEl>
                                      </p:cBhvr>
                                    </p:animEffect>
                                  </p:childTnLst>
                                  <p:subTnLst>
                                    <p:audio>
                                      <p:cMediaNode>
                                        <p:cTn display="0" masterRel="sameClick">
                                          <p:stCondLst>
                                            <p:cond evt="begin" delay="0">
                                              <p:tn val="81"/>
                                            </p:cond>
                                          </p:stCondLst>
                                          <p:endCondLst>
                                            <p:cond evt="onStopAudio" delay="0">
                                              <p:tgtEl>
                                                <p:sldTgt/>
                                              </p:tgtEl>
                                            </p:cond>
                                          </p:endCondLst>
                                        </p:cTn>
                                        <p:tgtEl>
                                          <p:sndTgt r:embed="rId4" name="Chuong Dong Ho=convert.wav"/>
                                        </p:tgtEl>
                                      </p:cMediaNode>
                                    </p:audio>
                                  </p:subTnLst>
                                </p:cTn>
                              </p:par>
                            </p:childTnLst>
                          </p:cTn>
                        </p:par>
                      </p:childTnLst>
                    </p:cTn>
                  </p:par>
                </p:childTnLst>
              </p:cTn>
              <p:nextCondLst>
                <p:cond evt="onClick" delay="0">
                  <p:tgtEl>
                    <p:spTgt spid="168973"/>
                  </p:tgtEl>
                </p:cond>
              </p:nextCondLst>
            </p:seq>
            <p:seq concurrent="1" nextAc="seek">
              <p:cTn id="84" restart="whenNotActive" fill="hold" evtFilter="cancelBubble" nodeType="interactiveSeq">
                <p:stCondLst>
                  <p:cond evt="onClick" delay="0">
                    <p:tgtEl>
                      <p:spTgt spid="16897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168985"/>
                                        </p:tgtEl>
                                        <p:attrNameLst>
                                          <p:attrName>style.visibility</p:attrName>
                                        </p:attrNameLst>
                                      </p:cBhvr>
                                      <p:to>
                                        <p:strVal val="visible"/>
                                      </p:to>
                                    </p:set>
                                    <p:animEffect transition="in" filter="diamond(in)">
                                      <p:cBhvr>
                                        <p:cTn id="89" dur="1000"/>
                                        <p:tgtEl>
                                          <p:spTgt spid="168985"/>
                                        </p:tgtEl>
                                      </p:cBhvr>
                                    </p:animEffect>
                                  </p:childTnLst>
                                  <p:subTnLst>
                                    <p:audio>
                                      <p:cMediaNode>
                                        <p:cTn display="0" masterRel="sameClick">
                                          <p:stCondLst>
                                            <p:cond evt="begin" delay="0">
                                              <p:tn val="87"/>
                                            </p:cond>
                                          </p:stCondLst>
                                          <p:endCondLst>
                                            <p:cond evt="onStopAudio" delay="0">
                                              <p:tgtEl>
                                                <p:sldTgt/>
                                              </p:tgtEl>
                                            </p:cond>
                                          </p:endCondLst>
                                        </p:cTn>
                                        <p:tgtEl>
                                          <p:sndTgt r:embed="rId5" name="FELIZ2.WAV"/>
                                        </p:tgtEl>
                                      </p:cMediaNode>
                                    </p:audio>
                                  </p:subTnLst>
                                </p:cTn>
                              </p:par>
                            </p:childTnLst>
                          </p:cTn>
                        </p:par>
                      </p:childTnLst>
                    </p:cTn>
                  </p:par>
                </p:childTnLst>
              </p:cTn>
              <p:nextCondLst>
                <p:cond evt="onClick" delay="0">
                  <p:tgtEl>
                    <p:spTgt spid="168971"/>
                  </p:tgtEl>
                </p:cond>
              </p:nextCondLst>
            </p:seq>
          </p:childTnLst>
        </p:cTn>
      </p:par>
    </p:tnLst>
    <p:bldLst>
      <p:bldP spid="45058" grpId="0" bldLvl="0" animBg="1"/>
      <p:bldP spid="3" grpId="0" bldLvl="0" animBg="1"/>
      <p:bldP spid="168971" grpId="0" bldLvl="0" animBg="1"/>
      <p:bldP spid="168972" grpId="0" bldLvl="0" animBg="1"/>
      <p:bldP spid="168973" grpId="0" bldLvl="0" animBg="1"/>
      <p:bldP spid="168976" grpId="0" bldLvl="0" animBg="1"/>
      <p:bldP spid="168977" grpId="0" bldLvl="0" animBg="1"/>
      <p:bldP spid="168985"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FCD1B45C-52D1-45D2-9AD8-32F7342AAC03}"/>
              </a:ext>
            </a:extLst>
          </p:cNvPr>
          <p:cNvGrpSpPr>
            <a:grpSpLocks/>
          </p:cNvGrpSpPr>
          <p:nvPr/>
        </p:nvGrpSpPr>
        <p:grpSpPr bwMode="auto">
          <a:xfrm>
            <a:off x="1358900" y="1079500"/>
            <a:ext cx="6629400" cy="4343400"/>
            <a:chOff x="576" y="2627"/>
            <a:chExt cx="2640" cy="1366"/>
          </a:xfrm>
        </p:grpSpPr>
        <p:sp>
          <p:nvSpPr>
            <p:cNvPr id="43022" name="Rectangle 14">
              <a:extLst>
                <a:ext uri="{FF2B5EF4-FFF2-40B4-BE49-F238E27FC236}">
                  <a16:creationId xmlns:a16="http://schemas.microsoft.com/office/drawing/2014/main" id="{41AEB4CC-B852-4352-8A89-75AB0DC310E6}"/>
                </a:ext>
              </a:extLst>
            </p:cNvPr>
            <p:cNvSpPr>
              <a:spLocks noChangeArrowheads="1"/>
            </p:cNvSpPr>
            <p:nvPr/>
          </p:nvSpPr>
          <p:spPr bwMode="auto">
            <a:xfrm>
              <a:off x="576" y="2627"/>
              <a:ext cx="2640" cy="96"/>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3" name="Rectangle 15">
              <a:extLst>
                <a:ext uri="{FF2B5EF4-FFF2-40B4-BE49-F238E27FC236}">
                  <a16:creationId xmlns:a16="http://schemas.microsoft.com/office/drawing/2014/main" id="{41C65458-4C8A-4E36-BB43-3C686534472B}"/>
                </a:ext>
              </a:extLst>
            </p:cNvPr>
            <p:cNvSpPr>
              <a:spLocks noChangeArrowheads="1"/>
            </p:cNvSpPr>
            <p:nvPr/>
          </p:nvSpPr>
          <p:spPr bwMode="auto">
            <a:xfrm>
              <a:off x="576" y="2631"/>
              <a:ext cx="96" cy="1296"/>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4" name="Rectangle 16">
              <a:extLst>
                <a:ext uri="{FF2B5EF4-FFF2-40B4-BE49-F238E27FC236}">
                  <a16:creationId xmlns:a16="http://schemas.microsoft.com/office/drawing/2014/main" id="{CD93C134-C540-46AC-A90C-CDCDECFA4201}"/>
                </a:ext>
              </a:extLst>
            </p:cNvPr>
            <p:cNvSpPr>
              <a:spLocks noChangeArrowheads="1"/>
            </p:cNvSpPr>
            <p:nvPr/>
          </p:nvSpPr>
          <p:spPr bwMode="auto">
            <a:xfrm>
              <a:off x="576" y="3888"/>
              <a:ext cx="2640" cy="105"/>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5" name="Rectangle 17">
              <a:extLst>
                <a:ext uri="{FF2B5EF4-FFF2-40B4-BE49-F238E27FC236}">
                  <a16:creationId xmlns:a16="http://schemas.microsoft.com/office/drawing/2014/main" id="{E8C6742C-AAF3-4757-801D-719D9A4A6B60}"/>
                </a:ext>
              </a:extLst>
            </p:cNvPr>
            <p:cNvSpPr>
              <a:spLocks noChangeArrowheads="1"/>
            </p:cNvSpPr>
            <p:nvPr/>
          </p:nvSpPr>
          <p:spPr bwMode="auto">
            <a:xfrm>
              <a:off x="3120" y="2640"/>
              <a:ext cx="96" cy="1344"/>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grpSp>
      <p:sp>
        <p:nvSpPr>
          <p:cNvPr id="43026" name="Rectangle 18">
            <a:extLst>
              <a:ext uri="{FF2B5EF4-FFF2-40B4-BE49-F238E27FC236}">
                <a16:creationId xmlns:a16="http://schemas.microsoft.com/office/drawing/2014/main" id="{840AD924-841A-4FB4-8BC2-66EF699D109D}"/>
              </a:ext>
            </a:extLst>
          </p:cNvPr>
          <p:cNvSpPr>
            <a:spLocks noChangeArrowheads="1"/>
          </p:cNvSpPr>
          <p:nvPr/>
        </p:nvSpPr>
        <p:spPr bwMode="auto">
          <a:xfrm>
            <a:off x="1193800" y="2908300"/>
            <a:ext cx="1651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2" name="Rectangle 18">
            <a:extLst>
              <a:ext uri="{FF2B5EF4-FFF2-40B4-BE49-F238E27FC236}">
                <a16:creationId xmlns:a16="http://schemas.microsoft.com/office/drawing/2014/main" id="{D83B2710-9637-46FC-B487-C0D571DFC7BE}"/>
              </a:ext>
            </a:extLst>
          </p:cNvPr>
          <p:cNvSpPr>
            <a:spLocks noChangeArrowheads="1"/>
          </p:cNvSpPr>
          <p:nvPr/>
        </p:nvSpPr>
        <p:spPr bwMode="auto">
          <a:xfrm>
            <a:off x="7975600" y="2832100"/>
            <a:ext cx="2413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5058" name="Rectangle 2">
            <a:extLst>
              <a:ext uri="{FF2B5EF4-FFF2-40B4-BE49-F238E27FC236}">
                <a16:creationId xmlns:a16="http://schemas.microsoft.com/office/drawing/2014/main" id="{64FA0A2D-16DA-4E84-8FB8-B5023C302C7C}"/>
              </a:ext>
            </a:extLst>
          </p:cNvPr>
          <p:cNvSpPr>
            <a:spLocks noChangeArrowheads="1"/>
          </p:cNvSpPr>
          <p:nvPr/>
        </p:nvSpPr>
        <p:spPr bwMode="auto">
          <a:xfrm>
            <a:off x="8128000" y="6985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3" name="Rectangle 2">
            <a:extLst>
              <a:ext uri="{FF2B5EF4-FFF2-40B4-BE49-F238E27FC236}">
                <a16:creationId xmlns:a16="http://schemas.microsoft.com/office/drawing/2014/main" id="{2DCD6A79-3944-49AB-AEC2-4A638DEE02A2}"/>
              </a:ext>
            </a:extLst>
          </p:cNvPr>
          <p:cNvSpPr>
            <a:spLocks noChangeArrowheads="1"/>
          </p:cNvSpPr>
          <p:nvPr/>
        </p:nvSpPr>
        <p:spPr bwMode="auto">
          <a:xfrm>
            <a:off x="736600" y="6985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147467" name="Rectangle 11">
            <a:extLst>
              <a:ext uri="{FF2B5EF4-FFF2-40B4-BE49-F238E27FC236}">
                <a16:creationId xmlns:a16="http://schemas.microsoft.com/office/drawing/2014/main" id="{B487CEA4-CBAF-499D-9C0A-4C0F04CB3F1F}"/>
              </a:ext>
            </a:extLst>
          </p:cNvPr>
          <p:cNvSpPr>
            <a:spLocks noChangeArrowheads="1"/>
          </p:cNvSpPr>
          <p:nvPr/>
        </p:nvSpPr>
        <p:spPr bwMode="auto">
          <a:xfrm>
            <a:off x="4241800" y="57277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KEY</a:t>
            </a:r>
          </a:p>
        </p:txBody>
      </p:sp>
      <p:sp>
        <p:nvSpPr>
          <p:cNvPr id="147468" name="Rectangle 12">
            <a:hlinkClick r:id="rId5" action="ppaction://hlinksldjump"/>
            <a:extLst>
              <a:ext uri="{FF2B5EF4-FFF2-40B4-BE49-F238E27FC236}">
                <a16:creationId xmlns:a16="http://schemas.microsoft.com/office/drawing/2014/main" id="{45E0AF64-0D9A-413F-A431-7B68405EEC20}"/>
              </a:ext>
            </a:extLst>
          </p:cNvPr>
          <p:cNvSpPr>
            <a:spLocks noChangeArrowheads="1"/>
          </p:cNvSpPr>
          <p:nvPr/>
        </p:nvSpPr>
        <p:spPr bwMode="auto">
          <a:xfrm>
            <a:off x="5511800" y="57277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HOME</a:t>
            </a:r>
          </a:p>
        </p:txBody>
      </p:sp>
      <p:sp>
        <p:nvSpPr>
          <p:cNvPr id="147469" name="Rectangle 13">
            <a:extLst>
              <a:ext uri="{FF2B5EF4-FFF2-40B4-BE49-F238E27FC236}">
                <a16:creationId xmlns:a16="http://schemas.microsoft.com/office/drawing/2014/main" id="{21474D72-77B9-4FA2-9109-46E4D4656172}"/>
              </a:ext>
            </a:extLst>
          </p:cNvPr>
          <p:cNvSpPr>
            <a:spLocks noChangeArrowheads="1"/>
          </p:cNvSpPr>
          <p:nvPr/>
        </p:nvSpPr>
        <p:spPr bwMode="auto">
          <a:xfrm>
            <a:off x="2984500" y="5715000"/>
            <a:ext cx="1003300" cy="304800"/>
          </a:xfrm>
          <a:prstGeom prst="rect">
            <a:avLst/>
          </a:prstGeom>
          <a:gradFill rotWithShape="1">
            <a:gsLst>
              <a:gs pos="0">
                <a:schemeClr val="bg1"/>
              </a:gs>
              <a:gs pos="100000">
                <a:schemeClr val="folHlink"/>
              </a:gs>
            </a:gsLst>
            <a:path path="shape">
              <a:fillToRect l="50000" t="50000" r="50000" b="50000"/>
            </a:path>
          </a:gradFill>
          <a:ln w="76200">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TIME</a:t>
            </a:r>
          </a:p>
        </p:txBody>
      </p:sp>
      <p:sp>
        <p:nvSpPr>
          <p:cNvPr id="147470" name="Rectangle 14">
            <a:extLst>
              <a:ext uri="{FF2B5EF4-FFF2-40B4-BE49-F238E27FC236}">
                <a16:creationId xmlns:a16="http://schemas.microsoft.com/office/drawing/2014/main" id="{0AACA0B8-8CB9-4927-8811-5E08A06B55A2}"/>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a:t>
            </a:r>
          </a:p>
        </p:txBody>
      </p:sp>
      <p:sp>
        <p:nvSpPr>
          <p:cNvPr id="147471" name="Rectangle 15">
            <a:extLst>
              <a:ext uri="{FF2B5EF4-FFF2-40B4-BE49-F238E27FC236}">
                <a16:creationId xmlns:a16="http://schemas.microsoft.com/office/drawing/2014/main" id="{F114216A-4E6D-4F8E-AAFF-00BDE60D4119}"/>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2</a:t>
            </a:r>
          </a:p>
        </p:txBody>
      </p:sp>
      <p:sp>
        <p:nvSpPr>
          <p:cNvPr id="147472" name="Rectangle 16">
            <a:extLst>
              <a:ext uri="{FF2B5EF4-FFF2-40B4-BE49-F238E27FC236}">
                <a16:creationId xmlns:a16="http://schemas.microsoft.com/office/drawing/2014/main" id="{88AEEAF5-B89E-4607-BF64-192499C1B103}"/>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3</a:t>
            </a:r>
          </a:p>
        </p:txBody>
      </p:sp>
      <p:sp>
        <p:nvSpPr>
          <p:cNvPr id="147473" name="Rectangle 17">
            <a:extLst>
              <a:ext uri="{FF2B5EF4-FFF2-40B4-BE49-F238E27FC236}">
                <a16:creationId xmlns:a16="http://schemas.microsoft.com/office/drawing/2014/main" id="{B801D9E7-BB68-40AC-A47C-9041826FADCD}"/>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4</a:t>
            </a:r>
          </a:p>
        </p:txBody>
      </p:sp>
      <p:sp>
        <p:nvSpPr>
          <p:cNvPr id="147474" name="Rectangle 18">
            <a:extLst>
              <a:ext uri="{FF2B5EF4-FFF2-40B4-BE49-F238E27FC236}">
                <a16:creationId xmlns:a16="http://schemas.microsoft.com/office/drawing/2014/main" id="{DE5920B5-AB8F-48F8-8D32-7A54BDFA62CE}"/>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5</a:t>
            </a:r>
          </a:p>
        </p:txBody>
      </p:sp>
      <p:sp>
        <p:nvSpPr>
          <p:cNvPr id="147475" name="Rectangle 19">
            <a:extLst>
              <a:ext uri="{FF2B5EF4-FFF2-40B4-BE49-F238E27FC236}">
                <a16:creationId xmlns:a16="http://schemas.microsoft.com/office/drawing/2014/main" id="{1B6CF9DF-1E23-4E51-A66D-6B1A4052A682}"/>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6</a:t>
            </a:r>
          </a:p>
        </p:txBody>
      </p:sp>
      <p:sp>
        <p:nvSpPr>
          <p:cNvPr id="147476" name="Rectangle 20">
            <a:extLst>
              <a:ext uri="{FF2B5EF4-FFF2-40B4-BE49-F238E27FC236}">
                <a16:creationId xmlns:a16="http://schemas.microsoft.com/office/drawing/2014/main" id="{60C3A001-07D3-459E-A31C-7385C336C12C}"/>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7</a:t>
            </a:r>
          </a:p>
        </p:txBody>
      </p:sp>
      <p:sp>
        <p:nvSpPr>
          <p:cNvPr id="147477" name="Rectangle 21">
            <a:extLst>
              <a:ext uri="{FF2B5EF4-FFF2-40B4-BE49-F238E27FC236}">
                <a16:creationId xmlns:a16="http://schemas.microsoft.com/office/drawing/2014/main" id="{9FAAB18E-6B70-4352-BFC0-DFCDB1B73E02}"/>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8</a:t>
            </a:r>
          </a:p>
        </p:txBody>
      </p:sp>
      <p:sp>
        <p:nvSpPr>
          <p:cNvPr id="147478" name="Rectangle 22">
            <a:extLst>
              <a:ext uri="{FF2B5EF4-FFF2-40B4-BE49-F238E27FC236}">
                <a16:creationId xmlns:a16="http://schemas.microsoft.com/office/drawing/2014/main" id="{85B71BDB-7A66-4F1A-9B16-290661B79479}"/>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9</a:t>
            </a:r>
          </a:p>
        </p:txBody>
      </p:sp>
      <p:sp>
        <p:nvSpPr>
          <p:cNvPr id="147479" name="Rectangle 23">
            <a:extLst>
              <a:ext uri="{FF2B5EF4-FFF2-40B4-BE49-F238E27FC236}">
                <a16:creationId xmlns:a16="http://schemas.microsoft.com/office/drawing/2014/main" id="{C075A94A-8804-46AE-B5E3-020E3B1F2F62}"/>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400">
                <a:solidFill>
                  <a:srgbClr val="FF0000"/>
                </a:solidFill>
              </a:rPr>
              <a:t>10</a:t>
            </a:r>
          </a:p>
        </p:txBody>
      </p:sp>
      <p:sp>
        <p:nvSpPr>
          <p:cNvPr id="147480" name="Rectangle 24">
            <a:extLst>
              <a:ext uri="{FF2B5EF4-FFF2-40B4-BE49-F238E27FC236}">
                <a16:creationId xmlns:a16="http://schemas.microsoft.com/office/drawing/2014/main" id="{C6AAC924-2AFB-4FA8-94E7-CCDCD7D2B120}"/>
              </a:ext>
            </a:extLst>
          </p:cNvPr>
          <p:cNvSpPr>
            <a:spLocks noChangeArrowheads="1"/>
          </p:cNvSpPr>
          <p:nvPr/>
        </p:nvSpPr>
        <p:spPr bwMode="auto">
          <a:xfrm>
            <a:off x="1701800" y="1460500"/>
            <a:ext cx="1143000" cy="762000"/>
          </a:xfrm>
          <a:prstGeom prst="rect">
            <a:avLst/>
          </a:prstGeom>
          <a:gradFill rotWithShape="1">
            <a:gsLst>
              <a:gs pos="0">
                <a:schemeClr val="bg1"/>
              </a:gs>
              <a:gs pos="100000">
                <a:schemeClr val="folHlink"/>
              </a:gs>
            </a:gsLst>
            <a:path path="shape">
              <a:fillToRect l="50000" t="50000" r="50000" b="50000"/>
            </a:path>
          </a:gradFill>
          <a:ln w="9525">
            <a:solidFill>
              <a:schemeClr val="folHlink"/>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HẾT GIỜ</a:t>
            </a:r>
          </a:p>
        </p:txBody>
      </p:sp>
      <p:sp>
        <p:nvSpPr>
          <p:cNvPr id="147484" name="Text Box 28">
            <a:extLst>
              <a:ext uri="{FF2B5EF4-FFF2-40B4-BE49-F238E27FC236}">
                <a16:creationId xmlns:a16="http://schemas.microsoft.com/office/drawing/2014/main" id="{7EAC3D24-28E2-460D-A361-97474BF17F6F}"/>
              </a:ext>
            </a:extLst>
          </p:cNvPr>
          <p:cNvSpPr txBox="1">
            <a:spLocks noChangeArrowheads="1"/>
          </p:cNvSpPr>
          <p:nvPr/>
        </p:nvSpPr>
        <p:spPr bwMode="auto">
          <a:xfrm>
            <a:off x="1854200" y="3517900"/>
            <a:ext cx="563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r>
              <a:rPr lang="en-US" altLang="zh-CN" sz="2800" b="1" i="1">
                <a:solidFill>
                  <a:srgbClr val="FF0000"/>
                </a:solidFill>
              </a:rPr>
              <a:t>Đáp án: Tiếng chim tu hú</a:t>
            </a:r>
            <a:endParaRPr lang="vi-VN" altLang="en-US" sz="2400" b="1" i="1">
              <a:solidFill>
                <a:srgbClr val="FF0000"/>
              </a:solidFill>
            </a:endParaRPr>
          </a:p>
        </p:txBody>
      </p:sp>
      <p:sp>
        <p:nvSpPr>
          <p:cNvPr id="27" name="Rectangle 5">
            <a:extLst>
              <a:ext uri="{FF2B5EF4-FFF2-40B4-BE49-F238E27FC236}">
                <a16:creationId xmlns:a16="http://schemas.microsoft.com/office/drawing/2014/main" id="{E78966D6-D39A-4BBD-B104-6C2411654C7E}"/>
              </a:ext>
            </a:extLst>
          </p:cNvPr>
          <p:cNvSpPr>
            <a:spLocks noChangeArrowheads="1"/>
          </p:cNvSpPr>
          <p:nvPr/>
        </p:nvSpPr>
        <p:spPr bwMode="auto">
          <a:xfrm>
            <a:off x="2946400" y="154305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s-ES" altLang="en-US" sz="3200" b="1"/>
              <a:t> </a:t>
            </a:r>
            <a:endParaRPr lang="en-US" altLang="zh-CN" sz="3200" b="1"/>
          </a:p>
        </p:txBody>
      </p:sp>
      <p:sp>
        <p:nvSpPr>
          <p:cNvPr id="28" name="Text Box 6">
            <a:extLst>
              <a:ext uri="{FF2B5EF4-FFF2-40B4-BE49-F238E27FC236}">
                <a16:creationId xmlns:a16="http://schemas.microsoft.com/office/drawing/2014/main" id="{58622048-2E0E-4220-ABD0-ECE5BC0FBB76}"/>
              </a:ext>
            </a:extLst>
          </p:cNvPr>
          <p:cNvSpPr txBox="1">
            <a:spLocks noChangeArrowheads="1"/>
          </p:cNvSpPr>
          <p:nvPr/>
        </p:nvSpPr>
        <p:spPr bwMode="auto">
          <a:xfrm>
            <a:off x="1600200" y="2362200"/>
            <a:ext cx="5867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vi-VN" sz="2800" b="1">
                <a:solidFill>
                  <a:srgbClr val="3333CC"/>
                </a:solidFill>
              </a:rPr>
              <a:t>Âm thanh nào được nhắc đi nhắc lại bốn lần ở trong bài thơ?</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wipe(down)">
                                      <p:cBhvr>
                                        <p:cTn id="10" dur="1000"/>
                                        <p:tgtEl>
                                          <p:spTgt spid="45058"/>
                                        </p:tgtEl>
                                      </p:cBhvr>
                                    </p:animEffect>
                                  </p:childTnLst>
                                </p:cTn>
                              </p:par>
                            </p:childTnLst>
                          </p:cTn>
                        </p:par>
                        <p:par>
                          <p:cTn id="11" fill="hold" nodeType="afterGroup">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3026"/>
                                        </p:tgtEl>
                                        <p:attrNameLst>
                                          <p:attrName>style.visibility</p:attrName>
                                        </p:attrNameLst>
                                      </p:cBhvr>
                                      <p:to>
                                        <p:strVal val="visible"/>
                                      </p:to>
                                    </p:set>
                                    <p:anim calcmode="lin" valueType="num">
                                      <p:cBhvr>
                                        <p:cTn id="14" dur="500" fill="hold"/>
                                        <p:tgtEl>
                                          <p:spTgt spid="43026"/>
                                        </p:tgtEl>
                                        <p:attrNameLst>
                                          <p:attrName>ppt_w</p:attrName>
                                        </p:attrNameLst>
                                      </p:cBhvr>
                                      <p:tavLst>
                                        <p:tav tm="0">
                                          <p:val>
                                            <p:fltVal val="0"/>
                                          </p:val>
                                        </p:tav>
                                        <p:tav tm="100000">
                                          <p:val>
                                            <p:strVal val="#ppt_w"/>
                                          </p:val>
                                        </p:tav>
                                      </p:tavLst>
                                    </p:anim>
                                    <p:anim calcmode="lin" valueType="num">
                                      <p:cBhvr>
                                        <p:cTn id="15" dur="500" fill="hold"/>
                                        <p:tgtEl>
                                          <p:spTgt spid="43026"/>
                                        </p:tgtEl>
                                        <p:attrNameLst>
                                          <p:attrName>ppt_h</p:attrName>
                                        </p:attrNameLst>
                                      </p:cBhvr>
                                      <p:tavLst>
                                        <p:tav tm="0">
                                          <p:val>
                                            <p:fltVal val="0"/>
                                          </p:val>
                                        </p:tav>
                                        <p:tav tm="100000">
                                          <p:val>
                                            <p:strVal val="#ppt_h"/>
                                          </p:val>
                                        </p:tav>
                                      </p:tavLst>
                                    </p:anim>
                                    <p:animEffect transition="in" filter="fade">
                                      <p:cBhvr>
                                        <p:cTn id="16" dur="500"/>
                                        <p:tgtEl>
                                          <p:spTgt spid="43026"/>
                                        </p:tgtEl>
                                      </p:cBhvr>
                                    </p:animEffect>
                                  </p:childTnLst>
                                </p:cTn>
                              </p:par>
                            </p:childTnLst>
                          </p:cTn>
                        </p:par>
                        <p:par>
                          <p:cTn id="17" fill="hold" nodeType="afterGroup">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nodeType="afterGroup">
                            <p:stCondLst>
                              <p:cond delay="20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nodeType="afterGroup">
                            <p:stCondLst>
                              <p:cond delay="2500"/>
                            </p:stCondLst>
                            <p:childTnLst>
                              <p:par>
                                <p:cTn id="28" presetID="24" presetClass="entr" presetSubtype="0" fill="hold" grpId="0" nodeType="afterEffect">
                                  <p:stCondLst>
                                    <p:cond delay="0"/>
                                  </p:stCondLst>
                                  <p:childTnLst>
                                    <p:set>
                                      <p:cBhvr>
                                        <p:cTn id="29" dur="1" fill="hold">
                                          <p:stCondLst>
                                            <p:cond delay="0"/>
                                          </p:stCondLst>
                                        </p:cTn>
                                        <p:tgtEl>
                                          <p:spTgt spid="147469"/>
                                        </p:tgtEl>
                                        <p:attrNameLst>
                                          <p:attrName>style.visibility</p:attrName>
                                        </p:attrNameLst>
                                      </p:cBhvr>
                                      <p:to>
                                        <p:strVal val="visible"/>
                                      </p:to>
                                    </p:set>
                                    <p:anim calcmode="lin" valueType="num">
                                      <p:cBhvr>
                                        <p:cTn id="30" dur="1" fill="hold"/>
                                        <p:tgtEl>
                                          <p:spTgt spid="147469"/>
                                        </p:tgtEl>
                                      </p:cBhvr>
                                    </p:anim>
                                  </p:childTnLst>
                                </p:cTn>
                              </p:par>
                              <p:par>
                                <p:cTn id="31" presetID="24" presetClass="entr" presetSubtype="0" fill="hold" grpId="0" nodeType="withEffect">
                                  <p:stCondLst>
                                    <p:cond delay="0"/>
                                  </p:stCondLst>
                                  <p:childTnLst>
                                    <p:set>
                                      <p:cBhvr>
                                        <p:cTn id="32" dur="1" fill="hold">
                                          <p:stCondLst>
                                            <p:cond delay="0"/>
                                          </p:stCondLst>
                                        </p:cTn>
                                        <p:tgtEl>
                                          <p:spTgt spid="147467"/>
                                        </p:tgtEl>
                                        <p:attrNameLst>
                                          <p:attrName>style.visibility</p:attrName>
                                        </p:attrNameLst>
                                      </p:cBhvr>
                                      <p:to>
                                        <p:strVal val="visible"/>
                                      </p:to>
                                    </p:set>
                                    <p:anim calcmode="lin" valueType="num">
                                      <p:cBhvr>
                                        <p:cTn id="33" dur="1" fill="hold"/>
                                        <p:tgtEl>
                                          <p:spTgt spid="147467"/>
                                        </p:tgtEl>
                                      </p:cBhvr>
                                    </p:anim>
                                  </p:childTnLst>
                                </p:cTn>
                              </p:par>
                              <p:par>
                                <p:cTn id="34" presetID="24" presetClass="entr" presetSubtype="0" fill="hold" grpId="0" nodeType="withEffect">
                                  <p:stCondLst>
                                    <p:cond delay="0"/>
                                  </p:stCondLst>
                                  <p:childTnLst>
                                    <p:set>
                                      <p:cBhvr>
                                        <p:cTn id="35" dur="1" fill="hold">
                                          <p:stCondLst>
                                            <p:cond delay="0"/>
                                          </p:stCondLst>
                                        </p:cTn>
                                        <p:tgtEl>
                                          <p:spTgt spid="147468"/>
                                        </p:tgtEl>
                                        <p:attrNameLst>
                                          <p:attrName>style.visibility</p:attrName>
                                        </p:attrNameLst>
                                      </p:cBhvr>
                                      <p:to>
                                        <p:strVal val="visible"/>
                                      </p:to>
                                    </p:set>
                                    <p:anim calcmode="lin" valueType="num">
                                      <p:cBhvr>
                                        <p:cTn id="36" dur="1" fill="hold"/>
                                        <p:tgtEl>
                                          <p:spTgt spid="147468"/>
                                        </p:tgtEl>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ppt_x</p:attrName>
                                        </p:attrNameLst>
                                      </p:cBhvr>
                                      <p:tavLst>
                                        <p:tav tm="0">
                                          <p:val>
                                            <p:strVal val="0-#ppt_w/2"/>
                                          </p:val>
                                        </p:tav>
                                        <p:tav tm="100000">
                                          <p:val>
                                            <p:strVal val="#ppt_x"/>
                                          </p:val>
                                        </p:tav>
                                      </p:tavLst>
                                    </p:anim>
                                    <p:anim calcmode="lin" valueType="num">
                                      <p:cBhvr>
                                        <p:cTn id="4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ox(in)">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47469"/>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47470"/>
                                        </p:tgtEl>
                                        <p:attrNameLst>
                                          <p:attrName>style.visibility</p:attrName>
                                        </p:attrNameLst>
                                      </p:cBhvr>
                                      <p:to>
                                        <p:strVal val="visible"/>
                                      </p:to>
                                    </p:set>
                                    <p:animEffect transition="in" filter="box(in)">
                                      <p:cBhvr>
                                        <p:cTn id="53" dur="1000"/>
                                        <p:tgtEl>
                                          <p:spTgt spid="147470"/>
                                        </p:tgtEl>
                                      </p:cBhvr>
                                    </p:animEffect>
                                  </p:childTnLst>
                                  <p:subTnLst>
                                    <p:audio>
                                      <p:cMediaNode>
                                        <p:cTn display="0" masterRel="sameClick">
                                          <p:stCondLst>
                                            <p:cond evt="begin" delay="0">
                                              <p:tn val="51"/>
                                            </p:cond>
                                          </p:stCondLst>
                                          <p:endCondLst>
                                            <p:cond evt="onStopAudio" delay="0">
                                              <p:tgtEl>
                                                <p:sldTgt/>
                                              </p:tgtEl>
                                            </p:cond>
                                          </p:endCondLst>
                                        </p:cTn>
                                        <p:tgtEl>
                                          <p:sndTgt r:embed="rId2" name="beep.wav"/>
                                        </p:tgtEl>
                                      </p:cMediaNode>
                                    </p:audio>
                                  </p:subTnLst>
                                </p:cTn>
                              </p:par>
                            </p:childTnLst>
                          </p:cTn>
                        </p:par>
                        <p:par>
                          <p:cTn id="54" fill="hold" nodeType="afterGroup">
                            <p:stCondLst>
                              <p:cond delay="1000"/>
                            </p:stCondLst>
                            <p:childTnLst>
                              <p:par>
                                <p:cTn id="55" presetID="4" presetClass="entr" presetSubtype="16" fill="hold" nodeType="afterEffect">
                                  <p:stCondLst>
                                    <p:cond delay="0"/>
                                  </p:stCondLst>
                                  <p:childTnLst>
                                    <p:set>
                                      <p:cBhvr>
                                        <p:cTn id="56" dur="1" fill="hold">
                                          <p:stCondLst>
                                            <p:cond delay="0"/>
                                          </p:stCondLst>
                                        </p:cTn>
                                        <p:tgtEl>
                                          <p:spTgt spid="147471"/>
                                        </p:tgtEl>
                                        <p:attrNameLst>
                                          <p:attrName>style.visibility</p:attrName>
                                        </p:attrNameLst>
                                      </p:cBhvr>
                                      <p:to>
                                        <p:strVal val="visible"/>
                                      </p:to>
                                    </p:set>
                                    <p:animEffect transition="in" filter="box(in)">
                                      <p:cBhvr>
                                        <p:cTn id="57" dur="1000"/>
                                        <p:tgtEl>
                                          <p:spTgt spid="147471"/>
                                        </p:tgtEl>
                                      </p:cBhvr>
                                    </p:animEffect>
                                  </p:childTnLst>
                                  <p:subTnLst>
                                    <p:audio>
                                      <p:cMediaNode>
                                        <p:cTn display="0" masterRel="sameClick">
                                          <p:stCondLst>
                                            <p:cond evt="begin" delay="0">
                                              <p:tn val="55"/>
                                            </p:cond>
                                          </p:stCondLst>
                                          <p:endCondLst>
                                            <p:cond evt="onStopAudio" delay="0">
                                              <p:tgtEl>
                                                <p:sldTgt/>
                                              </p:tgtEl>
                                            </p:cond>
                                          </p:endCondLst>
                                        </p:cTn>
                                        <p:tgtEl>
                                          <p:sndTgt r:embed="rId2" name="beep.wav"/>
                                        </p:tgtEl>
                                      </p:cMediaNode>
                                    </p:audio>
                                  </p:subTnLst>
                                </p:cTn>
                              </p:par>
                            </p:childTnLst>
                          </p:cTn>
                        </p:par>
                        <p:par>
                          <p:cTn id="58" fill="hold" nodeType="afterGroup">
                            <p:stCondLst>
                              <p:cond delay="2000"/>
                            </p:stCondLst>
                            <p:childTnLst>
                              <p:par>
                                <p:cTn id="59" presetID="4" presetClass="entr" presetSubtype="16" fill="hold" grpId="0" nodeType="afterEffect">
                                  <p:stCondLst>
                                    <p:cond delay="0"/>
                                  </p:stCondLst>
                                  <p:childTnLst>
                                    <p:set>
                                      <p:cBhvr>
                                        <p:cTn id="60" dur="1" fill="hold">
                                          <p:stCondLst>
                                            <p:cond delay="0"/>
                                          </p:stCondLst>
                                        </p:cTn>
                                        <p:tgtEl>
                                          <p:spTgt spid="147472"/>
                                        </p:tgtEl>
                                        <p:attrNameLst>
                                          <p:attrName>style.visibility</p:attrName>
                                        </p:attrNameLst>
                                      </p:cBhvr>
                                      <p:to>
                                        <p:strVal val="visible"/>
                                      </p:to>
                                    </p:set>
                                    <p:animEffect transition="in" filter="box(in)">
                                      <p:cBhvr>
                                        <p:cTn id="61" dur="1000"/>
                                        <p:tgtEl>
                                          <p:spTgt spid="147472"/>
                                        </p:tgtEl>
                                      </p:cBhvr>
                                    </p:animEffect>
                                  </p:childTnLst>
                                  <p:subTnLst>
                                    <p:audio>
                                      <p:cMediaNode>
                                        <p:cTn display="0" masterRel="sameClick">
                                          <p:stCondLst>
                                            <p:cond evt="begin" delay="0">
                                              <p:tn val="59"/>
                                            </p:cond>
                                          </p:stCondLst>
                                          <p:endCondLst>
                                            <p:cond evt="onStopAudio" delay="0">
                                              <p:tgtEl>
                                                <p:sldTgt/>
                                              </p:tgtEl>
                                            </p:cond>
                                          </p:endCondLst>
                                        </p:cTn>
                                        <p:tgtEl>
                                          <p:sndTgt r:embed="rId2" name="beep.wav"/>
                                        </p:tgtEl>
                                      </p:cMediaNode>
                                    </p:audio>
                                  </p:subTnLst>
                                </p:cTn>
                              </p:par>
                            </p:childTnLst>
                          </p:cTn>
                        </p:par>
                        <p:par>
                          <p:cTn id="62" fill="hold" nodeType="afterGroup">
                            <p:stCondLst>
                              <p:cond delay="3000"/>
                            </p:stCondLst>
                            <p:childTnLst>
                              <p:par>
                                <p:cTn id="63" presetID="4" presetClass="entr" presetSubtype="16" fill="hold" grpId="0" nodeType="afterEffect">
                                  <p:stCondLst>
                                    <p:cond delay="0"/>
                                  </p:stCondLst>
                                  <p:childTnLst>
                                    <p:set>
                                      <p:cBhvr>
                                        <p:cTn id="64" dur="1" fill="hold">
                                          <p:stCondLst>
                                            <p:cond delay="0"/>
                                          </p:stCondLst>
                                        </p:cTn>
                                        <p:tgtEl>
                                          <p:spTgt spid="147473"/>
                                        </p:tgtEl>
                                        <p:attrNameLst>
                                          <p:attrName>style.visibility</p:attrName>
                                        </p:attrNameLst>
                                      </p:cBhvr>
                                      <p:to>
                                        <p:strVal val="visible"/>
                                      </p:to>
                                    </p:set>
                                    <p:animEffect transition="in" filter="box(in)">
                                      <p:cBhvr>
                                        <p:cTn id="65" dur="1000"/>
                                        <p:tgtEl>
                                          <p:spTgt spid="147473"/>
                                        </p:tgtEl>
                                      </p:cBhvr>
                                    </p:animEffect>
                                  </p:childTnLst>
                                  <p:subTnLst>
                                    <p:audio>
                                      <p:cMediaNode>
                                        <p:cTn display="0" masterRel="sameClick">
                                          <p:stCondLst>
                                            <p:cond evt="begin" delay="0">
                                              <p:tn val="63"/>
                                            </p:cond>
                                          </p:stCondLst>
                                          <p:endCondLst>
                                            <p:cond evt="onStopAudio" delay="0">
                                              <p:tgtEl>
                                                <p:sldTgt/>
                                              </p:tgtEl>
                                            </p:cond>
                                          </p:endCondLst>
                                        </p:cTn>
                                        <p:tgtEl>
                                          <p:sndTgt r:embed="rId2" name="beep.wav"/>
                                        </p:tgtEl>
                                      </p:cMediaNode>
                                    </p:audio>
                                  </p:subTnLst>
                                </p:cTn>
                              </p:par>
                            </p:childTnLst>
                          </p:cTn>
                        </p:par>
                        <p:par>
                          <p:cTn id="66" fill="hold" nodeType="afterGroup">
                            <p:stCondLst>
                              <p:cond delay="4000"/>
                            </p:stCondLst>
                            <p:childTnLst>
                              <p:par>
                                <p:cTn id="67" presetID="4" presetClass="entr" presetSubtype="16" fill="hold" nodeType="afterEffect">
                                  <p:stCondLst>
                                    <p:cond delay="0"/>
                                  </p:stCondLst>
                                  <p:childTnLst>
                                    <p:set>
                                      <p:cBhvr>
                                        <p:cTn id="68" dur="1" fill="hold">
                                          <p:stCondLst>
                                            <p:cond delay="0"/>
                                          </p:stCondLst>
                                        </p:cTn>
                                        <p:tgtEl>
                                          <p:spTgt spid="147474"/>
                                        </p:tgtEl>
                                        <p:attrNameLst>
                                          <p:attrName>style.visibility</p:attrName>
                                        </p:attrNameLst>
                                      </p:cBhvr>
                                      <p:to>
                                        <p:strVal val="visible"/>
                                      </p:to>
                                    </p:set>
                                    <p:animEffect transition="in" filter="box(in)">
                                      <p:cBhvr>
                                        <p:cTn id="69" dur="1000"/>
                                        <p:tgtEl>
                                          <p:spTgt spid="147474"/>
                                        </p:tgtEl>
                                      </p:cBhvr>
                                    </p:animEffect>
                                  </p:childTnLst>
                                  <p:subTnLst>
                                    <p:audio>
                                      <p:cMediaNode>
                                        <p:cTn display="0" masterRel="sameClick">
                                          <p:stCondLst>
                                            <p:cond evt="begin" delay="0">
                                              <p:tn val="67"/>
                                            </p:cond>
                                          </p:stCondLst>
                                          <p:endCondLst>
                                            <p:cond evt="onStopAudio" delay="0">
                                              <p:tgtEl>
                                                <p:sldTgt/>
                                              </p:tgtEl>
                                            </p:cond>
                                          </p:endCondLst>
                                        </p:cTn>
                                        <p:tgtEl>
                                          <p:sndTgt r:embed="rId2" name="beep.wav"/>
                                        </p:tgtEl>
                                      </p:cMediaNode>
                                    </p:audio>
                                  </p:subTnLst>
                                </p:cTn>
                              </p:par>
                            </p:childTnLst>
                          </p:cTn>
                        </p:par>
                        <p:par>
                          <p:cTn id="70" fill="hold" nodeType="afterGroup">
                            <p:stCondLst>
                              <p:cond delay="5000"/>
                            </p:stCondLst>
                            <p:childTnLst>
                              <p:par>
                                <p:cTn id="71" presetID="4" presetClass="entr" presetSubtype="16" fill="hold" nodeType="afterEffect">
                                  <p:stCondLst>
                                    <p:cond delay="0"/>
                                  </p:stCondLst>
                                  <p:childTnLst>
                                    <p:set>
                                      <p:cBhvr>
                                        <p:cTn id="72" dur="1" fill="hold">
                                          <p:stCondLst>
                                            <p:cond delay="0"/>
                                          </p:stCondLst>
                                        </p:cTn>
                                        <p:tgtEl>
                                          <p:spTgt spid="147475"/>
                                        </p:tgtEl>
                                        <p:attrNameLst>
                                          <p:attrName>style.visibility</p:attrName>
                                        </p:attrNameLst>
                                      </p:cBhvr>
                                      <p:to>
                                        <p:strVal val="visible"/>
                                      </p:to>
                                    </p:set>
                                    <p:animEffect transition="in" filter="box(in)">
                                      <p:cBhvr>
                                        <p:cTn id="73" dur="1000"/>
                                        <p:tgtEl>
                                          <p:spTgt spid="147475"/>
                                        </p:tgtEl>
                                      </p:cBhvr>
                                    </p:animEffect>
                                  </p:childTnLst>
                                  <p:subTnLst>
                                    <p:audio>
                                      <p:cMediaNode>
                                        <p:cTn display="0" masterRel="sameClick">
                                          <p:stCondLst>
                                            <p:cond evt="begin" delay="0">
                                              <p:tn val="71"/>
                                            </p:cond>
                                          </p:stCondLst>
                                          <p:endCondLst>
                                            <p:cond evt="onStopAudio" delay="0">
                                              <p:tgtEl>
                                                <p:sldTgt/>
                                              </p:tgtEl>
                                            </p:cond>
                                          </p:endCondLst>
                                        </p:cTn>
                                        <p:tgtEl>
                                          <p:sndTgt r:embed="rId2" name="beep.wav"/>
                                        </p:tgtEl>
                                      </p:cMediaNode>
                                    </p:audio>
                                  </p:subTnLst>
                                </p:cTn>
                              </p:par>
                            </p:childTnLst>
                          </p:cTn>
                        </p:par>
                        <p:par>
                          <p:cTn id="74" fill="hold" nodeType="afterGroup">
                            <p:stCondLst>
                              <p:cond delay="6000"/>
                            </p:stCondLst>
                            <p:childTnLst>
                              <p:par>
                                <p:cTn id="75" presetID="4" presetClass="entr" presetSubtype="16" fill="hold" nodeType="afterEffect">
                                  <p:stCondLst>
                                    <p:cond delay="0"/>
                                  </p:stCondLst>
                                  <p:childTnLst>
                                    <p:set>
                                      <p:cBhvr>
                                        <p:cTn id="76" dur="1" fill="hold">
                                          <p:stCondLst>
                                            <p:cond delay="0"/>
                                          </p:stCondLst>
                                        </p:cTn>
                                        <p:tgtEl>
                                          <p:spTgt spid="147476"/>
                                        </p:tgtEl>
                                        <p:attrNameLst>
                                          <p:attrName>style.visibility</p:attrName>
                                        </p:attrNameLst>
                                      </p:cBhvr>
                                      <p:to>
                                        <p:strVal val="visible"/>
                                      </p:to>
                                    </p:set>
                                    <p:animEffect transition="in" filter="box(in)">
                                      <p:cBhvr>
                                        <p:cTn id="77" dur="1000"/>
                                        <p:tgtEl>
                                          <p:spTgt spid="147476"/>
                                        </p:tgtEl>
                                      </p:cBhvr>
                                    </p:animEffect>
                                  </p:childTnLst>
                                  <p:subTnLst>
                                    <p:audio>
                                      <p:cMediaNode>
                                        <p:cTn display="0" masterRel="sameClick">
                                          <p:stCondLst>
                                            <p:cond evt="begin" delay="0">
                                              <p:tn val="75"/>
                                            </p:cond>
                                          </p:stCondLst>
                                          <p:endCondLst>
                                            <p:cond evt="onStopAudio" delay="0">
                                              <p:tgtEl>
                                                <p:sldTgt/>
                                              </p:tgtEl>
                                            </p:cond>
                                          </p:endCondLst>
                                        </p:cTn>
                                        <p:tgtEl>
                                          <p:sndTgt r:embed="rId2" name="beep.wav"/>
                                        </p:tgtEl>
                                      </p:cMediaNode>
                                    </p:audio>
                                  </p:subTnLst>
                                </p:cTn>
                              </p:par>
                            </p:childTnLst>
                          </p:cTn>
                        </p:par>
                        <p:par>
                          <p:cTn id="78" fill="hold" nodeType="afterGroup">
                            <p:stCondLst>
                              <p:cond delay="7000"/>
                            </p:stCondLst>
                            <p:childTnLst>
                              <p:par>
                                <p:cTn id="79" presetID="4" presetClass="entr" presetSubtype="16" fill="hold" nodeType="afterEffect">
                                  <p:stCondLst>
                                    <p:cond delay="0"/>
                                  </p:stCondLst>
                                  <p:childTnLst>
                                    <p:set>
                                      <p:cBhvr>
                                        <p:cTn id="80" dur="1" fill="hold">
                                          <p:stCondLst>
                                            <p:cond delay="0"/>
                                          </p:stCondLst>
                                        </p:cTn>
                                        <p:tgtEl>
                                          <p:spTgt spid="147477"/>
                                        </p:tgtEl>
                                        <p:attrNameLst>
                                          <p:attrName>style.visibility</p:attrName>
                                        </p:attrNameLst>
                                      </p:cBhvr>
                                      <p:to>
                                        <p:strVal val="visible"/>
                                      </p:to>
                                    </p:set>
                                    <p:animEffect transition="in" filter="box(in)">
                                      <p:cBhvr>
                                        <p:cTn id="81" dur="1000"/>
                                        <p:tgtEl>
                                          <p:spTgt spid="147477"/>
                                        </p:tgtEl>
                                      </p:cBhvr>
                                    </p:animEffect>
                                  </p:childTnLst>
                                  <p:subTnLst>
                                    <p:audio>
                                      <p:cMediaNode>
                                        <p:cTn display="0" masterRel="sameClick">
                                          <p:stCondLst>
                                            <p:cond evt="begin" delay="0">
                                              <p:tn val="79"/>
                                            </p:cond>
                                          </p:stCondLst>
                                          <p:endCondLst>
                                            <p:cond evt="onStopAudio" delay="0">
                                              <p:tgtEl>
                                                <p:sldTgt/>
                                              </p:tgtEl>
                                            </p:cond>
                                          </p:endCondLst>
                                        </p:cTn>
                                        <p:tgtEl>
                                          <p:sndTgt r:embed="rId2" name="beep.wav"/>
                                        </p:tgtEl>
                                      </p:cMediaNode>
                                    </p:audio>
                                  </p:subTnLst>
                                </p:cTn>
                              </p:par>
                            </p:childTnLst>
                          </p:cTn>
                        </p:par>
                        <p:par>
                          <p:cTn id="82" fill="hold" nodeType="afterGroup">
                            <p:stCondLst>
                              <p:cond delay="8000"/>
                            </p:stCondLst>
                            <p:childTnLst>
                              <p:par>
                                <p:cTn id="83" presetID="4" presetClass="entr" presetSubtype="16" fill="hold" nodeType="afterEffect">
                                  <p:stCondLst>
                                    <p:cond delay="0"/>
                                  </p:stCondLst>
                                  <p:childTnLst>
                                    <p:set>
                                      <p:cBhvr>
                                        <p:cTn id="84" dur="1" fill="hold">
                                          <p:stCondLst>
                                            <p:cond delay="0"/>
                                          </p:stCondLst>
                                        </p:cTn>
                                        <p:tgtEl>
                                          <p:spTgt spid="147478"/>
                                        </p:tgtEl>
                                        <p:attrNameLst>
                                          <p:attrName>style.visibility</p:attrName>
                                        </p:attrNameLst>
                                      </p:cBhvr>
                                      <p:to>
                                        <p:strVal val="visible"/>
                                      </p:to>
                                    </p:set>
                                    <p:animEffect transition="in" filter="box(in)">
                                      <p:cBhvr>
                                        <p:cTn id="85" dur="1000"/>
                                        <p:tgtEl>
                                          <p:spTgt spid="147478"/>
                                        </p:tgtEl>
                                      </p:cBhvr>
                                    </p:animEffect>
                                  </p:childTnLst>
                                  <p:subTnLst>
                                    <p:audio>
                                      <p:cMediaNode>
                                        <p:cTn display="0" masterRel="sameClick">
                                          <p:stCondLst>
                                            <p:cond evt="begin" delay="0">
                                              <p:tn val="83"/>
                                            </p:cond>
                                          </p:stCondLst>
                                          <p:endCondLst>
                                            <p:cond evt="onStopAudio" delay="0">
                                              <p:tgtEl>
                                                <p:sldTgt/>
                                              </p:tgtEl>
                                            </p:cond>
                                          </p:endCondLst>
                                        </p:cTn>
                                        <p:tgtEl>
                                          <p:sndTgt r:embed="rId2" name="beep.wav"/>
                                        </p:tgtEl>
                                      </p:cMediaNode>
                                    </p:audio>
                                  </p:subTnLst>
                                </p:cTn>
                              </p:par>
                            </p:childTnLst>
                          </p:cTn>
                        </p:par>
                        <p:par>
                          <p:cTn id="86" fill="hold" nodeType="afterGroup">
                            <p:stCondLst>
                              <p:cond delay="9000"/>
                            </p:stCondLst>
                            <p:childTnLst>
                              <p:par>
                                <p:cTn id="87" presetID="4" presetClass="entr" presetSubtype="16" fill="hold" nodeType="afterEffect">
                                  <p:stCondLst>
                                    <p:cond delay="0"/>
                                  </p:stCondLst>
                                  <p:childTnLst>
                                    <p:set>
                                      <p:cBhvr>
                                        <p:cTn id="88" dur="1" fill="hold">
                                          <p:stCondLst>
                                            <p:cond delay="0"/>
                                          </p:stCondLst>
                                        </p:cTn>
                                        <p:tgtEl>
                                          <p:spTgt spid="147479"/>
                                        </p:tgtEl>
                                        <p:attrNameLst>
                                          <p:attrName>style.visibility</p:attrName>
                                        </p:attrNameLst>
                                      </p:cBhvr>
                                      <p:to>
                                        <p:strVal val="visible"/>
                                      </p:to>
                                    </p:set>
                                    <p:animEffect transition="in" filter="box(in)">
                                      <p:cBhvr>
                                        <p:cTn id="89" dur="1000"/>
                                        <p:tgtEl>
                                          <p:spTgt spid="147479"/>
                                        </p:tgtEl>
                                      </p:cBhvr>
                                    </p:animEffect>
                                  </p:childTnLst>
                                  <p:subTnLst>
                                    <p:audio>
                                      <p:cMediaNode>
                                        <p:cTn display="0" masterRel="sameClick">
                                          <p:stCondLst>
                                            <p:cond evt="begin" delay="0">
                                              <p:tn val="87"/>
                                            </p:cond>
                                          </p:stCondLst>
                                          <p:endCondLst>
                                            <p:cond evt="onStopAudio" delay="0">
                                              <p:tgtEl>
                                                <p:sldTgt/>
                                              </p:tgtEl>
                                            </p:cond>
                                          </p:endCondLst>
                                        </p:cTn>
                                        <p:tgtEl>
                                          <p:sndTgt r:embed="rId2" name="beep.wav"/>
                                        </p:tgtEl>
                                      </p:cMediaNode>
                                    </p:audio>
                                  </p:subTnLst>
                                </p:cTn>
                              </p:par>
                            </p:childTnLst>
                          </p:cTn>
                        </p:par>
                        <p:par>
                          <p:cTn id="90" fill="hold" nodeType="afterGroup">
                            <p:stCondLst>
                              <p:cond delay="10000"/>
                            </p:stCondLst>
                            <p:childTnLst>
                              <p:par>
                                <p:cTn id="91" presetID="4" presetClass="entr" presetSubtype="16" fill="hold" nodeType="afterEffect">
                                  <p:stCondLst>
                                    <p:cond delay="0"/>
                                  </p:stCondLst>
                                  <p:childTnLst>
                                    <p:set>
                                      <p:cBhvr>
                                        <p:cTn id="92" dur="1" fill="hold">
                                          <p:stCondLst>
                                            <p:cond delay="0"/>
                                          </p:stCondLst>
                                        </p:cTn>
                                        <p:tgtEl>
                                          <p:spTgt spid="147480"/>
                                        </p:tgtEl>
                                        <p:attrNameLst>
                                          <p:attrName>style.visibility</p:attrName>
                                        </p:attrNameLst>
                                      </p:cBhvr>
                                      <p:to>
                                        <p:strVal val="visible"/>
                                      </p:to>
                                    </p:set>
                                    <p:animEffect transition="in" filter="box(in)">
                                      <p:cBhvr>
                                        <p:cTn id="93" dur="1000"/>
                                        <p:tgtEl>
                                          <p:spTgt spid="147480"/>
                                        </p:tgtEl>
                                      </p:cBhvr>
                                    </p:animEffect>
                                  </p:childTnLst>
                                  <p:subTnLst>
                                    <p:audio>
                                      <p:cMediaNode>
                                        <p:cTn display="0" masterRel="sameClick">
                                          <p:stCondLst>
                                            <p:cond evt="begin" delay="0">
                                              <p:tn val="91"/>
                                            </p:cond>
                                          </p:stCondLst>
                                          <p:endCondLst>
                                            <p:cond evt="onStopAudio" delay="0">
                                              <p:tgtEl>
                                                <p:sldTgt/>
                                              </p:tgtEl>
                                            </p:cond>
                                          </p:endCondLst>
                                        </p:cTn>
                                        <p:tgtEl>
                                          <p:sndTgt r:embed="rId3" name="Chuong Dong Ho=convert.wav"/>
                                        </p:tgtEl>
                                      </p:cMediaNode>
                                    </p:audio>
                                  </p:subTnLst>
                                </p:cTn>
                              </p:par>
                            </p:childTnLst>
                          </p:cTn>
                        </p:par>
                      </p:childTnLst>
                    </p:cTn>
                  </p:par>
                </p:childTnLst>
              </p:cTn>
              <p:nextCondLst>
                <p:cond evt="onClick" delay="0">
                  <p:tgtEl>
                    <p:spTgt spid="147469"/>
                  </p:tgtEl>
                </p:cond>
              </p:nextCondLst>
            </p:seq>
            <p:seq concurrent="1" nextAc="seek">
              <p:cTn id="94" restart="whenNotActive" fill="hold" evtFilter="cancelBubble" nodeType="interactiveSeq">
                <p:stCondLst>
                  <p:cond evt="onClick" delay="0">
                    <p:tgtEl>
                      <p:spTgt spid="14746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47484"/>
                                        </p:tgtEl>
                                        <p:attrNameLst>
                                          <p:attrName>style.visibility</p:attrName>
                                        </p:attrNameLst>
                                      </p:cBhvr>
                                      <p:to>
                                        <p:strVal val="visible"/>
                                      </p:to>
                                    </p:set>
                                    <p:anim calcmode="lin" valueType="num">
                                      <p:cBhvr>
                                        <p:cTn id="99" dur="500" fill="hold"/>
                                        <p:tgtEl>
                                          <p:spTgt spid="147484"/>
                                        </p:tgtEl>
                                        <p:attrNameLst>
                                          <p:attrName>ppt_w</p:attrName>
                                        </p:attrNameLst>
                                      </p:cBhvr>
                                      <p:tavLst>
                                        <p:tav tm="0">
                                          <p:val>
                                            <p:fltVal val="0"/>
                                          </p:val>
                                        </p:tav>
                                        <p:tav tm="100000">
                                          <p:val>
                                            <p:strVal val="#ppt_w"/>
                                          </p:val>
                                        </p:tav>
                                      </p:tavLst>
                                    </p:anim>
                                    <p:anim calcmode="lin" valueType="num">
                                      <p:cBhvr>
                                        <p:cTn id="100" dur="500" fill="hold"/>
                                        <p:tgtEl>
                                          <p:spTgt spid="147484"/>
                                        </p:tgtEl>
                                        <p:attrNameLst>
                                          <p:attrName>ppt_h</p:attrName>
                                        </p:attrNameLst>
                                      </p:cBhvr>
                                      <p:tavLst>
                                        <p:tav tm="0">
                                          <p:val>
                                            <p:fltVal val="0"/>
                                          </p:val>
                                        </p:tav>
                                        <p:tav tm="100000">
                                          <p:val>
                                            <p:strVal val="#ppt_h"/>
                                          </p:val>
                                        </p:tav>
                                      </p:tavLst>
                                    </p:anim>
                                    <p:animEffect transition="in" filter="fade">
                                      <p:cBhvr>
                                        <p:cTn id="101" dur="500"/>
                                        <p:tgtEl>
                                          <p:spTgt spid="147484"/>
                                        </p:tgtEl>
                                      </p:cBhvr>
                                    </p:animEffect>
                                  </p:childTnLst>
                                  <p:subTnLst>
                                    <p:audio>
                                      <p:cMediaNode>
                                        <p:cTn display="0" masterRel="sameClick">
                                          <p:stCondLst>
                                            <p:cond evt="begin" delay="0">
                                              <p:tn val="97"/>
                                            </p:cond>
                                          </p:stCondLst>
                                          <p:endCondLst>
                                            <p:cond evt="onStopAudio" delay="0">
                                              <p:tgtEl>
                                                <p:sldTgt/>
                                              </p:tgtEl>
                                            </p:cond>
                                          </p:endCondLst>
                                        </p:cTn>
                                        <p:tgtEl>
                                          <p:sndTgt r:embed="rId4" name="FELIZ2.WAV"/>
                                        </p:tgtEl>
                                      </p:cMediaNode>
                                    </p:audio>
                                  </p:subTnLst>
                                </p:cTn>
                              </p:par>
                            </p:childTnLst>
                          </p:cTn>
                        </p:par>
                      </p:childTnLst>
                    </p:cTn>
                  </p:par>
                </p:childTnLst>
              </p:cTn>
              <p:nextCondLst>
                <p:cond evt="onClick" delay="0">
                  <p:tgtEl>
                    <p:spTgt spid="147467"/>
                  </p:tgtEl>
                </p:cond>
              </p:nextCondLst>
            </p:seq>
          </p:childTnLst>
        </p:cTn>
      </p:par>
    </p:tnLst>
    <p:bldLst>
      <p:bldP spid="43026" grpId="0" bldLvl="0" animBg="1"/>
      <p:bldP spid="2" grpId="0" bldLvl="0" animBg="1"/>
      <p:bldP spid="45058" grpId="0" bldLvl="0" animBg="1"/>
      <p:bldP spid="3" grpId="0" bldLvl="0" animBg="1"/>
      <p:bldP spid="147467" grpId="0" bldLvl="0" animBg="1"/>
      <p:bldP spid="147468" grpId="0" bldLvl="0" animBg="1"/>
      <p:bldP spid="147469" grpId="0" bldLvl="0" animBg="1"/>
      <p:bldP spid="147472" grpId="0" bldLvl="0" animBg="1"/>
      <p:bldP spid="147473" grpId="0" bldLvl="0" animBg="1"/>
      <p:bldP spid="147484"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13">
            <a:extLst>
              <a:ext uri="{FF2B5EF4-FFF2-40B4-BE49-F238E27FC236}">
                <a16:creationId xmlns:a16="http://schemas.microsoft.com/office/drawing/2014/main" id="{FF3B692B-731F-4709-93C8-6902A140C3FF}"/>
              </a:ext>
            </a:extLst>
          </p:cNvPr>
          <p:cNvGrpSpPr>
            <a:grpSpLocks/>
          </p:cNvGrpSpPr>
          <p:nvPr/>
        </p:nvGrpSpPr>
        <p:grpSpPr bwMode="auto">
          <a:xfrm>
            <a:off x="1320800" y="1117600"/>
            <a:ext cx="6629400" cy="4343400"/>
            <a:chOff x="576" y="2627"/>
            <a:chExt cx="2640" cy="1366"/>
          </a:xfrm>
        </p:grpSpPr>
        <p:sp>
          <p:nvSpPr>
            <p:cNvPr id="43022" name="Rectangle 14">
              <a:extLst>
                <a:ext uri="{FF2B5EF4-FFF2-40B4-BE49-F238E27FC236}">
                  <a16:creationId xmlns:a16="http://schemas.microsoft.com/office/drawing/2014/main" id="{81C3E85E-51E3-4B56-8E81-43EF8C1CAEA2}"/>
                </a:ext>
              </a:extLst>
            </p:cNvPr>
            <p:cNvSpPr>
              <a:spLocks noChangeArrowheads="1"/>
            </p:cNvSpPr>
            <p:nvPr/>
          </p:nvSpPr>
          <p:spPr bwMode="auto">
            <a:xfrm>
              <a:off x="576" y="2627"/>
              <a:ext cx="2640" cy="96"/>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3" name="Rectangle 15">
              <a:extLst>
                <a:ext uri="{FF2B5EF4-FFF2-40B4-BE49-F238E27FC236}">
                  <a16:creationId xmlns:a16="http://schemas.microsoft.com/office/drawing/2014/main" id="{03E93A1F-67A7-4E6C-B6EC-8B6CB942EBAD}"/>
                </a:ext>
              </a:extLst>
            </p:cNvPr>
            <p:cNvSpPr>
              <a:spLocks noChangeArrowheads="1"/>
            </p:cNvSpPr>
            <p:nvPr/>
          </p:nvSpPr>
          <p:spPr bwMode="auto">
            <a:xfrm>
              <a:off x="576" y="2631"/>
              <a:ext cx="96" cy="1296"/>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4" name="Rectangle 16">
              <a:extLst>
                <a:ext uri="{FF2B5EF4-FFF2-40B4-BE49-F238E27FC236}">
                  <a16:creationId xmlns:a16="http://schemas.microsoft.com/office/drawing/2014/main" id="{6ADFD559-2DB7-4455-89BC-D4E4CBF188B7}"/>
                </a:ext>
              </a:extLst>
            </p:cNvPr>
            <p:cNvSpPr>
              <a:spLocks noChangeArrowheads="1"/>
            </p:cNvSpPr>
            <p:nvPr/>
          </p:nvSpPr>
          <p:spPr bwMode="auto">
            <a:xfrm>
              <a:off x="576" y="3888"/>
              <a:ext cx="2640" cy="105"/>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3025" name="Rectangle 17">
              <a:extLst>
                <a:ext uri="{FF2B5EF4-FFF2-40B4-BE49-F238E27FC236}">
                  <a16:creationId xmlns:a16="http://schemas.microsoft.com/office/drawing/2014/main" id="{AF82CF1F-6949-42FF-AEE0-3EE4C2528EFE}"/>
                </a:ext>
              </a:extLst>
            </p:cNvPr>
            <p:cNvSpPr>
              <a:spLocks noChangeArrowheads="1"/>
            </p:cNvSpPr>
            <p:nvPr/>
          </p:nvSpPr>
          <p:spPr bwMode="auto">
            <a:xfrm>
              <a:off x="3120" y="2640"/>
              <a:ext cx="96" cy="1344"/>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grpSp>
      <p:sp>
        <p:nvSpPr>
          <p:cNvPr id="43026" name="Rectangle 18">
            <a:extLst>
              <a:ext uri="{FF2B5EF4-FFF2-40B4-BE49-F238E27FC236}">
                <a16:creationId xmlns:a16="http://schemas.microsoft.com/office/drawing/2014/main" id="{818761DB-9832-40F0-B331-D0D55266CE16}"/>
              </a:ext>
            </a:extLst>
          </p:cNvPr>
          <p:cNvSpPr>
            <a:spLocks noChangeArrowheads="1"/>
          </p:cNvSpPr>
          <p:nvPr/>
        </p:nvSpPr>
        <p:spPr bwMode="auto">
          <a:xfrm>
            <a:off x="1155700" y="2946400"/>
            <a:ext cx="1651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2" name="Rectangle 18">
            <a:extLst>
              <a:ext uri="{FF2B5EF4-FFF2-40B4-BE49-F238E27FC236}">
                <a16:creationId xmlns:a16="http://schemas.microsoft.com/office/drawing/2014/main" id="{472E0596-2C11-4282-A796-60ACE4D17CD4}"/>
              </a:ext>
            </a:extLst>
          </p:cNvPr>
          <p:cNvSpPr>
            <a:spLocks noChangeArrowheads="1"/>
          </p:cNvSpPr>
          <p:nvPr/>
        </p:nvSpPr>
        <p:spPr bwMode="auto">
          <a:xfrm>
            <a:off x="7937500" y="2870200"/>
            <a:ext cx="241300" cy="609600"/>
          </a:xfrm>
          <a:prstGeom prst="rect">
            <a:avLst/>
          </a:prstGeom>
          <a:gradFill rotWithShape="1">
            <a:gsLst>
              <a:gs pos="0">
                <a:schemeClr val="folHlink"/>
              </a:gs>
              <a:gs pos="50000">
                <a:schemeClr val="bg1"/>
              </a:gs>
              <a:gs pos="100000">
                <a:schemeClr val="folHlink"/>
              </a:gs>
            </a:gsLst>
            <a:lin ang="540000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45058" name="Rectangle 2">
            <a:extLst>
              <a:ext uri="{FF2B5EF4-FFF2-40B4-BE49-F238E27FC236}">
                <a16:creationId xmlns:a16="http://schemas.microsoft.com/office/drawing/2014/main" id="{9225FD1B-3CFF-4C43-A050-09A7A0C0814D}"/>
              </a:ext>
            </a:extLst>
          </p:cNvPr>
          <p:cNvSpPr>
            <a:spLocks noChangeArrowheads="1"/>
          </p:cNvSpPr>
          <p:nvPr/>
        </p:nvSpPr>
        <p:spPr bwMode="auto">
          <a:xfrm>
            <a:off x="8089900" y="7366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3" name="Rectangle 2">
            <a:extLst>
              <a:ext uri="{FF2B5EF4-FFF2-40B4-BE49-F238E27FC236}">
                <a16:creationId xmlns:a16="http://schemas.microsoft.com/office/drawing/2014/main" id="{38AEB971-AFE4-4028-9642-B4E3EFACAF51}"/>
              </a:ext>
            </a:extLst>
          </p:cNvPr>
          <p:cNvSpPr>
            <a:spLocks noChangeArrowheads="1"/>
          </p:cNvSpPr>
          <p:nvPr/>
        </p:nvSpPr>
        <p:spPr bwMode="auto">
          <a:xfrm>
            <a:off x="698500" y="736600"/>
            <a:ext cx="457200" cy="5334000"/>
          </a:xfrm>
          <a:prstGeom prst="rect">
            <a:avLst/>
          </a:prstGeom>
          <a:gradFill rotWithShape="1">
            <a:gsLst>
              <a:gs pos="0">
                <a:schemeClr val="folHlink"/>
              </a:gs>
              <a:gs pos="50000">
                <a:schemeClr val="bg1"/>
              </a:gs>
              <a:gs pos="100000">
                <a:schemeClr val="folHlink"/>
              </a:gs>
            </a:gsLst>
            <a:lin ang="0" scaled="1"/>
          </a:gradFill>
          <a:ln w="12700">
            <a:solidFill>
              <a:srgbClr val="FFCC00"/>
            </a:solidFill>
            <a:miter lim="800000"/>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latin typeface="Arial" panose="020B0604020202020204" pitchFamily="34" charset="0"/>
            </a:endParaRPr>
          </a:p>
        </p:txBody>
      </p:sp>
      <p:sp>
        <p:nvSpPr>
          <p:cNvPr id="148491" name="Rectangle 11">
            <a:extLst>
              <a:ext uri="{FF2B5EF4-FFF2-40B4-BE49-F238E27FC236}">
                <a16:creationId xmlns:a16="http://schemas.microsoft.com/office/drawing/2014/main" id="{ACEDB242-5ACA-4488-AC01-140FDE657888}"/>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10</a:t>
            </a:r>
          </a:p>
        </p:txBody>
      </p:sp>
      <p:sp>
        <p:nvSpPr>
          <p:cNvPr id="148492" name="Rectangle 12">
            <a:extLst>
              <a:ext uri="{FF2B5EF4-FFF2-40B4-BE49-F238E27FC236}">
                <a16:creationId xmlns:a16="http://schemas.microsoft.com/office/drawing/2014/main" id="{40F2DC44-AABD-4ABF-8D32-57A0DF948403}"/>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9</a:t>
            </a:r>
          </a:p>
        </p:txBody>
      </p:sp>
      <p:sp>
        <p:nvSpPr>
          <p:cNvPr id="148493" name="Rectangle 13">
            <a:extLst>
              <a:ext uri="{FF2B5EF4-FFF2-40B4-BE49-F238E27FC236}">
                <a16:creationId xmlns:a16="http://schemas.microsoft.com/office/drawing/2014/main" id="{F4A9A1A4-9C4B-4E5D-B529-07B60D805E9B}"/>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8</a:t>
            </a:r>
          </a:p>
        </p:txBody>
      </p:sp>
      <p:sp>
        <p:nvSpPr>
          <p:cNvPr id="148494" name="Rectangle 14">
            <a:extLst>
              <a:ext uri="{FF2B5EF4-FFF2-40B4-BE49-F238E27FC236}">
                <a16:creationId xmlns:a16="http://schemas.microsoft.com/office/drawing/2014/main" id="{4D6B00B7-6C60-499B-9AF0-7F78E1416BDF}"/>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7</a:t>
            </a:r>
          </a:p>
        </p:txBody>
      </p:sp>
      <p:sp>
        <p:nvSpPr>
          <p:cNvPr id="148495" name="Rectangle 15">
            <a:extLst>
              <a:ext uri="{FF2B5EF4-FFF2-40B4-BE49-F238E27FC236}">
                <a16:creationId xmlns:a16="http://schemas.microsoft.com/office/drawing/2014/main" id="{DF6304E9-A32C-4578-AC5F-DD8341A65C41}"/>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6</a:t>
            </a:r>
          </a:p>
        </p:txBody>
      </p:sp>
      <p:sp>
        <p:nvSpPr>
          <p:cNvPr id="148496" name="Rectangle 16">
            <a:extLst>
              <a:ext uri="{FF2B5EF4-FFF2-40B4-BE49-F238E27FC236}">
                <a16:creationId xmlns:a16="http://schemas.microsoft.com/office/drawing/2014/main" id="{8FEFB9D6-B2E6-4CB1-ACEE-2AE16B2378A8}"/>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5</a:t>
            </a:r>
          </a:p>
        </p:txBody>
      </p:sp>
      <p:sp>
        <p:nvSpPr>
          <p:cNvPr id="148497" name="Rectangle 17">
            <a:extLst>
              <a:ext uri="{FF2B5EF4-FFF2-40B4-BE49-F238E27FC236}">
                <a16:creationId xmlns:a16="http://schemas.microsoft.com/office/drawing/2014/main" id="{71260D14-0DCE-4366-9E19-5B5F29CC7FC6}"/>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4</a:t>
            </a:r>
          </a:p>
        </p:txBody>
      </p:sp>
      <p:sp>
        <p:nvSpPr>
          <p:cNvPr id="148498" name="Rectangle 18">
            <a:extLst>
              <a:ext uri="{FF2B5EF4-FFF2-40B4-BE49-F238E27FC236}">
                <a16:creationId xmlns:a16="http://schemas.microsoft.com/office/drawing/2014/main" id="{24869B22-B356-4129-B807-53DDD4D433B1}"/>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3</a:t>
            </a:r>
          </a:p>
        </p:txBody>
      </p:sp>
      <p:sp>
        <p:nvSpPr>
          <p:cNvPr id="148499" name="Rectangle 19">
            <a:extLst>
              <a:ext uri="{FF2B5EF4-FFF2-40B4-BE49-F238E27FC236}">
                <a16:creationId xmlns:a16="http://schemas.microsoft.com/office/drawing/2014/main" id="{96563ED5-DA0A-4312-ACA8-6F6D273D3C12}"/>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2</a:t>
            </a:r>
          </a:p>
        </p:txBody>
      </p:sp>
      <p:sp>
        <p:nvSpPr>
          <p:cNvPr id="148500" name="Rectangle 20">
            <a:extLst>
              <a:ext uri="{FF2B5EF4-FFF2-40B4-BE49-F238E27FC236}">
                <a16:creationId xmlns:a16="http://schemas.microsoft.com/office/drawing/2014/main" id="{03B583DB-BC39-42E6-972E-095AAA4FF3DD}"/>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3200" b="1">
                <a:solidFill>
                  <a:srgbClr val="FF0000"/>
                </a:solidFill>
              </a:rPr>
              <a:t>1</a:t>
            </a:r>
          </a:p>
        </p:txBody>
      </p:sp>
      <p:sp>
        <p:nvSpPr>
          <p:cNvPr id="148501" name="Rectangle 21">
            <a:extLst>
              <a:ext uri="{FF2B5EF4-FFF2-40B4-BE49-F238E27FC236}">
                <a16:creationId xmlns:a16="http://schemas.microsoft.com/office/drawing/2014/main" id="{083516B4-C3AF-448F-8A04-B6D6A53EE532}"/>
              </a:ext>
            </a:extLst>
          </p:cNvPr>
          <p:cNvSpPr>
            <a:spLocks noChangeArrowheads="1"/>
          </p:cNvSpPr>
          <p:nvPr/>
        </p:nvSpPr>
        <p:spPr bwMode="auto">
          <a:xfrm>
            <a:off x="1676400" y="1524000"/>
            <a:ext cx="1066800" cy="990600"/>
          </a:xfrm>
          <a:prstGeom prst="rect">
            <a:avLst/>
          </a:prstGeom>
          <a:gradFill rotWithShape="1">
            <a:gsLst>
              <a:gs pos="0">
                <a:schemeClr val="bg1"/>
              </a:gs>
              <a:gs pos="100000">
                <a:schemeClr val="folHlink"/>
              </a:gs>
            </a:gsLst>
            <a:path path="shape">
              <a:fillToRect l="50000" t="50000" r="50000" b="50000"/>
            </a:path>
          </a:gradFill>
          <a:ln w="38100">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000" b="1">
                <a:solidFill>
                  <a:srgbClr val="FF0000"/>
                </a:solidFill>
              </a:rPr>
              <a:t>Hết giờ</a:t>
            </a:r>
          </a:p>
        </p:txBody>
      </p:sp>
      <p:sp>
        <p:nvSpPr>
          <p:cNvPr id="148502" name="Rectangle 22">
            <a:extLst>
              <a:ext uri="{FF2B5EF4-FFF2-40B4-BE49-F238E27FC236}">
                <a16:creationId xmlns:a16="http://schemas.microsoft.com/office/drawing/2014/main" id="{3CAADCF8-89B7-4564-B8EE-1A2E7616895B}"/>
              </a:ext>
            </a:extLst>
          </p:cNvPr>
          <p:cNvSpPr>
            <a:spLocks noChangeArrowheads="1"/>
          </p:cNvSpPr>
          <p:nvPr/>
        </p:nvSpPr>
        <p:spPr bwMode="auto">
          <a:xfrm>
            <a:off x="3352800" y="5715000"/>
            <a:ext cx="762000" cy="381000"/>
          </a:xfrm>
          <a:prstGeom prst="rect">
            <a:avLst/>
          </a:prstGeom>
          <a:gradFill rotWithShape="1">
            <a:gsLst>
              <a:gs pos="0">
                <a:schemeClr val="bg1"/>
              </a:gs>
              <a:gs pos="100000">
                <a:schemeClr val="folHlink"/>
              </a:gs>
            </a:gsLst>
            <a:path path="shape">
              <a:fillToRect l="50000" t="50000" r="50000" b="50000"/>
            </a:path>
          </a:gradFill>
          <a:ln w="952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TIME</a:t>
            </a:r>
          </a:p>
        </p:txBody>
      </p:sp>
      <p:sp>
        <p:nvSpPr>
          <p:cNvPr id="148503" name="Rectangle 23">
            <a:extLst>
              <a:ext uri="{FF2B5EF4-FFF2-40B4-BE49-F238E27FC236}">
                <a16:creationId xmlns:a16="http://schemas.microsoft.com/office/drawing/2014/main" id="{F766E9D0-E88A-43D6-A9EA-FA1D338F6C5A}"/>
              </a:ext>
            </a:extLst>
          </p:cNvPr>
          <p:cNvSpPr>
            <a:spLocks noChangeArrowheads="1"/>
          </p:cNvSpPr>
          <p:nvPr/>
        </p:nvSpPr>
        <p:spPr bwMode="auto">
          <a:xfrm>
            <a:off x="4343400" y="5715000"/>
            <a:ext cx="762000" cy="381000"/>
          </a:xfrm>
          <a:prstGeom prst="rect">
            <a:avLst/>
          </a:prstGeom>
          <a:gradFill rotWithShape="1">
            <a:gsLst>
              <a:gs pos="0">
                <a:schemeClr val="bg1"/>
              </a:gs>
              <a:gs pos="100000">
                <a:schemeClr val="folHlink"/>
              </a:gs>
            </a:gsLst>
            <a:path path="shape">
              <a:fillToRect l="50000" t="50000" r="50000" b="50000"/>
            </a:path>
          </a:gradFill>
          <a:ln w="952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KEY</a:t>
            </a:r>
          </a:p>
        </p:txBody>
      </p:sp>
      <p:sp>
        <p:nvSpPr>
          <p:cNvPr id="148504" name="Rectangle 24">
            <a:hlinkClick r:id="rId5" action="ppaction://hlinksldjump"/>
            <a:extLst>
              <a:ext uri="{FF2B5EF4-FFF2-40B4-BE49-F238E27FC236}">
                <a16:creationId xmlns:a16="http://schemas.microsoft.com/office/drawing/2014/main" id="{82F7875E-6DE5-412B-860E-A9A04693B48A}"/>
              </a:ext>
            </a:extLst>
          </p:cNvPr>
          <p:cNvSpPr>
            <a:spLocks noChangeArrowheads="1"/>
          </p:cNvSpPr>
          <p:nvPr/>
        </p:nvSpPr>
        <p:spPr bwMode="auto">
          <a:xfrm>
            <a:off x="5334000" y="5715000"/>
            <a:ext cx="762000" cy="381000"/>
          </a:xfrm>
          <a:prstGeom prst="rect">
            <a:avLst/>
          </a:prstGeom>
          <a:gradFill rotWithShape="1">
            <a:gsLst>
              <a:gs pos="0">
                <a:schemeClr val="bg1"/>
              </a:gs>
              <a:gs pos="100000">
                <a:schemeClr val="folHlink"/>
              </a:gs>
            </a:gsLst>
            <a:path path="shape">
              <a:fillToRect l="50000" t="50000" r="50000" b="50000"/>
            </a:path>
          </a:gradFill>
          <a:ln w="9525">
            <a:solidFill>
              <a:srgbClr val="FFCC00"/>
            </a:solidFill>
            <a:miter lim="800000"/>
            <a:headEnd/>
            <a:tailEnd/>
          </a:ln>
        </p:spPr>
        <p:txBody>
          <a:bodyPr wrap="none"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b="1">
                <a:solidFill>
                  <a:srgbClr val="FF0000"/>
                </a:solidFill>
              </a:rPr>
              <a:t>HOME</a:t>
            </a:r>
          </a:p>
        </p:txBody>
      </p:sp>
      <p:sp>
        <p:nvSpPr>
          <p:cNvPr id="148510" name="Text Box 30">
            <a:extLst>
              <a:ext uri="{FF2B5EF4-FFF2-40B4-BE49-F238E27FC236}">
                <a16:creationId xmlns:a16="http://schemas.microsoft.com/office/drawing/2014/main" id="{5DAB7DC2-4972-404A-9749-0C4937224E16}"/>
              </a:ext>
            </a:extLst>
          </p:cNvPr>
          <p:cNvSpPr txBox="1">
            <a:spLocks noChangeArrowheads="1"/>
          </p:cNvSpPr>
          <p:nvPr/>
        </p:nvSpPr>
        <p:spPr bwMode="auto">
          <a:xfrm>
            <a:off x="1562100" y="4387850"/>
            <a:ext cx="6002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spcBef>
                <a:spcPct val="50000"/>
              </a:spcBef>
            </a:pPr>
            <a:r>
              <a:rPr lang="en-US" altLang="zh-CN" sz="2800" b="1" i="1">
                <a:solidFill>
                  <a:srgbClr val="FF0000"/>
                </a:solidFill>
              </a:rPr>
              <a:t>Đáp án : Tiếng gà trưa (Xuân Quỳnh)</a:t>
            </a:r>
            <a:r>
              <a:rPr lang="en-US" altLang="zh-CN" sz="2800" b="1" i="1" baseline="30000">
                <a:solidFill>
                  <a:srgbClr val="FF0000"/>
                </a:solidFill>
              </a:rPr>
              <a:t> </a:t>
            </a:r>
            <a:endParaRPr lang="en-US" altLang="zh-CN" sz="2800" b="1" i="1">
              <a:solidFill>
                <a:srgbClr val="FF0000"/>
              </a:solidFill>
            </a:endParaRPr>
          </a:p>
        </p:txBody>
      </p:sp>
      <p:sp>
        <p:nvSpPr>
          <p:cNvPr id="52249" name="Text Box 31">
            <a:extLst>
              <a:ext uri="{FF2B5EF4-FFF2-40B4-BE49-F238E27FC236}">
                <a16:creationId xmlns:a16="http://schemas.microsoft.com/office/drawing/2014/main" id="{BE41AB45-A304-4486-9A3E-0F0B3A08D433}"/>
              </a:ext>
            </a:extLst>
          </p:cNvPr>
          <p:cNvSpPr txBox="1">
            <a:spLocks noChangeArrowheads="1"/>
          </p:cNvSpPr>
          <p:nvPr/>
        </p:nvSpPr>
        <p:spPr bwMode="auto">
          <a:xfrm>
            <a:off x="2955925" y="12842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sz="2800" b="1"/>
          </a:p>
        </p:txBody>
      </p:sp>
      <p:sp>
        <p:nvSpPr>
          <p:cNvPr id="28" name="Text Box 6">
            <a:extLst>
              <a:ext uri="{FF2B5EF4-FFF2-40B4-BE49-F238E27FC236}">
                <a16:creationId xmlns:a16="http://schemas.microsoft.com/office/drawing/2014/main" id="{9D79516D-BFB8-4D94-878B-9BCEB8E473CD}"/>
              </a:ext>
            </a:extLst>
          </p:cNvPr>
          <p:cNvSpPr txBox="1">
            <a:spLocks noChangeArrowheads="1"/>
          </p:cNvSpPr>
          <p:nvPr/>
        </p:nvSpPr>
        <p:spPr bwMode="auto">
          <a:xfrm>
            <a:off x="1720850" y="2495550"/>
            <a:ext cx="5829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vi-VN" sz="2800" b="1" i="1">
                <a:solidFill>
                  <a:srgbClr val="3333CC"/>
                </a:solidFill>
              </a:rPr>
              <a:t>Hình ảnh người bà giàu lòng yêu thương, đức hi sinh trong bài thơ gợi cho em nhớ đến bài thơ nào cũng có hình ảnh người bà mà em đã học?</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up)">
                                      <p:cBhvr>
                                        <p:cTn id="7" dur="500"/>
                                        <p:tgtEl>
                                          <p:spTgt spid="4505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48502"/>
                                        </p:tgtEl>
                                        <p:attrNameLst>
                                          <p:attrName>style.visibility</p:attrName>
                                        </p:attrNameLst>
                                      </p:cBhvr>
                                      <p:to>
                                        <p:strVal val="visible"/>
                                      </p:to>
                                    </p:set>
                                    <p:animEffect transition="in" filter="box(in)">
                                      <p:cBhvr>
                                        <p:cTn id="14" dur="500"/>
                                        <p:tgtEl>
                                          <p:spTgt spid="148502"/>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148503"/>
                                        </p:tgtEl>
                                        <p:attrNameLst>
                                          <p:attrName>style.visibility</p:attrName>
                                        </p:attrNameLst>
                                      </p:cBhvr>
                                      <p:to>
                                        <p:strVal val="visible"/>
                                      </p:to>
                                    </p:set>
                                    <p:animEffect transition="in" filter="box(in)">
                                      <p:cBhvr>
                                        <p:cTn id="18" dur="500"/>
                                        <p:tgtEl>
                                          <p:spTgt spid="148503"/>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148504"/>
                                        </p:tgtEl>
                                        <p:attrNameLst>
                                          <p:attrName>style.visibility</p:attrName>
                                        </p:attrNameLst>
                                      </p:cBhvr>
                                      <p:to>
                                        <p:strVal val="visible"/>
                                      </p:to>
                                    </p:set>
                                    <p:animEffect transition="in" filter="box(in)">
                                      <p:cBhvr>
                                        <p:cTn id="22" dur="500"/>
                                        <p:tgtEl>
                                          <p:spTgt spid="1485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8">
                                            <p:txEl>
                                              <p:charRg st="0" end="40"/>
                                            </p:txEl>
                                          </p:spTgt>
                                        </p:tgtEl>
                                        <p:attrNameLst>
                                          <p:attrName>style.visibility</p:attrName>
                                        </p:attrNameLst>
                                      </p:cBhvr>
                                      <p:to>
                                        <p:strVal val="visible"/>
                                      </p:to>
                                    </p:set>
                                    <p:animEffect transition="in" filter="box(in)">
                                      <p:cBhvr>
                                        <p:cTn id="27" dur="500"/>
                                        <p:tgtEl>
                                          <p:spTgt spid="28">
                                            <p:txEl>
                                              <p:charRg st="0" end="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850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849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nodeType="afterGroup">
                            <p:stCondLst>
                              <p:cond delay="1"/>
                            </p:stCondLst>
                            <p:childTnLst>
                              <p:par>
                                <p:cTn id="34" presetID="1" presetClass="entr" presetSubtype="0" fill="hold" grpId="0" nodeType="afterEffect">
                                  <p:stCondLst>
                                    <p:cond delay="1000"/>
                                  </p:stCondLst>
                                  <p:childTnLst>
                                    <p:set>
                                      <p:cBhvr>
                                        <p:cTn id="35" dur="1" fill="hold">
                                          <p:stCondLst>
                                            <p:cond delay="0"/>
                                          </p:stCondLst>
                                        </p:cTn>
                                        <p:tgtEl>
                                          <p:spTgt spid="14849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nodeType="afterGroup">
                            <p:stCondLst>
                              <p:cond delay="1002"/>
                            </p:stCondLst>
                            <p:childTnLst>
                              <p:par>
                                <p:cTn id="37" presetID="1" presetClass="entr" presetSubtype="0" fill="hold" grpId="0" nodeType="afterEffect">
                                  <p:stCondLst>
                                    <p:cond delay="1000"/>
                                  </p:stCondLst>
                                  <p:childTnLst>
                                    <p:set>
                                      <p:cBhvr>
                                        <p:cTn id="38" dur="1" fill="hold">
                                          <p:stCondLst>
                                            <p:cond delay="0"/>
                                          </p:stCondLst>
                                        </p:cTn>
                                        <p:tgtEl>
                                          <p:spTgt spid="14849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nodeType="afterGroup">
                            <p:stCondLst>
                              <p:cond delay="2003"/>
                            </p:stCondLst>
                            <p:childTnLst>
                              <p:par>
                                <p:cTn id="40" presetID="1" presetClass="entr" presetSubtype="0" fill="hold" grpId="0" nodeType="afterEffect">
                                  <p:stCondLst>
                                    <p:cond delay="1000"/>
                                  </p:stCondLst>
                                  <p:childTnLst>
                                    <p:set>
                                      <p:cBhvr>
                                        <p:cTn id="41" dur="1" fill="hold">
                                          <p:stCondLst>
                                            <p:cond delay="0"/>
                                          </p:stCondLst>
                                        </p:cTn>
                                        <p:tgtEl>
                                          <p:spTgt spid="14849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beep.wav"/>
                                        </p:tgtEl>
                                      </p:cMediaNode>
                                    </p:audio>
                                  </p:subTnLst>
                                </p:cTn>
                              </p:par>
                            </p:childTnLst>
                          </p:cTn>
                        </p:par>
                        <p:par>
                          <p:cTn id="42" fill="hold" nodeType="afterGroup">
                            <p:stCondLst>
                              <p:cond delay="3004"/>
                            </p:stCondLst>
                            <p:childTnLst>
                              <p:par>
                                <p:cTn id="43" presetID="1" presetClass="entr" presetSubtype="0" fill="hold" grpId="0" nodeType="afterEffect">
                                  <p:stCondLst>
                                    <p:cond delay="1000"/>
                                  </p:stCondLst>
                                  <p:childTnLst>
                                    <p:set>
                                      <p:cBhvr>
                                        <p:cTn id="44" dur="1" fill="hold">
                                          <p:stCondLst>
                                            <p:cond delay="0"/>
                                          </p:stCondLst>
                                        </p:cTn>
                                        <p:tgtEl>
                                          <p:spTgt spid="14849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beep.wav"/>
                                        </p:tgtEl>
                                      </p:cMediaNode>
                                    </p:audio>
                                  </p:subTnLst>
                                </p:cTn>
                              </p:par>
                            </p:childTnLst>
                          </p:cTn>
                        </p:par>
                        <p:par>
                          <p:cTn id="45" fill="hold" nodeType="afterGroup">
                            <p:stCondLst>
                              <p:cond delay="4005"/>
                            </p:stCondLst>
                            <p:childTnLst>
                              <p:par>
                                <p:cTn id="46" presetID="1" presetClass="entr" presetSubtype="0" fill="hold" grpId="0" nodeType="afterEffect">
                                  <p:stCondLst>
                                    <p:cond delay="1000"/>
                                  </p:stCondLst>
                                  <p:childTnLst>
                                    <p:set>
                                      <p:cBhvr>
                                        <p:cTn id="47" dur="1" fill="hold">
                                          <p:stCondLst>
                                            <p:cond delay="0"/>
                                          </p:stCondLst>
                                        </p:cTn>
                                        <p:tgtEl>
                                          <p:spTgt spid="14849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beep.wav"/>
                                        </p:tgtEl>
                                      </p:cMediaNode>
                                    </p:audio>
                                  </p:subTnLst>
                                </p:cTn>
                              </p:par>
                            </p:childTnLst>
                          </p:cTn>
                        </p:par>
                        <p:par>
                          <p:cTn id="48" fill="hold" nodeType="afterGroup">
                            <p:stCondLst>
                              <p:cond delay="5006"/>
                            </p:stCondLst>
                            <p:childTnLst>
                              <p:par>
                                <p:cTn id="49" presetID="1" presetClass="entr" presetSubtype="0" fill="hold" grpId="0" nodeType="afterEffect">
                                  <p:stCondLst>
                                    <p:cond delay="1000"/>
                                  </p:stCondLst>
                                  <p:childTnLst>
                                    <p:set>
                                      <p:cBhvr>
                                        <p:cTn id="50" dur="1" fill="hold">
                                          <p:stCondLst>
                                            <p:cond delay="0"/>
                                          </p:stCondLst>
                                        </p:cTn>
                                        <p:tgtEl>
                                          <p:spTgt spid="14849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beep.wav"/>
                                        </p:tgtEl>
                                      </p:cMediaNode>
                                    </p:audio>
                                  </p:subTnLst>
                                </p:cTn>
                              </p:par>
                            </p:childTnLst>
                          </p:cTn>
                        </p:par>
                        <p:par>
                          <p:cTn id="51" fill="hold" nodeType="afterGroup">
                            <p:stCondLst>
                              <p:cond delay="6007"/>
                            </p:stCondLst>
                            <p:childTnLst>
                              <p:par>
                                <p:cTn id="52" presetID="1" presetClass="entr" presetSubtype="0" fill="hold" grpId="0" nodeType="afterEffect">
                                  <p:stCondLst>
                                    <p:cond delay="1000"/>
                                  </p:stCondLst>
                                  <p:childTnLst>
                                    <p:set>
                                      <p:cBhvr>
                                        <p:cTn id="53" dur="1" fill="hold">
                                          <p:stCondLst>
                                            <p:cond delay="0"/>
                                          </p:stCondLst>
                                        </p:cTn>
                                        <p:tgtEl>
                                          <p:spTgt spid="14849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beep.wav"/>
                                        </p:tgtEl>
                                      </p:cMediaNode>
                                    </p:audio>
                                  </p:subTnLst>
                                </p:cTn>
                              </p:par>
                            </p:childTnLst>
                          </p:cTn>
                        </p:par>
                        <p:par>
                          <p:cTn id="54" fill="hold" nodeType="afterGroup">
                            <p:stCondLst>
                              <p:cond delay="7008"/>
                            </p:stCondLst>
                            <p:childTnLst>
                              <p:par>
                                <p:cTn id="55" presetID="1" presetClass="entr" presetSubtype="0" fill="hold" grpId="0" nodeType="afterEffect">
                                  <p:stCondLst>
                                    <p:cond delay="1000"/>
                                  </p:stCondLst>
                                  <p:childTnLst>
                                    <p:set>
                                      <p:cBhvr>
                                        <p:cTn id="56" dur="1" fill="hold">
                                          <p:stCondLst>
                                            <p:cond delay="0"/>
                                          </p:stCondLst>
                                        </p:cTn>
                                        <p:tgtEl>
                                          <p:spTgt spid="14849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beep.wav"/>
                                        </p:tgtEl>
                                      </p:cMediaNode>
                                    </p:audio>
                                  </p:subTnLst>
                                </p:cTn>
                              </p:par>
                            </p:childTnLst>
                          </p:cTn>
                        </p:par>
                        <p:par>
                          <p:cTn id="57" fill="hold" nodeType="afterGroup">
                            <p:stCondLst>
                              <p:cond delay="8009"/>
                            </p:stCondLst>
                            <p:childTnLst>
                              <p:par>
                                <p:cTn id="58" presetID="1" presetClass="entr" presetSubtype="0" fill="hold" grpId="0" nodeType="afterEffect">
                                  <p:stCondLst>
                                    <p:cond delay="1000"/>
                                  </p:stCondLst>
                                  <p:childTnLst>
                                    <p:set>
                                      <p:cBhvr>
                                        <p:cTn id="59" dur="1" fill="hold">
                                          <p:stCondLst>
                                            <p:cond delay="0"/>
                                          </p:stCondLst>
                                        </p:cTn>
                                        <p:tgtEl>
                                          <p:spTgt spid="14850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beep.wav"/>
                                        </p:tgtEl>
                                      </p:cMediaNode>
                                    </p:audio>
                                  </p:subTnLst>
                                </p:cTn>
                              </p:par>
                            </p:childTnLst>
                          </p:cTn>
                        </p:par>
                        <p:par>
                          <p:cTn id="60" fill="hold" nodeType="afterGroup">
                            <p:stCondLst>
                              <p:cond delay="9010"/>
                            </p:stCondLst>
                            <p:childTnLst>
                              <p:par>
                                <p:cTn id="61" presetID="1" presetClass="entr" presetSubtype="0" fill="hold" grpId="0" nodeType="afterEffect">
                                  <p:stCondLst>
                                    <p:cond delay="1000"/>
                                  </p:stCondLst>
                                  <p:childTnLst>
                                    <p:set>
                                      <p:cBhvr>
                                        <p:cTn id="62" dur="1" fill="hold">
                                          <p:stCondLst>
                                            <p:cond delay="0"/>
                                          </p:stCondLst>
                                        </p:cTn>
                                        <p:tgtEl>
                                          <p:spTgt spid="14850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Chuong Dong Ho=convert.wav"/>
                                        </p:tgtEl>
                                      </p:cMediaNode>
                                    </p:audio>
                                  </p:subTnLst>
                                </p:cTn>
                              </p:par>
                            </p:childTnLst>
                          </p:cTn>
                        </p:par>
                      </p:childTnLst>
                    </p:cTn>
                  </p:par>
                </p:childTnLst>
              </p:cTn>
              <p:nextCondLst>
                <p:cond evt="onClick" delay="0">
                  <p:tgtEl>
                    <p:spTgt spid="148502"/>
                  </p:tgtEl>
                </p:cond>
              </p:nextCondLst>
            </p:seq>
            <p:seq concurrent="1" nextAc="seek">
              <p:cTn id="63" restart="whenNotActive" fill="hold" evtFilter="cancelBubble" nodeType="interactiveSeq">
                <p:stCondLst>
                  <p:cond evt="onClick" delay="0">
                    <p:tgtEl>
                      <p:spTgt spid="148503"/>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8510"/>
                                        </p:tgtEl>
                                        <p:attrNameLst>
                                          <p:attrName>style.visibility</p:attrName>
                                        </p:attrNameLst>
                                      </p:cBhvr>
                                      <p:to>
                                        <p:strVal val="visible"/>
                                      </p:to>
                                    </p:set>
                                    <p:animEffect transition="in" filter="wipe(down)">
                                      <p:cBhvr>
                                        <p:cTn id="68" dur="500"/>
                                        <p:tgtEl>
                                          <p:spTgt spid="148510"/>
                                        </p:tgtEl>
                                      </p:cBhvr>
                                    </p:animEffect>
                                  </p:childTnLst>
                                  <p:subTnLst>
                                    <p:audio>
                                      <p:cMediaNode>
                                        <p:cTn display="0" masterRel="sameClick">
                                          <p:stCondLst>
                                            <p:cond evt="begin" delay="0">
                                              <p:tn val="66"/>
                                            </p:cond>
                                          </p:stCondLst>
                                          <p:endCondLst>
                                            <p:cond evt="onStopAudio" delay="0">
                                              <p:tgtEl>
                                                <p:sldTgt/>
                                              </p:tgtEl>
                                            </p:cond>
                                          </p:endCondLst>
                                        </p:cTn>
                                        <p:tgtEl>
                                          <p:sndTgt r:embed="rId4" name="FELIZ2.WAV"/>
                                        </p:tgtEl>
                                      </p:cMediaNode>
                                    </p:audio>
                                  </p:subTnLst>
                                </p:cTn>
                              </p:par>
                            </p:childTnLst>
                          </p:cTn>
                        </p:par>
                      </p:childTnLst>
                    </p:cTn>
                  </p:par>
                </p:childTnLst>
              </p:cTn>
              <p:nextCondLst>
                <p:cond evt="onClick" delay="0">
                  <p:tgtEl>
                    <p:spTgt spid="148503"/>
                  </p:tgtEl>
                </p:cond>
              </p:nextCondLst>
            </p:seq>
          </p:childTnLst>
        </p:cTn>
      </p:par>
    </p:tnLst>
    <p:bldLst>
      <p:bldP spid="45058" grpId="0" bldLvl="0" animBg="1"/>
      <p:bldP spid="3" grpId="0" bldLvl="0" animBg="1"/>
      <p:bldP spid="148491" grpId="0" bldLvl="0" animBg="1"/>
      <p:bldP spid="148492" grpId="0" bldLvl="0" animBg="1"/>
      <p:bldP spid="148493" grpId="0" bldLvl="0" animBg="1"/>
      <p:bldP spid="148494" grpId="0" bldLvl="0" animBg="1"/>
      <p:bldP spid="148495" grpId="0" bldLvl="0" animBg="1"/>
      <p:bldP spid="148496" grpId="0" bldLvl="0" animBg="1"/>
      <p:bldP spid="148497" grpId="0" bldLvl="0" animBg="1"/>
      <p:bldP spid="148498" grpId="0" bldLvl="0" animBg="1"/>
      <p:bldP spid="148499" grpId="0" bldLvl="0" animBg="1"/>
      <p:bldP spid="148500" grpId="0" bldLvl="0" animBg="1"/>
      <p:bldP spid="148501" grpId="0" bldLvl="0" animBg="1"/>
      <p:bldP spid="148502" grpId="0" bldLvl="0" animBg="1"/>
      <p:bldP spid="148503" grpId="0" bldLvl="0" animBg="1"/>
      <p:bldP spid="148504" grpId="0" bldLvl="0" animBg="1"/>
      <p:bldP spid="1485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9D5DBE-1B94-49FA-AC8D-655E3B7D220F}"/>
              </a:ext>
            </a:extLst>
          </p:cNvPr>
          <p:cNvSpPr/>
          <p:nvPr/>
        </p:nvSpPr>
        <p:spPr>
          <a:xfrm>
            <a:off x="2552700" y="716280"/>
            <a:ext cx="4495800" cy="91886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Tx/>
              <a:buNone/>
              <a:defRPr/>
            </a:pPr>
            <a:r>
              <a:rPr lang="en-US" sz="5400" b="1" cap="all" dirty="0" err="1">
                <a:ln w="0"/>
                <a:solidFill>
                  <a:srgbClr val="FF3300"/>
                </a:solidFill>
                <a:effectLst>
                  <a:reflection blurRad="12700" stA="50000" endPos="50000" dist="5000" dir="5400000" sy="-100000" rotWithShape="0"/>
                </a:effectLst>
                <a:sym typeface="+mn-ea"/>
              </a:rPr>
              <a:t>Dặn</a:t>
            </a:r>
            <a:r>
              <a:rPr lang="en-US" sz="5400" b="1" cap="all" dirty="0">
                <a:ln w="0"/>
                <a:solidFill>
                  <a:srgbClr val="FF3300"/>
                </a:solidFill>
                <a:effectLst>
                  <a:reflection blurRad="12700" stA="50000" endPos="50000" dist="5000" dir="5400000" sy="-100000" rotWithShape="0"/>
                </a:effectLst>
                <a:sym typeface="+mn-ea"/>
              </a:rPr>
              <a:t> </a:t>
            </a:r>
            <a:r>
              <a:rPr lang="en-US" sz="5400" b="1" cap="all" dirty="0" err="1">
                <a:ln w="0"/>
                <a:solidFill>
                  <a:srgbClr val="FF3300"/>
                </a:solidFill>
                <a:effectLst>
                  <a:reflection blurRad="12700" stA="50000" endPos="50000" dist="5000" dir="5400000" sy="-100000" rotWithShape="0"/>
                </a:effectLst>
                <a:sym typeface="+mn-ea"/>
              </a:rPr>
              <a:t>dò</a:t>
            </a:r>
            <a:endParaRPr lang="en-US" sz="5400" b="1" cap="all" dirty="0">
              <a:ln w="0"/>
              <a:solidFill>
                <a:srgbClr val="FF3300"/>
              </a:solidFill>
              <a:effectLst>
                <a:reflection blurRad="12700" stA="50000" endPos="50000" dist="5000" dir="5400000" sy="-100000" rotWithShape="0"/>
              </a:effectLst>
              <a:sym typeface="+mn-ea"/>
            </a:endParaRPr>
          </a:p>
        </p:txBody>
      </p:sp>
      <p:sp>
        <p:nvSpPr>
          <p:cNvPr id="7" name="Rounded Rectangle 6">
            <a:extLst>
              <a:ext uri="{FF2B5EF4-FFF2-40B4-BE49-F238E27FC236}">
                <a16:creationId xmlns:a16="http://schemas.microsoft.com/office/drawing/2014/main" id="{610BA7C7-DA0D-4797-944B-66B5B4B6D74D}"/>
              </a:ext>
            </a:extLst>
          </p:cNvPr>
          <p:cNvSpPr/>
          <p:nvPr/>
        </p:nvSpPr>
        <p:spPr>
          <a:xfrm>
            <a:off x="685800" y="2103438"/>
            <a:ext cx="8229600" cy="3581400"/>
          </a:xfrm>
          <a:prstGeom prst="roundRect">
            <a:avLst/>
          </a:prstGeom>
          <a:ln w="38100"/>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sz="3800">
              <a:solidFill>
                <a:srgbClr val="000000"/>
              </a:solidFill>
              <a:latin typeface="Calibri" panose="020F0502020204030204" pitchFamily="34" charset="0"/>
            </a:endParaRPr>
          </a:p>
          <a:p>
            <a:pPr algn="just"/>
            <a:r>
              <a:rPr lang="en-US" altLang="zh-CN" sz="3800">
                <a:solidFill>
                  <a:srgbClr val="000000"/>
                </a:solidFill>
                <a:latin typeface="Calibri" panose="020F0502020204030204" pitchFamily="34" charset="0"/>
              </a:rPr>
              <a:t>+ Học thuộc thơ</a:t>
            </a:r>
          </a:p>
          <a:p>
            <a:pPr algn="just"/>
            <a:r>
              <a:rPr lang="en-US" altLang="zh-CN" sz="3800">
                <a:solidFill>
                  <a:srgbClr val="000000"/>
                </a:solidFill>
                <a:latin typeface="Calibri" panose="020F0502020204030204" pitchFamily="34" charset="0"/>
              </a:rPr>
              <a:t>+ Học thuộc nội dung bài học</a:t>
            </a:r>
          </a:p>
          <a:p>
            <a:pPr algn="just"/>
            <a:r>
              <a:rPr lang="en-US" altLang="zh-CN" sz="3800">
                <a:solidFill>
                  <a:srgbClr val="000000"/>
                </a:solidFill>
                <a:latin typeface="Calibri" panose="020F0502020204030204" pitchFamily="34" charset="0"/>
              </a:rPr>
              <a:t>+ Hoàn thành phiếu bài tập</a:t>
            </a:r>
          </a:p>
          <a:p>
            <a:pPr algn="just"/>
            <a:r>
              <a:rPr lang="en-US" altLang="zh-CN" sz="3800">
                <a:solidFill>
                  <a:srgbClr val="000000"/>
                </a:solidFill>
                <a:latin typeface="Calibri" panose="020F0502020204030204" pitchFamily="34" charset="0"/>
              </a:rPr>
              <a:t>+ Soạn bài </a:t>
            </a:r>
            <a:r>
              <a:rPr lang="en-US" altLang="zh-CN" sz="3800" i="1">
                <a:solidFill>
                  <a:srgbClr val="000000"/>
                </a:solidFill>
                <a:latin typeface="Calibri" panose="020F0502020204030204" pitchFamily="34" charset="0"/>
              </a:rPr>
              <a:t>Ánh trăng</a:t>
            </a:r>
            <a:endParaRPr lang="en-US" altLang="zh-CN" sz="3800" i="1">
              <a:solidFill>
                <a:srgbClr val="000000"/>
              </a:solidFill>
            </a:endParaRPr>
          </a:p>
        </p:txBody>
      </p:sp>
      <p:pic>
        <p:nvPicPr>
          <p:cNvPr id="53251" name="Picture 2" descr="amaryllis02[1]">
            <a:extLst>
              <a:ext uri="{FF2B5EF4-FFF2-40B4-BE49-F238E27FC236}">
                <a16:creationId xmlns:a16="http://schemas.microsoft.com/office/drawing/2014/main" id="{50EA48FD-EAAC-4E84-BA07-8972C410E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4787">
            <a:off x="241300" y="1128713"/>
            <a:ext cx="14700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amaryllis02[1]">
            <a:extLst>
              <a:ext uri="{FF2B5EF4-FFF2-40B4-BE49-F238E27FC236}">
                <a16:creationId xmlns:a16="http://schemas.microsoft.com/office/drawing/2014/main" id="{DAE20BCB-3C68-4967-A985-A0B5E0622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47736">
            <a:off x="7777163" y="5592763"/>
            <a:ext cx="13716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49B70794-956B-4FE4-9F8F-A5019C4EAACB}"/>
              </a:ext>
            </a:extLst>
          </p:cNvPr>
          <p:cNvSpPr>
            <a:spLocks noGrp="1" noChangeArrowheads="1"/>
          </p:cNvSpPr>
          <p:nvPr>
            <p:ph type="title"/>
          </p:nvPr>
        </p:nvSpPr>
        <p:spPr>
          <a:xfrm>
            <a:off x="503238" y="4983163"/>
            <a:ext cx="8183562" cy="1052512"/>
          </a:xfrm>
        </p:spPr>
        <p:txBody>
          <a:bodyPr/>
          <a:lstStyle/>
          <a:p>
            <a:endParaRPr altLang="zh-CN"/>
          </a:p>
        </p:txBody>
      </p:sp>
      <p:sp>
        <p:nvSpPr>
          <p:cNvPr id="54274" name="Rectangle 3">
            <a:extLst>
              <a:ext uri="{FF2B5EF4-FFF2-40B4-BE49-F238E27FC236}">
                <a16:creationId xmlns:a16="http://schemas.microsoft.com/office/drawing/2014/main" id="{CE70B7D7-A53F-4240-A436-C20FB2C5F404}"/>
              </a:ext>
            </a:extLst>
          </p:cNvPr>
          <p:cNvSpPr>
            <a:spLocks noGrp="1" noChangeArrowheads="1"/>
          </p:cNvSpPr>
          <p:nvPr>
            <p:ph idx="1"/>
          </p:nvPr>
        </p:nvSpPr>
        <p:spPr>
          <a:xfrm>
            <a:off x="503238" y="530225"/>
            <a:ext cx="8183562" cy="4187825"/>
          </a:xfrm>
        </p:spPr>
        <p:txBody>
          <a:bodyPr/>
          <a:lstStyle/>
          <a:p>
            <a:endParaRPr lang="en-US" altLang="zh-CN"/>
          </a:p>
        </p:txBody>
      </p:sp>
      <p:pic>
        <p:nvPicPr>
          <p:cNvPr id="54275" name="Picture 4" descr="581182921_449873066f_m">
            <a:extLst>
              <a:ext uri="{FF2B5EF4-FFF2-40B4-BE49-F238E27FC236}">
                <a16:creationId xmlns:a16="http://schemas.microsoft.com/office/drawing/2014/main" id="{42917270-0613-422F-8A7E-0A7C3EE12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33970C1-2852-4896-B6B0-28AEE7AC31AC}"/>
              </a:ext>
            </a:extLst>
          </p:cNvPr>
          <p:cNvSpPr/>
          <p:nvPr/>
        </p:nvSpPr>
        <p:spPr>
          <a:xfrm>
            <a:off x="762000" y="1600200"/>
            <a:ext cx="6858000" cy="193899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defRPr/>
            </a:pP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sym typeface="+mn-ea"/>
              </a:rPr>
              <a:t>    </a:t>
            </a:r>
            <a:r>
              <a:rPr lang="en-US" sz="6000" b="1" dirty="0">
                <a:ln w="11430"/>
                <a:solidFill>
                  <a:srgbClr val="FF3300"/>
                </a:solidFill>
                <a:effectLst>
                  <a:outerShdw blurRad="50800" dist="39000" dir="5460000" algn="tl">
                    <a:srgbClr val="000000">
                      <a:alpha val="38000"/>
                    </a:srgbClr>
                  </a:outerShdw>
                  <a:reflection blurRad="6350" stA="55000" endA="300" endPos="45500" dir="5400000" sy="-100000" algn="bl" rotWithShape="0"/>
                </a:effectLst>
                <a:sym typeface="+mn-ea"/>
              </a:rPr>
              <a:t>CHÚC CÁC EM </a:t>
            </a:r>
          </a:p>
          <a:p>
            <a:pPr algn="ctr">
              <a:buFontTx/>
              <a:buNone/>
              <a:defRPr/>
            </a:pPr>
            <a:r>
              <a:rPr lang="en-US" sz="6000" b="1" dirty="0">
                <a:ln w="11430"/>
                <a:solidFill>
                  <a:srgbClr val="FF3300"/>
                </a:solidFill>
                <a:effectLst>
                  <a:outerShdw blurRad="50800" dist="39000" dir="5460000" algn="tl">
                    <a:srgbClr val="000000">
                      <a:alpha val="38000"/>
                    </a:srgbClr>
                  </a:outerShdw>
                  <a:reflection blurRad="6350" stA="55000" endA="300" endPos="45500" dir="5400000" sy="-100000" algn="bl" rotWithShape="0"/>
                </a:effectLst>
                <a:sym typeface="+mn-ea"/>
              </a:rPr>
              <a:t>HỌC TỐT</a:t>
            </a:r>
            <a:endParaRPr lang="en-US" sz="8000" b="1" dirty="0">
              <a:ln w="11430"/>
              <a:solidFill>
                <a:srgbClr val="FF3300"/>
              </a:solidFill>
              <a:effectLst>
                <a:outerShdw blurRad="50800" dist="39000" dir="5460000" algn="tl">
                  <a:srgbClr val="000000">
                    <a:alpha val="38000"/>
                  </a:srgbClr>
                </a:outerShdw>
                <a:reflection blurRad="6350" stA="55000" endA="300" endPos="45500" dir="5400000" sy="-100000" algn="bl" rotWithShape="0"/>
              </a:effectLst>
              <a:sym typeface="+mn-ea"/>
            </a:endParaRPr>
          </a:p>
        </p:txBody>
      </p:sp>
      <p:pic>
        <p:nvPicPr>
          <p:cNvPr id="54277" name="Picture 2" descr="amaryllis02[1]">
            <a:extLst>
              <a:ext uri="{FF2B5EF4-FFF2-40B4-BE49-F238E27FC236}">
                <a16:creationId xmlns:a16="http://schemas.microsoft.com/office/drawing/2014/main" id="{D196EFED-E38E-47A4-A1A9-094DAED98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4787">
            <a:off x="1155700" y="595313"/>
            <a:ext cx="14700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hinh-nen-powerpoint-trong-dong-1.jpg">
            <a:extLst>
              <a:ext uri="{FF2B5EF4-FFF2-40B4-BE49-F238E27FC236}">
                <a16:creationId xmlns:a16="http://schemas.microsoft.com/office/drawing/2014/main" id="{14E9FF7F-B23E-4358-B2CC-0DA634BA9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5">
            <a:extLst>
              <a:ext uri="{FF2B5EF4-FFF2-40B4-BE49-F238E27FC236}">
                <a16:creationId xmlns:a16="http://schemas.microsoft.com/office/drawing/2014/main" id="{D81FCBFE-9B9A-4244-96DD-BC25A55358C8}"/>
              </a:ext>
            </a:extLst>
          </p:cNvPr>
          <p:cNvSpPr txBox="1">
            <a:spLocks noChangeArrowheads="1"/>
          </p:cNvSpPr>
          <p:nvPr/>
        </p:nvSpPr>
        <p:spPr bwMode="auto">
          <a:xfrm>
            <a:off x="304800" y="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2800" b="1" dirty="0">
                <a:solidFill>
                  <a:srgbClr val="3333CC"/>
                </a:solidFill>
              </a:rPr>
              <a:t>PHÒNG GIÁO DỤC VÀ ĐÀO TẠO</a:t>
            </a:r>
          </a:p>
          <a:p>
            <a:pPr algn="ctr"/>
            <a:r>
              <a:rPr lang="en-US" altLang="zh-CN" sz="2800" b="1" dirty="0">
                <a:solidFill>
                  <a:srgbClr val="3333CC"/>
                </a:solidFill>
              </a:rPr>
              <a:t> </a:t>
            </a:r>
          </a:p>
        </p:txBody>
      </p:sp>
      <p:sp>
        <p:nvSpPr>
          <p:cNvPr id="7" name="Rectangle 6">
            <a:extLst>
              <a:ext uri="{FF2B5EF4-FFF2-40B4-BE49-F238E27FC236}">
                <a16:creationId xmlns:a16="http://schemas.microsoft.com/office/drawing/2014/main" id="{A2F53850-9EF4-4B27-B2CA-49AD1EBCA55B}"/>
              </a:ext>
            </a:extLst>
          </p:cNvPr>
          <p:cNvSpPr/>
          <p:nvPr/>
        </p:nvSpPr>
        <p:spPr>
          <a:xfrm>
            <a:off x="2667000" y="1600200"/>
            <a:ext cx="3647169" cy="923330"/>
          </a:xfrm>
          <a:prstGeom prst="rect">
            <a:avLst/>
          </a:prstGeom>
          <a:noFill/>
        </p:spPr>
        <p:txBody>
          <a:bodyPr>
            <a:spAutoFit/>
          </a:bodyPr>
          <a:lstStyle/>
          <a:p>
            <a:pPr algn="ctr">
              <a:buFontTx/>
              <a:buNone/>
              <a:defRPr/>
            </a:pPr>
            <a:r>
              <a:rPr lang="en-US" sz="5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HỘI</a:t>
            </a: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THI</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4340" name="TextBox 7">
            <a:extLst>
              <a:ext uri="{FF2B5EF4-FFF2-40B4-BE49-F238E27FC236}">
                <a16:creationId xmlns:a16="http://schemas.microsoft.com/office/drawing/2014/main" id="{953B4D1C-0FCE-413D-A8C9-685877FE9301}"/>
              </a:ext>
            </a:extLst>
          </p:cNvPr>
          <p:cNvSpPr txBox="1">
            <a:spLocks noChangeArrowheads="1"/>
          </p:cNvSpPr>
          <p:nvPr/>
        </p:nvSpPr>
        <p:spPr bwMode="auto">
          <a:xfrm>
            <a:off x="304800" y="2895600"/>
            <a:ext cx="861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4000" b="1" dirty="0">
                <a:solidFill>
                  <a:srgbClr val="3333CC"/>
                </a:solidFill>
              </a:rPr>
              <a:t>GIÁO VIÊN DẠY GIỎI </a:t>
            </a:r>
          </a:p>
        </p:txBody>
      </p:sp>
    </p:spTree>
    <p:extLst>
      <p:ext uri="{BB962C8B-B14F-4D97-AF65-F5344CB8AC3E}">
        <p14:creationId xmlns:p14="http://schemas.microsoft.com/office/powerpoint/2010/main" val="266310016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tong-hop-nhung-mau-hinh-nen-xin-chao-welcome-mo-dau-tren-slide-thuyet-trinh-1485015264-12.jpg">
            <a:extLst>
              <a:ext uri="{FF2B5EF4-FFF2-40B4-BE49-F238E27FC236}">
                <a16:creationId xmlns:a16="http://schemas.microsoft.com/office/drawing/2014/main" id="{FFE959AE-CC87-4A61-8255-CEAC0975E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2">
            <a:extLst>
              <a:ext uri="{FF2B5EF4-FFF2-40B4-BE49-F238E27FC236}">
                <a16:creationId xmlns:a16="http://schemas.microsoft.com/office/drawing/2014/main" id="{EAFDC1CF-1F12-4667-A503-00CC575E92A8}"/>
              </a:ext>
            </a:extLst>
          </p:cNvPr>
          <p:cNvSpPr txBox="1">
            <a:spLocks noChangeArrowheads="1"/>
          </p:cNvSpPr>
          <p:nvPr/>
        </p:nvSpPr>
        <p:spPr bwMode="auto">
          <a:xfrm>
            <a:off x="228600" y="0"/>
            <a:ext cx="8610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4800" b="1" dirty="0">
                <a:solidFill>
                  <a:srgbClr val="000099"/>
                </a:solidFill>
              </a:rPr>
              <a:t>CHÀO MỪNG QUÝ THẦY CÔ</a:t>
            </a:r>
          </a:p>
          <a:p>
            <a:r>
              <a:rPr lang="en-US" altLang="zh-CN" sz="4800" b="1" dirty="0">
                <a:solidFill>
                  <a:srgbClr val="000099"/>
                </a:solidFill>
              </a:rPr>
              <a:t>VỀ DỰ GIỜ THĂM LỚP 9! </a:t>
            </a:r>
          </a:p>
        </p:txBody>
      </p:sp>
      <p:sp>
        <p:nvSpPr>
          <p:cNvPr id="6" name="Smiley Face 5">
            <a:extLst>
              <a:ext uri="{FF2B5EF4-FFF2-40B4-BE49-F238E27FC236}">
                <a16:creationId xmlns:a16="http://schemas.microsoft.com/office/drawing/2014/main" id="{B7A03FDF-13EA-40CD-87CF-4DECDCD75F36}"/>
              </a:ext>
            </a:extLst>
          </p:cNvPr>
          <p:cNvSpPr/>
          <p:nvPr/>
        </p:nvSpPr>
        <p:spPr>
          <a:xfrm>
            <a:off x="8032750" y="5870575"/>
            <a:ext cx="609600" cy="457200"/>
          </a:xfrm>
          <a:prstGeom prst="smileyFac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endParaRPr lang="en-US" altLang="zh-CN">
              <a:solidFill>
                <a:srgbClr val="FFFFFF"/>
              </a:solidFill>
              <a:latin typeface="Calibri" panose="020F0502020204030204" pitchFamily="34" charset="0"/>
            </a:endParaRPr>
          </a:p>
        </p:txBody>
      </p:sp>
    </p:spTree>
    <p:extLst>
      <p:ext uri="{BB962C8B-B14F-4D97-AF65-F5344CB8AC3E}">
        <p14:creationId xmlns:p14="http://schemas.microsoft.com/office/powerpoint/2010/main" val="4528411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p:cTn id="6" dur="500"/>
                                        <p:tgtEl>
                                          <p:spTgt spid="6"/>
                                        </p:tgtEl>
                                        <p:attrNameLst>
                                          <p:attrName>ppt_x</p:attrName>
                                        </p:attrNameLst>
                                      </p:cBhvr>
                                      <p:tavLst>
                                        <p:tav tm="0">
                                          <p:val>
                                            <p:strVal val="ppt_x"/>
                                          </p:val>
                                        </p:tav>
                                        <p:tav tm="100000">
                                          <p:val>
                                            <p:strVal val="ppt_x"/>
                                          </p:val>
                                        </p:tav>
                                      </p:tavLst>
                                    </p:anim>
                                    <p:anim calcmode="lin" valueType="num">
                                      <p:cBhvr>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a:extLst>
              <a:ext uri="{FF2B5EF4-FFF2-40B4-BE49-F238E27FC236}">
                <a16:creationId xmlns:a16="http://schemas.microsoft.com/office/drawing/2014/main" id="{1C33E80B-D738-4305-A5FF-D2768780F5BF}"/>
              </a:ext>
            </a:extLst>
          </p:cNvPr>
          <p:cNvSpPr/>
          <p:nvPr/>
        </p:nvSpPr>
        <p:spPr>
          <a:xfrm>
            <a:off x="4089400" y="60325"/>
            <a:ext cx="4135438" cy="3124200"/>
          </a:xfrm>
          <a:prstGeom prst="cloudCallout">
            <a:avLst>
              <a:gd name="adj1" fmla="val -89192"/>
              <a:gd name="adj2" fmla="val 344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just"/>
            <a:r>
              <a:rPr lang="en-US" altLang="zh-CN" sz="3200" b="1">
                <a:solidFill>
                  <a:srgbClr val="FFFFFF"/>
                </a:solidFill>
                <a:latin typeface="Calibri" panose="020F0502020204030204" pitchFamily="34" charset="0"/>
              </a:rPr>
              <a:t>Những bí mật trong các ô cửa trên đều có liên quan đến chủ đề gì?</a:t>
            </a:r>
            <a:endParaRPr lang="en-US" altLang="zh-CN" sz="3200" b="1">
              <a:solidFill>
                <a:srgbClr val="FFFFFF"/>
              </a:solidFill>
            </a:endParaRPr>
          </a:p>
        </p:txBody>
      </p:sp>
      <p:pic>
        <p:nvPicPr>
          <p:cNvPr id="20482" name="Content Placeholder 1" descr="7cebf3424f27206eaa21c1541cc5de2a">
            <a:extLst>
              <a:ext uri="{FF2B5EF4-FFF2-40B4-BE49-F238E27FC236}">
                <a16:creationId xmlns:a16="http://schemas.microsoft.com/office/drawing/2014/main" id="{161EA079-30CD-413E-96FB-E8803566AD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8050" y="3184525"/>
            <a:ext cx="3395663" cy="3440113"/>
          </a:xfr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872FF78-82B2-4AC0-B9D8-C2A455C55157}"/>
              </a:ext>
            </a:extLst>
          </p:cNvPr>
          <p:cNvSpPr>
            <a:spLocks noGrp="1" noChangeArrowheads="1"/>
          </p:cNvSpPr>
          <p:nvPr>
            <p:ph type="title"/>
          </p:nvPr>
        </p:nvSpPr>
        <p:spPr/>
        <p:txBody>
          <a:bodyPr/>
          <a:lstStyle/>
          <a:p>
            <a:endParaRPr altLang="zh-CN" dirty="0"/>
          </a:p>
        </p:txBody>
      </p:sp>
      <p:pic>
        <p:nvPicPr>
          <p:cNvPr id="21506" name="Content Placeholder 3" descr="tải xuống (2)">
            <a:extLst>
              <a:ext uri="{FF2B5EF4-FFF2-40B4-BE49-F238E27FC236}">
                <a16:creationId xmlns:a16="http://schemas.microsoft.com/office/drawing/2014/main" id="{639AD576-082E-4A9D-8F6A-842D798CD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9388" y="274638"/>
            <a:ext cx="6831012" cy="6183312"/>
          </a:xfrm>
          <a:ln w="28575">
            <a:solidFill>
              <a:schemeClr val="tx1"/>
            </a:solidFill>
            <a:miter lim="800000"/>
            <a:headEnd/>
            <a:tailEnd/>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images (1)">
            <a:extLst>
              <a:ext uri="{FF2B5EF4-FFF2-40B4-BE49-F238E27FC236}">
                <a16:creationId xmlns:a16="http://schemas.microsoft.com/office/drawing/2014/main" id="{1C377F09-AAC5-42F1-9708-97CB7A68A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9525"/>
            <a:ext cx="9147175"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1EAE58E-E0DA-4999-96A8-9F79594AF017}"/>
              </a:ext>
            </a:extLst>
          </p:cNvPr>
          <p:cNvSpPr/>
          <p:nvPr/>
        </p:nvSpPr>
        <p:spPr>
          <a:xfrm>
            <a:off x="2569739" y="288925"/>
            <a:ext cx="3961662" cy="923330"/>
          </a:xfrm>
          <a:prstGeom prst="rect">
            <a:avLst/>
          </a:prstGeom>
          <a:noFill/>
          <a:ln>
            <a:noFill/>
          </a:ln>
        </p:spPr>
        <p:txBody>
          <a:bodyPr wrap="none">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a:r>
              <a:rPr lang="en-US" altLang="zh-CN" sz="5400" b="1" dirty="0">
                <a:solidFill>
                  <a:schemeClr val="accent1"/>
                </a:solidFill>
                <a:effectLst>
                  <a:outerShdw blurRad="38100" dist="38100" dir="2700000" algn="tl">
                    <a:srgbClr val="000000"/>
                  </a:outerShdw>
                </a:effectLst>
              </a:rPr>
              <a:t>TIẾT </a:t>
            </a:r>
            <a:r>
              <a:rPr lang="vi-VN" altLang="en-US" sz="5400" b="1" dirty="0">
                <a:solidFill>
                  <a:schemeClr val="accent1"/>
                </a:solidFill>
                <a:effectLst>
                  <a:outerShdw blurRad="38100" dist="38100" dir="2700000" algn="tl">
                    <a:srgbClr val="000000"/>
                  </a:outerShdw>
                </a:effectLst>
              </a:rPr>
              <a:t>55, 56</a:t>
            </a:r>
            <a:r>
              <a:rPr lang="en-US" altLang="zh-CN" sz="5400" b="1" dirty="0">
                <a:solidFill>
                  <a:schemeClr val="accent1"/>
                </a:solidFill>
                <a:effectLst>
                  <a:outerShdw blurRad="38100" dist="38100" dir="2700000" algn="tl">
                    <a:srgbClr val="000000"/>
                  </a:outerShdw>
                </a:effectLst>
              </a:rPr>
              <a:t>:</a:t>
            </a:r>
          </a:p>
        </p:txBody>
      </p:sp>
      <p:sp>
        <p:nvSpPr>
          <p:cNvPr id="6" name="Rectangle 5">
            <a:extLst>
              <a:ext uri="{FF2B5EF4-FFF2-40B4-BE49-F238E27FC236}">
                <a16:creationId xmlns:a16="http://schemas.microsoft.com/office/drawing/2014/main" id="{01C8452F-56C1-492A-ADC3-26F2E8535EB4}"/>
              </a:ext>
            </a:extLst>
          </p:cNvPr>
          <p:cNvSpPr/>
          <p:nvPr/>
        </p:nvSpPr>
        <p:spPr>
          <a:xfrm>
            <a:off x="581660" y="2128519"/>
            <a:ext cx="8115935" cy="1691640"/>
          </a:xfrm>
          <a:prstGeom prst="rect">
            <a:avLst/>
          </a:prstGeom>
          <a:noFill/>
          <a:ln>
            <a:noFill/>
          </a:ln>
        </p:spPr>
        <p:txBody>
          <a:bodyPr>
            <a:spAutoFit/>
          </a:bodyPr>
          <a:lstStyle/>
          <a:p>
            <a:pPr algn="ctr"/>
            <a:r>
              <a:rPr lang="vi-VN" altLang="en-US" sz="6400" b="1" noProof="1">
                <a:solidFill>
                  <a:srgbClr val="FF0000"/>
                </a:solidFill>
                <a:effectLst>
                  <a:reflection blurRad="6350" stA="53000" endA="300" endPos="35500" dir="5400000" sy="-90000" algn="bl" rotWithShape="0"/>
                </a:effectLst>
              </a:rPr>
              <a:t>BẾP LỬA</a:t>
            </a:r>
            <a:endParaRPr lang="vi-VN" altLang="en-US" sz="6000" b="1" noProof="1">
              <a:solidFill>
                <a:srgbClr val="FF0000"/>
              </a:solidFill>
              <a:effectLst>
                <a:reflection blurRad="6350" stA="53000" endA="300" endPos="35500" dir="5400000" sy="-90000" algn="bl" rotWithShape="0"/>
              </a:effectLst>
            </a:endParaRPr>
          </a:p>
          <a:p>
            <a:pPr algn="ctr"/>
            <a:r>
              <a:rPr lang="vi-VN" altLang="en-US" sz="3200" b="1" noProof="1">
                <a:solidFill>
                  <a:srgbClr val="FF0000"/>
                </a:solidFill>
                <a:effectLst>
                  <a:reflection blurRad="6350" stA="53000" endA="300" endPos="35500" dir="5400000" sy="-90000" algn="bl" rotWithShape="0"/>
                </a:effectLst>
              </a:rPr>
              <a:t>				</a:t>
            </a:r>
            <a:r>
              <a:rPr lang="vi-VN" altLang="en-US" sz="4000" b="1" noProof="1">
                <a:solidFill>
                  <a:srgbClr val="FF0000"/>
                </a:solidFill>
                <a:effectLst>
                  <a:reflection blurRad="6350" stA="53000" endA="300" endPos="35500" dir="5400000" sy="-90000" algn="bl" rotWithShape="0"/>
                </a:effectLst>
              </a:rPr>
              <a:t>BẰNG VIỆT</a:t>
            </a:r>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a:extLst>
              <a:ext uri="{FF2B5EF4-FFF2-40B4-BE49-F238E27FC236}">
                <a16:creationId xmlns:a16="http://schemas.microsoft.com/office/drawing/2014/main" id="{3CD01B18-B023-41F3-AE16-DDCAD7BACC94}"/>
              </a:ext>
            </a:extLst>
          </p:cNvPr>
          <p:cNvSpPr>
            <a:spLocks noGrp="1" noChangeArrowheads="1"/>
          </p:cNvSpPr>
          <p:nvPr>
            <p:ph sz="half" idx="1"/>
          </p:nvPr>
        </p:nvSpPr>
        <p:spPr>
          <a:xfrm>
            <a:off x="646113" y="1600200"/>
            <a:ext cx="4038600" cy="4525963"/>
          </a:xfrm>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24578" name="Title 1">
            <a:extLst>
              <a:ext uri="{FF2B5EF4-FFF2-40B4-BE49-F238E27FC236}">
                <a16:creationId xmlns:a16="http://schemas.microsoft.com/office/drawing/2014/main" id="{92F2D123-22DE-47E4-9325-BCC5BF36682C}"/>
              </a:ext>
            </a:extLst>
          </p:cNvPr>
          <p:cNvSpPr>
            <a:spLocks noGrp="1" noChangeArrowheads="1"/>
          </p:cNvSpPr>
          <p:nvPr>
            <p:ph type="title"/>
          </p:nvPr>
        </p:nvSpPr>
        <p:spPr>
          <a:xfrm>
            <a:off x="-242888" y="230188"/>
            <a:ext cx="4927601" cy="1143000"/>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 name="Text Box 2">
            <a:extLst>
              <a:ext uri="{FF2B5EF4-FFF2-40B4-BE49-F238E27FC236}">
                <a16:creationId xmlns:a16="http://schemas.microsoft.com/office/drawing/2014/main" id="{7400E1AF-7B91-4BEA-B7A2-912A19303F75}"/>
              </a:ext>
            </a:extLst>
          </p:cNvPr>
          <p:cNvSpPr txBox="1">
            <a:spLocks noChangeArrowheads="1"/>
          </p:cNvSpPr>
          <p:nvPr/>
        </p:nvSpPr>
        <p:spPr bwMode="auto">
          <a:xfrm>
            <a:off x="512763" y="3846513"/>
            <a:ext cx="35083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a:t>- </a:t>
            </a:r>
            <a:r>
              <a:rPr lang="en-US" altLang="zh-CN" sz="2800" i="1"/>
              <a:t>Tám năm ròng...cùng bà nhóm lửa</a:t>
            </a:r>
            <a:endParaRPr lang="en-US" altLang="zh-CN" sz="2800"/>
          </a:p>
          <a:p>
            <a:r>
              <a:rPr lang="en-US" altLang="zh-CN" sz="2800"/>
              <a:t>→ Kỉ niệm tuổi thơ gắn bó bên bà</a:t>
            </a:r>
          </a:p>
          <a:p>
            <a:endParaRPr lang="en-US" altLang="zh-CN" sz="2800"/>
          </a:p>
        </p:txBody>
      </p:sp>
      <p:sp>
        <p:nvSpPr>
          <p:cNvPr id="4" name="Text Box 3">
            <a:extLst>
              <a:ext uri="{FF2B5EF4-FFF2-40B4-BE49-F238E27FC236}">
                <a16:creationId xmlns:a16="http://schemas.microsoft.com/office/drawing/2014/main" id="{1B5BC7D4-33C6-4FA1-9B3A-D0867249019E}"/>
              </a:ext>
            </a:extLst>
          </p:cNvPr>
          <p:cNvSpPr txBox="1">
            <a:spLocks noChangeArrowheads="1"/>
          </p:cNvSpPr>
          <p:nvPr/>
        </p:nvSpPr>
        <p:spPr bwMode="auto">
          <a:xfrm>
            <a:off x="4298950" y="2870200"/>
            <a:ext cx="4953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Tám năm ròng cháu cùng bà nhóm lửa</a:t>
            </a:r>
          </a:p>
          <a:p>
            <a:r>
              <a:rPr lang="en-US" altLang="zh-CN" sz="2300" i="1"/>
              <a:t>Tu hú kêu trên những cánh đồng xa</a:t>
            </a:r>
          </a:p>
          <a:p>
            <a:r>
              <a:rPr lang="en-US" altLang="zh-CN" sz="2300" i="1"/>
              <a:t>Khi tu hú kêu, bà còn nhớ không bà</a:t>
            </a:r>
          </a:p>
          <a:p>
            <a:r>
              <a:rPr lang="en-US" altLang="zh-CN" sz="2300" i="1"/>
              <a:t>Bà hay kể chuyện những ngày ở Huế</a:t>
            </a:r>
          </a:p>
          <a:p>
            <a:r>
              <a:rPr lang="en-US" altLang="zh-CN" sz="2300" i="1"/>
              <a:t>Tiếng tu hú sao mà tha thiết thế!</a:t>
            </a:r>
          </a:p>
          <a:p>
            <a:r>
              <a:rPr lang="en-US" altLang="zh-CN" sz="2300" i="1"/>
              <a:t>Mẹ cùng cha công tác bận không về</a:t>
            </a:r>
          </a:p>
          <a:p>
            <a:r>
              <a:rPr lang="en-US" altLang="zh-CN" sz="2300" i="1"/>
              <a:t>Cháu ở cùng bà, bà bảo cháu nghe</a:t>
            </a:r>
          </a:p>
          <a:p>
            <a:r>
              <a:rPr lang="en-US" altLang="zh-CN" sz="2300" i="1"/>
              <a:t>Bà dạy cháu làm, bà chăm cháu học.</a:t>
            </a:r>
          </a:p>
          <a:p>
            <a:r>
              <a:rPr lang="en-US" altLang="zh-CN" sz="2300" i="1"/>
              <a:t>Nhóm bếp lửa nghĩ thương bà khó nhọc,</a:t>
            </a:r>
          </a:p>
          <a:p>
            <a:r>
              <a:rPr lang="en-US" altLang="zh-CN" sz="2300" i="1"/>
              <a:t>Tu hú ơi! Chẳng đến ở cùng bà</a:t>
            </a:r>
          </a:p>
          <a:p>
            <a:r>
              <a:rPr lang="en-US" altLang="zh-CN" sz="2300" i="1"/>
              <a:t>Kêu chi hoài trên những cánh đồng xa?</a:t>
            </a:r>
          </a:p>
        </p:txBody>
      </p:sp>
      <p:sp>
        <p:nvSpPr>
          <p:cNvPr id="5" name="Text Box 4">
            <a:extLst>
              <a:ext uri="{FF2B5EF4-FFF2-40B4-BE49-F238E27FC236}">
                <a16:creationId xmlns:a16="http://schemas.microsoft.com/office/drawing/2014/main" id="{BEB5F887-5C99-4DFB-A9D8-A9816A4A674F}"/>
              </a:ext>
            </a:extLst>
          </p:cNvPr>
          <p:cNvSpPr txBox="1">
            <a:spLocks noChangeArrowheads="1"/>
          </p:cNvSpPr>
          <p:nvPr/>
        </p:nvSpPr>
        <p:spPr bwMode="auto">
          <a:xfrm>
            <a:off x="512763" y="987425"/>
            <a:ext cx="3603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b="1">
                <a:solidFill>
                  <a:srgbClr val="003399"/>
                </a:solidFill>
              </a:rPr>
              <a:t>2. Những kỉ niệm tuổi thơ bên bà và bếp lửa</a:t>
            </a:r>
          </a:p>
          <a:p>
            <a:r>
              <a:rPr lang="en-US" altLang="zh-CN" sz="2800" b="1">
                <a:solidFill>
                  <a:srgbClr val="003399"/>
                </a:solidFill>
              </a:rPr>
              <a:t>(4 khổ tiếp)</a:t>
            </a:r>
          </a:p>
          <a:p>
            <a:r>
              <a:rPr lang="en-US" altLang="zh-CN" sz="2800" b="1">
                <a:solidFill>
                  <a:srgbClr val="7030A0"/>
                </a:solidFill>
              </a:rPr>
              <a:t>a. Kỉ niệm thời ấu thơ</a:t>
            </a:r>
          </a:p>
          <a:p>
            <a:r>
              <a:rPr lang="en-US" altLang="zh-CN" sz="2800" b="1">
                <a:solidFill>
                  <a:srgbClr val="7030A0"/>
                </a:solidFill>
              </a:rPr>
              <a:t>b. Kỉ niệm thời niên thiếu </a:t>
            </a:r>
            <a:r>
              <a:rPr lang="vi-VN" altLang="en-US" sz="2800" b="1">
                <a:solidFill>
                  <a:srgbClr val="7030A0"/>
                </a:solidFill>
              </a:rPr>
              <a:t>(khổ 3)</a:t>
            </a:r>
            <a:endParaRPr lang="en-US" altLang="zh-CN" b="1">
              <a:solidFill>
                <a:srgbClr val="003399"/>
              </a:solidFill>
            </a:endParaRPr>
          </a:p>
          <a:p>
            <a:endParaRPr lang="en-US" altLang="zh-CN"/>
          </a:p>
        </p:txBody>
      </p:sp>
      <p:pic>
        <p:nvPicPr>
          <p:cNvPr id="6" name="Content Placeholder 5" descr="dong-vai-nguoi-chau-ke-lai-cau-chuyen-ve-bep-lua">
            <a:extLst>
              <a:ext uri="{FF2B5EF4-FFF2-40B4-BE49-F238E27FC236}">
                <a16:creationId xmlns:a16="http://schemas.microsoft.com/office/drawing/2014/main" id="{CD1BF370-F5CF-487C-A1A1-A7C1029C215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1188" y="803275"/>
            <a:ext cx="4475162" cy="1974850"/>
          </a:xfrm>
          <a:ln w="28575">
            <a:solidFill>
              <a:schemeClr val="tx1"/>
            </a:solidFill>
            <a:miter lim="800000"/>
            <a:headEnd/>
            <a:tailEnd/>
          </a:ln>
        </p:spPr>
      </p:pic>
      <p:cxnSp>
        <p:nvCxnSpPr>
          <p:cNvPr id="7" name="Straight Connector 6">
            <a:extLst>
              <a:ext uri="{FF2B5EF4-FFF2-40B4-BE49-F238E27FC236}">
                <a16:creationId xmlns:a16="http://schemas.microsoft.com/office/drawing/2014/main" id="{118F280C-ECB5-434A-B177-50AC34CCCF94}"/>
              </a:ext>
            </a:extLst>
          </p:cNvPr>
          <p:cNvCxnSpPr/>
          <p:nvPr/>
        </p:nvCxnSpPr>
        <p:spPr>
          <a:xfrm>
            <a:off x="4421188" y="3251200"/>
            <a:ext cx="1524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5CC4EEFF-0027-462C-A009-A83385E746A6}"/>
              </a:ext>
            </a:extLst>
          </p:cNvPr>
          <p:cNvSpPr/>
          <p:nvPr/>
        </p:nvSpPr>
        <p:spPr>
          <a:xfrm>
            <a:off x="2158519" y="-14288"/>
            <a:ext cx="4826963"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2" name="Straight Connector 1">
            <a:extLst>
              <a:ext uri="{FF2B5EF4-FFF2-40B4-BE49-F238E27FC236}">
                <a16:creationId xmlns:a16="http://schemas.microsoft.com/office/drawing/2014/main" id="{C38494D4-6BC4-4394-B955-3F9D45E79382}"/>
              </a:ext>
            </a:extLst>
          </p:cNvPr>
          <p:cNvCxnSpPr/>
          <p:nvPr/>
        </p:nvCxnSpPr>
        <p:spPr>
          <a:xfrm flipH="1">
            <a:off x="4267200" y="803275"/>
            <a:ext cx="31750" cy="590232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charRg st="0" end="3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a:extLst>
              <a:ext uri="{FF2B5EF4-FFF2-40B4-BE49-F238E27FC236}">
                <a16:creationId xmlns:a16="http://schemas.microsoft.com/office/drawing/2014/main" id="{D9E73C98-37AE-4FE6-B9DE-ABBA13862D26}"/>
              </a:ext>
            </a:extLst>
          </p:cNvPr>
          <p:cNvSpPr>
            <a:spLocks noGrp="1" noChangeArrowheads="1"/>
          </p:cNvSpPr>
          <p:nvPr>
            <p:ph sz="half" idx="1"/>
          </p:nvPr>
        </p:nvSpPr>
        <p:spPr>
          <a:xfrm>
            <a:off x="646113" y="1600200"/>
            <a:ext cx="4038600" cy="4525963"/>
          </a:xfrm>
        </p:spPr>
        <p:txBody>
          <a:bodyPr/>
          <a:lstStyle/>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a:solidFill>
                <a:srgbClr val="003399"/>
              </a:solidFill>
              <a:latin typeface="Times New Roman" panose="02020603050405020304" pitchFamily="18" charset="0"/>
            </a:endParaRPr>
          </a:p>
        </p:txBody>
      </p:sp>
      <p:sp>
        <p:nvSpPr>
          <p:cNvPr id="25602" name="Title 1">
            <a:extLst>
              <a:ext uri="{FF2B5EF4-FFF2-40B4-BE49-F238E27FC236}">
                <a16:creationId xmlns:a16="http://schemas.microsoft.com/office/drawing/2014/main" id="{4EA0B456-52A3-4A07-A108-30A78883DA7F}"/>
              </a:ext>
            </a:extLst>
          </p:cNvPr>
          <p:cNvSpPr>
            <a:spLocks noGrp="1" noChangeArrowheads="1"/>
          </p:cNvSpPr>
          <p:nvPr>
            <p:ph type="title"/>
          </p:nvPr>
        </p:nvSpPr>
        <p:spPr>
          <a:xfrm>
            <a:off x="-242888" y="230188"/>
            <a:ext cx="4927601" cy="1143000"/>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3" name="Text Box 2">
            <a:extLst>
              <a:ext uri="{FF2B5EF4-FFF2-40B4-BE49-F238E27FC236}">
                <a16:creationId xmlns:a16="http://schemas.microsoft.com/office/drawing/2014/main" id="{6EFA90E5-9A47-4F24-A6EC-84B5AD16F3E5}"/>
              </a:ext>
            </a:extLst>
          </p:cNvPr>
          <p:cNvSpPr txBox="1">
            <a:spLocks noChangeArrowheads="1"/>
          </p:cNvSpPr>
          <p:nvPr/>
        </p:nvSpPr>
        <p:spPr bwMode="auto">
          <a:xfrm>
            <a:off x="646113" y="3467100"/>
            <a:ext cx="347027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endParaRPr lang="en-US" altLang="zh-CN"/>
          </a:p>
          <a:p>
            <a:r>
              <a:rPr lang="en-US" altLang="zh-CN" sz="2800"/>
              <a:t>- ...</a:t>
            </a:r>
            <a:r>
              <a:rPr lang="en-US" altLang="zh-CN" sz="2800" i="1"/>
              <a:t>bà bảo, bà dạy, bà chăm,...</a:t>
            </a:r>
          </a:p>
          <a:p>
            <a:r>
              <a:rPr lang="en-US" altLang="zh-CN" sz="2800"/>
              <a:t>→ Liệt kê, động từ:</a:t>
            </a:r>
          </a:p>
          <a:p>
            <a:r>
              <a:rPr lang="en-US" altLang="zh-CN" sz="2800"/>
              <a:t> Bà yêu thương, chăm sóc, dạy dỗ cháu nên người. </a:t>
            </a:r>
            <a:endParaRPr lang="en-US" altLang="zh-CN">
              <a:latin typeface="Arial" panose="020B0604020202020204" pitchFamily="34" charset="0"/>
            </a:endParaRPr>
          </a:p>
          <a:p>
            <a:endParaRPr lang="en-US" altLang="zh-CN">
              <a:latin typeface="Arial" panose="020B0604020202020204" pitchFamily="34" charset="0"/>
            </a:endParaRPr>
          </a:p>
        </p:txBody>
      </p:sp>
      <p:sp>
        <p:nvSpPr>
          <p:cNvPr id="25604" name="Text Box 3">
            <a:extLst>
              <a:ext uri="{FF2B5EF4-FFF2-40B4-BE49-F238E27FC236}">
                <a16:creationId xmlns:a16="http://schemas.microsoft.com/office/drawing/2014/main" id="{87D01B56-5AAC-4777-851E-0EABAA856E18}"/>
              </a:ext>
            </a:extLst>
          </p:cNvPr>
          <p:cNvSpPr txBox="1">
            <a:spLocks noChangeArrowheads="1"/>
          </p:cNvSpPr>
          <p:nvPr/>
        </p:nvSpPr>
        <p:spPr bwMode="auto">
          <a:xfrm>
            <a:off x="4308475" y="2616200"/>
            <a:ext cx="495458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Tám năm ròng cháu cùng bà nhóm lửa</a:t>
            </a:r>
          </a:p>
          <a:p>
            <a:r>
              <a:rPr lang="en-US" altLang="zh-CN" sz="2300" i="1"/>
              <a:t>Tu hú kêu trên những cánh đồng xa</a:t>
            </a:r>
          </a:p>
          <a:p>
            <a:r>
              <a:rPr lang="en-US" altLang="zh-CN" sz="2300" i="1"/>
              <a:t>Khi tu hú kêu, bà còn nhớ không bà</a:t>
            </a:r>
          </a:p>
          <a:p>
            <a:r>
              <a:rPr lang="en-US" altLang="zh-CN" sz="2300" i="1"/>
              <a:t>Bà hay kể chuyện những ngày ở Huế</a:t>
            </a:r>
          </a:p>
          <a:p>
            <a:r>
              <a:rPr lang="en-US" altLang="zh-CN" sz="2300" i="1"/>
              <a:t>Tiếng tu hú sao mà tha thiết thế!</a:t>
            </a:r>
          </a:p>
          <a:p>
            <a:r>
              <a:rPr lang="en-US" altLang="zh-CN" sz="2300" i="1"/>
              <a:t>Mẹ cùng cha công tác bận không về</a:t>
            </a:r>
          </a:p>
          <a:p>
            <a:r>
              <a:rPr lang="en-US" altLang="zh-CN" sz="2300" i="1"/>
              <a:t>Cháu ở cùng bà, bà bảo cháu nghe</a:t>
            </a:r>
          </a:p>
          <a:p>
            <a:r>
              <a:rPr lang="en-US" altLang="zh-CN" sz="2300" i="1"/>
              <a:t>Bà dạy cháu làm, bà chăm cháu học.</a:t>
            </a:r>
          </a:p>
          <a:p>
            <a:r>
              <a:rPr lang="en-US" altLang="zh-CN" sz="2300" i="1"/>
              <a:t>Nhóm bếp lửa nghĩ thương bà khó nhọc,</a:t>
            </a:r>
          </a:p>
          <a:p>
            <a:r>
              <a:rPr lang="en-US" altLang="zh-CN" sz="2300" i="1"/>
              <a:t>Tu hú ơi! Chẳng đến ở cùng bà</a:t>
            </a:r>
          </a:p>
          <a:p>
            <a:r>
              <a:rPr lang="en-US" altLang="zh-CN" sz="2300" i="1"/>
              <a:t>Kêu chi hoài trên những cánh đồng xa?</a:t>
            </a:r>
          </a:p>
        </p:txBody>
      </p:sp>
      <p:sp>
        <p:nvSpPr>
          <p:cNvPr id="25605" name="Text Box 4">
            <a:extLst>
              <a:ext uri="{FF2B5EF4-FFF2-40B4-BE49-F238E27FC236}">
                <a16:creationId xmlns:a16="http://schemas.microsoft.com/office/drawing/2014/main" id="{364D3D9E-D07B-41F7-AA8E-7742D2D82E24}"/>
              </a:ext>
            </a:extLst>
          </p:cNvPr>
          <p:cNvSpPr txBox="1">
            <a:spLocks noChangeArrowheads="1"/>
          </p:cNvSpPr>
          <p:nvPr/>
        </p:nvSpPr>
        <p:spPr bwMode="auto">
          <a:xfrm>
            <a:off x="512763" y="987425"/>
            <a:ext cx="3603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b="1">
                <a:solidFill>
                  <a:srgbClr val="003399"/>
                </a:solidFill>
                <a:sym typeface="SimSun" panose="02010600030101010101" pitchFamily="2" charset="-122"/>
              </a:rPr>
              <a:t>2. Những kỉ niệm tuổi thơ bên bà và bếp lửa</a:t>
            </a:r>
          </a:p>
          <a:p>
            <a:r>
              <a:rPr lang="en-US" altLang="zh-CN" sz="2800" b="1">
                <a:solidFill>
                  <a:srgbClr val="003399"/>
                </a:solidFill>
                <a:sym typeface="SimSun" panose="02010600030101010101" pitchFamily="2" charset="-122"/>
              </a:rPr>
              <a:t>(4 khổ tiếp)</a:t>
            </a:r>
          </a:p>
          <a:p>
            <a:r>
              <a:rPr lang="en-US" altLang="zh-CN" sz="2800" b="1">
                <a:solidFill>
                  <a:srgbClr val="7030A0"/>
                </a:solidFill>
                <a:sym typeface="SimSun" panose="02010600030101010101" pitchFamily="2" charset="-122"/>
              </a:rPr>
              <a:t>a. Kỉ niệm thời ấu thơ</a:t>
            </a:r>
          </a:p>
          <a:p>
            <a:r>
              <a:rPr lang="en-US" altLang="zh-CN" sz="2800" b="1">
                <a:solidFill>
                  <a:srgbClr val="7030A0"/>
                </a:solidFill>
                <a:sym typeface="SimSun" panose="02010600030101010101" pitchFamily="2" charset="-122"/>
              </a:rPr>
              <a:t>b. Kỉ niệm thời niên thiếu </a:t>
            </a:r>
            <a:r>
              <a:rPr lang="vi-VN" altLang="en-US" sz="2800" b="1">
                <a:solidFill>
                  <a:srgbClr val="7030A0"/>
                </a:solidFill>
              </a:rPr>
              <a:t>(Khổ 3)</a:t>
            </a:r>
            <a:endParaRPr lang="en-US" altLang="zh-CN" b="1">
              <a:solidFill>
                <a:srgbClr val="003399"/>
              </a:solidFill>
            </a:endParaRPr>
          </a:p>
          <a:p>
            <a:endParaRPr lang="en-US" altLang="zh-CN"/>
          </a:p>
        </p:txBody>
      </p:sp>
      <p:pic>
        <p:nvPicPr>
          <p:cNvPr id="25606" name="Content Placeholder 5" descr="dong-vai-nguoi-chau-ke-lai-cau-chuyen-ve-bep-lua">
            <a:extLst>
              <a:ext uri="{FF2B5EF4-FFF2-40B4-BE49-F238E27FC236}">
                <a16:creationId xmlns:a16="http://schemas.microsoft.com/office/drawing/2014/main" id="{61808C94-9FBE-432A-A9EF-AD1C7ED4647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1188" y="641350"/>
            <a:ext cx="4332287" cy="1974850"/>
          </a:xfrm>
          <a:ln w="28575">
            <a:solidFill>
              <a:schemeClr val="tx1"/>
            </a:solidFill>
            <a:miter lim="800000"/>
            <a:headEnd/>
            <a:tailEnd/>
          </a:ln>
        </p:spPr>
      </p:pic>
      <p:cxnSp>
        <p:nvCxnSpPr>
          <p:cNvPr id="7" name="Straight Connector 6">
            <a:extLst>
              <a:ext uri="{FF2B5EF4-FFF2-40B4-BE49-F238E27FC236}">
                <a16:creationId xmlns:a16="http://schemas.microsoft.com/office/drawing/2014/main" id="{50424A64-EF35-4EA5-B2B6-49E8A6922B80}"/>
              </a:ext>
            </a:extLst>
          </p:cNvPr>
          <p:cNvCxnSpPr/>
          <p:nvPr/>
        </p:nvCxnSpPr>
        <p:spPr>
          <a:xfrm>
            <a:off x="6364288" y="5114925"/>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56B9D69B-FFF5-4020-B0FC-D044ED5C5F63}"/>
              </a:ext>
            </a:extLst>
          </p:cNvPr>
          <p:cNvCxnSpPr/>
          <p:nvPr/>
        </p:nvCxnSpPr>
        <p:spPr>
          <a:xfrm>
            <a:off x="4421188" y="5440363"/>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20881E59-5F63-4971-8E19-1AA56C6B0901}"/>
              </a:ext>
            </a:extLst>
          </p:cNvPr>
          <p:cNvCxnSpPr/>
          <p:nvPr/>
        </p:nvCxnSpPr>
        <p:spPr>
          <a:xfrm>
            <a:off x="6597650" y="5440363"/>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B5D57ED8-4454-432E-9946-56B2B1AF0177}"/>
              </a:ext>
            </a:extLst>
          </p:cNvPr>
          <p:cNvSpPr/>
          <p:nvPr/>
        </p:nvSpPr>
        <p:spPr>
          <a:xfrm>
            <a:off x="2158487" y="-14288"/>
            <a:ext cx="4827027"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097E2729-5634-481D-94DC-96FA495CBF27}"/>
              </a:ext>
            </a:extLst>
          </p:cNvPr>
          <p:cNvCxnSpPr/>
          <p:nvPr/>
        </p:nvCxnSpPr>
        <p:spPr>
          <a:xfrm flipH="1">
            <a:off x="4267200" y="704850"/>
            <a:ext cx="41275" cy="589597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charRg st="54" end="10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a:extLst>
              <a:ext uri="{FF2B5EF4-FFF2-40B4-BE49-F238E27FC236}">
                <a16:creationId xmlns:a16="http://schemas.microsoft.com/office/drawing/2014/main" id="{C45212AF-B8A0-4598-8E5A-A197FB066097}"/>
              </a:ext>
            </a:extLst>
          </p:cNvPr>
          <p:cNvSpPr>
            <a:spLocks noGrp="1" noChangeArrowheads="1"/>
          </p:cNvSpPr>
          <p:nvPr>
            <p:ph sz="half" idx="1"/>
          </p:nvPr>
        </p:nvSpPr>
        <p:spPr/>
        <p:txBody>
          <a:bodyPr/>
          <a:lstStyle/>
          <a:p>
            <a:pPr marL="0" indent="0">
              <a:buFont typeface="Arial" panose="020B0604020202020204" pitchFamily="34" charset="0"/>
              <a:buNone/>
            </a:pPr>
            <a:endParaRPr lang="en-US" altLang="zh-CN" b="1" dirty="0">
              <a:solidFill>
                <a:srgbClr val="003399"/>
              </a:solidFill>
              <a:latin typeface="Times New Roman" panose="02020603050405020304" pitchFamily="18" charset="0"/>
            </a:endParaRPr>
          </a:p>
          <a:p>
            <a:pPr marL="0" indent="0">
              <a:buFont typeface="Arial" panose="020B0604020202020204" pitchFamily="34" charset="0"/>
              <a:buNone/>
            </a:pPr>
            <a:endParaRPr lang="en-US" altLang="zh-CN" b="1" dirty="0">
              <a:solidFill>
                <a:srgbClr val="003399"/>
              </a:solidFill>
              <a:latin typeface="Times New Roman" panose="02020603050405020304" pitchFamily="18" charset="0"/>
            </a:endParaRPr>
          </a:p>
        </p:txBody>
      </p:sp>
      <p:sp>
        <p:nvSpPr>
          <p:cNvPr id="26626" name="Title 1">
            <a:extLst>
              <a:ext uri="{FF2B5EF4-FFF2-40B4-BE49-F238E27FC236}">
                <a16:creationId xmlns:a16="http://schemas.microsoft.com/office/drawing/2014/main" id="{0EFD5918-9B0C-48A0-987A-0A8478C90939}"/>
              </a:ext>
            </a:extLst>
          </p:cNvPr>
          <p:cNvSpPr>
            <a:spLocks noGrp="1" noChangeArrowheads="1"/>
          </p:cNvSpPr>
          <p:nvPr>
            <p:ph type="title"/>
          </p:nvPr>
        </p:nvSpPr>
        <p:spPr>
          <a:xfrm>
            <a:off x="482600" y="468313"/>
            <a:ext cx="3825875" cy="661987"/>
          </a:xfrm>
        </p:spPr>
        <p:txBody>
          <a:bodyPr/>
          <a:lstStyle/>
          <a:p>
            <a:pPr algn="ctr"/>
            <a:r>
              <a:rPr altLang="zh-CN" sz="3200" b="1">
                <a:solidFill>
                  <a:srgbClr val="FF0000"/>
                </a:solidFill>
                <a:latin typeface="Times New Roman" panose="02020603050405020304" pitchFamily="18" charset="0"/>
              </a:rPr>
              <a:t>II. Tìm hiểu văn bản</a:t>
            </a:r>
          </a:p>
        </p:txBody>
      </p:sp>
      <p:sp>
        <p:nvSpPr>
          <p:cNvPr id="26627" name="Text Box 3">
            <a:extLst>
              <a:ext uri="{FF2B5EF4-FFF2-40B4-BE49-F238E27FC236}">
                <a16:creationId xmlns:a16="http://schemas.microsoft.com/office/drawing/2014/main" id="{672ED9A3-11CA-4650-9674-835980867AD1}"/>
              </a:ext>
            </a:extLst>
          </p:cNvPr>
          <p:cNvSpPr txBox="1">
            <a:spLocks noChangeArrowheads="1"/>
          </p:cNvSpPr>
          <p:nvPr/>
        </p:nvSpPr>
        <p:spPr bwMode="auto">
          <a:xfrm>
            <a:off x="4238625" y="2930525"/>
            <a:ext cx="49117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300" i="1"/>
              <a:t>Tám năm ròng cháu cùng bà nhóm lửa</a:t>
            </a:r>
          </a:p>
          <a:p>
            <a:r>
              <a:rPr lang="en-US" altLang="zh-CN" sz="2300" i="1"/>
              <a:t>Tu hú kêu trên những cánh đồng xa</a:t>
            </a:r>
          </a:p>
          <a:p>
            <a:r>
              <a:rPr lang="en-US" altLang="zh-CN" sz="2300" i="1"/>
              <a:t>Khi tu hú kêu, bà còn nhớ không bà</a:t>
            </a:r>
          </a:p>
          <a:p>
            <a:r>
              <a:rPr lang="en-US" altLang="zh-CN" sz="2300" i="1"/>
              <a:t>Bà hay kể chuyện những ngày ở Huế</a:t>
            </a:r>
          </a:p>
          <a:p>
            <a:r>
              <a:rPr lang="en-US" altLang="zh-CN" sz="2300" i="1"/>
              <a:t>Tiếng tu hú sao mà tha thiết thế!</a:t>
            </a:r>
          </a:p>
          <a:p>
            <a:r>
              <a:rPr lang="en-US" altLang="zh-CN" sz="2300" i="1"/>
              <a:t>Mẹ cùng cha công tác bận không về</a:t>
            </a:r>
          </a:p>
          <a:p>
            <a:r>
              <a:rPr lang="en-US" altLang="zh-CN" sz="2300" i="1"/>
              <a:t>Cháu ở cùng bà, bà bảo cháu nghe</a:t>
            </a:r>
          </a:p>
          <a:p>
            <a:r>
              <a:rPr lang="en-US" altLang="zh-CN" sz="2300" i="1"/>
              <a:t>Bà dạy cháu làm, bà chăm cháu học.</a:t>
            </a:r>
          </a:p>
          <a:p>
            <a:r>
              <a:rPr lang="en-US" altLang="zh-CN" sz="2300" i="1"/>
              <a:t>Nhóm bếp lửa nghĩ thương bà khó nhọc,</a:t>
            </a:r>
          </a:p>
          <a:p>
            <a:r>
              <a:rPr lang="en-US" altLang="zh-CN" sz="2300" i="1"/>
              <a:t>Tu hú ơi! Chẳng đến ở cùng bà</a:t>
            </a:r>
          </a:p>
          <a:p>
            <a:r>
              <a:rPr lang="en-US" altLang="zh-CN" sz="2300" i="1"/>
              <a:t>Kêu chi hoài trên những cánh đồng xa?</a:t>
            </a:r>
          </a:p>
        </p:txBody>
      </p:sp>
      <p:sp>
        <p:nvSpPr>
          <p:cNvPr id="26628" name="Text Box 4">
            <a:extLst>
              <a:ext uri="{FF2B5EF4-FFF2-40B4-BE49-F238E27FC236}">
                <a16:creationId xmlns:a16="http://schemas.microsoft.com/office/drawing/2014/main" id="{12FEBE09-CF09-464D-AC17-F5252C3D17FE}"/>
              </a:ext>
            </a:extLst>
          </p:cNvPr>
          <p:cNvSpPr txBox="1">
            <a:spLocks noChangeArrowheads="1"/>
          </p:cNvSpPr>
          <p:nvPr/>
        </p:nvSpPr>
        <p:spPr bwMode="auto">
          <a:xfrm>
            <a:off x="512763" y="987425"/>
            <a:ext cx="3603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r>
              <a:rPr lang="en-US" altLang="zh-CN" sz="2800" b="1">
                <a:solidFill>
                  <a:srgbClr val="003399"/>
                </a:solidFill>
                <a:sym typeface="SimSun" panose="02010600030101010101" pitchFamily="2" charset="-122"/>
              </a:rPr>
              <a:t>2. Những kỉ niệm tuổi thơ bên bà và bếp lửa</a:t>
            </a:r>
          </a:p>
          <a:p>
            <a:r>
              <a:rPr lang="en-US" altLang="zh-CN" sz="2800" b="1">
                <a:solidFill>
                  <a:srgbClr val="003399"/>
                </a:solidFill>
                <a:sym typeface="SimSun" panose="02010600030101010101" pitchFamily="2" charset="-122"/>
              </a:rPr>
              <a:t>(4 khổ tiếp)</a:t>
            </a:r>
          </a:p>
          <a:p>
            <a:r>
              <a:rPr lang="en-US" altLang="zh-CN" sz="2800" b="1">
                <a:solidFill>
                  <a:srgbClr val="7030A0"/>
                </a:solidFill>
                <a:sym typeface="SimSun" panose="02010600030101010101" pitchFamily="2" charset="-122"/>
              </a:rPr>
              <a:t>a. Kỉ niệm thời ấu thơ</a:t>
            </a:r>
          </a:p>
          <a:p>
            <a:r>
              <a:rPr lang="en-US" altLang="zh-CN" sz="2800" b="1">
                <a:solidFill>
                  <a:srgbClr val="7030A0"/>
                </a:solidFill>
                <a:sym typeface="SimSun" panose="02010600030101010101" pitchFamily="2" charset="-122"/>
              </a:rPr>
              <a:t>b. Kỉ niệm thời niên thiếu </a:t>
            </a:r>
            <a:r>
              <a:rPr lang="vi-VN" altLang="en-US" sz="2800" b="1">
                <a:solidFill>
                  <a:srgbClr val="7030A0"/>
                </a:solidFill>
              </a:rPr>
              <a:t>(Khổ 3)</a:t>
            </a:r>
            <a:endParaRPr lang="en-US" altLang="zh-CN" b="1">
              <a:solidFill>
                <a:srgbClr val="003399"/>
              </a:solidFill>
            </a:endParaRPr>
          </a:p>
          <a:p>
            <a:endParaRPr lang="en-US" altLang="zh-CN"/>
          </a:p>
        </p:txBody>
      </p:sp>
      <p:cxnSp>
        <p:nvCxnSpPr>
          <p:cNvPr id="7" name="Straight Connector 6">
            <a:extLst>
              <a:ext uri="{FF2B5EF4-FFF2-40B4-BE49-F238E27FC236}">
                <a16:creationId xmlns:a16="http://schemas.microsoft.com/office/drawing/2014/main" id="{26776F25-B908-43B1-BE7E-A38328160608}"/>
              </a:ext>
            </a:extLst>
          </p:cNvPr>
          <p:cNvCxnSpPr/>
          <p:nvPr/>
        </p:nvCxnSpPr>
        <p:spPr>
          <a:xfrm>
            <a:off x="4308475" y="3662363"/>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 name="Straight Connector 1">
            <a:extLst>
              <a:ext uri="{FF2B5EF4-FFF2-40B4-BE49-F238E27FC236}">
                <a16:creationId xmlns:a16="http://schemas.microsoft.com/office/drawing/2014/main" id="{E89132D0-0A1F-4C40-A45C-4F0B1595E3AC}"/>
              </a:ext>
            </a:extLst>
          </p:cNvPr>
          <p:cNvCxnSpPr/>
          <p:nvPr/>
        </p:nvCxnSpPr>
        <p:spPr>
          <a:xfrm>
            <a:off x="4991100" y="4740275"/>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CA456E77-3F69-4573-969B-F25505315526}"/>
              </a:ext>
            </a:extLst>
          </p:cNvPr>
          <p:cNvCxnSpPr/>
          <p:nvPr/>
        </p:nvCxnSpPr>
        <p:spPr>
          <a:xfrm>
            <a:off x="4819650" y="4017963"/>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C58D1718-309F-4E65-B0AC-DCF49667AE90}"/>
              </a:ext>
            </a:extLst>
          </p:cNvPr>
          <p:cNvCxnSpPr/>
          <p:nvPr/>
        </p:nvCxnSpPr>
        <p:spPr>
          <a:xfrm>
            <a:off x="4308475" y="6492875"/>
            <a:ext cx="68262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11" name="Content Placeholder 10" descr="chuyen-chua-biet-ve-loai-chim-co-ban-nang-quy-du_121646416_121646256_480x270">
            <a:extLst>
              <a:ext uri="{FF2B5EF4-FFF2-40B4-BE49-F238E27FC236}">
                <a16:creationId xmlns:a16="http://schemas.microsoft.com/office/drawing/2014/main" id="{EF2A3DCB-341A-4464-A530-FC5F7C66A42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32313" y="658813"/>
            <a:ext cx="4181475" cy="2271712"/>
          </a:xfrm>
          <a:ln w="28575">
            <a:solidFill>
              <a:schemeClr val="tx1"/>
            </a:solidFill>
            <a:miter lim="800000"/>
            <a:headEnd/>
            <a:tailEnd/>
          </a:ln>
        </p:spPr>
      </p:pic>
      <p:sp>
        <p:nvSpPr>
          <p:cNvPr id="12" name="Rectangle 11">
            <a:extLst>
              <a:ext uri="{FF2B5EF4-FFF2-40B4-BE49-F238E27FC236}">
                <a16:creationId xmlns:a16="http://schemas.microsoft.com/office/drawing/2014/main" id="{B3AAE2AE-5ED0-4499-8356-275B2E59E2BC}"/>
              </a:ext>
            </a:extLst>
          </p:cNvPr>
          <p:cNvSpPr/>
          <p:nvPr/>
        </p:nvSpPr>
        <p:spPr>
          <a:xfrm>
            <a:off x="2158519" y="-14288"/>
            <a:ext cx="4826963" cy="646331"/>
          </a:xfrm>
          <a:prstGeom prst="rect">
            <a:avLst/>
          </a:prstGeom>
          <a:noFill/>
          <a:ln>
            <a:noFill/>
          </a:ln>
        </p:spPr>
        <p:txBody>
          <a:bodyPr wrap="none">
            <a:spAutoFit/>
          </a:bodyPr>
          <a:lstStyle/>
          <a:p>
            <a:pPr algn="ctr"/>
            <a:r>
              <a:rPr lang="vi-VN" altLang="en-US" sz="3600" b="1" u="sng" noProof="1">
                <a:solidFill>
                  <a:schemeClr val="accent1"/>
                </a:solidFill>
                <a:effectLst>
                  <a:outerShdw blurRad="38100" dist="25400" dir="5400000" algn="ctr" rotWithShape="0">
                    <a:srgbClr val="6E747A">
                      <a:alpha val="43000"/>
                    </a:srgbClr>
                  </a:outerShdw>
                </a:effectLst>
              </a:rPr>
              <a:t>TIẾT 56:</a:t>
            </a:r>
            <a:r>
              <a:rPr lang="vi-VN" altLang="en-US" sz="3600" b="1" noProof="1">
                <a:solidFill>
                  <a:schemeClr val="accent1"/>
                </a:solidFill>
                <a:effectLst>
                  <a:outerShdw blurRad="38100" dist="25400" dir="5400000" algn="ctr" rotWithShape="0">
                    <a:srgbClr val="6E747A">
                      <a:alpha val="43000"/>
                    </a:srgbClr>
                  </a:outerShdw>
                </a:effectLst>
              </a:rPr>
              <a:t> BẾP LỬA </a:t>
            </a:r>
            <a:r>
              <a:rPr lang="en-US" altLang="vi-VN" sz="3600" b="1" noProof="1">
                <a:solidFill>
                  <a:schemeClr val="accent1"/>
                </a:solidFill>
                <a:effectLst>
                  <a:outerShdw blurRad="38100" dist="25400" dir="5400000" algn="ctr" rotWithShape="0">
                    <a:srgbClr val="6E747A">
                      <a:alpha val="43000"/>
                    </a:srgbClr>
                  </a:outerShdw>
                </a:effectLst>
              </a:rPr>
              <a:t>(tt)</a:t>
            </a:r>
          </a:p>
        </p:txBody>
      </p:sp>
      <p:cxnSp>
        <p:nvCxnSpPr>
          <p:cNvPr id="4" name="Straight Connector 3">
            <a:extLst>
              <a:ext uri="{FF2B5EF4-FFF2-40B4-BE49-F238E27FC236}">
                <a16:creationId xmlns:a16="http://schemas.microsoft.com/office/drawing/2014/main" id="{7306FF3B-B906-4E2C-855A-19EF728218A7}"/>
              </a:ext>
            </a:extLst>
          </p:cNvPr>
          <p:cNvCxnSpPr/>
          <p:nvPr/>
        </p:nvCxnSpPr>
        <p:spPr>
          <a:xfrm flipH="1">
            <a:off x="4267200" y="704850"/>
            <a:ext cx="41275" cy="607695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2747</Words>
  <Application>Microsoft Macintosh PowerPoint</Application>
  <PresentationFormat>On-screen Show (4:3)</PresentationFormat>
  <Paragraphs>411</Paragraphs>
  <Slides>38</Slides>
  <Notes>7</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Georgia</vt:lpstr>
      <vt:lpstr>Times New Roman</vt:lpstr>
      <vt:lpstr>Training</vt:lpstr>
      <vt:lpstr>Equation.3</vt:lpstr>
      <vt:lpstr>PowerPoint Presentation</vt:lpstr>
      <vt:lpstr>PowerPoint Presentation</vt:lpstr>
      <vt:lpstr>PowerPoint Presentation</vt:lpstr>
      <vt:lpstr>PowerPoint Presentation</vt:lpstr>
      <vt:lpstr>PowerPoint Presentation</vt:lpstr>
      <vt:lpstr>PowerPoint Presentation</vt:lpstr>
      <vt:lpstr>II. Tìm hiểu văn bản</vt:lpstr>
      <vt:lpstr>II. Tìm hiểu văn bản</vt:lpstr>
      <vt:lpstr>II. Tìm hiểu văn bản</vt:lpstr>
      <vt:lpstr>II. Tìm hiểu văn bản</vt:lpstr>
      <vt:lpstr>II. Tìm hiểu văn bản</vt:lpstr>
      <vt:lpstr>II. Tìm hiểu văn bản</vt:lpstr>
      <vt:lpstr>PowerPoint Presentation</vt:lpstr>
      <vt:lpstr>PowerPoint Presentation</vt:lpstr>
      <vt:lpstr>II. Tìm hiểu văn bản</vt:lpstr>
      <vt:lpstr>II. Tìm hiểu văn bản</vt:lpstr>
      <vt:lpstr>II. Tìm hiểu văn bản</vt:lpstr>
      <vt:lpstr>II. Tìm hiểu văn bản</vt:lpstr>
      <vt:lpstr>II. Tìm hiểu văn bản</vt:lpstr>
      <vt:lpstr>II. Tìm hiểu văn bản</vt:lpstr>
      <vt:lpstr>II. Tìm hiểu văn bản</vt:lpstr>
      <vt:lpstr>PowerPoint Presentation</vt:lpstr>
      <vt:lpstr>II. Tìm hiểu văn bản</vt:lpstr>
      <vt:lpstr>II. Tìm hiểu văn bản</vt:lpstr>
      <vt:lpstr>II. Tìm hiểu văn bản</vt:lpstr>
      <vt:lpstr>II. Tìm hiểu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NEW EMPLOYEES</dc:title>
  <cp:lastModifiedBy>Bui Huong</cp:lastModifiedBy>
  <cp:revision>847</cp:revision>
  <dcterms:created xsi:type="dcterms:W3CDTF">2010-10-19T07:54:00Z</dcterms:created>
  <dcterms:modified xsi:type="dcterms:W3CDTF">2021-11-23T01:54:22Z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